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104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迭代器与生成器</a:t>
            </a:r>
            <a:endParaRPr lang="zh-CN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自定义</PresentationFormat>
  <Paragraphs>12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3148</cp:revision>
  <cp:lastPrinted>2411-12-30T00:00:00Z</cp:lastPrinted>
  <dcterms:created xsi:type="dcterms:W3CDTF">2003-05-12T10:17:00Z</dcterms:created>
  <dcterms:modified xsi:type="dcterms:W3CDTF">2018-06-27T00:06:51Z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