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773" r:id="rId3"/>
    <p:sldId id="1199" r:id="rId4"/>
    <p:sldId id="1104" r:id="rId5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8545" autoAdjust="0"/>
  </p:normalViewPr>
  <p:slideViewPr>
    <p:cSldViewPr snapToObjects="1">
      <p:cViewPr varScale="1">
        <p:scale>
          <a:sx n="102" d="100"/>
          <a:sy n="102" d="100"/>
        </p:scale>
        <p:origin x="-798" y="-96"/>
      </p:cViewPr>
      <p:guideLst>
        <p:guide orient="horz" pos="1530"/>
        <p:guide pos="1857"/>
        <p:guide pos="75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4"/>
        <p:guide pos="2164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进阶（</a:t>
            </a:r>
            <a:r>
              <a:rPr lang="en-US" altLang="zh-CN" sz="4800" b="1" dirty="0">
                <a:sym typeface="+mn-ea"/>
              </a:rPr>
              <a:t>ES6</a:t>
            </a:r>
            <a:r>
              <a:rPr lang="zh-CN" altLang="en-US" sz="4800" b="1" dirty="0">
                <a:sym typeface="+mn-ea"/>
              </a:rPr>
              <a:t>）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zh-CN">
                <a:sym typeface="+mn-ea"/>
              </a:rPr>
              <a:t>ES6模块化开发</a:t>
            </a:r>
            <a:endParaRPr lang="zh-CN"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rgbClr val="FF0000"/>
                </a:solidFill>
              </a:rPr>
              <a:t>ES6 </a:t>
            </a:r>
            <a:endParaRPr lang="en-US" altLang="zh-CN" sz="2800" b="1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sz="2800" b="1">
                <a:solidFill>
                  <a:schemeClr val="tx1"/>
                </a:solidFill>
                <a:sym typeface="+mn-ea"/>
              </a:rPr>
              <a:t>ES6 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ES6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自定义</PresentationFormat>
  <Paragraphs>12</Paragraphs>
  <Slides>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JavaScript进阶（ES6）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3149</cp:revision>
  <cp:lastPrinted>2411-12-30T00:00:00Z</cp:lastPrinted>
  <dcterms:created xsi:type="dcterms:W3CDTF">2003-05-12T10:17:00Z</dcterms:created>
  <dcterms:modified xsi:type="dcterms:W3CDTF">2018-06-27T00:07:19Z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