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13" r:id="rId3"/>
    <p:sldId id="1233" r:id="rId5"/>
    <p:sldId id="773" r:id="rId6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57" r:id="rId16"/>
    <p:sldId id="1220" r:id="rId17"/>
    <p:sldId id="1250" r:id="rId18"/>
    <p:sldId id="1104" r:id="rId19"/>
    <p:sldId id="1230" r:id="rId20"/>
    <p:sldId id="1232" r:id="rId21"/>
    <p:sldId id="1258" r:id="rId22"/>
    <p:sldId id="1260" r:id="rId23"/>
    <p:sldId id="1266" r:id="rId24"/>
    <p:sldId id="1267" r:id="rId25"/>
    <p:sldId id="1268" r:id="rId26"/>
    <p:sldId id="1269" r:id="rId27"/>
    <p:sldId id="1270" r:id="rId28"/>
    <p:sldId id="1271" r:id="rId29"/>
    <p:sldId id="1272" r:id="rId30"/>
    <p:sldId id="1273" r:id="rId31"/>
    <p:sldId id="1259" r:id="rId3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>
                <a:solidFill>
                  <a:schemeClr val="tx1"/>
                </a:solidFill>
              </a:rPr>
              <a:t>、</a:t>
            </a:r>
            <a:r>
              <a:rPr kumimoji="0" lang="en-US" altLang="zh-CN" sz="3200" dirty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r>
              <a:rPr 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如何查看当前环境对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的支持情况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http://ruanyf.github.io/es-checker/index.cn.html</a:t>
            </a:r>
            <a:b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https://kangax.github.io/compat-table/es6/  和  http://node.green/  </a:t>
            </a:r>
            <a:endParaRPr lang="zh-CN" altLang="en-US" sz="20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遇到兼容问题时如何将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转为</a:t>
            </a:r>
            <a:r>
              <a:rPr lang="en-US" altLang="zh-CN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ES5</a:t>
            </a:r>
            <a:r>
              <a:rPr lang="zh-CN" altLang="en-US" sz="3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（http://babeljs.io/）</a:t>
            </a:r>
            <a:endParaRPr lang="zh-CN" altLang="en-US" sz="3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kumimoji="0" lang="en-US" altLang="zh-CN" sz="20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50671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指向的对象引用不可变，但其属性或元素是可变的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867535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不提升）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中函数提升的不同（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中的块）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zh-CN" dirty="0"/>
              <a:t>函数块作用域内提升特性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中的函数提升特性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1623695"/>
            <a:ext cx="7827010" cy="379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9025" y="2483485"/>
            <a:ext cx="3429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typeof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将不再是绝对安全的操作（参见实例），养成良好习惯，在使用变量之前定义变量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数组、对象的解构赋值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什么是解构赋值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（Destructuring）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ES6允许按照一定模式，从数组和对象中提取值，对变量进行赋值，这被称为解构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这种写法属于“模式匹配”，只要等号两边的模式相同，左边的变量就会被赋予对应的值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数组的解构赋值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069590"/>
            <a:ext cx="6508115" cy="3637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3450" y="5664835"/>
            <a:ext cx="45751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数组的解构赋值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对象的解构赋值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数组、对象的解构赋值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的解构赋值</a:t>
            </a:r>
            <a:endParaRPr lang="zh-CN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554480"/>
            <a:ext cx="8468995" cy="419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字符串的解构赋值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字符串、数字的解构赋值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demo11 </a:t>
            </a:r>
            <a:r>
              <a:rPr lang="zh-CN" sz="2200" dirty="0">
                <a:solidFill>
                  <a:schemeClr val="accent3"/>
                </a:solidFill>
                <a:sym typeface="+mn-ea"/>
              </a:rPr>
              <a:t>字符串、数字的解构赋值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32560"/>
            <a:ext cx="5151755" cy="200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4137660"/>
            <a:ext cx="6288405" cy="177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函数参数的解构赋值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解构赋值的常见应用及注意事项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参数的解构赋值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/>
              <a:t>函数参数的解构赋值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demo12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字符串、数字的解构赋值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解构赋值的常见应用及注意事项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一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demo13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解构赋值的常见应用 二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demo14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72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参数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解构赋值的注意事项（括号问题）</a:t>
            </a:r>
            <a:endParaRPr kumimoji="0"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demo15 </a:t>
            </a:r>
            <a:endParaRPr lang="zh-CN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宽屏</PresentationFormat>
  <Paragraphs>275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PowerPoint 演示文稿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2974</cp:revision>
  <cp:lastPrinted>2411-12-30T00:00:00Z</cp:lastPrinted>
  <dcterms:created xsi:type="dcterms:W3CDTF">2003-05-12T10:17:00Z</dcterms:created>
  <dcterms:modified xsi:type="dcterms:W3CDTF">2017-10-31T15:50:24Z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