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44" r:id="rId19"/>
    <p:sldId id="1245" r:id="rId20"/>
    <p:sldId id="1246" r:id="rId21"/>
    <p:sldId id="1247" r:id="rId22"/>
    <p:sldId id="1248" r:id="rId23"/>
    <p:sldId id="123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Array.isArray(...);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对象及日期格式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静态方法（构造函数对象的方法）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Error</a:t>
            </a:r>
            <a:r>
              <a:rPr lang="zh-CN" altLang="en-US">
                <a:latin typeface="+mj-ea"/>
                <a:ea typeface="+mj-ea"/>
                <a:sym typeface="+mn-ea"/>
              </a:rPr>
              <a:t>错误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参考链接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次方以内的非负整数作为属性名时，数组会自动维护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不支持真正的多维数组，但可以用包含数组的数组来模拟多维数组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2267585"/>
            <a:ext cx="7221855" cy="343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演示</Application>
  <PresentationFormat>宽屏</PresentationFormat>
  <Paragraphs>123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Thank You！</vt:lpstr>
      <vt:lpstr>JavaScript进阶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2967</cp:revision>
  <cp:lastPrinted>2411-12-30T00:00:00Z</cp:lastPrinted>
  <dcterms:created xsi:type="dcterms:W3CDTF">2003-05-12T10:17:00Z</dcterms:created>
  <dcterms:modified xsi:type="dcterms:W3CDTF">2017-10-16T14:20:54Z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