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177" r:id="rId3"/>
    <p:sldId id="1178" r:id="rId4"/>
    <p:sldId id="1179" r:id="rId6"/>
    <p:sldId id="1180" r:id="rId7"/>
    <p:sldId id="1181" r:id="rId8"/>
    <p:sldId id="1182" r:id="rId9"/>
    <p:sldId id="1183" r:id="rId10"/>
    <p:sldId id="1184" r:id="rId11"/>
    <p:sldId id="1185" r:id="rId12"/>
    <p:sldId id="1440" r:id="rId13"/>
    <p:sldId id="1187" r:id="rId14"/>
    <p:sldId id="1466" r:id="rId15"/>
    <p:sldId id="1188" r:id="rId16"/>
    <p:sldId id="1190" r:id="rId17"/>
    <p:sldId id="1469" r:id="rId1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函数及函数参数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11835"/>
            <a:ext cx="1111440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不同类型的数据，参数传递方式不同（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值传递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引用传递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背景知识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7005" y="2338388"/>
            <a:ext cx="5866130" cy="2954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引用分配在栈区或堆区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3959225"/>
            <a:ext cx="2546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注意：定义为基本类型的函数局部变量分配在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基本数据类型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，形参改变不影响实参（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值传递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zh-CN" altLang="en-US" sz="3200" dirty="0" smtClean="0">
              <a:solidFill>
                <a:srgbClr val="000000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193655" cy="490220"/>
          </a:xfrm>
        </p:spPr>
        <p:txBody>
          <a:bodyPr/>
          <a:lstStyle/>
          <a:p>
            <a:r>
              <a:rPr kumimoji="0" lang="zh-CN" altLang="en-US" dirty="0"/>
              <a:t>参数类型与传递方式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值传递（基本数据类型的传递）</a:t>
            </a:r>
            <a:endParaRPr kumimoji="0" lang="zh-CN" altLang="en-US" dirty="0"/>
          </a:p>
        </p:txBody>
      </p:sp>
      <p:pic>
        <p:nvPicPr>
          <p:cNvPr id="10" name="图片 9" descr="C:\Users\qile\Desktop\step1.pngstep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39740" y="6102985"/>
            <a:ext cx="6212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追踪 学会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debug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467485"/>
            <a:ext cx="7718425" cy="2431415"/>
          </a:xfrm>
          <a:prstGeom prst="rect">
            <a:avLst/>
          </a:prstGeom>
        </p:spPr>
      </p:pic>
      <p:pic>
        <p:nvPicPr>
          <p:cNvPr id="11" name="图片 10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2" name="图片 11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引用类型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引用传递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431145" cy="490220"/>
          </a:xfrm>
        </p:spPr>
        <p:txBody>
          <a:bodyPr/>
          <a:lstStyle/>
          <a:p>
            <a:r>
              <a:rPr kumimoji="0" lang="zh-CN" altLang="en-US" dirty="0"/>
              <a:t>参数类型与传递方式</a:t>
            </a:r>
            <a:r>
              <a:rPr kumimoji="0" lang="en-US" altLang="zh-CN" dirty="0">
                <a:sym typeface="+mn-ea"/>
              </a:rPr>
              <a:t>- </a:t>
            </a:r>
            <a:r>
              <a:rPr kumimoji="0" lang="zh-CN" altLang="en-US" dirty="0">
                <a:sym typeface="+mn-ea"/>
              </a:rPr>
              <a:t>引用传递（引用数据类型的传递）</a:t>
            </a:r>
            <a:endParaRPr kumimoji="0" lang="zh-CN" altLang="en-US" dirty="0"/>
          </a:p>
          <a:p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1540510"/>
            <a:ext cx="7893050" cy="2330450"/>
          </a:xfrm>
          <a:prstGeom prst="rect">
            <a:avLst/>
          </a:prstGeom>
        </p:spPr>
      </p:pic>
      <p:pic>
        <p:nvPicPr>
          <p:cNvPr id="9" name="图片 8" descr="C:\Users\qile\Desktop\step1.pngstep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73345" y="6102985"/>
            <a:ext cx="59010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追踪 学会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debug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调试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2" name="图片 11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4" name="图片 13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调用参数的数量问题详解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总结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复习本章课件及练习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将自己的本章练习提交到个人仓库中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慕课网（第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章）</a:t>
            </a:r>
            <a:br>
              <a:rPr lang="zh-CN" altLang="en-US" sz="3200">
                <a:solidFill>
                  <a:schemeClr val="tx1"/>
                </a:solidFill>
                <a:sym typeface="+mn-ea"/>
              </a:rPr>
            </a:br>
            <a:r>
              <a:rPr lang="zh-CN" altLang="en-US" sz="3200">
                <a:solidFill>
                  <a:schemeClr val="tx1"/>
                </a:solidFill>
                <a:sym typeface="+mn-ea"/>
              </a:rPr>
              <a:t>https://www.imooc.com/learn/10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函数的定义与调用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3945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函数定义方式（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函数声明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要有函数名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函数表达式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可以是没有函数名的匿名函数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，有名的话方便调用栈追踪）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构造函数实例化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中函数也是对象，函数对象）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2990850"/>
            <a:ext cx="3699510" cy="1737360"/>
          </a:xfrm>
          <a:prstGeom prst="rect">
            <a:avLst/>
          </a:prstGeom>
        </p:spPr>
      </p:pic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2"/>
          <a:srcRect b="-1311"/>
          <a:stretch>
            <a:fillRect/>
          </a:stretch>
        </p:blipFill>
        <p:spPr>
          <a:xfrm>
            <a:off x="5287645" y="3010535"/>
            <a:ext cx="4801235" cy="1767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0" y="4999355"/>
            <a:ext cx="8858885" cy="896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31255" y="6096635"/>
            <a:ext cx="38576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1377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（非严格模式下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，严格模式下为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7312"/>
          <a:stretch>
            <a:fillRect/>
          </a:stretch>
        </p:blipFill>
        <p:spPr>
          <a:xfrm>
            <a:off x="1343660" y="3244850"/>
            <a:ext cx="4057650" cy="1527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35" y="3316605"/>
            <a:ext cx="4826635" cy="2594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6655" y="6149975"/>
            <a:ext cx="66973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函数嵌套情况下的调用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3091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指向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1890" y="3288665"/>
            <a:ext cx="4424045" cy="2363470"/>
          </a:xfrm>
          <a:prstGeom prst="rect">
            <a:avLst/>
          </a:prstGeom>
        </p:spPr>
      </p:pic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08980" y="3269615"/>
            <a:ext cx="6171565" cy="2762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37225" y="6149975"/>
            <a:ext cx="5799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call/apply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函数参数的数量问题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形参的情况（通过函数对象属性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类数组对象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2571750"/>
            <a:ext cx="8075295" cy="3009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实参数量大于形参数量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获得所有实参、类数组对象、拥有对象属性）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269365" y="2496185"/>
            <a:ext cx="6179185" cy="3150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实参数量小于形参数量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1480</Words>
  <Application>WPS 演示</Application>
  <PresentationFormat>自定义</PresentationFormat>
  <Paragraphs>111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2958</cp:revision>
  <cp:lastPrinted>2411-12-30T00:00:00Z</cp:lastPrinted>
  <dcterms:created xsi:type="dcterms:W3CDTF">2003-05-12T10:17:00Z</dcterms:created>
  <dcterms:modified xsi:type="dcterms:W3CDTF">2018-03-21T13:26:27Z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