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34" r:id="rId13"/>
    <p:sldId id="1241" r:id="rId14"/>
    <p:sldId id="1242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471930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5895" y="6196330"/>
            <a:ext cx="5798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异步数据交互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（类比单个实体的人）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串行与并行（区别于并发）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80455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</a:t>
            </a:r>
            <a:r>
              <a:rPr lang="zh-CN" altLang="en-US" sz="2000">
                <a:solidFill>
                  <a:srgbClr val="FF0000"/>
                </a:solidFill>
              </a:rPr>
              <a:t>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不是新的编程语言，而是一种使用现有标准的方法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XMLHttpRequest实例化的对象可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50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Ajax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基本</a:t>
            </a:r>
            <a:r>
              <a:rPr lang="zh-CN" altLang="en-US" sz="2000">
                <a:solidFill>
                  <a:srgbClr val="FF0000"/>
                </a:solidFill>
              </a:rPr>
              <a:t>案例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</Words>
  <Application>WPS 演示</Application>
  <PresentationFormat>宽屏</PresentationFormat>
  <Paragraphs>73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2955</cp:revision>
  <cp:lastPrinted>2411-12-30T00:00:00Z</cp:lastPrinted>
  <dcterms:created xsi:type="dcterms:W3CDTF">2003-05-12T10:17:00Z</dcterms:created>
  <dcterms:modified xsi:type="dcterms:W3CDTF">2017-10-30T07:35:25Z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