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1034" r:id="rId13"/>
    <p:sldId id="905" r:id="rId14"/>
    <p:sldId id="858" r:id="rId15"/>
    <p:sldId id="850" r:id="rId16"/>
    <p:sldId id="976" r:id="rId17"/>
    <p:sldId id="851" r:id="rId18"/>
    <p:sldId id="909" r:id="rId19"/>
    <p:sldId id="852" r:id="rId20"/>
    <p:sldId id="913" r:id="rId21"/>
    <p:sldId id="1004" r:id="rId22"/>
    <p:sldId id="994" r:id="rId23"/>
    <p:sldId id="794" r:id="rId24"/>
    <p:sldId id="995" r:id="rId2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accent3"/>
                </a:solidFill>
              </a:rPr>
              <a:t>掌握</a:t>
            </a:r>
            <a:r>
              <a:rPr lang="en-US" altLang="zh-CN" sz="3200">
                <a:solidFill>
                  <a:schemeClr val="accent3"/>
                </a:solidFill>
              </a:rPr>
              <a:t>git</a:t>
            </a:r>
            <a:r>
              <a:rPr lang="zh-CN" altLang="en-US" sz="3200">
                <a:solidFill>
                  <a:schemeClr val="accent3"/>
                </a:solidFill>
              </a:rPr>
              <a:t>的使用，创建自己学习仓库</a:t>
            </a:r>
            <a:endParaRPr lang="zh-CN" altLang="en-US" sz="3200">
              <a:solidFill>
                <a:schemeClr val="accent3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https://github.com/edu2act/course-javascript-advanced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tx1"/>
                </a:solidFill>
              </a:rPr>
              <a:t>https://www.freecodecamp.cn</a:t>
            </a:r>
            <a:br>
              <a:rPr lang="zh-CN" altLang="en-US" sz="2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http://www.codefordream.com</a:t>
            </a:r>
            <a:endParaRPr lang="en-US" altLang="zh-CN" sz="2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http://www.edu2act.cn</a:t>
            </a:r>
            <a:endParaRPr lang="en-US" altLang="zh-CN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（考勤、学习状态、学习代码仓库）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语言特点（</a:t>
            </a:r>
            <a:r>
              <a:rPr lang="zh-CN" altLang="en-US" dirty="0">
                <a:sym typeface="+mn-ea"/>
              </a:rPr>
              <a:t>参见教程第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demo06-11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基础知识点回顾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  <a:endParaRPr kumimoji="0" lang="zh-CN" altLang="en-US" sz="5400">
              <a:solidFill>
                <a:schemeClr val="accent3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accent3"/>
                </a:solidFill>
                <a:sym typeface="+mn-ea"/>
              </a:rPr>
              <a:t>加入雪梨同步课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知识点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362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方向课程体系介绍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  <a:hlinkClick r:id="rId1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（第二版）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WebStorm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2113</Words>
  <Application>WPS 演示</Application>
  <PresentationFormat>宽屏</PresentationFormat>
  <Paragraphs>164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2951</cp:revision>
  <cp:lastPrinted>2411-12-30T00:00:00Z</cp:lastPrinted>
  <dcterms:created xsi:type="dcterms:W3CDTF">2003-05-12T10:17:00Z</dcterms:created>
  <dcterms:modified xsi:type="dcterms:W3CDTF">2018-03-04T02:11:28Z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