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324" r:id="rId9"/>
    <p:sldId id="1278" r:id="rId10"/>
    <p:sldId id="1279" r:id="rId11"/>
    <p:sldId id="1364" r:id="rId12"/>
    <p:sldId id="1280" r:id="rId13"/>
    <p:sldId id="1281" r:id="rId14"/>
    <p:sldId id="1297" r:id="rId15"/>
    <p:sldId id="1275" r:id="rId16"/>
    <p:sldId id="773" r:id="rId17"/>
    <p:sldId id="1366" r:id="rId18"/>
    <p:sldId id="1195" r:id="rId19"/>
    <p:sldId id="1313" r:id="rId20"/>
    <p:sldId id="1365" r:id="rId21"/>
    <p:sldId id="1209" r:id="rId22"/>
    <p:sldId id="1226" r:id="rId23"/>
    <p:sldId id="1235" r:id="rId24"/>
    <p:sldId id="1312" r:id="rId25"/>
    <p:sldId id="1367" r:id="rId26"/>
    <p:sldId id="1385" r:id="rId27"/>
    <p:sldId id="1393" r:id="rId28"/>
    <p:sldId id="1368" r:id="rId29"/>
    <p:sldId id="1218" r:id="rId30"/>
    <p:sldId id="1392" r:id="rId31"/>
    <p:sldId id="1399" r:id="rId32"/>
    <p:sldId id="1398" r:id="rId33"/>
    <p:sldId id="1104" r:id="rId3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dirty="0" smtClean="0">
                <a:sym typeface="+mn-ea"/>
              </a:rPr>
              <a:t>最常见的</a:t>
            </a:r>
            <a:r>
              <a:rPr kumimoji="0" lang="en-US" altLang="zh-CN" dirty="0" smtClean="0">
                <a:sym typeface="+mn-ea"/>
              </a:rPr>
              <a:t>jQuery</a:t>
            </a:r>
            <a:r>
              <a:rPr kumimoji="0" lang="zh-CN" altLang="en-US" dirty="0" smtClean="0">
                <a:sym typeface="+mn-ea"/>
              </a:rPr>
              <a:t>中的</a:t>
            </a:r>
            <a:r>
              <a:rPr kumimoji="0" lang="en-US" altLang="zh-CN" dirty="0" smtClean="0">
                <a:sym typeface="+mn-ea"/>
              </a:rPr>
              <a:t>$</a:t>
            </a:r>
            <a:r>
              <a:rPr kumimoji="0" lang="zh-CN" altLang="en-US" dirty="0" smtClean="0">
                <a:sym typeface="+mn-ea"/>
              </a:rPr>
              <a:t>就是一个函数对象。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对象字面量</a:t>
            </a:r>
            <a:r>
              <a:rPr lang="zh-CN" altLang="en-US" sz="2000" dirty="0">
                <a:solidFill>
                  <a:schemeClr val="tx1"/>
                </a:solidFill>
              </a:rPr>
              <a:t>的方式直接创建对象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</a:rPr>
              <a:t>Object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chemeClr val="tx1"/>
                </a:solidFill>
              </a:rPr>
              <a:t>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构造函数</a:t>
            </a:r>
            <a:r>
              <a:rPr lang="zh-CN" altLang="en-US" sz="2000" dirty="0">
                <a:solidFill>
                  <a:schemeClr val="tx1"/>
                </a:solidFill>
              </a:rPr>
              <a:t>的方式创建对象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1085" y="6324600"/>
            <a:ext cx="5411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892425"/>
            <a:ext cx="4549140" cy="2251710"/>
          </a:xfrm>
          <a:prstGeom prst="rect">
            <a:avLst/>
          </a:prstGeom>
        </p:spPr>
      </p:pic>
      <p:pic>
        <p:nvPicPr>
          <p:cNvPr id="6" name="图片 5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964180"/>
            <a:ext cx="5411470" cy="284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374640"/>
            <a:ext cx="4802505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350" y="5884545"/>
            <a:ext cx="5020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不同方式创建的对象的原型都是什么？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添加和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删除自有</a:t>
            </a:r>
            <a:r>
              <a:rPr lang="zh-CN" altLang="en-US" sz="2000" dirty="0">
                <a:solidFill>
                  <a:schemeClr val="tx1"/>
                </a:solidFill>
              </a:rPr>
              <a:t>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访问和</a:t>
            </a:r>
            <a:r>
              <a:rPr lang="zh-CN" altLang="en-US" sz="2000" dirty="0">
                <a:solidFill>
                  <a:schemeClr val="tx1"/>
                </a:solidFill>
              </a:rPr>
              <a:t>修改自有属性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通过点与中括号访问属性的区别（写个访问属性的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循环练习）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8350" y="6010275"/>
            <a:ext cx="5158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对象属性相关操作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981325"/>
            <a:ext cx="6792595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对象属性特性简介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对象访问器（访问器属性）的特性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属性特性描述符及属性特性补充部分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方法设置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enumer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able）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 Part2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对象访问器（访问器属性）的特性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读取属性特性（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在读取属性时调用的函数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写入属性特性（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在写入属性时调用的函数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0115" y="6211570"/>
            <a:ext cx="50495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336290"/>
            <a:ext cx="7933690" cy="250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1620" y="5046980"/>
            <a:ext cx="6449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来添加和设置访问器属性特性，注意：通过字面量添加访问器和通过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方法添加的写法的区别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设置访问器属性特性实例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5100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1544955"/>
            <a:ext cx="6973570" cy="438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属性特性描述符及属性特性补充部分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1790700"/>
            <a:ext cx="8070215" cy="4034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demo13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给多个属性设置特性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关于属性特性的继承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1702435"/>
            <a:ext cx="9933305" cy="3985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关于属性特性的继承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32155" y="940435"/>
            <a:ext cx="11117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相关方法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Object.keys(...)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Object.getOwnPropertyNames(...)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区别：是否包含可遍历的属性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(...)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Object.prototype.propertyIsEnumerable(...)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的升级版）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Object.prototype.isPrototypeOf(...)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 (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两者关于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enumerable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的区别）</a:t>
            </a:r>
            <a:endParaRPr kumimoji="0" lang="zh-CN" altLang="en-US" sz="1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JS 对象之扩展、密封及冻结三大特性（级别逐渐升高）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Object.isExtensible(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Object.preventExtensions(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限制添加新属性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Object.isSealed(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Object.seal(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限制可配置属性特性</a:t>
            </a:r>
            <a:b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Object.isFrozen(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Object.freeze(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seal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限制可写属性特性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3010" y="3211195"/>
            <a:ext cx="46037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相关方法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9060" y="5549265"/>
            <a:ext cx="98761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三个特性参考链接：https://segmentfault.com/a/1190000003894119</a:t>
            </a:r>
            <a:endParaRPr lang="zh-CN" sz="2200" dirty="0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1565" y="6068060"/>
            <a:ext cx="5944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对象的扩展、封装及冻结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0711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，可以直接通过属性名来访问对象的属性（键值对）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4893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对象练习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139440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11404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对象或构造器对象</a:t>
            </a:r>
            <a:r>
              <a:rPr lang="zh-CN" altLang="en-US" sz="2000" dirty="0">
                <a:solidFill>
                  <a:schemeClr val="tx1"/>
                </a:solidFill>
              </a:rPr>
              <a:t>（数组、函数等）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3006725"/>
            <a:ext cx="4170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9774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03884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数据属性（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，属性），字符串的键到值的映射（包括基本类型数据、对象、函数）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访问器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，或称为访问器），访问属性的方法，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注意：访问和设置时不加括号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3515" y="6324600"/>
            <a:ext cx="3976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7005" y="2863850"/>
            <a:ext cx="3861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getter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方法那么是只读属性，如果只有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setter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方法，则是一个只写属性，读取时返回</a:t>
            </a:r>
            <a:r>
              <a:rPr lang="en-US" altLang="zh-CN" sz="2200">
                <a:latin typeface="+mn-ea"/>
                <a:ea typeface="+mn-ea"/>
                <a:sym typeface="+mn-ea"/>
              </a:rPr>
              <a:t>undefined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访问器属性和数据属性不同，存取器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不具有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可写的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writable attribute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）具体参见属性特性部分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2863850"/>
            <a:ext cx="4218305" cy="37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48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对象访问器属性实例</a:t>
            </a:r>
            <a:br>
              <a:rPr lang="zh-CN" altLang="en-US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8780" y="6037580"/>
            <a:ext cx="4164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7535" y="2648585"/>
            <a:ext cx="38614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 dirty="0">
                <a:sym typeface="+mn-ea"/>
              </a:rPr>
              <a:t>访问器属性不包含数据值</a:t>
            </a:r>
            <a:r>
              <a:rPr lang="zh-CN" sz="2200" dirty="0">
                <a:sym typeface="+mn-ea"/>
              </a:rPr>
              <a:t>，</a:t>
            </a:r>
            <a:r>
              <a:rPr sz="2200" dirty="0">
                <a:sym typeface="+mn-ea"/>
              </a:rPr>
              <a:t>它包含一对getter和setter函数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ym typeface="+mn-ea"/>
              </a:rPr>
              <a:t>实现数据属性的间接访问，可实现数据的验证、过滤、运算等功能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1544320"/>
            <a:ext cx="5391785" cy="449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3610</Words>
  <Application>WPS 演示</Application>
  <PresentationFormat>宽屏</PresentationFormat>
  <Paragraphs>257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Helvetica</vt:lpstr>
      <vt:lpstr>Calibri</vt:lpstr>
      <vt:lpstr>Franklin Gothic Medium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3250</cp:revision>
  <cp:lastPrinted>2411-12-30T00:00:00Z</cp:lastPrinted>
  <dcterms:created xsi:type="dcterms:W3CDTF">2003-05-12T10:17:00Z</dcterms:created>
  <dcterms:modified xsi:type="dcterms:W3CDTF">2017-10-09T09:15:08Z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