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8" r:id="rId6"/>
    <p:sldId id="1254" r:id="rId7"/>
    <p:sldId id="1260" r:id="rId8"/>
    <p:sldId id="1252" r:id="rId9"/>
    <p:sldId id="1262" r:id="rId10"/>
    <p:sldId id="1261" r:id="rId11"/>
    <p:sldId id="1250" r:id="rId12"/>
    <p:sldId id="1263" r:id="rId13"/>
    <p:sldId id="1247" r:id="rId14"/>
    <p:sldId id="1251" r:id="rId15"/>
    <p:sldId id="126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53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  <a:endParaRPr lang="zh-CN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咋谈事件对象的属性及方法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preventbubl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preventdefault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事件概述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CY8Y3TX4)Y3`{4%H%DL00)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5" y="1202690"/>
            <a:ext cx="523811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咋谈事件对象的属性及方法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补充：事件对象兼容性问题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前端事件主要包括文档（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节点）或窗口中发生的特定的交互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事件概述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当事件发生时会生成对应的事件对象（如：鼠标事件对象、键盘事件对象等）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）包含对应事件的相关信息（如触发的元素、坐标信息、状态信息等）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事件概述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38920" y="3492500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事件处理程序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级事件处理程序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onclik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级事件处理程序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可多次添加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事件概述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事件概述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事件流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Demo02 JSON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1605280"/>
            <a:ext cx="4822190" cy="4376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93180" y="1710690"/>
            <a:ext cx="42151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tx1"/>
                </a:solidFill>
              </a:rPr>
              <a:t>冒泡流和捕获流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ym typeface="+mn-ea"/>
              </a:rPr>
              <a:t>IE 提出的是冒泡流，而 Netscape 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当页面中发生某种事件（比如鼠标点击，鼠标滑过等）时，毫无疑问子元素和父元素都会接收到该事件，可具体顺序是怎样的呢？冒泡和捕获则描述了两种不同的顺序 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自定义</PresentationFormat>
  <Paragraphs>90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3049</cp:revision>
  <cp:lastPrinted>2411-12-30T00:00:00Z</cp:lastPrinted>
  <dcterms:created xsi:type="dcterms:W3CDTF">2003-05-12T10:17:00Z</dcterms:created>
  <dcterms:modified xsi:type="dcterms:W3CDTF">2018-05-22T16:01:59Z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