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34" r:id="rId13"/>
    <p:sldId id="1241" r:id="rId14"/>
    <p:sldId id="1242" r:id="rId15"/>
    <p:sldId id="1104" r:id="rId16"/>
    <p:sldId id="124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6180" y="6124575"/>
            <a:ext cx="6424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NodeAjaxTest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异步数据交互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FreeCodeCamp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任务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串行与并行（区别于并发）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80455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不是新的编程语言，而是一种使用现有标准的方法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5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Ajax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基本案例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自定义</PresentationFormat>
  <Paragraphs>81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2963</cp:revision>
  <cp:lastPrinted>2411-12-30T00:00:00Z</cp:lastPrinted>
  <dcterms:created xsi:type="dcterms:W3CDTF">2003-05-12T10:17:00Z</dcterms:created>
  <dcterms:modified xsi:type="dcterms:W3CDTF">2018-05-23T08:43:51Z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