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263" r:id="rId3"/>
    <p:sldId id="1264" r:id="rId4"/>
    <p:sldId id="1265" r:id="rId5"/>
    <p:sldId id="1326" r:id="rId6"/>
    <p:sldId id="1327" r:id="rId8"/>
    <p:sldId id="1328" r:id="rId9"/>
    <p:sldId id="1329" r:id="rId10"/>
    <p:sldId id="1330" r:id="rId11"/>
    <p:sldId id="1331" r:id="rId12"/>
    <p:sldId id="1332" r:id="rId13"/>
    <p:sldId id="1354" r:id="rId14"/>
    <p:sldId id="1266" r:id="rId15"/>
    <p:sldId id="773" r:id="rId16"/>
    <p:sldId id="1199" r:id="rId17"/>
    <p:sldId id="1288" r:id="rId18"/>
    <p:sldId id="1289" r:id="rId19"/>
    <p:sldId id="1229" r:id="rId20"/>
    <p:sldId id="1216" r:id="rId21"/>
    <p:sldId id="1221" r:id="rId22"/>
    <p:sldId id="1222" r:id="rId23"/>
    <p:sldId id="1286" r:id="rId24"/>
    <p:sldId id="1225" r:id="rId25"/>
    <p:sldId id="1226" r:id="rId26"/>
    <p:sldId id="1287" r:id="rId27"/>
    <p:sldId id="1104" r:id="rId28"/>
    <p:sldId id="1258" r:id="rId29"/>
    <p:sldId id="1259" r:id="rId30"/>
    <p:sldId id="1376" r:id="rId31"/>
    <p:sldId id="1382" r:id="rId32"/>
    <p:sldId id="1383" r:id="rId33"/>
    <p:sldId id="1384" r:id="rId34"/>
    <p:sldId id="1390" r:id="rId35"/>
    <p:sldId id="1391" r:id="rId36"/>
    <p:sldId id="1397" r:id="rId37"/>
    <p:sldId id="1392" r:id="rId38"/>
    <p:sldId id="1393" r:id="rId39"/>
    <p:sldId id="1398" r:id="rId40"/>
    <p:sldId id="1395" r:id="rId41"/>
    <p:sldId id="1396" r:id="rId42"/>
    <p:sldId id="1394" r:id="rId43"/>
    <p:sldId id="1253" r:id="rId44"/>
    <p:sldId id="1254" r:id="rId45"/>
    <p:sldId id="1262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72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377055" y="3497580"/>
            <a:ext cx="73844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对内置对象的扩展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37705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对函数的扩展</a:t>
            </a:r>
            <a:endParaRPr lang="en-US" altLang="zh-CN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38404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ES6允许在对象之中，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属性值等于属性名所代表的变量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，没有冒号了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简洁的对象表示法，使得创建对象和返回对象更为简洁（典型案例：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get/set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属性方法）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Object.assign(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不需要参数或需要多个参数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977515"/>
            <a:ext cx="4172585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4900295"/>
            <a:ext cx="4173220" cy="1026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2145" y="4613910"/>
            <a:ext cx="4204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复合语句的话，需要使用大括号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和对应的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语句进行返回，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单语句可以不用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关键字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3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985" y="3283585"/>
            <a:ext cx="5347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Babel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是如何实现相应的功能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属性名的冲突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问题，以及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的提出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ES5的对象属性名都是字符串，这容易造成属性名的冲突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ES6引入了一种新的原始数据类型Symbol，表示独一无二的值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变量属于基本数据类型（不是对象），Symbol函数前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不能使用new命令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Symbol函数可以接受一个字符串作为参数，表示对Symbol实例的描述</a:t>
            </a:r>
            <a:endParaRPr lang="en-US" altLang="zh-CN" sz="200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Part1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3430905"/>
            <a:ext cx="5500370" cy="229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的特点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Symbol函数的参数只是表示Symbol值的描述，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相同参数的Symbol函数的返回值是不相等的</a:t>
            </a:r>
            <a:br>
              <a:rPr lang="en-US" altLang="zh-CN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变量不能与其他值进行运算，但可转换成字符串类型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241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2536190"/>
            <a:ext cx="4620260" cy="1278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10" y="2648585"/>
            <a:ext cx="3496310" cy="1135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10" y="4005580"/>
            <a:ext cx="7441565" cy="205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由于每一个Symbol值都是不相等的，这意味着Symbol值可以作为标识符，用于对象的属性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名，就能保证不会出现同名的属性。这对于一个对象由多个模块构成的情况非常有用，能防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止某一个键被不小心改写或覆盖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，最为对象属性的具体形式如下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09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615" y="2917825"/>
            <a:ext cx="10231120" cy="31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（注意访问属性的方法）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区分使用点操作符和中括号操作符时，访问对象属性的不同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使用Symbol值定义属性时，Symbol值须放在方括号之中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361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540" y="2051685"/>
            <a:ext cx="5896610" cy="1585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" y="4254500"/>
            <a:ext cx="9571990" cy="1575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的遍历特性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Symbol作为属性名，该属性不会出现在for...in、for...of循环中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也不会被Object.keys()、Object.getOwnPropertyNames()返回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它也不是私有属性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Object.getOwnPropertySymbols方法，可以获取指定对象的所有Symbol属性名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705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变量的复用方法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Symbol.for( )接受一个字符串作为参数，搜索有没有以该参数作为名称的Symbol值。如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果有，就返回这个Symbol值，否则就新建并返回一个以该字符串为名称的Symbol值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Symbol.keyFor( )方法返回一个已登记的Symbol类型值的key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，字符串类型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ES6提供了新的数据结构Set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它类似于数组，但是成员的值都是唯一的，没有重复的值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Set构造函数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来生成Set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对象，用法类似实例化数组对象，通过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new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实例化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通过add方法向Set结构加入成员，Set结构不会添加重复的值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新增数据结构（Map、Set）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Set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的原型属性和方法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Set.prototype.constructor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、Set.prototype.size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Set.prototype.add(value)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delete(value)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Set.prototype.has(value)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Set.prototype.entries( )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新增数据结构（Map、Set）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ES6提供了新的数据结构Map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它类似于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，也是键值对的集合，但是“键”的范围不限于字符串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Object结构提供了“字符串-值”的对应，Map结构提供了“值-值”的对应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新增数据结构（Map、Set）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的原型属性和方法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Map.prototype.size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.prototype.set(key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get(key)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.prototype.has(key)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delete(key)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clear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.prototype.entries( )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新增数据结构（Map、Set）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repeat</a:t>
            </a:r>
            <a:endParaRPr kumimoji="0"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9145" y="4559300"/>
            <a:ext cx="27876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思考：与正则的对比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如何使用正则完成类似的功能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不同数据结构之间的转换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WeakSet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WeakMap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新增数据结构（Map、Set）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遍历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）转换为数组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Array.prototype.includes( )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ES6中空位数组（稀疏数组）部分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5542</Words>
  <Application>WPS 演示</Application>
  <PresentationFormat>宽屏</PresentationFormat>
  <Paragraphs>349</Paragraphs>
  <Slides>43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3117</cp:revision>
  <cp:lastPrinted>2411-12-30T00:00:00Z</cp:lastPrinted>
  <dcterms:created xsi:type="dcterms:W3CDTF">2003-05-12T10:17:00Z</dcterms:created>
  <dcterms:modified xsi:type="dcterms:W3CDTF">2017-11-07T14:47:41Z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