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50" r:id="rId3"/>
    <p:sldId id="1104" r:id="rId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0758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Generator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07586" y="471741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---Promise</a:t>
            </a:r>
            <a:r>
              <a:rPr lang="zh-CN" altLang="en-US">
                <a:sym typeface="+mn-ea"/>
              </a:rPr>
              <a:t>对象</a:t>
            </a:r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364553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10</Paragraphs>
  <Slides>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2922</cp:revision>
  <cp:lastPrinted>2411-12-30T00:00:00Z</cp:lastPrinted>
  <dcterms:created xsi:type="dcterms:W3CDTF">2003-05-12T10:17:00Z</dcterms:created>
  <dcterms:modified xsi:type="dcterms:W3CDTF">2017-11-06T23:56:27Z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