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117" r:id="rId3"/>
    <p:sldId id="1121" r:id="rId4"/>
    <p:sldId id="1120" r:id="rId5"/>
    <p:sldId id="1123" r:id="rId7"/>
    <p:sldId id="1139" r:id="rId8"/>
    <p:sldId id="1124" r:id="rId9"/>
    <p:sldId id="1141" r:id="rId10"/>
    <p:sldId id="1132" r:id="rId11"/>
    <p:sldId id="1133" r:id="rId12"/>
    <p:sldId id="1134" r:id="rId13"/>
    <p:sldId id="1140" r:id="rId14"/>
    <p:sldId id="1137" r:id="rId15"/>
    <p:sldId id="1138" r:id="rId16"/>
    <p:sldId id="1128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84728" autoAdjust="0"/>
  </p:normalViewPr>
  <p:slideViewPr>
    <p:cSldViewPr snapToObjects="1">
      <p:cViewPr varScale="1">
        <p:scale>
          <a:sx n="97" d="100"/>
          <a:sy n="97" d="100"/>
        </p:scale>
        <p:origin x="-1176" y="-10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0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79340" y="4143375"/>
            <a:ext cx="68656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 dirty="0">
                <a:sym typeface="+mn-ea"/>
              </a:rPr>
              <a:t>基本（原始）数据类型进阶</a:t>
            </a:r>
            <a:endParaRPr dirty="0"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可正则方法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String.prototype.search(regexp);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String.prototype.match(regexp);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String.prototype.replace(regexp); 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265670" y="2527300"/>
            <a:ext cx="35814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9000" y="5269230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12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String</a:t>
            </a:r>
            <a:endParaRPr lang="en-US" altLang="zh-CN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所有对象都是真值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</a:t>
            </a:r>
            <a:r>
              <a:rPr lang="zh-CN" altLang="en-US" sz="2400" dirty="0">
                <a:solidFill>
                  <a:schemeClr val="tx1"/>
                </a:solidFill>
              </a:rPr>
              <a:t>类型转换、实例化布尔对象（原始值的包装对象）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Boolean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608455"/>
            <a:ext cx="4482465" cy="3179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3760" y="5507990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93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复习本章课件及练习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 完成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freecodecamp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在线学习网站中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基础任务的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50%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Number</a:t>
            </a:r>
            <a:endParaRPr lang="en-US" altLang="zh-CN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String</a:t>
            </a:r>
            <a:endParaRPr lang="en-US" altLang="zh-CN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Boolean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基本数据类型变量有与其对应的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accent3"/>
                </a:solidFill>
              </a:rPr>
              <a:t>包装对象</a:t>
            </a:r>
            <a:r>
              <a:rPr lang="zh-CN" altLang="en-US" sz="3200" dirty="0">
                <a:solidFill>
                  <a:schemeClr val="tx1"/>
                </a:solidFill>
              </a:rPr>
              <a:t>，当访问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基本数据类型属性或方法时创建临时包装对象，访问的都是对象中的属性或方法（注：访问对象属性时，首先访问自身属性，访问不到时，则会在原型链上寻找对应的属性和方法）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Number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pic>
        <p:nvPicPr>
          <p:cNvPr id="4" name="图片 3" descr="0R1C98TO05D@QIZNB9~[M@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8590" y="4752975"/>
            <a:ext cx="4931410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(Number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Number.prototype.toFixed(...)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Number.prototype.toPrecision(...)</a:t>
            </a:r>
            <a:br>
              <a:rPr lang="en-US" altLang="zh-CN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Number.prototype.toString(...)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Number.prototype.toExponential(...)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构造器属性（静态属性）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Number.MAX_VALUE、Number.MIN_VALUE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Number.NaN、Number.NEGATIVE_INFINITY、Number.POSITIVE_INFINITY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类型转换、实例化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对象（原始值的包装对象）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229600" y="2657475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String</a:t>
            </a:r>
            <a:endParaRPr lang="en-US" altLang="zh-CN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Boolean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 "B" &gt; "A"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sz="2000" dirty="0">
                <a:solidFill>
                  <a:schemeClr val="tx1"/>
                </a:solidFill>
                <a:sym typeface="+mn-ea"/>
              </a:rPr>
              <a:t>"B" &gt; "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a</a:t>
            </a:r>
            <a:r>
              <a:rPr sz="2000" dirty="0">
                <a:solidFill>
                  <a:schemeClr val="tx1"/>
                </a:solidFill>
                <a:sym typeface="+mn-ea"/>
              </a:rPr>
              <a:t>"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 </a:t>
            </a:r>
            <a:r>
              <a:rPr sz="2000" dirty="0">
                <a:solidFill>
                  <a:schemeClr val="tx1"/>
                </a:solidFill>
                <a:sym typeface="+mn-ea"/>
              </a:rPr>
              <a:t>"B".localeCompare("A");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考虑本地化的字符排序，返回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0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字符串拼接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合并：加号运算符（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合并：拼接字符串数组（通过数组方法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push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join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类型转换、实例化字符串对象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530465" y="5124450"/>
            <a:ext cx="3656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47928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基本数据类型变量有与其对应的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accent3"/>
                </a:solidFill>
              </a:rPr>
              <a:t>包装对象</a:t>
            </a:r>
            <a:r>
              <a:rPr lang="zh-CN" altLang="en-US" sz="3200" dirty="0">
                <a:solidFill>
                  <a:schemeClr val="tx1"/>
                </a:solidFill>
              </a:rPr>
              <a:t>，当访问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基本数据类型属性或方法时创建临时包装对象，访问的都是对象中的属性或方法（注：访问对象属性时，首先访问自身属性，访问不到时，则会在原型链上寻找对应的属性和方法）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pic>
        <p:nvPicPr>
          <p:cNvPr id="4" name="图片 3" descr="%VB~3(DEKSZ1@VET4Z4Y{`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0335" y="4754245"/>
            <a:ext cx="4742815" cy="1142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字符串构造器方法（静态方法）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String.fromCharCode(97,98,99);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String.fromCharCode.apply(null,[97,98,99]);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提取字符串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String.prototype.charAt(pos);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String.prototype.charCodeAt(pos);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String.prototype.slice(start,end?);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String.prototype.substr(start,length?)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String.prototype.substring(start,end?);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String.prototype.split(separator?,limit?);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931660" y="3584575"/>
            <a:ext cx="37953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Part1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字符串变换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String.prototype.trim(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String.prototype.concat(str1?,str2?);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String.prototype.toLowerCase( ); String.prototype.toLocaleLowerCase(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String.prototype.toUpperCase( ); String.prototype.toLocaleUpperCase( 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检索和比较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String.prototype.lastIndexOf(searchingString,position?);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String.prototype.localeCompare(other);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379335" y="1767840"/>
            <a:ext cx="3839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1580" y="5109210"/>
            <a:ext cx="3656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2019</Words>
  <Application>WPS 演示</Application>
  <PresentationFormat>自定义</PresentationFormat>
  <Paragraphs>115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2967</cp:revision>
  <cp:lastPrinted>2411-12-30T00:00:00Z</cp:lastPrinted>
  <dcterms:created xsi:type="dcterms:W3CDTF">2003-05-12T10:17:00Z</dcterms:created>
  <dcterms:modified xsi:type="dcterms:W3CDTF">2018-03-08T08:00:46Z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