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26" r:id="rId8"/>
    <p:sldId id="1230" r:id="rId9"/>
    <p:sldId id="1231" r:id="rId10"/>
    <p:sldId id="1232" r:id="rId11"/>
    <p:sldId id="1233" r:id="rId12"/>
    <p:sldId id="1234" r:id="rId13"/>
    <p:sldId id="1235" r:id="rId14"/>
    <p:sldId id="110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fetch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是进程中的一个实体（类比单个实体的人）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可与同属一个进程的其它线程共享进程所拥有的系统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可与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串行与并行（区别于并发）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http://www.cnblogs.com/hity-tt/p/6733062.html</a:t>
            </a: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https://segmentfault.com/a/1190000004322358</a:t>
            </a:r>
            <a:endParaRPr sz="3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异步参考链接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订阅发布模式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WPS 演示</Application>
  <PresentationFormat>宽屏</PresentationFormat>
  <Paragraphs>73</Paragraphs>
  <Slides>12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2906</cp:revision>
  <cp:lastPrinted>2411-12-30T00:00:00Z</cp:lastPrinted>
  <dcterms:created xsi:type="dcterms:W3CDTF">2003-05-12T10:17:00Z</dcterms:created>
  <dcterms:modified xsi:type="dcterms:W3CDTF">2017-10-29T14:54:44Z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