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3760" y="5579745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“B”&gt;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“B”&gt;“a”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“B”.localeCompare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 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在线学习网站中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基础任务的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50%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4198</Words>
  <Application>WPS 演示</Application>
  <PresentationFormat>宽屏</PresentationFormat>
  <Paragraphs>296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2939</cp:revision>
  <cp:lastPrinted>2411-12-30T00:00:00Z</cp:lastPrinted>
  <dcterms:created xsi:type="dcterms:W3CDTF">2003-05-12T10:17:00Z</dcterms:created>
  <dcterms:modified xsi:type="dcterms:W3CDTF">2017-09-13T02:58:53Z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