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6" r:id="rId3"/>
    <p:sldId id="1177" r:id="rId5"/>
    <p:sldId id="1178" r:id="rId6"/>
    <p:sldId id="1179" r:id="rId7"/>
    <p:sldId id="1180" r:id="rId8"/>
    <p:sldId id="1181" r:id="rId9"/>
    <p:sldId id="1182" r:id="rId10"/>
    <p:sldId id="1183" r:id="rId11"/>
    <p:sldId id="1184" r:id="rId12"/>
    <p:sldId id="1185" r:id="rId13"/>
    <p:sldId id="1440" r:id="rId14"/>
    <p:sldId id="1187" r:id="rId15"/>
    <p:sldId id="1466" r:id="rId16"/>
    <p:sldId id="1188" r:id="rId17"/>
    <p:sldId id="1190" r:id="rId18"/>
    <p:sldId id="1296" r:id="rId19"/>
    <p:sldId id="1297" r:id="rId20"/>
    <p:sldId id="1301" r:id="rId21"/>
    <p:sldId id="1303" r:id="rId22"/>
    <p:sldId id="1302" r:id="rId23"/>
    <p:sldId id="1298" r:id="rId24"/>
    <p:sldId id="1234" r:id="rId25"/>
    <p:sldId id="1235" r:id="rId26"/>
    <p:sldId id="1236" r:id="rId27"/>
    <p:sldId id="1237" r:id="rId28"/>
    <p:sldId id="1238" r:id="rId29"/>
    <p:sldId id="1239" r:id="rId30"/>
    <p:sldId id="1240" r:id="rId31"/>
    <p:sldId id="1489" r:id="rId32"/>
    <p:sldId id="1241" r:id="rId33"/>
    <p:sldId id="1468" r:id="rId34"/>
    <p:sldId id="1242" r:id="rId35"/>
    <p:sldId id="1246" r:id="rId36"/>
    <p:sldId id="1247" r:id="rId37"/>
    <p:sldId id="1439" r:id="rId3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dirty="0">
                <a:latin typeface="+mj-ea"/>
                <a:ea typeface="+mj-ea"/>
                <a:sym typeface="+mn-ea"/>
              </a:rPr>
              <a:t>函数及函数参数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预解析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函数对象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length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83475" y="105092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6965" y="347408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1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  <a:endParaRPr kumimoji="0"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  <a:endParaRPr kumimoji="0"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  <a:endParaRPr kumimoji="0" lang="zh-CN" altLang="en-US" dirty="0"/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1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2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1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2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1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2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判断题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arguments.length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和函数对象的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length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属性，哪一个是实参数量，哪一个是形参数量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写出一个函数，该函数的功能是实现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到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20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之内所有奇数的和（要求使用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二：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6031865"/>
            <a:ext cx="5942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7225" y="6149975"/>
            <a:ext cx="37630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演示</Application>
  <PresentationFormat>宽屏</PresentationFormat>
  <Paragraphs>260</Paragraphs>
  <Slides>35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2923</cp:revision>
  <cp:lastPrinted>2411-12-30T00:00:00Z</cp:lastPrinted>
  <dcterms:created xsi:type="dcterms:W3CDTF">2003-05-12T10:17:00Z</dcterms:created>
  <dcterms:modified xsi:type="dcterms:W3CDTF">2017-09-13T01:07:56Z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