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222" r:id="rId3"/>
    <p:sldId id="1225" r:id="rId5"/>
    <p:sldId id="1223" r:id="rId6"/>
    <p:sldId id="1104" r:id="rId7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8545" autoAdjust="0"/>
  </p:normalViewPr>
  <p:slideViewPr>
    <p:cSldViewPr snapToObjects="1">
      <p:cViewPr varScale="1">
        <p:scale>
          <a:sx n="65" d="100"/>
          <a:sy n="65" d="100"/>
        </p:scale>
        <p:origin x="852" y="66"/>
      </p:cViewPr>
      <p:guideLst>
        <p:guide orient="horz" pos="1565"/>
        <p:guide pos="1856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26"/>
        <p:guide pos="2140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312987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/>
              <a:t>JavaScript</a:t>
            </a:r>
            <a:r>
              <a:rPr lang="zh-CN" altLang="en-US" sz="4800" b="1" dirty="0"/>
              <a:t>进阶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551170" y="3856355"/>
            <a:ext cx="344106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---Array</a:t>
            </a:r>
            <a:r>
              <a:rPr lang="zh-CN" altLang="en-US">
                <a:latin typeface="+mj-ea"/>
                <a:ea typeface="+mj-ea"/>
                <a:sym typeface="+mn-ea"/>
              </a:rPr>
              <a:t>数组</a:t>
            </a:r>
            <a:endParaRPr lang="zh-CN" altLang="en-US" dirty="0"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5622925" y="5053965"/>
            <a:ext cx="344106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algn="l"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---Error</a:t>
            </a:r>
            <a:r>
              <a:rPr lang="zh-CN" altLang="en-US">
                <a:latin typeface="+mj-ea"/>
                <a:ea typeface="+mj-ea"/>
              </a:rPr>
              <a:t>错误</a:t>
            </a:r>
            <a:endParaRPr lang="zh-CN" altLang="en-US">
              <a:latin typeface="+mj-ea"/>
              <a:ea typeface="+mj-ea"/>
            </a:endParaRPr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5606415" y="4463415"/>
            <a:ext cx="345757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>
                <a:latin typeface="+mj-ea"/>
                <a:ea typeface="+mj-ea"/>
                <a:sym typeface="+mn-ea"/>
              </a:rPr>
              <a:t>Date</a:t>
            </a:r>
            <a:r>
              <a:rPr lang="zh-CN" altLang="en-US">
                <a:latin typeface="+mj-ea"/>
                <a:ea typeface="+mj-ea"/>
                <a:sym typeface="+mn-ea"/>
              </a:rPr>
              <a:t>日期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49337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 https://developer.mozilla.org/zh-CN/docs/Web/JavaScript/Reference/Global_Objects/Array</a:t>
            </a:r>
            <a:endParaRPr kumimoji="0" lang="en-US" altLang="zh-CN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dirty="0"/>
              <a:t>参考链接</a:t>
            </a:r>
            <a:endParaRPr kumimoji="0"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Array</a:t>
            </a:r>
            <a:r>
              <a:rPr lang="zh-CN" altLang="en-US">
                <a:latin typeface="+mj-ea"/>
                <a:ea typeface="+mj-ea"/>
                <a:sym typeface="+mn-ea"/>
              </a:rPr>
              <a:t>数组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</Words>
  <Application>WPS 演示</Application>
  <PresentationFormat>宽屏</PresentationFormat>
  <Paragraphs>21</Paragraphs>
  <Slides>4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Arial Unicode MS</vt:lpstr>
      <vt:lpstr>Office 主题</vt:lpstr>
      <vt:lpstr>JavaScript进阶</vt:lpstr>
      <vt:lpstr>PowerPoint 演示文稿</vt:lpstr>
      <vt:lpstr>JavaScript进阶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2901</cp:revision>
  <cp:lastPrinted>2411-12-30T00:00:00Z</cp:lastPrinted>
  <dcterms:created xsi:type="dcterms:W3CDTF">2003-05-12T10:17:00Z</dcterms:created>
  <dcterms:modified xsi:type="dcterms:W3CDTF">2017-09-18T09:29:51Z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