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228" r:id="rId6"/>
    <p:sldId id="1230" r:id="rId7"/>
    <p:sldId id="1231" r:id="rId8"/>
    <p:sldId id="1232" r:id="rId9"/>
    <p:sldId id="1229" r:id="rId10"/>
    <p:sldId id="1233" r:id="rId11"/>
    <p:sldId id="1234" r:id="rId12"/>
    <p:sldId id="1235" r:id="rId13"/>
    <p:sldId id="1236" r:id="rId14"/>
    <p:sldId id="1240" r:id="rId15"/>
    <p:sldId id="1249" r:id="rId16"/>
    <p:sldId id="1104" r:id="rId17"/>
    <p:sldId id="1243" r:id="rId18"/>
    <p:sldId id="1261" r:id="rId19"/>
    <p:sldId id="1258" r:id="rId20"/>
    <p:sldId id="1259" r:id="rId21"/>
    <p:sldId id="1260" r:id="rId22"/>
    <p:sldId id="1262" r:id="rId23"/>
    <p:sldId id="1263" r:id="rId24"/>
    <p:sldId id="1245" r:id="rId25"/>
    <p:sldId id="1246" r:id="rId26"/>
    <p:sldId id="1247" r:id="rId27"/>
    <p:sldId id="1248" r:id="rId28"/>
    <p:sldId id="1239" r:id="rId2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622925" y="505396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---Error</a:t>
            </a:r>
            <a:r>
              <a:rPr lang="zh-CN" altLang="en-US">
                <a:latin typeface="+mj-ea"/>
                <a:ea typeface="+mj-ea"/>
              </a:rPr>
              <a:t>错误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4575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数组静态方法（构造器函数对象的方法）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Array.isArray(...);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endParaRPr lang="en-US" altLang="zh-CN" sz="17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数组原型方法（添加和删除元素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Array.prototype.shift()    Array.prototype.unshift(elem1?,elem2?,...)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Array.prototype.pop()     Array.prototype.push(elem1?,elem2?,...)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Array.prototype.splice(start,deleteCount?,elem1?,elem2?)</a:t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静态方法和添加删除元素的原型方法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2039620"/>
            <a:ext cx="10641965" cy="2007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数组原型方法（排序和颠倒元素顺序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Array.prototype.reverse()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Array.prototype.sort(compareFunction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数组原型方法（合并、切分和连接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Array.prototype.concat(arr1?,arr2?,...)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Array.prototype.slice(begin?,end?)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Array.prototype.join(separator?)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数组原型方法（值的查找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10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Array.prototype.indexOf(searchValue,startIndex?)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Array.prototype.lastIndexOf(searchElement,startIndex?)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069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数组原型方法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检测方法）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Array.prototype.forEach(callback,thisValue?)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Array.prototype.every(callback,thisValue?)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Array.prototype.some(callback,thisValue?)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转换方法）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Array.prototype.map(callback,thisValue?)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Array.prototype.filter(callback,thisValue?)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归约方法）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Array.prototype.reduce(element,initialValue?)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Array.prototype.reduceRight(callback,initialValue?)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数组相关的高阶函数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33010" y="6108700"/>
            <a:ext cx="6242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数组相关的高阶函数 迭代案例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构造函数提供了解析、管理和展示时间的功能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通过构造函数创建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种形式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Date(year,month,date?,hours?,minutes?,seconds?,milliseconds?)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ew Date(dateTimeStr)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Date(timeValue)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Date</a:t>
            </a:r>
            <a:r>
              <a:rPr lang="zh-CN" altLang="en-US" dirty="0"/>
              <a:t>对象及日期的格式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24780" y="6108700"/>
            <a:ext cx="52362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创建日期实例几种方式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4632325"/>
            <a:ext cx="7755255" cy="114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简介及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16610" y="783590"/>
            <a:ext cx="10424795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静态方法（构造器函数对象的方法）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Date.now(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Date.parse(dateTimeString)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Date.UTC(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year,month,date?,hours?,minutes?,seconds?,milliseconds?)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Date.prototype.get&lt;Unit&gt;( )   Date.prototype.getUTC&lt;Unit&gt;(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Date.prototype.set&lt;Unit&gt;( )   Date.prototype.setUTC&lt;Unit&gt;(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Date.prototype.toTimeString( ) Date.prototype.toLocalTimeString( ) 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Date.prototype.toDateString( )  Date.prototype.toString( )  Date.prototype.toLocalString( )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Date.prototype.toISOString( )  Date.prototype.toJSON(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16610" y="783590"/>
            <a:ext cx="10424795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日期格式（无时间）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Date.now(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Date.parse(dateTimeString)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时间格式（无日期）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Date.prototype.get&lt;Unit&gt;( )   Date.prototype.getUTC&lt;Unit&gt;(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Date.prototype.set&lt;Unit&gt;( )   Date.prototype.setUTC&lt;Unit&gt;( 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日期时间格式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日期和时间格式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Error</a:t>
            </a:r>
            <a:r>
              <a:rPr lang="zh-CN" altLang="en-US">
                <a:latin typeface="+mj-ea"/>
                <a:ea typeface="+mj-ea"/>
                <a:sym typeface="+mn-ea"/>
              </a:rPr>
              <a:t>错误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完成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freecodecamp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任务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https://developer.mozilla.org/zh-CN/docs/Web/JavaScript/Reference/Global_Objects/Array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创建数组的方式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通过字面量的方式直接创建，直接量中的值</a:t>
            </a:r>
            <a:r>
              <a:rPr kumimoji="0" lang="zh-CN" altLang="en-US" sz="1800" dirty="0" smtClean="0">
                <a:solidFill>
                  <a:srgbClr val="FF0000"/>
                </a:solidFill>
                <a:sym typeface="+mn-ea"/>
              </a:rPr>
              <a:t>可以是任意的表达式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构造函数来创建数组对象，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注意传递的参数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4292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创建数组实例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2681605"/>
            <a:ext cx="8880475" cy="2731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6350" y="286321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new Array(“5”)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返回什么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数组元素的增删改查的基本操作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18045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586230"/>
            <a:ext cx="9091930" cy="443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数组相对于普通对象的特别之处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数组是对象的特殊形式，可以为数组添加对象属性，对于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至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次方之外的数，将作为普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通对象的键来对待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数组特别之处在于，当使用使用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次方以内的非负整数作为属性名时，数组会自动维护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其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属性，作为数组的元素，而不是数组对象的属性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378835"/>
            <a:ext cx="8552180" cy="261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稀疏数组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稀疏数组是包含从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开始的不连续索引的数组，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值大于实际定义的元素的个数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遍历稀疏数组时，注意的跳过无元素项的问题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稀疏数组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2571750"/>
            <a:ext cx="6182360" cy="329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多维数组（矩形数组、交错数组）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包含数组的数组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来模拟多维数组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多维数组（矩形、交错）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2161540"/>
            <a:ext cx="9095105" cy="3723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045" y="5231130"/>
            <a:ext cx="40036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练习：优化代码，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循环合并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3048</Words>
  <Application>WPS 演示</Application>
  <PresentationFormat>宽屏</PresentationFormat>
  <Paragraphs>165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3005</cp:revision>
  <cp:lastPrinted>2411-12-30T00:00:00Z</cp:lastPrinted>
  <dcterms:created xsi:type="dcterms:W3CDTF">2003-05-12T10:17:00Z</dcterms:created>
  <dcterms:modified xsi:type="dcterms:W3CDTF">2017-10-17T15:12:52Z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