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29" r:id="rId38"/>
    <p:sldId id="1454" r:id="rId39"/>
    <p:sldId id="1476" r:id="rId40"/>
    <p:sldId id="1455" r:id="rId41"/>
    <p:sldId id="1457" r:id="rId42"/>
    <p:sldId id="1230" r:id="rId43"/>
    <p:sldId id="1232" r:id="rId44"/>
    <p:sldId id="1478" r:id="rId45"/>
    <p:sldId id="1456" r:id="rId46"/>
    <p:sldId id="1233" r:id="rId4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253746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91410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</a:t>
            </a:r>
            <a:r>
              <a:rPr kumimoji="0" lang="zh-CN" altLang="en-US" dirty="0">
                <a:sym typeface="+mn-ea"/>
              </a:rPr>
              <a:t>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104265"/>
            <a:ext cx="7920990" cy="473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9070" y="4590415"/>
            <a:ext cx="3284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</a:t>
            </a:r>
            <a:r>
              <a:rPr kumimoji="0" lang="zh-CN" altLang="en-US" dirty="0">
                <a:sym typeface="+mn-ea"/>
              </a:rPr>
              <a:t>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657600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3210" y="5363210"/>
            <a:ext cx="21520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1008380"/>
            <a:ext cx="11317605" cy="233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演示</Application>
  <PresentationFormat>宽屏</PresentationFormat>
  <Paragraphs>364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2985</cp:revision>
  <cp:lastPrinted>2411-12-30T00:00:00Z</cp:lastPrinted>
  <dcterms:created xsi:type="dcterms:W3CDTF">2003-05-12T10:17:00Z</dcterms:created>
  <dcterms:modified xsi:type="dcterms:W3CDTF">2017-09-25T08:42:51Z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