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89" r:id="rId23"/>
    <p:sldId id="1290" r:id="rId24"/>
    <p:sldId id="1276" r:id="rId25"/>
    <p:sldId id="1191" r:id="rId26"/>
    <p:sldId id="1292" r:id="rId27"/>
    <p:sldId id="1273" r:id="rId28"/>
    <p:sldId id="1278" r:id="rId29"/>
    <p:sldId id="1203" r:id="rId30"/>
    <p:sldId id="1285" r:id="rId31"/>
    <p:sldId id="1293" r:id="rId32"/>
    <p:sldId id="1286" r:id="rId33"/>
    <p:sldId id="1291" r:id="rId34"/>
    <p:sldId id="1198" r:id="rId35"/>
    <p:sldId id="1287" r:id="rId36"/>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467"/>
        <p:guide pos="1845"/>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70"/>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
        <p:nvSpPr>
          <p:cNvPr id="3" name="文本框 2"/>
          <p:cNvSpPr txBox="1"/>
          <p:nvPr/>
        </p:nvSpPr>
        <p:spPr>
          <a:xfrm>
            <a:off x="8481695" y="2562225"/>
            <a:ext cx="3205480" cy="110680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person.constructor</a:t>
            </a:r>
            <a:r>
              <a:rPr lang="zh-CN" altLang="en-US" sz="2200">
                <a:solidFill>
                  <a:srgbClr val="FF0000"/>
                </a:solidFill>
                <a:latin typeface="+mn-ea"/>
                <a:ea typeface="+mn-ea"/>
              </a:rPr>
              <a:t>得到的是什么？</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638800" y="336550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122805"/>
          </a:xfrm>
          <a:prstGeom prst="rect">
            <a:avLst/>
          </a:prstGeom>
          <a:noFill/>
        </p:spPr>
        <p:txBody>
          <a:bodyPr wrap="square" rtlCol="0">
            <a:spAutoFit/>
          </a:bodyPr>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107696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8885" y="186563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3373755" cy="429895"/>
          </a:xfrm>
          <a:prstGeom prst="rect">
            <a:avLst/>
          </a:prstGeom>
          <a:noFill/>
        </p:spPr>
        <p:txBody>
          <a:bodyPr wrap="square" rtlCol="0">
            <a:spAutoFit/>
          </a:bodyPr>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3778885"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3751580" y="2915920"/>
            <a:ext cx="615950" cy="368300"/>
          </a:xfrm>
          <a:prstGeom prst="rect">
            <a:avLst/>
          </a:prstGeom>
          <a:noFill/>
        </p:spPr>
        <p:txBody>
          <a:bodyPr wrap="square" rtlCol="0">
            <a:spAutoFit/>
          </a:bodyPr>
          <a:p>
            <a:pPr algn="l"/>
            <a:r>
              <a:rPr lang="en-US" altLang="en-US" sz="1800">
                <a:solidFill>
                  <a:srgbClr val="FF0000"/>
                </a:solidFill>
                <a:latin typeface="+mn-ea"/>
                <a:ea typeface="+mn-ea"/>
              </a:rPr>
              <a:t>p1</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0"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22" idx="1"/>
          </p:cNvCxnSpPr>
          <p:nvPr/>
        </p:nvCxnSpPr>
        <p:spPr>
          <a:xfrm rot="16200000">
            <a:off x="2250440" y="2818130"/>
            <a:ext cx="2284095" cy="632460"/>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22" idx="3"/>
          </p:cNvCxnSpPr>
          <p:nvPr/>
        </p:nvCxnSpPr>
        <p:spPr>
          <a:xfrm rot="16200000" flipV="1">
            <a:off x="6395085" y="2805430"/>
            <a:ext cx="2284730" cy="65976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778885"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a:t>
            </a:r>
            <a:r>
              <a:rPr lang="zh-CN" altLang="en-US" sz="2200">
                <a:solidFill>
                  <a:srgbClr val="FF0000"/>
                </a:solidFill>
                <a:latin typeface="+mn-ea"/>
                <a:ea typeface="+mn-ea"/>
              </a:rPr>
              <a:t>对象原型的</a:t>
            </a:r>
            <a:r>
              <a:rPr lang="en-US" altLang="zh-CN" sz="2200">
                <a:solidFill>
                  <a:srgbClr val="FF0000"/>
                </a:solidFill>
                <a:latin typeface="+mn-ea"/>
                <a:ea typeface="+mn-ea"/>
              </a:rPr>
              <a:t>constructor</a:t>
            </a:r>
            <a:r>
              <a:rPr lang="zh-CN" altLang="en-US" sz="2200">
                <a:solidFill>
                  <a:srgbClr val="FF0000"/>
                </a:solidFill>
                <a:latin typeface="+mn-ea"/>
                <a:ea typeface="+mn-ea"/>
              </a:rPr>
              <a:t>属性</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的原型继承，为面向对象提供了动态继承的功能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3874</Words>
  <Application>WPS 演示</Application>
  <PresentationFormat>宽屏</PresentationFormat>
  <Paragraphs>373</Paragraphs>
  <Slides>33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3068</cp:revision>
  <cp:lastPrinted>2411-12-30T00:00:00Z</cp:lastPrinted>
  <dcterms:created xsi:type="dcterms:W3CDTF">2003-05-12T10:17:00Z</dcterms:created>
  <dcterms:modified xsi:type="dcterms:W3CDTF">2017-10-16T03:34:17Z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