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5" r:id="rId5"/>
    <p:sldId id="1223" r:id="rId6"/>
    <p:sldId id="1228" r:id="rId7"/>
    <p:sldId id="1230" r:id="rId8"/>
    <p:sldId id="1231" r:id="rId9"/>
    <p:sldId id="1232" r:id="rId10"/>
    <p:sldId id="1229" r:id="rId11"/>
    <p:sldId id="1233" r:id="rId12"/>
    <p:sldId id="1234" r:id="rId13"/>
    <p:sldId id="1235" r:id="rId14"/>
    <p:sldId id="1236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不支持真正的多维数组，但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可以用包含数组的数组来模拟多维数组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2267585"/>
            <a:ext cx="6538595" cy="311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数组原型方法（注意使用形式与构造器方法的区别）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String.prototype.charAt(pos);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参考链接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1773555"/>
            <a:ext cx="5732780" cy="327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2-2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次方以内的非负整数作为属性名时，数组会自动维护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2734945"/>
            <a:ext cx="4269740" cy="276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84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2927</cp:revision>
  <cp:lastPrinted>2411-12-30T00:00:00Z</cp:lastPrinted>
  <dcterms:created xsi:type="dcterms:W3CDTF">2003-05-12T10:17:00Z</dcterms:created>
  <dcterms:modified xsi:type="dcterms:W3CDTF">2017-10-13T09:36:51Z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