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8" r:id="rId6"/>
    <p:sldId id="1230" r:id="rId7"/>
    <p:sldId id="1231" r:id="rId8"/>
    <p:sldId id="1232" r:id="rId9"/>
    <p:sldId id="1229" r:id="rId10"/>
    <p:sldId id="1233" r:id="rId11"/>
    <p:sldId id="1234" r:id="rId12"/>
    <p:sldId id="1235" r:id="rId13"/>
    <p:sldId id="1236" r:id="rId14"/>
    <p:sldId id="1240" r:id="rId15"/>
    <p:sldId id="1104" r:id="rId16"/>
    <p:sldId id="1239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Array.isArray(...);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Array.prototype.pop()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Array.prototype.push(elem1?,elem2?,...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数组的方法和相关高阶函数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数组的方法和相关高阶函数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参考链接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次方以内的非负整数作为属性名时，数组会自动维护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不支持真正的多维数组，但可以用包含数组的数组来模拟多维数组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2267585"/>
            <a:ext cx="7221855" cy="343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宽屏</PresentationFormat>
  <Paragraphs>92</Paragraphs>
  <Slides>14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2957</cp:revision>
  <cp:lastPrinted>2411-12-30T00:00:00Z</cp:lastPrinted>
  <dcterms:created xsi:type="dcterms:W3CDTF">2003-05-12T10:17:00Z</dcterms:created>
  <dcterms:modified xsi:type="dcterms:W3CDTF">2017-10-16T08:25:34Z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