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96" r:id="rId3"/>
    <p:sldId id="1297" r:id="rId4"/>
    <p:sldId id="1301" r:id="rId6"/>
    <p:sldId id="1303" r:id="rId7"/>
    <p:sldId id="1302" r:id="rId8"/>
    <p:sldId id="1496" r:id="rId9"/>
    <p:sldId id="1497" r:id="rId10"/>
    <p:sldId id="1499" r:id="rId1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函数对象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函数对象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高阶函数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sym typeface="+mn-ea"/>
              </a:rPr>
              <a:t>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中的函数也是对象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中每个函数都是作为对象来维护和运行的，即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（既有属性也有方法）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可以将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函数（函数对象）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赋值给一个变量，或将函数作为参数进行传递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函数对象对应的类型是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（类似于数组对象对应于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、日期对象对应于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如果变量是函数（函数对象）时，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typeof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此对象，返回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，而非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object 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内置的函数对象（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等），内置的非函数对象（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Math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函数对象介绍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3707765"/>
            <a:ext cx="7834630" cy="213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5060" y="370776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高阶函数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函数对象的属性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length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（隐藏的局部变量）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caller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callee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的属性，常用于递归调用）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prototype</a:t>
            </a:r>
            <a:endParaRPr lang="en-US" altLang="zh-CN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函数对象的方法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apply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bind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toString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valueOf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函数对象的属性及方法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32450" y="2748915"/>
            <a:ext cx="56876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函数对象属性综述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2450" y="517207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函数对象方法综述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高阶函数是指至少满足下列条件之一的函数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 函数作为参数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被传递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（最常见的形式：回调函数）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函数作为返回值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输出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（与闭包有紧密联系）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高阶函数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47690" y="6246495"/>
            <a:ext cx="5895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高阶函数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2719070"/>
            <a:ext cx="3471545" cy="2891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45" y="2719070"/>
            <a:ext cx="657860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WPS 演示</Application>
  <PresentationFormat>自定义</PresentationFormat>
  <Paragraphs>51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2952</cp:revision>
  <cp:lastPrinted>2411-12-30T00:00:00Z</cp:lastPrinted>
  <dcterms:created xsi:type="dcterms:W3CDTF">2003-05-12T10:17:00Z</dcterms:created>
  <dcterms:modified xsi:type="dcterms:W3CDTF">2018-03-23T06:39:55Z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