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324" r:id="rId9"/>
    <p:sldId id="1278" r:id="rId10"/>
    <p:sldId id="1279" r:id="rId11"/>
    <p:sldId id="1364" r:id="rId12"/>
    <p:sldId id="1280" r:id="rId13"/>
    <p:sldId id="1281" r:id="rId14"/>
    <p:sldId id="1297" r:id="rId15"/>
    <p:sldId id="1275" r:id="rId16"/>
    <p:sldId id="773" r:id="rId17"/>
    <p:sldId id="1366" r:id="rId18"/>
    <p:sldId id="1195" r:id="rId19"/>
    <p:sldId id="1313" r:id="rId20"/>
    <p:sldId id="1365" r:id="rId21"/>
    <p:sldId id="1209" r:id="rId22"/>
    <p:sldId id="1226" r:id="rId23"/>
    <p:sldId id="1235" r:id="rId24"/>
    <p:sldId id="1312" r:id="rId25"/>
    <p:sldId id="1367" r:id="rId26"/>
    <p:sldId id="1385" r:id="rId27"/>
    <p:sldId id="1393" r:id="rId28"/>
    <p:sldId id="1368" r:id="rId29"/>
    <p:sldId id="1218" r:id="rId30"/>
    <p:sldId id="1392" r:id="rId31"/>
    <p:sldId id="1104" r:id="rId3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231"/>
        <p:guide pos="210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6324600"/>
            <a:ext cx="5411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添加和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删除自有</a:t>
            </a:r>
            <a:r>
              <a:rPr lang="zh-CN" altLang="en-US" sz="2000" dirty="0">
                <a:solidFill>
                  <a:schemeClr val="tx1"/>
                </a:solidFill>
              </a:rPr>
              <a:t>属性（注意严格模式和非严格模式的区别）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访问和</a:t>
            </a:r>
            <a:r>
              <a:rPr lang="zh-CN" altLang="en-US" sz="2000" dirty="0">
                <a:solidFill>
                  <a:schemeClr val="tx1"/>
                </a:solidFill>
              </a:rPr>
              <a:t>修改自有属性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通过点与中括号访问属性的区别（写个访问属性的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循环练习）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8350" y="6010275"/>
            <a:ext cx="5158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对象属性相关操作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981325"/>
            <a:ext cx="679259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对象属性特性简介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对象访问器（访问器属性）的特性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方法设置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enumer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able）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对象访问器（访问器属性）的特性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读取属性特性（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在读取属性时调用的函数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写入属性特性（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在写入属性时调用的函数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336290"/>
            <a:ext cx="7933690" cy="250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0095" y="5118735"/>
            <a:ext cx="55518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来添加和设置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访问器属性特性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设置访问器属性特性实例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5100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544955"/>
            <a:ext cx="6973570" cy="438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及属性特性补充部分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访问器属性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的特性（set和get向下影响）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get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set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get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向下影响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相关方法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、hasOwnProperty、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0711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，可以直接通过属性名来访问对象的属性（键值对）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4893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</a:rPr>
              <a:t>（数组、函数等）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2863215"/>
            <a:ext cx="41706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数据属性（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，属性）字符串的键到值的映射（包括基本类型数据、对象、函数）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访问器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accessor</a:t>
            </a:r>
            <a:r>
              <a:rPr lang="zh-CN" altLang="en-US" sz="2000" dirty="0">
                <a:solidFill>
                  <a:srgbClr val="FF0000"/>
                </a:solidFill>
              </a:rPr>
              <a:t>，或称为访问器）</a:t>
            </a:r>
            <a:r>
              <a:rPr lang="zh-CN" altLang="en-US" sz="2000" dirty="0">
                <a:solidFill>
                  <a:schemeClr val="tx1"/>
                </a:solidFill>
              </a:rPr>
              <a:t>读写数据属性的方法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3515" y="6324600"/>
            <a:ext cx="3976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2270" y="2863850"/>
            <a:ext cx="386143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）具体参见属性特性部分，也不存具体的数据（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如果只有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getter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方法那么是只读属性，如果只有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setter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方法，则是一个只写属性，读取时返回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863850"/>
            <a:ext cx="4218305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对象访问器属性实例</a:t>
            </a: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8780" y="6037580"/>
            <a:ext cx="4164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它包含一对getter和setter函数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1544320"/>
            <a:ext cx="5391785" cy="449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3106</Words>
  <Application>WPS 演示</Application>
  <PresentationFormat>宽屏</PresentationFormat>
  <Paragraphs>239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Franklin Gothic Medium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3215</cp:revision>
  <cp:lastPrinted>2411-12-30T00:00:00Z</cp:lastPrinted>
  <dcterms:created xsi:type="dcterms:W3CDTF">2003-05-12T10:17:00Z</dcterms:created>
  <dcterms:modified xsi:type="dcterms:W3CDTF">2017-10-08T07:52:20Z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