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29" r:id="rId38"/>
    <p:sldId id="1454" r:id="rId39"/>
    <p:sldId id="1476" r:id="rId40"/>
    <p:sldId id="1455" r:id="rId41"/>
    <p:sldId id="1457" r:id="rId42"/>
    <p:sldId id="1230" r:id="rId43"/>
    <p:sldId id="1232" r:id="rId44"/>
    <p:sldId id="1478" r:id="rId45"/>
    <p:sldId id="1456" r:id="rId46"/>
    <p:sldId id="1233" r:id="rId47"/>
    <p:sldId id="1484" r:id="rId4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537460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391410"/>
            <a:ext cx="4410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中级</a:t>
            </a:r>
            <a:endParaRPr lang="en-US" altLang="zh-CN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4557</Words>
  <Application>WPS 演示</Application>
  <PresentationFormat>宽屏</PresentationFormat>
  <Paragraphs>388</Paragraphs>
  <Slides>45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3014</cp:revision>
  <cp:lastPrinted>2411-12-30T00:00:00Z</cp:lastPrinted>
  <dcterms:created xsi:type="dcterms:W3CDTF">2003-05-12T10:17:00Z</dcterms:created>
  <dcterms:modified xsi:type="dcterms:W3CDTF">2017-09-27T02:33:11Z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