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7"/>
  </p:notesMasterIdLst>
  <p:sldIdLst>
    <p:sldId id="256" r:id="rId5"/>
    <p:sldId id="410" r:id="rId6"/>
    <p:sldId id="379" r:id="rId8"/>
    <p:sldId id="385" r:id="rId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09"/>
    <p:restoredTop sz="86751"/>
  </p:normalViewPr>
  <p:slideViewPr>
    <p:cSldViewPr showGuides="1">
      <p:cViewPr varScale="1">
        <p:scale>
          <a:sx n="79" d="100"/>
          <a:sy n="79" d="100"/>
        </p:scale>
        <p:origin x="13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485DC8-93FD-424D-B1C0-6DF209CC756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B2D4B9-03E3-423D-B957-1318F3201933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789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noProof="1" smtClean="0"/>
              <a:t>单击以编辑母版副标题样式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450821-2C76-4F01-B3A5-8EE37620C0AA}" type="datetimeFigureOut">
              <a:rPr kumimoji="0" lang="en-US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2713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0798C5-9027-4AC2-9C37-0745848DE03A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ACB8F2-3A8A-4099-AC27-AB9B4F7CDA79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ACB8F2-3A8A-4099-AC27-AB9B4F7CDA79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0">
          <a:gsLst>
            <a:gs pos="0">
              <a:srgbClr val="FFFFFF">
                <a:alpha val="100000"/>
              </a:srgbClr>
            </a:gs>
            <a:gs pos="50000">
              <a:srgbClr val="FBFBFB">
                <a:alpha val="100000"/>
              </a:srgbClr>
            </a:gs>
            <a:gs pos="100000">
              <a:srgbClr val="D0D0D0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单击以编辑母版副标题样式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E569C8-0260-490A-BF0D-4E0892C00BB9}" type="datetimeFigureOut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68F9C8-59BE-4E82-B748-BFD5AB17668E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ACB8F2-3A8A-4099-AC27-AB9B4F7CDA79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gradFill rotWithShape="0">
          <a:gsLst>
            <a:gs pos="0">
              <a:srgbClr val="FFFFFF">
                <a:alpha val="100000"/>
              </a:srgbClr>
            </a:gs>
            <a:gs pos="50000">
              <a:srgbClr val="FBFBFB">
                <a:alpha val="100000"/>
              </a:srgbClr>
            </a:gs>
            <a:gs pos="100000">
              <a:srgbClr val="D0D0D0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14537D-0B8E-430A-BC14-CE2202D3F935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0">
          <a:gsLst>
            <a:gs pos="0">
              <a:srgbClr val="FFFFFF">
                <a:alpha val="100000"/>
              </a:srgbClr>
            </a:gs>
            <a:gs pos="50000">
              <a:srgbClr val="FBFBFB">
                <a:alpha val="100000"/>
              </a:srgbClr>
            </a:gs>
            <a:gs pos="100000">
              <a:srgbClr val="D0D0D0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单击以编辑母版副标题样式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E569C8-0260-490A-BF0D-4E0892C00BB9}" type="datetimeFigureOut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68F9C8-59BE-4E82-B748-BFD5AB17668E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5263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ACB8F2-3A8A-4099-AC27-AB9B4F7CDA79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gradFill rotWithShape="0">
          <a:gsLst>
            <a:gs pos="0">
              <a:srgbClr val="FFFFFF">
                <a:alpha val="100000"/>
              </a:srgbClr>
            </a:gs>
            <a:gs pos="50000">
              <a:srgbClr val="FBFBFB">
                <a:alpha val="100000"/>
              </a:srgbClr>
            </a:gs>
            <a:gs pos="100000">
              <a:srgbClr val="D0D0D0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14537D-0B8E-430A-BC14-CE2202D3F935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ACB8F2-3A8A-4099-AC27-AB9B4F7CDA79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3845" y="1681851"/>
            <a:ext cx="3867150" cy="82569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ACB8F2-3A8A-4099-AC27-AB9B4F7CDA79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ACB8F2-3A8A-4099-AC27-AB9B4F7CDA79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ACB8F2-3A8A-4099-AC27-AB9B4F7CDA79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6" y="2057399"/>
            <a:ext cx="2948940" cy="381000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ACB8F2-3A8A-4099-AC27-AB9B4F7CDA79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6" y="2057400"/>
            <a:ext cx="2948940" cy="3810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62713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71E60A-AF73-410B-8A0C-30D6653F93F4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33413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33413" y="1828800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2713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800" noProof="1" dirty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ACB8F2-3A8A-4099-AC27-AB9B4F7CDA79}" type="slidenum">
              <a:rPr kumimoji="0" lang="en-US" altLang="zh-CN" sz="8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>
                <a:alpha val="100000"/>
              </a:srgbClr>
            </a:gs>
            <a:gs pos="50000">
              <a:srgbClr val="FBFBFB">
                <a:alpha val="100000"/>
              </a:srgbClr>
            </a:gs>
            <a:gs pos="100000">
              <a:srgbClr val="D0D0D0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>
                <a:alpha val="100000"/>
              </a:srgbClr>
            </a:gs>
            <a:gs pos="50000">
              <a:srgbClr val="FBFBFB">
                <a:alpha val="100000"/>
              </a:srgbClr>
            </a:gs>
            <a:gs pos="100000">
              <a:srgbClr val="D0D0D0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B05F9E-B705-49E8-A00D-38410E835DB8}" type="slidenum">
              <a:rPr kumimoji="0" lang="en-US" altLang="zh-CN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ctrTitle"/>
          </p:nvPr>
        </p:nvSpPr>
        <p:spPr>
          <a:xfrm>
            <a:off x="1000125" y="1929130"/>
            <a:ext cx="7865110" cy="1355725"/>
          </a:xfrm>
        </p:spPr>
        <p:txBody>
          <a:bodyPr vert="horz" wrap="square" lIns="91440" tIns="45720" rIns="91440" bIns="45720" anchor="b" anchorCtr="0"/>
          <a:p>
            <a:pPr defTabSz="685800" eaLnBrk="1" hangingPunct="1">
              <a:buClrTx/>
              <a:buSzTx/>
              <a:buFontTx/>
            </a:pPr>
            <a:r>
              <a:rPr lang="zh-CN" altLang="en-US" sz="6000" kern="120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汇编语言程序设计实验</a:t>
            </a:r>
            <a:endParaRPr lang="en-US" altLang="zh-CN" sz="6000" kern="1200" dirty="0">
              <a:solidFill>
                <a:schemeClr val="tx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11267" name="图片 5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9763" y="4868863"/>
            <a:ext cx="2857500" cy="890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285750" y="189230"/>
            <a:ext cx="8370570" cy="1007745"/>
          </a:xfrm>
        </p:spPr>
        <p:txBody>
          <a:bodyPr vert="horz" wrap="square" lIns="91440" tIns="45720" rIns="91440" bIns="45720" anchor="ctr" anchorCtr="0"/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ea typeface="宋体" panose="02010600030101010101" pitchFamily="2" charset="-122"/>
              </a:rPr>
              <a:t>实验二  </a:t>
            </a:r>
            <a:r>
              <a:rPr sz="28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顺序程序设计实验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 hasCustomPrompt="1"/>
          </p:nvPr>
        </p:nvSpPr>
        <p:spPr>
          <a:xfrm>
            <a:off x="539750" y="1196658"/>
            <a:ext cx="7454900" cy="4225925"/>
          </a:xfrm>
        </p:spPr>
        <p:txBody>
          <a:bodyPr vert="horz" wrap="square" lIns="91440" tIns="45720" rIns="91440" bIns="45720" anchor="t" anchorCtr="0"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题目： </a:t>
            </a:r>
            <a:endParaRPr sz="2000" b="1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从键盘上输入0~9之间的任意一个数字，利用查表的方法计算其平方值，并将计算的结果在显示器上显示出来。</a:t>
            </a:r>
            <a:endParaRPr sz="2000" b="1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① 以十进制形式输出；</a:t>
            </a:r>
            <a:endParaRPr sz="2000" b="1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② 以十六进制形式输出。</a:t>
            </a:r>
            <a:endParaRPr sz="2000" b="1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实验报告： </a:t>
            </a:r>
            <a:endParaRPr sz="2000" b="1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写出程序清单，记录每次调试程序所输入的数据以及显示器上输出的结果。</a:t>
            </a:r>
            <a:endParaRPr sz="2000" b="1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pic>
        <p:nvPicPr>
          <p:cNvPr id="20484" name="图片 5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1863" y="87313"/>
            <a:ext cx="2857500" cy="890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611505" y="1340168"/>
            <a:ext cx="7454900" cy="4176713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8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要求： </a:t>
            </a:r>
            <a:endParaRPr sz="1800" b="1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8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1. 掌握键盘输入字符、显示器输出字符的系统调用的使用方法；</a:t>
            </a:r>
            <a:endParaRPr sz="1800" b="1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8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2. 了解十进制数字与其对应的ASCII码之间的相互转换方法；</a:t>
            </a:r>
            <a:endParaRPr sz="1800" b="1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8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3. 了解十六进制数字与其对应的ASCII码之间的相互转换方法；</a:t>
            </a:r>
            <a:endParaRPr sz="1800" b="1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8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4. 掌握用查表的方法实现代码转换的程序实现；</a:t>
            </a:r>
            <a:endParaRPr sz="1800" b="1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8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5. 掌握顺序结构程序设计的方法。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pic>
        <p:nvPicPr>
          <p:cNvPr id="24579" name="图片 5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1863" y="87313"/>
            <a:ext cx="2857500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Rectangle 2"/>
          <p:cNvSpPr txBox="1"/>
          <p:nvPr/>
        </p:nvSpPr>
        <p:spPr>
          <a:xfrm>
            <a:off x="539750" y="332740"/>
            <a:ext cx="5726113" cy="10080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marL="342900" lvl="1" indent="-342900"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</a:rPr>
              <a:t>实验要求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500063" y="1928813"/>
            <a:ext cx="8643938" cy="36004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1.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实验目的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1" indent="-34290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2.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实验要求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1" indent="-34290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3.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实验内容（各题目的题干）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1" indent="-34290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4.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源程序（加注释）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1" indent="-34290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5.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运行结果（贴图）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1" indent="-34290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需要有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debug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截屏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-34290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记录每次调试程序所输入的数据以及显示器上输出的结果。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-342900" algn="l" defTabSz="685800" rtl="0" eaLnBrk="1" fontAlgn="base" latinLnBrk="0" hangingPunct="1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chemeClr val="hlink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6.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心得体会：学到了什么；遇到的问题及解决方法等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pic>
        <p:nvPicPr>
          <p:cNvPr id="36867" name="图片 5" descr="11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1863" y="87313"/>
            <a:ext cx="2857500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8" name="Rectangle 2"/>
          <p:cNvSpPr txBox="1"/>
          <p:nvPr/>
        </p:nvSpPr>
        <p:spPr>
          <a:xfrm>
            <a:off x="292100" y="981075"/>
            <a:ext cx="5726113" cy="10080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marL="342900" lvl="1" indent="-342900"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</a:rPr>
              <a:t>实验报告要求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0</TotalTime>
  <Words>422</Words>
  <Application>WPS 演示</Application>
  <PresentationFormat/>
  <Paragraphs>31</Paragraphs>
  <Slides>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Wingdings 2</vt:lpstr>
      <vt:lpstr>等线 Light</vt:lpstr>
      <vt:lpstr>幼圆</vt:lpstr>
      <vt:lpstr>微软雅黑</vt:lpstr>
      <vt:lpstr>Arial Unicode MS</vt:lpstr>
      <vt:lpstr>等线</vt:lpstr>
      <vt:lpstr>Calibri</vt:lpstr>
      <vt:lpstr>HDOfficeLightV0</vt:lpstr>
      <vt:lpstr>Office 主题​​</vt:lpstr>
      <vt:lpstr>2_Office 主题​​</vt:lpstr>
      <vt:lpstr>汇编语言程序设计实验</vt:lpstr>
      <vt:lpstr>实验一  熟悉上机实验环境和伪指令实验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wt</dc:creator>
  <cp:lastModifiedBy>siyu</cp:lastModifiedBy>
  <cp:revision>507</cp:revision>
  <dcterms:created xsi:type="dcterms:W3CDTF">2015-03-03T12:05:00Z</dcterms:created>
  <dcterms:modified xsi:type="dcterms:W3CDTF">2021-04-26T11:02:55Z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4A2A851D7F1342ECA8182F2BDCDF12BF</vt:lpwstr>
  </property>
</Properties>
</file>