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72" r:id="rId5"/>
    <p:sldId id="258" r:id="rId6"/>
    <p:sldId id="273" r:id="rId7"/>
    <p:sldId id="259" r:id="rId8"/>
    <p:sldId id="274" r:id="rId9"/>
    <p:sldId id="261" r:id="rId10"/>
    <p:sldId id="275" r:id="rId11"/>
    <p:sldId id="262" r:id="rId12"/>
    <p:sldId id="276" r:id="rId13"/>
    <p:sldId id="263" r:id="rId14"/>
    <p:sldId id="277" r:id="rId15"/>
    <p:sldId id="264" r:id="rId16"/>
    <p:sldId id="278" r:id="rId17"/>
    <p:sldId id="265" r:id="rId18"/>
    <p:sldId id="279" r:id="rId19"/>
    <p:sldId id="270" r:id="rId20"/>
    <p:sldId id="280" r:id="rId21"/>
    <p:sldId id="26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E613C-8CF8-4201-BE88-4A426C3AB6E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A4502-25F8-4218-81B8-22323D9E1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7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14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是输出流类的成员函数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6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函数模板中两个形参类型是相同的，都是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类型对象的引用，因此调用时需要两个相同类型的实参。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函数模板中两个形参类型是相同的，都是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类型对象的引用，因此调用时需要两个相同类型的实参。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7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1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8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运算符重载为友元函数时，至少要有一个自定义类型的参数，故只有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 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运算符重载为友元函数时，至少要有一个自定义类型的参数，故只有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 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不能声明抽象类的对象，故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不能声明抽象类的对象，故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同原型的函数才能是虚函数，故只有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8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同原型的函数才能是虚函数，故只有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是输出流类的成员函数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关于类型兼容规则，下面说法正确的是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在需要派生类对象的地方，可以使用基类的对象来替代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基类对象的地址可以赋值给派生类的指针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派生类对象可以作为基类对象来使用，且可以使用所有成员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派生类的对象可以初始化基类的引用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下面的</a:t>
            </a:r>
            <a:r>
              <a:rPr lang="zh-CN" altLang="zh-CN" b="1" dirty="0" smtClean="0">
                <a:latin typeface="Microsoft Yahei" pitchFamily="34" charset="-122"/>
                <a:ea typeface="Microsoft Yahei" pitchFamily="34" charset="-122"/>
              </a:rPr>
              <a:t>友元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运算符重载函数原型中，正确的是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7213" indent="-557213">
              <a:buAutoNum type="alphaUcParenBoth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Clock&amp; operator % (Clock,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zh-CN" altLang="en-US" dirty="0" smtClean="0">
              <a:solidFill>
                <a:srgbClr val="FF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Complex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Complex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假设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为抽象类，则下面哪种写法是错误的？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void fun(A *a);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A *a;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void f(A &amp;a);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假设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为抽象类，则下面哪种写法是错误的？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void fun(A *a);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A *a;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void f(A &amp;a);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7.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设在基类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中有虚函数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void f(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)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，则下面派生类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的成员函数中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也是虚函数。</a:t>
            </a:r>
            <a:endParaRPr lang="en-US" altLang="zh-CN" dirty="0" smtClean="0"/>
          </a:p>
          <a:p>
            <a:pPr marL="557213" indent="-557213">
              <a:buAutoNum type="alphaUcParenBoth"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void f();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void f(float);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8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7.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设在基类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中有虚函数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void f(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)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，则下面派生类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的成员函数中，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也是虚函数。</a:t>
            </a:r>
            <a:endParaRPr lang="en-US" altLang="zh-CN" dirty="0" smtClean="0"/>
          </a:p>
          <a:p>
            <a:pPr marL="557213" indent="-557213">
              <a:buAutoNum type="alphaUcParenBoth"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void f();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void f(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zh-CN" altLang="en-US" dirty="0" smtClean="0">
              <a:solidFill>
                <a:srgbClr val="FF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void f(float);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在下列选项中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不是输入流类的成员函数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get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put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read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open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在下列选项中，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不是输入流类的成员函数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get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put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read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Microsoft Yahei"/>
              </a:rPr>
              <a:t>open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假设有函数模板定义如下，在使用时，下列选项正确的是：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template 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T&gt;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void swap(T &amp;a, T &amp;b)  {T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=a; a=b; b=t;}</a:t>
            </a:r>
          </a:p>
          <a:p>
            <a:pPr marL="557213" indent="-557213">
              <a:buAutoNum type="alphaUcParenBoth"/>
            </a:pPr>
            <a:r>
              <a:rPr lang="en-US" altLang="zh-CN" dirty="0" smtClean="0"/>
              <a:t>float x, y;  swap (x, y);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float x;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y; swap (x, y);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 float y; swap (x, y);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float x; double y; swap (x, y);</a:t>
            </a:r>
            <a:endParaRPr lang="zh-CN" altLang="en-US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Microsoft Yahei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假设有函数模板定义如下，在使用时，下列选项正确的是：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template 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T&gt;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void swap(T &amp;a, T &amp;b)  {T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=a; a=b; b=t;}</a:t>
            </a:r>
          </a:p>
          <a:p>
            <a:pPr marL="557213" indent="-557213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float x, y;  swap (x, y);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float x;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y; swap (x, y);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 float y; swap (x, y);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en-US" altLang="zh-CN" dirty="0" smtClean="0"/>
              <a:t>float x; double y; swap (x, y);</a:t>
            </a:r>
            <a:endParaRPr lang="zh-CN" altLang="en-US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Microsoft Yahei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818536"/>
            <a:ext cx="7886700" cy="535842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10.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设有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下面的函数原型说明，则正确的描述是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f(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) throw();</a:t>
            </a:r>
          </a:p>
          <a:p>
            <a:pPr marL="557213" indent="-557213">
              <a:buAutoNum type="alphaUcParenBoth"/>
            </a:pPr>
            <a:r>
              <a:rPr lang="zh-CN" altLang="zh-CN" dirty="0" smtClean="0"/>
              <a:t>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可能会抛掷异常</a:t>
            </a:r>
            <a:endParaRPr lang="en-US" altLang="zh-CN" dirty="0" smtClean="0"/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zh-CN" altLang="zh-CN" dirty="0" smtClean="0"/>
              <a:t>必须把对函数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的调用放在</a:t>
            </a:r>
            <a:r>
              <a:rPr lang="en-US" altLang="zh-CN" dirty="0" smtClean="0"/>
              <a:t>try</a:t>
            </a:r>
            <a:r>
              <a:rPr lang="zh-CN" altLang="zh-CN" dirty="0" smtClean="0"/>
              <a:t>保护段中执行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zh-CN" altLang="zh-CN" dirty="0" smtClean="0"/>
              <a:t>调用函数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的程序段需要捕获和处理函数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抛掷的异常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zh-CN" altLang="zh-CN" dirty="0" smtClean="0"/>
              <a:t>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不会抛掷异常</a:t>
            </a:r>
            <a:endParaRPr lang="zh-CN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关于类型兼容规则，下面说法正确的是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在需要派生类对象的地方，可以使用基类的对象来替代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基类对象的地址可以赋值给派生类的指针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派生类对象可以作为基类对象来使用，且可以使用所有成员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派生类的对象可以初始化基类的引用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2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818536"/>
            <a:ext cx="7886700" cy="535842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10.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设有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下面的函数原型说明，则正确的描述是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D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f(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) throw();</a:t>
            </a:r>
          </a:p>
          <a:p>
            <a:pPr marL="557213" indent="-557213">
              <a:buAutoNum type="alphaUcParenBoth"/>
            </a:pPr>
            <a:r>
              <a:rPr lang="zh-CN" altLang="zh-CN" dirty="0" smtClean="0"/>
              <a:t>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可能会抛掷异常</a:t>
            </a:r>
            <a:endParaRPr lang="en-US" altLang="zh-CN" dirty="0" smtClean="0"/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zh-CN" altLang="zh-CN" dirty="0" smtClean="0"/>
              <a:t>必须把对函数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的调用放在</a:t>
            </a:r>
            <a:r>
              <a:rPr lang="en-US" altLang="zh-CN" dirty="0" smtClean="0"/>
              <a:t>try</a:t>
            </a:r>
            <a:r>
              <a:rPr lang="zh-CN" altLang="zh-CN" dirty="0" smtClean="0"/>
              <a:t>保护段中执行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zh-CN" altLang="zh-CN" dirty="0" smtClean="0"/>
              <a:t>调用函数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的程序段需要捕获和处理函数</a:t>
            </a:r>
            <a:r>
              <a:rPr lang="en-US" altLang="zh-CN" dirty="0" smtClean="0"/>
              <a:t>f</a:t>
            </a:r>
            <a:r>
              <a:rPr lang="zh-CN" altLang="zh-CN" dirty="0" smtClean="0"/>
              <a:t>抛掷的异常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AutoNum type="alphaUcParenBoth"/>
            </a:pPr>
            <a:r>
              <a:rPr lang="zh-CN" altLang="zh-CN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zh-CN" dirty="0" smtClean="0">
                <a:solidFill>
                  <a:srgbClr val="FF0000"/>
                </a:solidFill>
              </a:rPr>
              <a:t>不会抛掷异常</a:t>
            </a:r>
            <a:endParaRPr lang="zh-CN" altLang="zh-CN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261194" indent="-100460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401836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562571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723305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884039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044773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205508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366242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C66E4CE-F931-481E-8B76-CD017234DF2B}" type="slidenum">
              <a:rPr lang="en-US" altLang="zh-CN" sz="492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492">
              <a:ea typeface="宋体" panose="02010600030101010101" pitchFamily="2" charset="-122"/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 rot="1320000">
            <a:off x="1416066" y="2476873"/>
            <a:ext cx="646627" cy="313127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 rot="20940000">
            <a:off x="1929454" y="2312581"/>
            <a:ext cx="334944" cy="162196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205781" y="2282428"/>
            <a:ext cx="307033" cy="14868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 rot="20940000">
            <a:off x="1902665" y="2285792"/>
            <a:ext cx="334944" cy="162196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2178992" y="2228850"/>
            <a:ext cx="307033" cy="14868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 rot="1320000">
            <a:off x="1335699" y="2369716"/>
            <a:ext cx="646627" cy="313127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>
            <p:extLst/>
          </p:nvPr>
        </p:nvGraphicFramePr>
        <p:xfrm>
          <a:off x="3219450" y="2730811"/>
          <a:ext cx="2626519" cy="244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1132027" imgH="1054303" progId="">
                  <p:embed/>
                </p:oleObj>
              </mc:Choice>
              <mc:Fallback>
                <p:oleObj name="Clip" r:id="rId4" imgW="1132027" imgH="105430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730811"/>
                        <a:ext cx="2626519" cy="2442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下列对派生类的描述中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，（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是错误的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一个派生类可以作为另一个派生类的基类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(B)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派生类中继承的基类成员的访问权限在派生类中保持不变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(C)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派生类至少有一个基类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派生类的成员除了它自己的成员外，还包含了它基类的成员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下列对派生类的描述中，（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）是错误的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一个派生类可以作为另一个派生类的基类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icrosoft Yahei"/>
              </a:rPr>
              <a:t>(B)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icrosoft Yahei"/>
              </a:rPr>
              <a:t>派生类中继承的基类成员的访问权限在派生类中保持不变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(C)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派生类至少有一个基类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派生类的成员除了它自己的成员外，还包含了它基类的成员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3.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多继承且有内嵌对象的派生类的构造函数调用时，首先执行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Microsoft Yahei"/>
              </a:rPr>
              <a:t>）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(A)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调用内嵌对象的构造函数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(B)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调用基类的析构函数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(C)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调用基类的构造函数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(D)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派生类构造函数体中的语句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3.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多继承且有内嵌对象的派生类的构造函数调用时，首先执行（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）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(A)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调用内嵌对象的构造函数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(B)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调用基类的析构函数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icrosoft Yahei"/>
              </a:rPr>
              <a:t>(C)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icrosoft Yahei"/>
              </a:rPr>
              <a:t>调用基类的构造函数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(D)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Microsoft Yahei"/>
              </a:rPr>
              <a:t>派生类构造函数体中的语句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某成员函数在基类中的访问属性为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public,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经过保护继承后，其在派生类的访问属性为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private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(B) protected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(C) public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(D) friend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某成员函数在基类中的访问属性为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public,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经过保护继承后，其在派生类的访问属性为（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(A) private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(B) protected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(C) public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(D) friend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下面的</a:t>
            </a:r>
            <a:r>
              <a:rPr lang="zh-CN" altLang="zh-CN" b="1" dirty="0" smtClean="0">
                <a:latin typeface="Microsoft Yahei" pitchFamily="34" charset="-122"/>
                <a:ea typeface="Microsoft Yahei" pitchFamily="34" charset="-122"/>
              </a:rPr>
              <a:t>友元</a:t>
            </a:r>
            <a:r>
              <a:rPr lang="zh-CN" altLang="zh-CN" dirty="0" smtClean="0">
                <a:latin typeface="Microsoft Yahei" pitchFamily="34" charset="-122"/>
                <a:ea typeface="Microsoft Yahei" pitchFamily="34" charset="-122"/>
              </a:rPr>
              <a:t>运算符重载函数原型中，正确的是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7213" indent="-557213">
              <a:buAutoNum type="alphaUcParenBoth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Clock&amp; operator % (Clock,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Complex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57213" indent="-557213">
              <a:buFont typeface="Arial" panose="020B0604020202020204" pitchFamily="34" charset="0"/>
              <a:buAutoNum type="alphaUcParenBoth"/>
            </a:pPr>
            <a:r>
              <a:rPr lang="en-US" altLang="zh-CN" dirty="0" smtClean="0"/>
              <a:t>Complex operator %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  <a:endParaRPr lang="zh-CN" altLang="en-US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1368</Words>
  <Application>Microsoft Office PowerPoint</Application>
  <PresentationFormat>全屏显示(4:3)</PresentationFormat>
  <Paragraphs>154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</vt:lpstr>
      <vt:lpstr>宋体</vt:lpstr>
      <vt:lpstr>微软雅黑</vt:lpstr>
      <vt:lpstr>Arial</vt:lpstr>
      <vt:lpstr>Calibri</vt:lpstr>
      <vt:lpstr>Times New Roman</vt:lpstr>
      <vt:lpstr>Office 主题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Think</cp:lastModifiedBy>
  <cp:revision>6</cp:revision>
  <dcterms:created xsi:type="dcterms:W3CDTF">2021-03-14T03:38:20Z</dcterms:created>
  <dcterms:modified xsi:type="dcterms:W3CDTF">2021-03-14T04:41:46Z</dcterms:modified>
</cp:coreProperties>
</file>