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2" r:id="rId5"/>
    <p:sldId id="259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F0B434-5B91-4EFD-A631-5EC695A843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9F0C557-C5F2-46E8-B748-FA9397ECF8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4DAA72-B767-42DD-B05A-D2BCB8B86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60BE0-3DA8-4B93-B9E4-E7D0FCFE9B2D}" type="datetimeFigureOut">
              <a:rPr lang="zh-CN" altLang="en-US" smtClean="0"/>
              <a:t>2022/10/20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AB5F41-AABC-4A08-AFBE-3D9E34BB9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33D5D3-065A-47DD-AEFB-2C8923A79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F3894-79D8-432D-BF96-6227850468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4169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ED3100-68AB-4589-A6B4-000EB19BA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D1BF45B-B5C7-4009-9E1D-03DCABA4FA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AC66B0-CF56-4830-881A-7A6D9436E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60BE0-3DA8-4B93-B9E4-E7D0FCFE9B2D}" type="datetimeFigureOut">
              <a:rPr lang="zh-CN" altLang="en-US" smtClean="0"/>
              <a:t>2022/10/20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C185CD-24C3-4227-9537-C7AAAC002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C68483-CCA4-42A9-A7D6-B4DE26565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F3894-79D8-432D-BF96-6227850468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5986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FADE718-20E5-438B-8D92-4B6B112B22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32EA9C9-DB12-49E4-8615-11FF1EAAF0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76FB1E-9971-44DB-B7EB-EDEF167B2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60BE0-3DA8-4B93-B9E4-E7D0FCFE9B2D}" type="datetimeFigureOut">
              <a:rPr lang="zh-CN" altLang="en-US" smtClean="0"/>
              <a:t>2022/10/20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2B1BFC-8E10-4700-9ECC-BB4D69D12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B656DD-9C6A-4A94-AA52-68483670A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F3894-79D8-432D-BF96-6227850468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4402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043A93-CAEB-4B07-9CA5-A86BF30D8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43C985-D081-46D8-B597-8ED9E1B9A9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58DBB4-3552-4097-9A7A-438ACA60D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60BE0-3DA8-4B93-B9E4-E7D0FCFE9B2D}" type="datetimeFigureOut">
              <a:rPr lang="zh-CN" altLang="en-US" smtClean="0"/>
              <a:t>2022/10/20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8B10CF-839C-4097-9D68-2E7398658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B79B68-CEBE-4B69-B3A0-171B39F58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F3894-79D8-432D-BF96-6227850468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3856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84F959-4111-4FAB-B5E5-F1D2ACBF1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29E25ED-4255-48BD-BD8E-275A224DA1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E8A316-B328-4CF4-985D-EE3BB8E98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60BE0-3DA8-4B93-B9E4-E7D0FCFE9B2D}" type="datetimeFigureOut">
              <a:rPr lang="zh-CN" altLang="en-US" smtClean="0"/>
              <a:t>2022/10/20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793464-BB55-4553-A925-93A63C9D5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80E151-418C-403A-B406-D3897A721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F3894-79D8-432D-BF96-6227850468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40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536055-F7F5-4D04-8154-F156A6F39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DBD241-1F61-41CA-82BB-F576FE0085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D40FDF7-A65D-4563-87C4-1142CC6CE0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AD198A7-87BF-4BCB-AD3C-D74DB1810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60BE0-3DA8-4B93-B9E4-E7D0FCFE9B2D}" type="datetimeFigureOut">
              <a:rPr lang="zh-CN" altLang="en-US" smtClean="0"/>
              <a:t>2022/10/20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B23C7CD-D15E-45C4-9A92-7C0D95B62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4303CCC-1684-4820-B949-20702DB2B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F3894-79D8-432D-BF96-6227850468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7474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C9D89E-D672-439C-B411-E47C1C489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0DE138A-ABA9-4802-AF61-0A513280E9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47D8835-23DC-4406-9F6E-E0D3C747E9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6C38034-AAFA-4234-BC5C-0AC4D2FF86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05D352B-E975-4D5A-9454-14B00A3FB1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32FC2D6-0779-44ED-B17C-5DB82DA0F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60BE0-3DA8-4B93-B9E4-E7D0FCFE9B2D}" type="datetimeFigureOut">
              <a:rPr lang="zh-CN" altLang="en-US" smtClean="0"/>
              <a:t>2022/10/20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9DEABC8-A2EB-444F-AC08-26D7FB158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D5008EF-7FD0-46C9-BCEC-27EE1926B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F3894-79D8-432D-BF96-6227850468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5068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3542B7-A9D6-40DE-B4C1-15312EC2D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A10CFDC-FC6F-4BB9-9076-90CCA9D5E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60BE0-3DA8-4B93-B9E4-E7D0FCFE9B2D}" type="datetimeFigureOut">
              <a:rPr lang="zh-CN" altLang="en-US" smtClean="0"/>
              <a:t>2022/10/20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2AEE987-BA04-4E65-8831-0EFBFED8B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538FDEC-319B-41B5-833D-287BC69C7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F3894-79D8-432D-BF96-6227850468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2902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A26ACB1-2E6E-42C7-9AFC-049588EED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60BE0-3DA8-4B93-B9E4-E7D0FCFE9B2D}" type="datetimeFigureOut">
              <a:rPr lang="zh-CN" altLang="en-US" smtClean="0"/>
              <a:t>2022/10/20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AF42A1A-0136-461E-8C3D-BAE50351F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4BECB27-FB06-471E-A026-A42CA9B82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F3894-79D8-432D-BF96-6227850468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7185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58C6F0-878E-4905-8E0D-1AFB595CB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7F89B7-EDF7-4489-A193-950CC668CD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56E0798-FFC0-48F0-8BE2-2F3BFCC38C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A5323AC-DAB7-4AB5-9A11-9D27EB432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60BE0-3DA8-4B93-B9E4-E7D0FCFE9B2D}" type="datetimeFigureOut">
              <a:rPr lang="zh-CN" altLang="en-US" smtClean="0"/>
              <a:t>2022/10/20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24E19B6-B9A5-4562-AE34-6F3C4FA99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166B794-7783-466E-94D5-36F135622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F3894-79D8-432D-BF96-6227850468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0107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76BC22-700C-4A3C-820E-A9014DB1C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B3ECDDC-25B1-48C2-9D3B-CE72949C32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10FC389-FEEE-43AD-BDA2-080D1D9473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CD686BB-8098-46E5-A273-7CDFC24C9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60BE0-3DA8-4B93-B9E4-E7D0FCFE9B2D}" type="datetimeFigureOut">
              <a:rPr lang="zh-CN" altLang="en-US" smtClean="0"/>
              <a:t>2022/10/20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5D3AC61-E5F6-451D-B499-1C8186216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7ABFE2-C091-4E76-847F-C01691A75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F3894-79D8-432D-BF96-6227850468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9883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44254C0-6FE4-4E47-B378-B0F21E387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1664F7D-9432-4D76-AD60-5753C91A29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92F16D-85C8-4897-BEF4-294C6B142E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360BE0-3DA8-4B93-B9E4-E7D0FCFE9B2D}" type="datetimeFigureOut">
              <a:rPr lang="zh-CN" altLang="en-US" smtClean="0"/>
              <a:t>2022/10/20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11AB51-9D63-4756-93C8-A76B35F967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526BA0-3EE6-48AD-8C1A-6ADD630CF4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9F3894-79D8-432D-BF96-6227850468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128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ED75B0F4-821A-4AF5-A647-0095B1CEA8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821" y="1197350"/>
            <a:ext cx="9328520" cy="542898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C86C0FAF-E1D2-4895-8F10-D564F7A330E6}"/>
              </a:ext>
            </a:extLst>
          </p:cNvPr>
          <p:cNvSpPr txBox="1"/>
          <p:nvPr/>
        </p:nvSpPr>
        <p:spPr>
          <a:xfrm>
            <a:off x="469821" y="302004"/>
            <a:ext cx="3347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Resource Explorer</a:t>
            </a:r>
            <a:r>
              <a:rPr lang="zh-CN" altLang="en-US" dirty="0"/>
              <a:t>提示升级</a:t>
            </a:r>
          </a:p>
        </p:txBody>
      </p:sp>
    </p:spTree>
    <p:extLst>
      <p:ext uri="{BB962C8B-B14F-4D97-AF65-F5344CB8AC3E}">
        <p14:creationId xmlns:p14="http://schemas.microsoft.com/office/powerpoint/2010/main" val="2670526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2DCE59-45F5-41B1-8E5E-0BFAA9274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363" y="105067"/>
            <a:ext cx="8523914" cy="792556"/>
          </a:xfrm>
        </p:spPr>
        <p:txBody>
          <a:bodyPr/>
          <a:lstStyle/>
          <a:p>
            <a:r>
              <a:rPr lang="zh-CN" altLang="en-US" dirty="0"/>
              <a:t>点击</a:t>
            </a:r>
            <a:r>
              <a:rPr lang="en-US" altLang="zh-CN" dirty="0"/>
              <a:t>Add</a:t>
            </a:r>
            <a:r>
              <a:rPr lang="zh-CN" altLang="en-US" dirty="0"/>
              <a:t>，网址复制之前的</a:t>
            </a:r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D1F12DAB-47BF-40EA-9BDF-090819064C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1363" y="838695"/>
            <a:ext cx="8604699" cy="5914238"/>
          </a:xfrm>
        </p:spPr>
      </p:pic>
      <p:sp>
        <p:nvSpPr>
          <p:cNvPr id="10" name="箭头: 上 9">
            <a:extLst>
              <a:ext uri="{FF2B5EF4-FFF2-40B4-BE49-F238E27FC236}">
                <a16:creationId xmlns:a16="http://schemas.microsoft.com/office/drawing/2014/main" id="{6AA6A013-92A0-47E4-A26D-D04284479B68}"/>
              </a:ext>
            </a:extLst>
          </p:cNvPr>
          <p:cNvSpPr/>
          <p:nvPr/>
        </p:nvSpPr>
        <p:spPr>
          <a:xfrm>
            <a:off x="7810150" y="2021747"/>
            <a:ext cx="302004" cy="79255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箭头: 上 10">
            <a:extLst>
              <a:ext uri="{FF2B5EF4-FFF2-40B4-BE49-F238E27FC236}">
                <a16:creationId xmlns:a16="http://schemas.microsoft.com/office/drawing/2014/main" id="{940EA26C-EEE3-48F8-9A15-5E4D31A665E7}"/>
              </a:ext>
            </a:extLst>
          </p:cNvPr>
          <p:cNvSpPr/>
          <p:nvPr/>
        </p:nvSpPr>
        <p:spPr>
          <a:xfrm>
            <a:off x="5318620" y="4303552"/>
            <a:ext cx="545284" cy="1082180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1963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133146C5-9268-4EF5-B4C2-795FF720EF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2906" y="558278"/>
            <a:ext cx="7593421" cy="5618685"/>
          </a:xfrm>
        </p:spPr>
      </p:pic>
      <p:sp>
        <p:nvSpPr>
          <p:cNvPr id="9" name="箭头: 上 8">
            <a:extLst>
              <a:ext uri="{FF2B5EF4-FFF2-40B4-BE49-F238E27FC236}">
                <a16:creationId xmlns:a16="http://schemas.microsoft.com/office/drawing/2014/main" id="{76E98C34-CDD6-452C-8F5A-0AB6978BA211}"/>
              </a:ext>
            </a:extLst>
          </p:cNvPr>
          <p:cNvSpPr/>
          <p:nvPr/>
        </p:nvSpPr>
        <p:spPr>
          <a:xfrm>
            <a:off x="1585519" y="2298583"/>
            <a:ext cx="251670" cy="59561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箭头: 上 9">
            <a:extLst>
              <a:ext uri="{FF2B5EF4-FFF2-40B4-BE49-F238E27FC236}">
                <a16:creationId xmlns:a16="http://schemas.microsoft.com/office/drawing/2014/main" id="{BB27F09B-9F3B-4B3E-B6AB-4FDCD32D3180}"/>
              </a:ext>
            </a:extLst>
          </p:cNvPr>
          <p:cNvSpPr/>
          <p:nvPr/>
        </p:nvSpPr>
        <p:spPr>
          <a:xfrm>
            <a:off x="7793372" y="6157519"/>
            <a:ext cx="310393" cy="545285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9683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2A6917-9873-4E22-860F-258DE52AE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Import</a:t>
            </a:r>
            <a:r>
              <a:rPr lang="zh-CN" altLang="en-US" dirty="0"/>
              <a:t>提示需要本地安装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A18475-D742-4F56-B9AF-1BA9BAE1D1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先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1855BDD-090C-44DA-90CD-E2DAC60CD3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3819" y="1825625"/>
            <a:ext cx="6111007" cy="4635557"/>
          </a:xfrm>
          <a:prstGeom prst="rect">
            <a:avLst/>
          </a:prstGeom>
        </p:spPr>
      </p:pic>
      <p:sp>
        <p:nvSpPr>
          <p:cNvPr id="6" name="箭头: 左 5">
            <a:extLst>
              <a:ext uri="{FF2B5EF4-FFF2-40B4-BE49-F238E27FC236}">
                <a16:creationId xmlns:a16="http://schemas.microsoft.com/office/drawing/2014/main" id="{BB2254EB-C1EF-4134-B846-B5B614ED78F3}"/>
              </a:ext>
            </a:extLst>
          </p:cNvPr>
          <p:cNvSpPr/>
          <p:nvPr/>
        </p:nvSpPr>
        <p:spPr>
          <a:xfrm>
            <a:off x="5366158" y="2852257"/>
            <a:ext cx="729842" cy="27683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4525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357CAD32-A1D2-435A-B49D-44AE153D59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3267" y="75501"/>
            <a:ext cx="10040162" cy="6181923"/>
          </a:xfrm>
        </p:spPr>
      </p:pic>
    </p:spTree>
    <p:extLst>
      <p:ext uri="{BB962C8B-B14F-4D97-AF65-F5344CB8AC3E}">
        <p14:creationId xmlns:p14="http://schemas.microsoft.com/office/powerpoint/2010/main" val="30843173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434</TotalTime>
  <Words>17</Words>
  <Application>Microsoft Office PowerPoint</Application>
  <PresentationFormat>宽屏</PresentationFormat>
  <Paragraphs>4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PowerPoint 演示文稿</vt:lpstr>
      <vt:lpstr>点击Add，网址复制之前的</vt:lpstr>
      <vt:lpstr>PowerPoint 演示文稿</vt:lpstr>
      <vt:lpstr>Import提示需要本地安装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ziyan W</dc:creator>
  <cp:lastModifiedBy>wei</cp:lastModifiedBy>
  <cp:revision>4</cp:revision>
  <dcterms:created xsi:type="dcterms:W3CDTF">2021-10-18T02:19:16Z</dcterms:created>
  <dcterms:modified xsi:type="dcterms:W3CDTF">2022-10-20T11:31:08Z</dcterms:modified>
</cp:coreProperties>
</file>