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528" r:id="rId5"/>
    <p:sldId id="670" r:id="rId6"/>
    <p:sldId id="663" r:id="rId7"/>
    <p:sldId id="665" r:id="rId8"/>
    <p:sldId id="666" r:id="rId9"/>
    <p:sldId id="669" r:id="rId10"/>
    <p:sldId id="667" r:id="rId11"/>
    <p:sldId id="594" r:id="rId12"/>
    <p:sldId id="559" r:id="rId13"/>
    <p:sldId id="584" r:id="rId14"/>
    <p:sldId id="577" r:id="rId15"/>
    <p:sldId id="585" r:id="rId16"/>
    <p:sldId id="586" r:id="rId17"/>
    <p:sldId id="565" r:id="rId18"/>
    <p:sldId id="570" r:id="rId19"/>
    <p:sldId id="596" r:id="rId20"/>
    <p:sldId id="590" r:id="rId21"/>
    <p:sldId id="592" r:id="rId22"/>
    <p:sldId id="593" r:id="rId23"/>
  </p:sldIdLst>
  <p:sldSz cx="9144000" cy="6858000"/>
  <p:notesSz cx="6858000" cy="9144000"/>
  <p:custDataLst>
    <p:tags r:id="rId27"/>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C00000"/>
    <a:srgbClr val="16468D"/>
    <a:srgbClr val="00B050"/>
    <a:srgbClr val="0070C0"/>
    <a:srgbClr val="B9D7ED"/>
    <a:srgbClr val="58B6E5"/>
    <a:srgbClr val="CF3F3F"/>
    <a:srgbClr val="DC8433"/>
    <a:srgbClr val="FFB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4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9-25T20:43:4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723.000 688.000,'0.000'0.009,"0.000"0.013,0.000 0.015,0.000 0.014,0.000 0.013,0.000 0.011,0.000 0.009,0.000 0.007,0.000 0.005,0.000 0.003,0.000 0.002,0.000 0.001,0.000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0.000,0.037 0.004,0.060 0.031,0.071 0.038,0.075 0.039,0.072 0.038,-0.020-0.025,0.001 0.089,0.080 0.101,0.066 0.017,0.072 0.251,-0.055 0.024,-0.043 0.001,-0.056-0.045,-0.019 0.018,-0.081-0.121,-0.084-0.005,-0.052-0.012,-0.042-0.047,-0.033-0.067,0.050-0.198,0.184 0.062,0.066-0.062,0.021-0.056,-0.060-0.013,-0.020 0.048,-0.028 0.071,0.016 0.129,-0.177-0.244,0.102 0.266,-0.049 0.005,-0.043-0.004,-0.036-0.010,-0.029-0.013,-0.022-0.014,0.013 0.038,0.032 0.005,0.043 0.009,0.045 0.010,0.043 0.010,0.037 0.009,-0.007-0.065,0.017-0.015,0.014-0.017,0.010-0.018,0.008-0.017,0.005-0.015,0.003-0.013,-0.011 0.021,-0.033 0.027,-0.039 0.035,-0.040 0.037,-0.038 0.036,-0.044-0.080,-0.022-0.027,-0.018-0.038,-0.015-0.044,-0.011 0.015,-0.014-0.052,-0.009-0.042,-0.005-0.032,-0.002-0.023,0.000-0.015,0.001-0.010,0.001-0.005,0.002-0.002,0.002 0.000,0.002 0.001,0.001 0.002,0.001 0.002,0.001 0.002,0.001 0.002,0.040-0.033,0.066-0.009,0.080-0.011,0.086-0.012,0.045-0.011,0.014-0.011,-0.008-0.010,-0.022-0.008,0.002 0.024,-0.048 0.040,-0.049 0.050,-0.046 0.053,-0.041 0.051,-0.035 0.046,-0.028 0.040,-0.003 0.055,0.009 0.001,0.019-0.013,0.024-0.020,0.024-0.023,0.023-0.023,0.020-0.021,0.017-0.018,0.013-0.014,0.007-0.060,0.058-0.026,0.068-0.027,0.071-0.026,0.041 0.021,-0.012 0.045,-0.036 0.062,-0.028 0.083,-0.063 0.056,-0.063 0.045,-0.058 0.034,-0.051 0.025,-0.043 0.018,0.057 0.019,0.105-0.065,0.019-0.077,0.001-0.037,-0.021-0.027,-0.033-0.019,-0.038-0.013,-0.038-0.008,-0.035-0.004,0.055-0.015,0.101-0.037,0.124-0.041,-0.237-0.116,0.250 0.056,-0.016-0.031,-0.039-0.026,-0.050 0.089,-0.054 0.157,-0.063-0.054,0.037 0.019,-0.154-0.194,0.289 0.315,-0.005-0.027,-0.029-0.044,-0.033-0.012,-0.051-0.008,-0.051 0.003,-0.047 0.009,-0.040 0.013,0.006-0.005,0.029-0.040,0.043-0.049,0.048-0.050,0.047-0.046,0.042-0.040,0.036-0.033,-0.035 0.005,-0.028 0.033,-0.039 0.045,-0.043 0.050,-0.043 0.049,-0.039 0.045,-0.034 0.039,-0.027 0.038,-0.024 0.014,-0.018 0.005,-0.013-0.001,-0.009-0.005,-0.005-0.007,0.019 0.020,0.033-0.004,0.038-0.004,0.038-0.003,0.034-0.003,0.029-0.002,0.024-0.001,0.018-0.001,-0.038-0.043,-0.017 0.016,-0.023 0.021,-0.025 0.022,0.076 0.136,0.105 0.087,-0.128-0.280,0.004-0.009,0.116 0.283,-0.025 0.108,-0.036 0.016,-0.040-0.043,-0.040-0.078,-0.046-0.108,-0.027-0.032,-0.023-0.020,-0.019-0.010,-0.014 0.066,-0.015-0.013,-0.010-0.013,-0.006-0.012,-0.004-0.011,-0.001-0.009,0.000-0.007,0.085 0.018,0.130 0.026,0.147 0.031,0.076-0.009,0.001-0.061,-0.070 0.117,-0.288-0.443,0.231 0.667,-0.053 0.059,-0.052-0.025,-0.102-0.470,0.194 0.555,0.027-0.002,-0.002-0.059,-0.003-0.047,-0.039-0.128,-0.083-0.124,-0.013 0.045,-0.036-0.051,-0.050-0.125,-0.018 0.018,-0.006 0.120,-0.022-0.036,0.123-0.101,0.005-0.053,0.235 0.379,0.028-0.003,-0.019-0.064,-0.036 0.008,-0.064 0.020,-0.137-0.335,0.027-0.022,0.224 0.336,-0.006 0.100,-0.073-0.079,-0.074-0.116,-0.043-0.066,-0.078-0.126,-0.025 0.014,0.088 0.200,0.111 0.109,-0.040-0.141,0.014-0.007,0.174 0.263,-0.043-0.113,-0.184-0.280,-0.029 0.007,-0.007 0.050,-0.038-0.034,-0.035-0.046,0.000-0.005,0.024 0.024,0.041 0.044,0.019 0.008,0.003-0.017,0.027 0.075,-0.024 0.005,-0.031 0.011,-0.121-0.327,0.173 0.341,0.087-0.080,0.109-0.091,-0.002 0.006,-0.016 0.100,-0.113-0.085,0.026 0.094,-0.059-0.046,-0.114-0.138,-0.028 0.027,0.044 0.134,0.029-0.023,0.048-0.046,0.015-0.015,-0.008 0.006,-0.023 0.020,-0.079-0.118,-0.019-0.018,-0.004 0.059,-0.025 0.041,-0.023 0.057,0.138 0.145,0.056 0.024,0.014 0.018,-0.013 0.013,-0.180-0.402,0.044 0.189,0.007 0.123,-0.020 0.016,0.076 0.221,0.069 0.008,0.092-0.004,-0.028-0.156,0.002-0.059,-0.015-0.070,0.077 0.122,-0.068-0.036,-0.072-0.009,-0.068 0.008,-0.060-0.050,-0.049-0.080,-0.009-0.091,0.016-0.090,0.030-0.081,0.036-0.068,0.036-0.055,0.033-0.042,-0.023 0.016,-0.017 0.054,-0.026 0.072,-0.029 0.077,-0.030 0.075,-0.027 0.069,-0.024 0.059,-0.020 0.049,-0.018-0.084,-0.010-0.027,-0.007-0.041,-0.006-0.048,0.050-0.013,0.083-0.068,0.098-0.061,0.101-0.053,-0.042-0.007,0.004 0.055,0.067 0.124,-0.040 0.045,-0.051 0.023,-0.053 0.008,-0.051-0.002,-0.045-0.008,-0.038-0.012,0.060 0.118,0.108 0.148,-0.028-0.074,0.006 0.046,-0.009 0.036,-0.078-0.199,-0.011-0.015,0.024 0.145,-0.023 0.025,-0.023 0.037,-0.005 0.152,-0.034-0.451,0.304 0.598,0.079-0.042,0.011-0.099,-0.058-0.160,-0.064-0.087,-0.052-0.022,-0.054 0.001,-0.051 0.016,-0.075-0.153,-0.023-0.023,-0.001 0.128,-0.035-0.037,-0.026-0.032,-0.019-0.026,-0.013-0.021,-0.008-0.016,0.020-0.021,0.035 0.013,0.043 0.019,0.045 0.022,0.043 0.022,0.039 0.021,0.019 0.019,-0.010-0.009,-0.023-0.017,-0.029-0.021,-0.031-0.022,-0.030-0.021,-0.027-0.018,-0.023 0.011,-0.020 0.012,-0.016 0.018,-0.012 0.021,-0.008 0.021,-0.005 0.019,0.030 0.003,0.049-0.055,0.056-0.068,0.056-0.070,0.050-0.064,0.043-0.056,0.034-0.045,0.026-0.035,-0.015 0.004,-0.038 0.027,-0.049 0.039,-0.051 0.042,-0.047 0.041,-0.041 0.036,-0.034 0.030,-0.026 0.024,-0.019 0.018,-0.014 0.013,-0.009 0.008,-0.005 0.005,0.020-0.022,0.032 0.014,0.038 0.016,0.039 0.016,0.037 0.015,0.033 0.013,0.028 0.011,0.007 0.003,-0.016-0.018,-0.027-0.024,-0.031-0.026,-0.031-0.025,-0.029-0.023,-0.026-0.020,-0.021-0.016,-0.017-0.013,-0.001 0.004,0.007-0.012,0.013-0.010,0.015-0.008,0.016-0.006,0.014-0.005,0.012-0.003,0.010-0.002,0.008-0.001,0.005-0.001,0.004 0.000,0.002 0.000,0.001 0.000,0.001 0.000,0.000 0.000,-0.012-0.014,-0.018-0.023,-0.021-0.025,-0.020-0.025,-0.018-0.022,-0.015-0.019,-0.012-0.015,-0.009-0.011,-0.007-0.008,-0.004-0.005,-0.003-0.003,-0.001-0.002,-0.001-0.001,0.000 0.000,0.000 0.000,0.001 0.001,0.001 0.001,0.001 0.001,0.001 0.001,0.000 0.001,0.000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0.000,0.022 0.019,0.033 0.029,0.037 0.033,0.036 0.032,0.033 0.029,0.028 0.024,0.022 0.020,0.017 0.015,0.012 0.011,0.008 0.007,0.005 0.005,0.003 0.003,-0.020-0.016,-0.033-0.026,-0.038-0.029,-0.037-0.029,-0.034-0.026,-0.029-0.022,-0.023-0.018,-0.018-0.014,-0.013-0.010,-0.009-0.007,-0.006-0.005,-0.003-0.003,-0.001-0.001,0.000 0.000,0.001 0.000,0.001 0.001,0.001 0.001,0.001 0.001,0.001 0.001,0.001 0.001,0.001 0.001,0.001 0.000,0.000 0.000,0.000 0.000,0.000 0.000,0.000 0.000,0.000 0.000,0.000 0.000,0.000 0.000,0.000 0.000,0.000 0.000,0.000 0.000,0.000 0.000,0.000 0.000,0.000 0.000,0.000 0.000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9-25T20:43:4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804.000 857.000,'-0.005'0.000,"-0.008"0.000,-0.009 0.000,-0.009 0.000,-0.008 0.000,-0.006 0.000,-0.005 0.000,-0.004 0.000,-0.003 0.000,-0.002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0.000,-0.016 0.000,-0.037 0.000,-0.044 0.000,-0.045 0.000,-0.043 0.000,0.140-0.035,-0.185-0.288,0.023-0.108,0.048 0.000,0.038 0.019,0.038 0.045,0.035 0.057,0.030 0.060,0.024 0.040,0.022 0.043,0.016 0.031,0.011 0.021,0.007 0.014,0.004 0.008,0.002 0.003,0.000 0.001,-0.001-0.001,-0.001-0.002,-0.001-0.003,-0.001-0.003,-0.001-0.002,-0.001-0.002,-0.001-0.002,-0.001-0.001,0.000-0.001,0.000-0.001,0.000 0.000,-0.033 0.022,-0.053 0.010,-0.062 0.012,-0.064 0.012,-0.074-0.022,-0.051-0.039,-0.039-0.048,-0.029-0.051,-0.020-0.049,-0.013-0.044,-0.008-0.037,0.016-0.013,0.001-0.020,0.003-0.015,0.004-0.011,0.004-0.007,-0.063-0.011,-0.037 0.051,-0.042 0.061,-0.041 0.063,0.157 0.091,0.031 0.031,0.041 0.028,-0.020-0.029,0.076-0.040,0.072-0.058,0.064-0.065,0.054-0.065,0.042-0.054,0.043 0.027,0.031 0.052,0.022 0.062,0.014 0.063,0.008 0.057,0.004 0.049,0.001 0.039,-0.001 0.030,-0.002 0.022,-0.003 0.015,-0.003 0.010,-0.002 0.005,-0.002 0.002,-0.002 0.000,-0.001-0.001,-0.001-0.002,-0.001-0.002,0.000-0.002,0.000-0.002,0.000-0.001,0.000-0.001,0.000-0.001,0.000-0.001,0.000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0.000,-0.003 0.029,-0.002 0.047,-0.003 0.054,-0.003 0.053,-0.002 0.049,0.017 0.007,0.028-0.013,0.033-0.027,0.034-0.034,0.031-0.036,0.027-0.034,0.023-0.030,0.018-0.026,0.003 0.064,-0.022 0.111,-0.030 0.133,-0.040 0.022,0.097-0.078,0.157 0.041,0.047-0.038,0.001-0.046,-0.028-0.048,-0.046-0.047,-0.097-0.027,-0.039 0.026,-0.038 0.042,0.024 0.063,0.025 0.000,0.045-0.018,0.079 0.034,0.014 0.003,-0.002 0.009,-0.011 0.011,-0.016 0.012,-0.018 0.011,-0.017 0.010,-0.015 0.008,-0.025-0.047,0.002-0.037,0.006-0.044,0.008-0.045,0.009-0.042,0.009-0.038,0.008-0.032,0.007-0.026,0.006-0.020,0.011-0.015,-0.027-0.012,-0.033-0.007,-0.034-0.004,-0.032-0.001,-0.028 0.000,-0.023 0.001,-0.018 0.002,-0.013 0.002,-0.009 0.002,-0.006 0.002,-0.004 0.001,-0.002 0.001,0.000 0.001,0.000 0.001,0.001 0.000,0.001 0.000,0.001 0.000,-0.024 0.030,-0.009 0.048,-0.010 0.058,-0.011 0.061,0.003 0.084,-0.002 0.002,0.002-0.024,0.004-0.037,0.005-0.042,0.005-0.041,0.005-0.037,0.004-0.031,0.003-0.025,0.003-0.019,0.002-0.014,0.001-0.010,0.001-0.006,0.000-0.003,0.000-0.001,0.000 0.000,0.000 0.001,0.000 0.001,0.000 0.001,0.000 0.001,0.000 0.001,0.000 0.001,0.000 0.001,0.000 0.001,0.000 0.000,0.000 0.000,0.000 0.000,0.000 0.000,0.000 0.000,0.000 0.000,0.000 0.000,0.000 0.000,0.000 0.000,0.000 0.000,-0.007-0.010,-0.012-0.015,-0.013-0.016,-0.013-0.016,-0.012-0.014,-0.010-0.012,-0.008-0.010,-0.006-0.007,-0.004-0.005,-0.003-0.003,-0.002-0.002,-0.001-0.001,0.000 0.000,0.000 0.000,0.000 0.000,0.000 0.000,0.000 0.001,0.000 0.000,0.000 0.000,0.000 0.000,0.000 0.000,0.000 0.000,0.000 0.000,0.000 0.000,0.000 0.000,0.000 0.000,0.000 0.000,0.000 0.000,0.000 0.000,0.000 0.000,0.000 0.000,0.000 0.000,0.000 0.000,0.000 0.000,0.000 0.000,0.000 0.000,0.000 0.000,0.000 0.000,0.000 0.000,0.000 0.000,0.000 0.000,0.000 0.000,0.000 0.000,0.000 0.000,0.000 0.000,0.000 0.000,0.000-0.003,0.000-0.008,0.000-0.009,0.000-0.009,0.000-0.008,0.000-0.007,0.000-0.005,0.000-0.004,0.000-0.003,0.000-0.002,0.000-0.001,0.000-0.001,0.016-0.004,0.025-0.017,0.028-0.019,0.028-0.019,0.026-0.018,0.022-0.015,0.018-0.013,0.014-0.010,0.011-0.008,0.008-0.005,-0.005 0.006,-0.023 0.027,-0.028 0.032,-0.029 0.033,-0.027 0.030,-0.024 0.026,-0.020 0.021,-0.015 0.017,-0.011 0.012,-0.008 0.009,-0.005 0.006,-0.003 0.003,-0.002 0.002,0.000 0.000,0.000 0.000,0.001-0.001,0.001-0.001,0.001-0.001,0.001-0.001,0.001-0.001,0.001-0.001,0.001-0.001,0.000 0.000,0.000 0.000,0.000 0.000,0.000-0.006,0.000-0.009,0.000-0.010,0.000-0.010,0.000-0.009,0.000-0.008,0.000-0.006,0.000-0.005,0.000-0.003,0.000-0.003,0.000-0.002,0.000-0.001,0.000 0.000,0.000 0.000,0.000 0.000,0.000 0.000,0.000 0.000,0.000 0.000,0.000 0.000,0.000 0.000,0.000 0.007,0.000 0.010,0.000 0.012,0.000 0.011,0.000 0.010,0.000 0.009,0.000 0.007,0.000 0.005,0.000 0.004,0.000 0.003,0.000 0.002,0.000 0.001,0.000 0.000,0.000 0.000,0.000 0.000,0.000 0.000,0.000 0.000,0.000 0.000,0.000 0.000,0.000 0.000,0.000 0.000,0.000 0.000,0.000 0.000,0.000 0.000,0.000 0.000,0.000 0.000,0.000 0.000,0.000 0.000,0.000-0.008,0.000-0.014,0.000-0.016,0.000-0.016,0.000-0.014,0.000-0.012,0.000-0.010,0.000-0.008,0.000-0.006,0.000-0.004,0.000-0.003,0.000 0.001,0.000 0.018,0.000 0.021,0.000 0.021,0.000 0.019,0.000 0.016,0.000 0.013,0.000 0.010,0.000 0.007,0.000 0.005,0.000 0.003,0.000 0.002,0.000 0.001,0.000 0.000,0.000 0.000,0.000-0.001,0.000-0.001,0.000-0.001,0.000-0.001,0.000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0.000,0.000-0.010,0.000-0.017,0.000-0.020,0.000-0.019,0.000-0.018,0.000-0.015,0.000-0.012,0.000-0.009,0.000-0.007,0.000-0.005,0.000 0.000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9-25T20:43:4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872.000 842.000,'0.000'0.012,"0.000"0.019,0.000 0.021,0.000 0.020,0.000 0.018,0.000 0.015,0.000 0.012,0.000 0.009,0.000 0.007,0.000 0.005,0.000 0.003,0.000 0.001,0.000 0.001,0.000 0.000,0.000 0.000,0.000-0.001,0.000-0.001,0.000-0.001,0.000-0.001,0.000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0.000,-0.043 0.034,-0.068 0.090,-0.081 0.107,-0.172 0.154,-0.185 0.117,0.127-0.179,-0.013-0.007,-0.175 0.184,-0.057 0.088,-0.220 0.248,0.066 0.020,0.034 0.110,0.294-0.338,0.037 0.030,0.135-0.241,-0.462 0.717,-0.054-0.024,-0.027-0.085,0.091-0.053,0.007 0.005,-0.006-0.018,-0.015-0.033,-0.156 0.151,0.022 0.058,0.152-0.018,0.309-0.471,0.002-0.003,-0.217 0.373,0.087-0.148,-0.029-0.179,-0.096-0.182,0.197-0.147,0.026 0.115,-0.068 0.144,-0.031 0.000,0.076-0.120,0.032-0.056,0.013 0.025,0.062 0.006,0.065 0.025,0.064-0.018,0.059-0.047,0.052-0.064,-0.020-0.101,-0.085-0.063,-0.094-0.004,-0.019-0.023,0.010-0.005,0.029 0.008,-0.001 0.047,0.086-0.045,0.088-0.055,0.081-0.057,0.070-0.053,0.057-0.046,0.044-0.038,0.033-0.030,0.023-0.022,0.015-0.015,0.009-0.010,0.004-0.006,0.001-0.003,-0.001-0.001,-0.002 0.001,-0.003 0.001,-0.003 0.002,-0.003 0.002,-0.002 0.002,-0.002 0.001,-0.001 0.001,-0.001 0.001,-0.001 0.001,0.000 0.000,0.000 0.000,0.000 0.000,0.000 0.000,0.000 0.000,0.000 0.000,0.000 0.000,0.000 0.000,0.000 0.000,0.000 0.000,0.000 0.000,0.034-0.043,0.089-0.068,0.106-0.081,0.203-0.135,0.193-0.127,0.189-0.122,0.076-0.002,0.327-0.114,0.164-0.007,0.102 0.034,0.035 0.005,-0.012-0.016,-0.045-0.029,0.235-0.083,-1.093 0.460,1.258-0.528,0.061 0.038,0.009 0.085,0.119-0.076,-0.160-0.063,-0.968 0.408,-0.022 0.021,0.514-0.219,-0.101 0.017,-0.118 0.010,-0.019 0.009,-0.097 0.081,-0.152 0.092,-0.635 0.286,0.733-0.174,-0.094 0.092,-0.148 0.078,-0.248 0.073,-0.052 0.034,-0.034 0.027,0.070-0.111,-0.113-0.181,-0.247 0.087,-0.047-0.016,0.090-0.078,0.080 0.017,0.083 0.003,-0.039 0.059,-0.040 0.045,-0.055 0.044,-0.061 0.040,-0.041 0.038,-0.003 0.026,0.012 0.022,0.021 0.017,0.085 0.014,0.015 0.012,0.007 0.007,0.001 0.004,-0.002 0.001,-0.004 0.000,-0.005-0.001,-0.005-0.002,-0.011-0.030,-0.009-0.045,-0.009-0.050,-0.008-0.049,-0.007-0.044,-0.006-0.038,-0.050 0.048,0.038 0.009,0.049 0.016,0.053 0.021,-0.226 0.085,0.277-0.061,-0.030 0.026,-0.049 0.024,-0.058 0.024,-0.007 0.015,0.004 0.012,0.011 0.000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9-25T20:43:4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887.000 847.000,'0.000'0.023,"0.000"0.035,0.000 0.039,0.000 0.038,0.000 0.034,0.000 0.029,0.000 0.023,0.000 0.018,0.000 0.013,0.000 0.009,0.000 0.006,0.000 0.003,0.000 0.001,0.000 0.000,0.000-0.001,0.000-0.001,0.000-0.001,0.000-0.001,0.000-0.001,0.000 0.029,0.000 0.051,0.000 0.059,0.000-0.017,0.000 0.053,0.000 0.054,0.000 0.052,0.000 0.125,0.000-0.058,0.000-0.119,0.000-0.033,0.000-0.026,0.000-0.019,0.000-0.014,0.000 0.078,0.000 0.036,0.000 0.042,0.000 0.043,0.000-0.179,0.000 0.067,0.000-0.025,0.000-0.025,0.000-0.024,0.000-0.021,0.000-0.018,0.000 0.048,0.000 0.004,0.000 0.009,0.000 0.011,0.000-0.031,0.000-0.038,0.000-0.045,0.000-0.045,0.000-0.042,0.000-0.036,0.000-0.029,0.000-0.023,0.000-0.017,0.000-0.012,0.000-0.008,0.000-0.005,0.000-0.002,0.000-0.001,0.000 0.000,0.000 0.001,0.000 0.001,0.000 0.001,0.000 0.001,0.000 0.001,0.000 0.001,0.000 0.001,0.000 0.001,0.000 0.000,0.000 0.004,0.000 0.016,0.000 0.018,0.000 0.018,0.000 0.017,0.000 0.015,0.000 0.012,0.000 0.010,0.000 0.054,0.000 0.068,0.000 0.074,0.000 0.072,0.000-0.020,0.000-0.033,0.000-0.028,0.000-0.046,0.000-0.044,0.000-0.040,0.000-0.033,0.000-0.027,0.000-0.021,0.000-0.015,0.000-0.011,0.000-0.007,0.000-0.004,0.030 0.037,0.045 0.042,0.050 0.047,0.049 0.046,0.044 0.042,0.037 0.035,-0.008 0.000,-0.021 0.000,-0.032-0.007,-0.036-0.011,-0.035-0.013,-0.032-0.013,-0.030-0.022,-0.020 0.012,-0.016 0.017,-0.012 0.019,-0.009 0.019,-0.006 0.018,-0.004 0.033,-0.002-0.010,-0.001-0.017,0.000-0.020,0.001-0.021,0.001-0.019,0.002-0.063,0.001 0.009,0.001 0.016,0.001 0.020,0.000 0.067,0.001 0.021,0.000 0.016,0.000 0.012,0.000 0.009,0.000 0.006,0.000 0.010,0.000-0.070,0.000-0.069,0.000-0.062,0.000-0.053,0.000-0.042,0.000-0.032,0.000-0.023,0.000-0.016,0.000-0.010,0.000-0.005,0.000-0.002,0.000 0.000,0.000 0.001,0.000 0.002,0.000 0.000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9-25T20:43:4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642.000 771.000,'0.004'0.000,"0.007"0.000,0.007 0.000,0.007 0.000,0.006 0.000,0.005 0.000,0.004 0.000,0.003 0.000,0.002 0.000,0.002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0.000,0.010 0.000,0.019 0.000,0.022 0.000,0.022 0.000,0.020 0.000,0.017 0.000,0.014 0.000,0.011 0.000,0.008 0.000,0.006 0.000,0.002 0.000,0.028 0.000,0.032 0.000,0.033 0.000,0.031 0.000,0.027 0.000,0.023 0.000,0.079 0.000,0.044 0.000,0.041 0.000,-0.146 0.000,0.078 0.023,-0.001 0.036,0.002 0.043,0.003 0.044,0.004 0.041,0.004 0.037,0.040 0.044,-0.054-0.017,-0.064-0.033,-0.064-0.039,-0.059-0.040,-0.050-0.036,-0.040-0.031,-0.031-0.025,-0.022-0.019,-0.015-0.014,-0.010-0.010,-0.005-0.006,-0.002-0.003,0.000-0.001,0.001 0.000,0.002 0.001,0.002 0.001,-0.018 0.046,-0.011 0.070,-0.013 0.081,-0.013 0.082,-0.013 0.077,-0.018-0.093,-0.005-0.001,-0.001 0.112,-0.007-0.022,-0.005-0.029,-0.004-0.031,-0.003-0.030,-0.002-0.027,-0.001-0.023,0.000-0.018,0.000-0.014,0.000-0.010,0.000-0.007,0.000-0.005,0.000-0.003,0.025-0.004,0.038-0.022,0.042-0.024,0.041-0.023,0.036-0.021,0.030-0.017,0.024-0.014,0.018-0.010,0.013-0.007,0.008-0.005,0.005-0.003,-0.089 0.141,0.020 0.181,-0.032 0.070,-0.034 0.016,-0.035-0.009,-0.027-0.001,-0.023-0.005,-0.019-0.007,-0.015-0.008,-0.011-0.008,-0.008 0.035,-0.006 0.040,-0.004 0.048,-0.002 0.050,-0.002 0.045,0.000-0.058,0.002 0.032,0.005-0.334,-0.002 0.256,0.001-0.031,0.001-0.046,0.000 0.155,0.001 0.112,0.001-0.179,0.000 0.011,0.000 0.016,0.000 0.018,-0.221 0.115,-0.173-0.008,-0.056-0.102,0.046 0.007,0.000 0.050,0.060-0.057,0.035-0.192,-0.027 0.000,-0.004 0.030,0.014 0.051,0.025 0.016,0.093-0.117,-0.082 0.118,-0.042 0.016,-0.061 0.021,0.190-0.245,-0.287 0.296,0.021-0.051,0.044-0.065,0.034 0.005,0.070 0.008,0.069 0.028,0.063 0.039,0.049 0.020,0.050-0.052,0.038-0.071,-0.009-0.065,-0.038-0.050,-0.053-0.039,-0.057-0.029,-0.056-0.021,-0.050-0.014,-0.042-0.008,-0.034-0.004,-0.026-0.001,-0.019 0.000,-0.013 0.002,0.037-0.026,-0.001-0.016,0.000-0.019,0.001-0.020,0.002-0.019,-0.010 0.029,0.057 0.047,0.066 0.059,0.066 0.061,0.060 0.058,0.051 0.051,0.020-0.023,-0.009-0.026,-0.022-0.040,-0.029-0.046,-0.031-0.047,-0.030-0.044,-0.027-0.039,-0.024-0.033,-0.019-0.026,-0.012-0.029,0.033-0.031,0.044-0.027,0.046-0.022,0.044-0.017,0.039-0.013,0.032-0.009,0.026-0.006,0.019-0.004,0.014-0.002,0.009-0.001,0.006 0.000,0.003 0.001,0.001 0.001,0.000 0.001,-0.001 0.001,-0.001 0.001,-0.001 0.001,-0.001 0.001,-0.001 0.000,-0.001 0.000,-0.001 0.000,-0.001 0.000,0.000 0.000,0.000 0.000,0.000 0.000,0.000 0.000,0.000 0.000,0.044 0.016,0.069 0.012,0.080 0.013,0.081 0.013,0.076 0.012,-0.036 0.014,-0.005 0.007,-0.020 0.006,-0.029 0.005,0.068 0.004,0.030 0.004,0.044 0.003,0.012 0.001,0.006 0.001,-0.003 0.000,-0.009 0.000,-0.011 0.000,-0.012 0.000,-0.012-0.001,-0.011 0.000,-0.009 0.000,-0.011-0.027,-0.005-0.041,-0.004-0.047,-0.002-0.047,-0.001-0.043,-0.001-0.037,-0.036 0.039,0.040 0.009,0.050 0.016,0.054 0.021,0.190-0.004,0.052 0.035,0.031 0.032,-0.095-0.011,0.019-0.056,0.020-0.073,0.019-0.080,-0.035-0.014,-0.006-0.005,-0.011 0.014,-0.014 0.027,0.009 0.013,-0.073 0.045,-0.083 0.045,-0.052 0.038,-0.049 0.039,-0.034 0.033,-0.021 0.027,-0.012 0.021,-0.005 0.016,0.013 0.012,-0.019 0.008,-0.021 0.005,-0.021 0.002,-0.019 0.000,-0.016-0.001,-0.013-0.002,-0.010-0.002,-0.007-0.002,-0.005-0.002,-0.003-0.002,-0.002-0.001,-0.001-0.001,0.000-0.001,0.000-0.001,0.001 0.000,0.001 0.000,0.001 0.000,-0.006 0.000,0.011 0.000,0.013 0.000,0.013 0.000,0.012 0.000,0.011 0.000,0.009 0.000,0.008 0.000,0.008 0.042,-0.029 0.064,-0.036 0.073,-0.037 0.072,-0.035 0.065,-0.030 0.056,0.017 0.003,0.044-0.029,0.058-0.047,0.061-0.054,0.058-0.054,0.051-0.049,-0.011-0.018,-0.027 0.008,-0.043 0.021,-0.049 0.027,-0.050 0.029,-0.046 0.028,-0.040 0.019,-0.033 0.011,-0.026 0.006,-0.020 0.002,-0.014-0.001,-0.009-0.002,-0.006-0.003,-0.003-0.003,-0.001-0.003,0.000-0.003,0.001-0.003,0.001-0.002,0.002-0.007,0.001 0.004,0.001 0.005,0.001 0.005,0.001 0.005,0.001 0.005,0.001 0.004,0.000-0.019,0.000 0.061,0.000 0.075,0.000 0.074,0.000 0.003,0.000-0.024,0.000-0.224,0.000 0.348,0.000 0.000,0.000-0.036,-0.036-0.291,-0.209 0.365,-0.092-0.009,-0.040-0.044,0.296-0.437,-0.266 0.381,0.021 0.026,0.033 0.044,0.046-0.074,-0.035 0.045,-0.202 0.342,0.019-0.057,0.132-0.242,0.041-0.078,0.044-0.082,0.098-0.128,0.021 0.033,-0.008 0.140,0.031 0.000,0.027-0.022,0.014 0.127,0.032-0.045,0.023-0.044,0.015-0.040,0.008-0.034,0.004-0.027,-0.092-0.103,-0.145-0.039,-0.043-0.059,-0.035-0.031,-0.011-0.029,-0.067 0.032,0.034 0.035,0.047 0.053,0.052 0.060,0.051 0.061,0.041-0.140,-0.186 0.117,-0.089-0.025,-0.074-0.037,0.282-0.165,-0.291 0.146,0.032 0.026,0.052 0.042,-0.064 0.056,-0.045-0.026,-0.067-0.046,0.265-0.152,-0.192 0.055,0.059-0.047,0.072-0.042,0.087-0.044,0.009-0.022,-0.004-0.018,-0.013-0.015,0.002 0.044,0.023 0.081,0.032 0.103,0.058-0.050,-0.052 0.016,-0.204 0.124,-0.024-0.010,-0.038 0.004,0.008-0.038,0.030-0.054,0.031-0.053,0.029-0.048,0.025-0.042,0.021-0.034,0.024-0.027,0.016-0.020,0.013-0.014,0.010-0.009,0.008-0.006,0.005-0.003,0.004-0.001,0.002 0.000,0.001 0.001,0.000 0.002,0.023 0.002,-0.005 0.001,-0.007 0.001,-0.008 0.001,-0.008 0.001,-0.007 0.001,-0.101 0.001,-0.058 0.001,-0.060 0.000,-0.056 0.000,0.068 0.000,0.048 0.000,0.065 0.000,0.085 0.000,0.008 0.000,-0.005 0.000,-0.013 0.000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9-25T20:43:4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638.000 673.000,'0.007'-0.003,"0.011"-0.005,0.012-0.006,0.012-0.006,0.010-0.005,0.009-0.004,0.007-0.003,0.005-0.003,0.004-0.002,0.003-0.001,0.002-0.001,0.001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0.000,0.034-0.042,0.072-0.076,0.085-0.089,0.088-0.092,-0.003-0.002,0.000-0.003,-0.020 0.017,0.045-0.042,-0.058 0.062,-0.059 0.065,-0.054 0.061,-0.047 0.053,-0.038 0.043,-0.029 0.034,-0.021 0.025,-0.015 0.017,-0.009 0.011,-0.005 0.006,-0.002 0.003,0.000 0.001,0.001-0.001,0.001-0.002,0.002-0.002,0.002-0.002,0.002-0.002,0.001-0.002,0.001-0.001,0.001-0.001,0.001-0.001,0.000 0.000,0.000 0.000,0.000 0.000,0.000 0.000,0.000 0.000,0.000 0.000,0.000 0.000,0.000 0.000,0.000 0.000,0.000 0.000,0.000 0.000,0.000 0.000,0.000 0.000,0.000 0.000,0.000 0.000,0.000 0.000,-0.009 0.074,-0.006 0.115,-0.006 0.134,-0.006 0.062,-0.006 0.011,-0.005-0.022,-0.004-0.042,0.048-0.033,0.076-0.062,0.086-0.058,0.085-0.051,0.078-0.042,-0.016 0.002,-0.019 0.036,-0.038 0.051,-0.047 0.056,0.017 0.037,0.032-0.009,0.050-0.027,0.011-0.001,-0.033 0.004,-0.050 0.011,-0.056 0.015,-0.055 0.015,-0.049 0.015,0.015-0.056,0.078-0.023,0.102-0.029,-0.096-0.078,0.120 0.020,-0.006-0.025,-0.023-0.023,-0.038 0.019,-0.037 0.049,-0.039 0.066,-0.038 0.075,-0.019 0.101,-0.042 0.004,-0.035-0.026,-0.001-0.008,0.019-0.015,0.031-0.010,0.036-0.006,0.037-0.003,0.034-0.001,0.045 0.018,0.025 0.000,0.019-0.001,0.013-0.001,0.008-0.001,0.005-0.001,0.002-0.001,0.000 0.000,-0.001 0.000,-0.061-0.040,-0.035-0.003,-0.040-0.002,-0.040-0.002,-0.038-0.001,-0.034-0.001,-0.028 0.000,-0.021 0.087,-0.021 0.089,-0.015 0.100,-0.008-0.132,-0.004-0.014,-0.003-0.030,-0.005 0.114,-0.001 0.005,0.000 0.017,0.002-0.007,0.001 0.034,0.001 0.036,0.001 0.036,0.001 0.034,0.001-0.075,0.001-0.162,0.000 0.024,0.000 0.141,0.000-0.053,0.000-0.077,0.000-0.079,0.000-0.035,0.000-0.023,0.000-0.014,0.000-0.006,0.000-0.001,0.000-0.005,0.000 0.032,0.000 0.038,0.000 0.041,0.000 0.040,-0.221 0.037,-0.173 0.093,-0.056 0.066,0.166-0.184,0.012 0.073,-0.100 0.239,-0.025-0.007,-0.034-0.053,-0.020-0.083,-0.065-0.020,-0.072-0.010,0.031-0.079,0.413-0.378,-0.742 0.723,0.002 0.016,0.075-0.063,0.172-0.222,-0.006-0.081,-0.024-0.084,-0.076 0.104,0.457-0.318,-0.308 0.279,0.013 0.052,0.004 0.062,0.035 0.009,0.054-0.027,0.064-0.051,-0.049 0.045,-0.029-0.017,-0.055-0.003,0.334-0.341,-0.234 0.205,0.035-0.049,0.047-0.054,0.052-0.054,-0.008-0.017,0.055-0.069,0.043-0.057,0.032-0.046,0.023-0.034,0.015-0.025,0.009-0.017,0.004-0.010,0.001-0.005,-0.001-0.002,-0.002 0.000,-0.003 0.002,-0.013 0.002,-0.010 0.003,-0.010 0.003,-0.009 0.003,-0.008 0.002,-0.007 0.002,-0.005 0.001,-0.004 0.001,-0.003 0.001,0.008 0.000,-0.025 0.000,-0.030 0.000,-0.030 0.000,-0.029 0.000,-0.026 0.000,-0.022 0.000,-0.031 0.000,0.057 0.000,0.073 0.000,0.076 0.000,0.071 0.000,0.061 0.000,0.050 0.000,0.039 0.000,0.028 0.000,0.020 0.000,0.013 0.000,0.007 0.000,0.003 0.000,0.001 0.000,-0.001 0.000,-0.002 0.000,-0.002 0.000,-0.002 0.000,-0.002 0.000,-0.002 0.000,-0.001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0.000,-0.010-0.011,-0.009-0.017,-0.010-0.019,-0.010-0.019,-0.009-0.017,-0.008-0.015,-0.007-0.012,-0.005-0.009,-0.004-0.007,-0.003-0.005,-0.002-0.003,-0.001-0.002,0.000-0.001,0.000 0.000,0.000 0.000,0.031 0.012,0.048 0.017,0.055 0.019,0.055 0.019,0.050 0.018,0.043 0.015,0.035 0.012,0.028 0.010,0.021 0.007,0.015 0.005,0.010 0.003,0.006 0.002,0.003 0.001,-0.045 0.000,-0.003 0.000,-0.003 0.000,-0.003 0.000,-0.002 0.000,-0.002 0.000,0.051-0.036,0.007-0.055,0.007-0.062,0.006-0.061,0.006-0.056,0.005-0.048,0.004-0.039,-0.027 0.024,-0.007 0.027,-0.009 0.040,-0.009 0.045,-0.008 0.045,-0.008 0.041,0.044 0.033,0.045 0.033,0.053 0.026,0.054 0.019,-0.138 0.013,-0.024 0.006,-0.036 0.004,0.072-0.044,0.007-0.074,0.022-0.088,0.025-0.041,0.025-0.008,0.023 0.013,0.020 0.026,0.017 0.033,-0.343 0.115,0.193-0.045,-0.039 0.021,-0.045 0.019,0.008 0.014,0.005 0.017,0.021 0.014,-0.005-0.044,-0.024-0.082,-0.035-0.103,-0.026-0.029,0.016-0.021,0.029 0.000,0.006 0.014,0.116-0.060,-0.016 0.057,-0.025 0.060,-0.028 0.057,-0.028 0.050,-0.025 0.042,-0.021 0.033,-0.017 0.025,-0.013 0.017,-0.010 0.012,-0.007 0.007,-0.004 0.004,-0.018 0.001,-0.018 0.000,-0.020-0.001,-0.019-0.002,-0.017-0.002,-0.014-0.002,-0.011-0.002,-0.009-0.001,-0.006-0.001,-0.004-0.001,-0.003-0.001,-0.001 0.000,-0.001 0.000,0.000 0.000,0.000 0.000,0.001 0.000,0.001 0.000,0.001 0.000,0.008 0.000,0.009 0.000,0.010 0.000,0.010 0.000,0.009 0.000,0.007 0.000,0.006 0.000,0.004 0.000,0.003 0.000,0.002 0.000,0.001 0.000,0.001 0.000,0.000 0.000,0.000 0.000,0.000 0.000,0.000 0.000,0.000 0.000,-0.003 0.000,-0.009 0.000,-0.010 0.000,-0.010 0.000,-0.009 0.000,-0.008 0.000,-0.006 0.000,-0.005 0.000,-0.003 0.000,-0.002 0.000,-0.001 0.000,-0.001 0.000,0.000 0.000,0.000 0.000,0.000 0.000,0.000 0.000,0.000 0.000,0.000 0.000,0.024 0.000,0.048 0.000,0.055 0.000,0.055 0.000,0.051 0.000,0.044 0.000,-0.006 0.000,0.005 0.000,-0.004 0.000,-0.009 0.000,-0.012 0.000,-0.013 0.000,-0.013 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Shape 98"/>
          <p:cNvSpPr/>
          <p:nvPr>
            <p:ph type="sldImg"/>
          </p:nvPr>
        </p:nvSpPr>
        <p:spPr>
          <a:xfrm>
            <a:off x="1143000" y="685800"/>
            <a:ext cx="4572000" cy="3429000"/>
          </a:xfrm>
          <a:prstGeom prst="rect">
            <a:avLst/>
          </a:prstGeom>
        </p:spPr>
        <p:txBody>
          <a:bodyPr/>
          <a:lstStyle/>
          <a:p/>
        </p:txBody>
      </p:sp>
      <p:sp>
        <p:nvSpPr>
          <p:cNvPr id="99" name="Shape 99"/>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panose="020B0604020202090204"/>
      </a:defRPr>
    </a:lvl1pPr>
    <a:lvl2pPr indent="228600" latinLnBrk="0">
      <a:defRPr sz="1200">
        <a:latin typeface="+mn-lt"/>
        <a:ea typeface="+mn-ea"/>
        <a:cs typeface="+mn-cs"/>
        <a:sym typeface="Arial" panose="020B0604020202090204"/>
      </a:defRPr>
    </a:lvl2pPr>
    <a:lvl3pPr indent="457200" latinLnBrk="0">
      <a:defRPr sz="1200">
        <a:latin typeface="+mn-lt"/>
        <a:ea typeface="+mn-ea"/>
        <a:cs typeface="+mn-cs"/>
        <a:sym typeface="Arial" panose="020B0604020202090204"/>
      </a:defRPr>
    </a:lvl3pPr>
    <a:lvl4pPr indent="685800" latinLnBrk="0">
      <a:defRPr sz="1200">
        <a:latin typeface="+mn-lt"/>
        <a:ea typeface="+mn-ea"/>
        <a:cs typeface="+mn-cs"/>
        <a:sym typeface="Arial" panose="020B0604020202090204"/>
      </a:defRPr>
    </a:lvl4pPr>
    <a:lvl5pPr indent="914400" latinLnBrk="0">
      <a:defRPr sz="1200">
        <a:latin typeface="+mn-lt"/>
        <a:ea typeface="+mn-ea"/>
        <a:cs typeface="+mn-cs"/>
        <a:sym typeface="Arial" panose="020B0604020202090204"/>
      </a:defRPr>
    </a:lvl5pPr>
    <a:lvl6pPr indent="1143000" latinLnBrk="0">
      <a:defRPr sz="1200">
        <a:latin typeface="+mn-lt"/>
        <a:ea typeface="+mn-ea"/>
        <a:cs typeface="+mn-cs"/>
        <a:sym typeface="Arial" panose="020B0604020202090204"/>
      </a:defRPr>
    </a:lvl6pPr>
    <a:lvl7pPr indent="1371600" latinLnBrk="0">
      <a:defRPr sz="1200">
        <a:latin typeface="+mn-lt"/>
        <a:ea typeface="+mn-ea"/>
        <a:cs typeface="+mn-cs"/>
        <a:sym typeface="Arial" panose="020B0604020202090204"/>
      </a:defRPr>
    </a:lvl7pPr>
    <a:lvl8pPr indent="1600200" latinLnBrk="0">
      <a:defRPr sz="1200">
        <a:latin typeface="+mn-lt"/>
        <a:ea typeface="+mn-ea"/>
        <a:cs typeface="+mn-cs"/>
        <a:sym typeface="Arial" panose="020B0604020202090204"/>
      </a:defRPr>
    </a:lvl8pPr>
    <a:lvl9pPr indent="1828800" latinLnBrk="0">
      <a:defRPr sz="1200">
        <a:latin typeface="+mn-lt"/>
        <a:ea typeface="+mn-ea"/>
        <a:cs typeface="+mn-cs"/>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en-US" altLang="zh-CN">
              <a:ea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单击此处编辑标题"/>
          <p:cNvSpPr txBox="1"/>
          <p:nvPr>
            <p:ph type="title" hasCustomPrompt="1"/>
          </p:nvPr>
        </p:nvSpPr>
        <p:spPr>
          <a:xfrm>
            <a:off x="899099" y="914400"/>
            <a:ext cx="7349402" cy="2570401"/>
          </a:xfrm>
          <a:prstGeom prst="rect">
            <a:avLst/>
          </a:prstGeom>
        </p:spPr>
        <p:txBody>
          <a:bodyPr anchor="b"/>
          <a:lstStyle>
            <a:lvl1pPr algn="ctr">
              <a:defRPr sz="6000"/>
            </a:lvl1pPr>
          </a:lstStyle>
          <a:p>
            <a:r>
              <a:t>单击此处编辑标题</a:t>
            </a:r>
          </a:p>
        </p:txBody>
      </p:sp>
      <p:sp>
        <p:nvSpPr>
          <p:cNvPr id="12" name="正文级别 1…"/>
          <p:cNvSpPr txBox="1"/>
          <p:nvPr>
            <p:ph type="body" sz="quarter" idx="1" hasCustomPrompt="1"/>
          </p:nvPr>
        </p:nvSpPr>
        <p:spPr>
          <a:xfrm>
            <a:off x="899099" y="3560400"/>
            <a:ext cx="7349402" cy="1472401"/>
          </a:xfrm>
          <a:prstGeom prst="rect">
            <a:avLst/>
          </a:prstGeom>
        </p:spPr>
        <p:txBody>
          <a:bodyPr/>
          <a:lstStyle>
            <a:lvl1pPr marL="0" indent="0" algn="ctr">
              <a:lnSpc>
                <a:spcPct val="110000"/>
              </a:lnSpc>
              <a:buSzTx/>
              <a:buFontTx/>
              <a:buNone/>
              <a:defRPr sz="2400" spc="200"/>
            </a:lvl1pPr>
            <a:lvl2pPr marL="0" indent="457200" algn="ctr">
              <a:lnSpc>
                <a:spcPct val="110000"/>
              </a:lnSpc>
              <a:buSzTx/>
              <a:buFontTx/>
              <a:buNone/>
              <a:defRPr sz="2400" spc="200"/>
            </a:lvl2pPr>
            <a:lvl3pPr marL="0" indent="914400" algn="ctr">
              <a:lnSpc>
                <a:spcPct val="110000"/>
              </a:lnSpc>
              <a:buSzTx/>
              <a:buFontTx/>
              <a:buNone/>
              <a:defRPr sz="2400" spc="200"/>
            </a:lvl3pPr>
            <a:lvl4pPr marL="0" indent="1371600" algn="ctr">
              <a:lnSpc>
                <a:spcPct val="110000"/>
              </a:lnSpc>
              <a:buSzTx/>
              <a:buFontTx/>
              <a:buNone/>
              <a:defRPr sz="2400" spc="200"/>
            </a:lvl4pPr>
            <a:lvl5pPr marL="0" indent="1828800" algn="ctr">
              <a:lnSpc>
                <a:spcPct val="110000"/>
              </a:lnSpc>
              <a:buSzTx/>
              <a:buFontTx/>
              <a:buNone/>
              <a:defRPr sz="2400" spc="200"/>
            </a:lvl5pPr>
          </a:lstStyle>
          <a:p>
            <a:r>
              <a:t>单击此处编辑副标题</a:t>
            </a:r>
          </a:p>
          <a:p>
            <a:pPr lvl="1"/>
          </a:p>
          <a:p>
            <a:pPr lvl="2"/>
          </a:p>
          <a:p>
            <a:pPr lvl="3"/>
          </a:p>
          <a:p>
            <a:pPr lvl="4"/>
          </a:p>
        </p:txBody>
      </p:sp>
      <p:sp>
        <p:nvSpPr>
          <p:cNvPr id="1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末尾幻灯片">
    <p:spTree>
      <p:nvGrpSpPr>
        <p:cNvPr id="1" name=""/>
        <p:cNvGrpSpPr/>
        <p:nvPr/>
      </p:nvGrpSpPr>
      <p:grpSpPr>
        <a:xfrm>
          <a:off x="0" y="0"/>
          <a:ext cx="0" cy="0"/>
          <a:chOff x="0" y="0"/>
          <a:chExt cx="0" cy="0"/>
        </a:xfrm>
      </p:grpSpPr>
      <p:sp>
        <p:nvSpPr>
          <p:cNvPr id="90" name="单击此处编辑标题"/>
          <p:cNvSpPr txBox="1"/>
          <p:nvPr>
            <p:ph type="title" hasCustomPrompt="1"/>
          </p:nvPr>
        </p:nvSpPr>
        <p:spPr>
          <a:xfrm>
            <a:off x="899099" y="2483999"/>
            <a:ext cx="7349402" cy="1018801"/>
          </a:xfrm>
          <a:prstGeom prst="rect">
            <a:avLst/>
          </a:prstGeom>
        </p:spPr>
        <p:txBody>
          <a:bodyPr anchor="t"/>
          <a:lstStyle>
            <a:lvl1pPr algn="ctr">
              <a:defRPr sz="6000"/>
            </a:lvl1pPr>
          </a:lstStyle>
          <a:p>
            <a:r>
              <a:t>单击此处编辑标题</a:t>
            </a:r>
          </a:p>
        </p:txBody>
      </p:sp>
      <p:sp>
        <p:nvSpPr>
          <p:cNvPr id="91" name="正文级别 1…"/>
          <p:cNvSpPr txBox="1"/>
          <p:nvPr>
            <p:ph type="body" sz="quarter" idx="1" hasCustomPrompt="1"/>
          </p:nvPr>
        </p:nvSpPr>
        <p:spPr>
          <a:xfrm>
            <a:off x="899099" y="3560400"/>
            <a:ext cx="7349402" cy="471601"/>
          </a:xfrm>
          <a:prstGeom prst="rect">
            <a:avLst/>
          </a:prstGeom>
        </p:spPr>
        <p:txBody>
          <a:bodyPr/>
          <a:lstStyle>
            <a:lvl1pPr marL="0" indent="0" algn="ctr">
              <a:lnSpc>
                <a:spcPct val="110000"/>
              </a:lnSpc>
              <a:buSzTx/>
              <a:buFontTx/>
              <a:buNone/>
              <a:defRPr sz="2400" spc="200"/>
            </a:lvl1pPr>
            <a:lvl2pPr marL="800100" indent="-342900" algn="ctr">
              <a:lnSpc>
                <a:spcPct val="110000"/>
              </a:lnSpc>
              <a:buFontTx/>
              <a:defRPr sz="2400" spc="200"/>
            </a:lvl2pPr>
            <a:lvl3pPr marL="1257300" indent="-342900" algn="ctr">
              <a:lnSpc>
                <a:spcPct val="110000"/>
              </a:lnSpc>
              <a:buFontTx/>
              <a:defRPr sz="2400" spc="200"/>
            </a:lvl3pPr>
            <a:lvl4pPr marL="1763395" indent="-391795" algn="ctr">
              <a:lnSpc>
                <a:spcPct val="110000"/>
              </a:lnSpc>
              <a:buFontTx/>
              <a:defRPr sz="2400" spc="200"/>
            </a:lvl4pPr>
            <a:lvl5pPr marL="2220595" indent="-391795" algn="ctr">
              <a:lnSpc>
                <a:spcPct val="110000"/>
              </a:lnSpc>
              <a:buFontTx/>
              <a:defRPr sz="2400" spc="200"/>
            </a:lvl5pPr>
          </a:lstStyle>
          <a:p>
            <a:r>
              <a:t>正文级别 1</a:t>
            </a:r>
          </a:p>
          <a:p>
            <a:pPr lvl="1"/>
            <a:r>
              <a:t>正文级别 2</a:t>
            </a:r>
          </a:p>
          <a:p>
            <a:pPr lvl="2"/>
            <a:r>
              <a:t>正文级别 3</a:t>
            </a:r>
          </a:p>
          <a:p>
            <a:pPr lvl="3"/>
            <a:r>
              <a:t>正文级别 4</a:t>
            </a:r>
          </a:p>
          <a:p>
            <a:pPr lvl="4"/>
            <a:r>
              <a:t>正文级别 5</a:t>
            </a:r>
          </a:p>
        </p:txBody>
      </p:sp>
      <p:sp>
        <p:nvSpPr>
          <p:cNvPr id="9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p:nvPr>
            <p:ph type="title" hasCustomPrompt="1"/>
          </p:nvPr>
        </p:nvSpPr>
        <p:spPr>
          <a:prstGeom prst="rect">
            <a:avLst/>
          </a:prstGeom>
        </p:spPr>
        <p:txBody>
          <a:bodyPr/>
          <a:lstStyle/>
          <a:p>
            <a:r>
              <a:t>标题文本</a:t>
            </a:r>
          </a:p>
        </p:txBody>
      </p:sp>
      <p:sp>
        <p:nvSpPr>
          <p:cNvPr id="21"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单击此处编辑标题"/>
          <p:cNvSpPr txBox="1"/>
          <p:nvPr>
            <p:ph type="title" hasCustomPrompt="1"/>
          </p:nvPr>
        </p:nvSpPr>
        <p:spPr>
          <a:xfrm>
            <a:off x="1493100" y="3848399"/>
            <a:ext cx="5826601" cy="766801"/>
          </a:xfrm>
          <a:prstGeom prst="rect">
            <a:avLst/>
          </a:prstGeom>
        </p:spPr>
        <p:txBody>
          <a:bodyPr anchor="b"/>
          <a:lstStyle>
            <a:lvl1pPr>
              <a:defRPr sz="4400"/>
            </a:lvl1pPr>
          </a:lstStyle>
          <a:p>
            <a:r>
              <a:t>单击此处编辑标题</a:t>
            </a:r>
          </a:p>
        </p:txBody>
      </p:sp>
      <p:sp>
        <p:nvSpPr>
          <p:cNvPr id="30" name="正文级别 1…"/>
          <p:cNvSpPr txBox="1"/>
          <p:nvPr>
            <p:ph type="body" sz="quarter" idx="1" hasCustomPrompt="1"/>
          </p:nvPr>
        </p:nvSpPr>
        <p:spPr>
          <a:xfrm>
            <a:off x="1493100" y="4615200"/>
            <a:ext cx="5826601" cy="867601"/>
          </a:xfrm>
          <a:prstGeom prst="rect">
            <a:avLst/>
          </a:prstGeom>
        </p:spPr>
        <p:txBody>
          <a:bodyP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单击此处编辑文本</a:t>
            </a:r>
          </a:p>
          <a:p>
            <a:pPr lvl="1"/>
          </a:p>
          <a:p>
            <a:pPr lvl="2"/>
          </a:p>
          <a:p>
            <a:pPr lvl="3"/>
          </a:p>
          <a:p>
            <a:pPr lvl="4"/>
          </a:p>
        </p:txBody>
      </p:sp>
      <p:sp>
        <p:nvSpPr>
          <p:cNvPr id="3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p:nvPr>
            <p:ph type="title" hasCustomPrompt="1"/>
          </p:nvPr>
        </p:nvSpPr>
        <p:spPr>
          <a:prstGeom prst="rect">
            <a:avLst/>
          </a:prstGeom>
        </p:spPr>
        <p:txBody>
          <a:bodyPr/>
          <a:lstStyle/>
          <a:p>
            <a:r>
              <a:t>标题文本</a:t>
            </a:r>
          </a:p>
        </p:txBody>
      </p:sp>
      <p:sp>
        <p:nvSpPr>
          <p:cNvPr id="39" name="正文级别 1…"/>
          <p:cNvSpPr txBox="1"/>
          <p:nvPr>
            <p:ph type="body" sz="half" idx="1" hasCustomPrompt="1"/>
          </p:nvPr>
        </p:nvSpPr>
        <p:spPr>
          <a:xfrm>
            <a:off x="456300" y="1501200"/>
            <a:ext cx="3882600" cy="4748401"/>
          </a:xfrm>
          <a:prstGeom prst="rect">
            <a:avLst/>
          </a:prstGeom>
        </p:spPr>
        <p:txBody>
          <a:bodyPr/>
          <a:lstStyle>
            <a:lvl1pPr>
              <a:spcBef>
                <a:spcPts val="600"/>
              </a:spcBef>
              <a:defRPr sz="1600"/>
            </a:lvl1pPr>
            <a:lvl2pPr marL="685800" indent="-228600">
              <a:spcBef>
                <a:spcPts val="600"/>
              </a:spcBef>
              <a:defRPr sz="1600"/>
            </a:lvl2pPr>
            <a:lvl3pPr marL="1143000" indent="-228600">
              <a:spcBef>
                <a:spcPts val="600"/>
              </a:spcBef>
              <a:defRPr sz="1600"/>
            </a:lvl3pPr>
            <a:lvl4pPr marL="1632585" indent="-260985">
              <a:spcBef>
                <a:spcPts val="600"/>
              </a:spcBef>
              <a:defRPr sz="1600"/>
            </a:lvl4pPr>
            <a:lvl5pPr marL="2089785" indent="-260985">
              <a:spcBef>
                <a:spcPts val="600"/>
              </a:spcBef>
              <a:defRPr sz="16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p:nvPr>
            <p:ph type="title" hasCustomPrompt="1"/>
          </p:nvPr>
        </p:nvSpPr>
        <p:spPr>
          <a:prstGeom prst="rect">
            <a:avLst/>
          </a:prstGeom>
        </p:spPr>
        <p:txBody>
          <a:bodyPr/>
          <a:lstStyle/>
          <a:p>
            <a:r>
              <a:t>标题文本</a:t>
            </a:r>
          </a:p>
        </p:txBody>
      </p:sp>
      <p:sp>
        <p:nvSpPr>
          <p:cNvPr id="48" name="正文级别 1…"/>
          <p:cNvSpPr txBox="1"/>
          <p:nvPr>
            <p:ph type="body" sz="quarter" idx="1" hasCustomPrompt="1"/>
          </p:nvPr>
        </p:nvSpPr>
        <p:spPr>
          <a:xfrm>
            <a:off x="456300" y="1429199"/>
            <a:ext cx="4006801" cy="381601"/>
          </a:xfrm>
          <a:prstGeom prst="rect">
            <a:avLst/>
          </a:prstGeom>
        </p:spPr>
        <p:txBody>
          <a:bodyPr lIns="38100" tIns="38100" rIns="38100" bIns="38100"/>
          <a:lstStyle>
            <a:lvl1pPr marL="0" indent="0">
              <a:lnSpc>
                <a:spcPct val="100000"/>
              </a:lnSpc>
              <a:spcBef>
                <a:spcPts val="0"/>
              </a:spcBef>
              <a:buSzTx/>
              <a:buFontTx/>
              <a:buNone/>
              <a:defRPr sz="2000" b="1" spc="200">
                <a:solidFill>
                  <a:srgbClr val="404040"/>
                </a:solidFill>
              </a:defRPr>
            </a:lvl1pPr>
            <a:lvl2pPr marL="0" indent="457200">
              <a:lnSpc>
                <a:spcPct val="100000"/>
              </a:lnSpc>
              <a:spcBef>
                <a:spcPts val="0"/>
              </a:spcBef>
              <a:buSzTx/>
              <a:buFontTx/>
              <a:buNone/>
              <a:defRPr sz="2000" b="1" spc="200">
                <a:solidFill>
                  <a:srgbClr val="404040"/>
                </a:solidFill>
              </a:defRPr>
            </a:lvl2pPr>
            <a:lvl3pPr marL="0" indent="914400">
              <a:lnSpc>
                <a:spcPct val="100000"/>
              </a:lnSpc>
              <a:spcBef>
                <a:spcPts val="0"/>
              </a:spcBef>
              <a:buSzTx/>
              <a:buFontTx/>
              <a:buNone/>
              <a:defRPr sz="2000" b="1" spc="200">
                <a:solidFill>
                  <a:srgbClr val="404040"/>
                </a:solidFill>
              </a:defRPr>
            </a:lvl3pPr>
            <a:lvl4pPr marL="0" indent="1371600">
              <a:lnSpc>
                <a:spcPct val="100000"/>
              </a:lnSpc>
              <a:spcBef>
                <a:spcPts val="0"/>
              </a:spcBef>
              <a:buSzTx/>
              <a:buFontTx/>
              <a:buNone/>
              <a:defRPr sz="2000" b="1" spc="200">
                <a:solidFill>
                  <a:srgbClr val="404040"/>
                </a:solidFill>
              </a:defRPr>
            </a:lvl4pPr>
            <a:lvl5pPr marL="0" indent="1828800">
              <a:lnSpc>
                <a:spcPct val="100000"/>
              </a:lnSpc>
              <a:spcBef>
                <a:spcPts val="0"/>
              </a:spcBef>
              <a:buSzTx/>
              <a:buFontTx/>
              <a:buNone/>
              <a:defRPr sz="2000" b="1" spc="200">
                <a:solidFill>
                  <a:srgbClr val="404040"/>
                </a:solidFill>
              </a:defRPr>
            </a:lvl5pPr>
          </a:lstStyle>
          <a:p>
            <a:r>
              <a:t>单击此处编辑文本</a:t>
            </a:r>
          </a:p>
          <a:p>
            <a:pPr lvl="1"/>
          </a:p>
          <a:p>
            <a:pPr lvl="2"/>
          </a:p>
          <a:p>
            <a:pPr lvl="3"/>
          </a:p>
          <a:p>
            <a:pPr lvl="4"/>
          </a:p>
        </p:txBody>
      </p:sp>
      <p:sp>
        <p:nvSpPr>
          <p:cNvPr id="49" name="文本占位符 4"/>
          <p:cNvSpPr/>
          <p:nvPr>
            <p:ph type="body" sz="quarter" idx="21" hasCustomPrompt="1"/>
          </p:nvPr>
        </p:nvSpPr>
        <p:spPr>
          <a:xfrm>
            <a:off x="4676812" y="1421729"/>
            <a:ext cx="4006801" cy="381601"/>
          </a:xfrm>
          <a:prstGeom prst="rect">
            <a:avLst/>
          </a:prstGeom>
        </p:spPr>
        <p:txBody>
          <a:bodyPr lIns="38100" tIns="38100" rIns="38100" bIns="38100"/>
          <a:lstStyle>
            <a:lvl1pPr marL="0" indent="0" defTabSz="795655">
              <a:lnSpc>
                <a:spcPct val="100000"/>
              </a:lnSpc>
              <a:spcBef>
                <a:spcPts val="0"/>
              </a:spcBef>
              <a:buSzTx/>
              <a:buFontTx/>
              <a:buNone/>
              <a:defRPr sz="1740" b="1" spc="174">
                <a:solidFill>
                  <a:srgbClr val="404040"/>
                </a:solidFill>
              </a:defRPr>
            </a:lvl1pPr>
          </a:lstStyle>
          <a:p>
            <a:r>
              <a:t>单击此处编辑文本</a:t>
            </a:r>
          </a:p>
        </p:txBody>
      </p:sp>
      <p:sp>
        <p:nvSpPr>
          <p:cNvPr id="5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p:nvPr>
            <p:ph type="title" hasCustomPrompt="1"/>
          </p:nvPr>
        </p:nvSpPr>
        <p:spPr>
          <a:prstGeom prst="rect">
            <a:avLst/>
          </a:prstGeom>
        </p:spPr>
        <p:txBody>
          <a:bodyPr/>
          <a:lstStyle/>
          <a:p>
            <a:r>
              <a:t>标题文本</a:t>
            </a:r>
          </a:p>
        </p:txBody>
      </p:sp>
      <p:sp>
        <p:nvSpPr>
          <p:cNvPr id="5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72" name="图片占位符 2"/>
          <p:cNvSpPr/>
          <p:nvPr>
            <p:ph type="pic" sz="half" idx="21"/>
          </p:nvPr>
        </p:nvSpPr>
        <p:spPr>
          <a:xfrm>
            <a:off x="456248" y="1555114"/>
            <a:ext cx="3924776" cy="4608197"/>
          </a:xfrm>
          <a:prstGeom prst="rect">
            <a:avLst/>
          </a:prstGeom>
        </p:spPr>
        <p:txBody>
          <a:bodyPr lIns="91439" tIns="45719" rIns="91439" bIns="45719">
            <a:noAutofit/>
          </a:bodyPr>
          <a:lstStyle/>
          <a:p/>
        </p:txBody>
      </p:sp>
      <p:sp>
        <p:nvSpPr>
          <p:cNvPr id="73" name="正文级别 1…"/>
          <p:cNvSpPr txBox="1"/>
          <p:nvPr>
            <p:ph type="body" sz="half" idx="1" hasCustomPrompt="1"/>
          </p:nvPr>
        </p:nvSpPr>
        <p:spPr>
          <a:xfrm>
            <a:off x="4762799" y="1555200"/>
            <a:ext cx="3920401" cy="4608001"/>
          </a:xfrm>
          <a:prstGeom prst="rect">
            <a:avLst/>
          </a:prstGeom>
        </p:spPr>
        <p:txBody>
          <a:bodyPr/>
          <a:lstStyle>
            <a:lvl1pPr marL="0" indent="0">
              <a:spcBef>
                <a:spcPts val="600"/>
              </a:spcBef>
              <a:buSzTx/>
              <a:buFontTx/>
              <a:buNone/>
              <a:defRPr sz="1600"/>
            </a:lvl1pPr>
            <a:lvl2pPr marL="0" indent="457200">
              <a:spcBef>
                <a:spcPts val="600"/>
              </a:spcBef>
              <a:buSzTx/>
              <a:buFontTx/>
              <a:buNone/>
              <a:defRPr sz="1600"/>
            </a:lvl2pPr>
            <a:lvl3pPr marL="1143000" indent="-228600">
              <a:spcBef>
                <a:spcPts val="600"/>
              </a:spcBef>
              <a:buFontTx/>
              <a:defRPr sz="1600"/>
            </a:lvl3pPr>
            <a:lvl4pPr marL="1632585" indent="-260985">
              <a:spcBef>
                <a:spcPts val="600"/>
              </a:spcBef>
              <a:buFontTx/>
              <a:defRPr sz="1600"/>
            </a:lvl4pPr>
            <a:lvl5pPr marL="2089785" indent="-260985">
              <a:spcBef>
                <a:spcPts val="600"/>
              </a:spcBef>
              <a:buFontTx/>
              <a:defRPr sz="1600"/>
            </a:lvl5pPr>
          </a:lstStyle>
          <a:p>
            <a:r>
              <a:t>正文级别 1</a:t>
            </a:r>
          </a:p>
          <a:p>
            <a:pPr lvl="1"/>
            <a:r>
              <a:t>正文级别 2</a:t>
            </a:r>
          </a:p>
          <a:p>
            <a:pPr lvl="2"/>
            <a:r>
              <a:t>正文级别 3</a:t>
            </a:r>
          </a:p>
          <a:p>
            <a:pPr lvl="3"/>
            <a:r>
              <a:t>正文级别 4</a:t>
            </a:r>
          </a:p>
          <a:p>
            <a:pPr lvl="4"/>
            <a:r>
              <a:t>正文级别 5</a:t>
            </a:r>
          </a:p>
        </p:txBody>
      </p:sp>
      <p:sp>
        <p:nvSpPr>
          <p:cNvPr id="74" name="标题文本"/>
          <p:cNvSpPr txBox="1"/>
          <p:nvPr>
            <p:ph type="title" hasCustomPrompt="1"/>
          </p:nvPr>
        </p:nvSpPr>
        <p:spPr>
          <a:prstGeom prst="rect">
            <a:avLst/>
          </a:prstGeom>
        </p:spPr>
        <p:txBody>
          <a:bodyPr lIns="46990" tIns="46990" rIns="46990" bIns="46990"/>
          <a:lstStyle/>
          <a:p>
            <a:r>
              <a:t>标题文本</a:t>
            </a:r>
          </a:p>
        </p:txBody>
      </p:sp>
      <p:sp>
        <p:nvSpPr>
          <p:cNvPr id="7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内容">
    <p:spTree>
      <p:nvGrpSpPr>
        <p:cNvPr id="1" name=""/>
        <p:cNvGrpSpPr/>
        <p:nvPr/>
      </p:nvGrpSpPr>
      <p:grpSpPr>
        <a:xfrm>
          <a:off x="0" y="0"/>
          <a:ext cx="0" cy="0"/>
          <a:chOff x="0" y="0"/>
          <a:chExt cx="0" cy="0"/>
        </a:xfrm>
      </p:grpSpPr>
      <p:sp>
        <p:nvSpPr>
          <p:cNvPr id="82" name="正文级别 1…"/>
          <p:cNvSpPr txBox="1"/>
          <p:nvPr>
            <p:ph type="body" idx="1" hasCustomPrompt="1"/>
          </p:nvPr>
        </p:nvSpPr>
        <p:spPr>
          <a:xfrm>
            <a:off x="456300" y="773999"/>
            <a:ext cx="8229601" cy="5482801"/>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文本"/>
          <p:cNvSpPr txBox="1"/>
          <p:nvPr>
            <p:ph type="title"/>
          </p:nvPr>
        </p:nvSpPr>
        <p:spPr>
          <a:xfrm>
            <a:off x="456300" y="608399"/>
            <a:ext cx="8226901" cy="705601"/>
          </a:xfrm>
          <a:prstGeom prst="rect">
            <a:avLst/>
          </a:prstGeom>
          <a:ln w="12700">
            <a:miter lim="400000"/>
          </a:ln>
        </p:spPr>
        <p:txBody>
          <a:bodyPr lIns="46799" tIns="46799" rIns="46799" bIns="46799" anchor="ctr">
            <a:normAutofit/>
          </a:bodyPr>
          <a:lstStyle/>
          <a:p>
            <a:r>
              <a:t>标题文本</a:t>
            </a:r>
          </a:p>
        </p:txBody>
      </p:sp>
      <p:sp>
        <p:nvSpPr>
          <p:cNvPr id="3" name="正文级别 1…"/>
          <p:cNvSpPr txBox="1"/>
          <p:nvPr>
            <p:ph type="body" idx="1"/>
          </p:nvPr>
        </p:nvSpPr>
        <p:spPr>
          <a:xfrm>
            <a:off x="456300" y="1490400"/>
            <a:ext cx="8226901" cy="4759200"/>
          </a:xfrm>
          <a:prstGeom prst="rect">
            <a:avLst/>
          </a:prstGeom>
          <a:ln w="12700">
            <a:miter lim="400000"/>
          </a:ln>
        </p:spPr>
        <p:txBody>
          <a:bodyPr lIns="46799" tIns="46799" rIns="46799" bIns="4679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8437797" y="6359307"/>
            <a:ext cx="245403" cy="226986"/>
          </a:xfrm>
          <a:prstGeom prst="rect">
            <a:avLst/>
          </a:prstGeom>
          <a:ln w="12700">
            <a:miter lim="400000"/>
          </a:ln>
        </p:spPr>
        <p:txBody>
          <a:bodyPr wrap="none" lIns="45719" rIns="45719" anchor="ctr">
            <a:normAutofit/>
          </a:bodyPr>
          <a:lstStyle>
            <a:lvl1pPr algn="r">
              <a:defRPr sz="10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1pPr>
      <a:lvl2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2pPr>
      <a:lvl3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3pPr>
      <a:lvl4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4pPr>
      <a:lvl5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5pPr>
      <a:lvl6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6pPr>
      <a:lvl7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7pPr>
      <a:lvl8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8pPr>
      <a:lvl9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9pPr>
    </p:titleStyle>
    <p:bodyStyle>
      <a:lvl1pPr marL="228600" marR="0" indent="-228600"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1pPr>
      <a:lvl2pPr marL="714375" marR="0" indent="-257175"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2pPr>
      <a:lvl3pPr marL="1171575" marR="0" indent="-257175"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3pPr>
      <a:lvl4pPr marL="1665605" marR="0" indent="-294005"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4pPr>
      <a:lvl5pPr marL="2122805" marR="0" indent="-294005"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5pPr>
      <a:lvl6pPr marL="2514600" marR="0" indent="-228600"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6pPr>
      <a:lvl7pPr marL="2971800" marR="0" indent="-228600"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7pPr>
      <a:lvl8pPr marL="3429000" marR="0" indent="-228600"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8pPr>
      <a:lvl9pPr marL="3886200" marR="0" indent="-228600"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9pPr>
    </p:bodyStyle>
    <p:otherStyle>
      <a:lvl1pPr marL="0" marR="0" indent="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1pPr>
      <a:lvl2pPr marL="0" marR="0" indent="4572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2pPr>
      <a:lvl3pPr marL="0" marR="0" indent="9144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3pPr>
      <a:lvl4pPr marL="0" marR="0" indent="13716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4pPr>
      <a:lvl5pPr marL="0" marR="0" indent="18288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5pPr>
      <a:lvl6pPr marL="0" marR="0" indent="22860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6pPr>
      <a:lvl7pPr marL="0" marR="0" indent="27432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7pPr>
      <a:lvl8pPr marL="0" marR="0" indent="32004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8pPr>
      <a:lvl9pPr marL="0" marR="0" indent="36576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tags" Target="../tags/tag23.xml"/><Relationship Id="rId4" Type="http://schemas.openxmlformats.org/officeDocument/2006/relationships/image" Target="../media/image8.png"/><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tags" Target="../tags/tag29.xml"/><Relationship Id="rId4" Type="http://schemas.openxmlformats.org/officeDocument/2006/relationships/image" Target="../media/image11.png"/><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9" Type="http://schemas.openxmlformats.org/officeDocument/2006/relationships/customXml" Target="../ink/ink3.xml"/><Relationship Id="rId8" Type="http://schemas.openxmlformats.org/officeDocument/2006/relationships/image" Target="../media/image15.png"/><Relationship Id="rId7" Type="http://schemas.openxmlformats.org/officeDocument/2006/relationships/customXml" Target="../ink/ink2.xml"/><Relationship Id="rId6" Type="http://schemas.openxmlformats.org/officeDocument/2006/relationships/image" Target="../media/image14.png"/><Relationship Id="rId5" Type="http://schemas.openxmlformats.org/officeDocument/2006/relationships/customXml" Target="../ink/ink1.xml"/><Relationship Id="rId4" Type="http://schemas.openxmlformats.org/officeDocument/2006/relationships/image" Target="../media/image13.png"/><Relationship Id="rId3" Type="http://schemas.openxmlformats.org/officeDocument/2006/relationships/tags" Target="../tags/tag31.xml"/><Relationship Id="rId2" Type="http://schemas.openxmlformats.org/officeDocument/2006/relationships/tags" Target="../tags/tag30.xml"/><Relationship Id="rId18" Type="http://schemas.openxmlformats.org/officeDocument/2006/relationships/notesSlide" Target="../notesSlides/notesSlide14.xml"/><Relationship Id="rId17" Type="http://schemas.openxmlformats.org/officeDocument/2006/relationships/slideLayout" Target="../slideLayouts/slideLayout2.xml"/><Relationship Id="rId16" Type="http://schemas.openxmlformats.org/officeDocument/2006/relationships/image" Target="../media/image19.png"/><Relationship Id="rId15" Type="http://schemas.openxmlformats.org/officeDocument/2006/relationships/customXml" Target="../ink/ink6.xml"/><Relationship Id="rId14" Type="http://schemas.openxmlformats.org/officeDocument/2006/relationships/image" Target="../media/image18.png"/><Relationship Id="rId13" Type="http://schemas.openxmlformats.org/officeDocument/2006/relationships/customXml" Target="../ink/ink5.xml"/><Relationship Id="rId12" Type="http://schemas.openxmlformats.org/officeDocument/2006/relationships/image" Target="../media/image17.png"/><Relationship Id="rId11" Type="http://schemas.openxmlformats.org/officeDocument/2006/relationships/customXml" Target="../ink/ink4.xml"/><Relationship Id="rId10" Type="http://schemas.openxmlformats.org/officeDocument/2006/relationships/image" Target="../media/image16.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2.xml"/><Relationship Id="rId7" Type="http://schemas.openxmlformats.org/officeDocument/2006/relationships/image" Target="../media/image24.png"/><Relationship Id="rId6" Type="http://schemas.openxmlformats.org/officeDocument/2006/relationships/tags" Target="../tags/tag34.xml"/><Relationship Id="rId5" Type="http://schemas.openxmlformats.org/officeDocument/2006/relationships/image" Target="../media/image23.png"/><Relationship Id="rId4" Type="http://schemas.openxmlformats.org/officeDocument/2006/relationships/tags" Target="../tags/tag33.xml"/><Relationship Id="rId3" Type="http://schemas.openxmlformats.org/officeDocument/2006/relationships/image" Target="../media/image22.png"/><Relationship Id="rId2" Type="http://schemas.openxmlformats.org/officeDocument/2006/relationships/tags" Target="../tags/tag3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101" name="文本框 1"/>
          <p:cNvSpPr txBox="1"/>
          <p:nvPr/>
        </p:nvSpPr>
        <p:spPr>
          <a:xfrm>
            <a:off x="2236168" y="2613748"/>
            <a:ext cx="4686935" cy="3138170"/>
          </a:xfrm>
          <a:prstGeom prst="rect">
            <a:avLst/>
          </a:prstGeom>
          <a:ln w="12700">
            <a:miter lim="400000"/>
          </a:ln>
        </p:spPr>
        <p:txBody>
          <a:bodyPr wrap="none" lIns="45719" rIns="45719">
            <a:spAutoFit/>
          </a:bodyPr>
          <a:lstStyle>
            <a:lvl1pPr algn="ctr">
              <a:defRPr sz="4400">
                <a:solidFill>
                  <a:srgbClr val="16468D"/>
                </a:solidFill>
                <a:latin typeface="Kaiti SC Bold" panose="02010600040101010101" charset="-122"/>
                <a:ea typeface="Kaiti SC Bold" panose="02010600040101010101" charset="-122"/>
                <a:cs typeface="Kaiti SC Bold" panose="02010600040101010101" charset="-122"/>
                <a:sym typeface="Kaiti SC Bold" panose="02010600040101010101" charset="-122"/>
              </a:defRPr>
            </a:lvl1pPr>
          </a:lstStyle>
          <a:p>
            <a:pPr algn="ctr">
              <a:lnSpc>
                <a:spcPct val="150000"/>
              </a:lnSpc>
            </a:pPr>
            <a:r>
              <a:rPr lang="en-US" altLang="zh-CN" sz="4000" dirty="0">
                <a:highlight>
                  <a:srgbClr val="FFFF00"/>
                </a:highlight>
                <a:latin typeface="Comic Sans MS Regular" panose="030F0902030302020204" charset="0"/>
                <a:ea typeface="黑体" charset="0"/>
                <a:cs typeface="Comic Sans MS Regular" panose="030F0902030302020204" charset="0"/>
                <a:sym typeface="+mn-ea"/>
              </a:rPr>
              <a:t>Scheduling</a:t>
            </a:r>
            <a:r>
              <a:rPr lang="zh-CN" altLang="en-US" sz="4000" dirty="0">
                <a:highlight>
                  <a:srgbClr val="FFFF00"/>
                </a:highlight>
                <a:latin typeface="Comic Sans MS Regular" panose="030F0902030302020204" charset="0"/>
                <a:ea typeface="黑体" charset="0"/>
                <a:cs typeface="Comic Sans MS Regular" panose="030F0902030302020204" charset="0"/>
                <a:sym typeface="+mn-ea"/>
              </a:rPr>
              <a:t>算法实现</a:t>
            </a:r>
            <a:endParaRPr lang="zh-CN" altLang="en-US" sz="4000" dirty="0">
              <a:latin typeface="Comic Sans MS Regular" panose="030F0902030302020204" charset="0"/>
              <a:ea typeface="黑体" charset="0"/>
              <a:cs typeface="Comic Sans MS Regular" panose="030F0902030302020204" charset="0"/>
              <a:sym typeface="+mn-ea"/>
            </a:endParaRPr>
          </a:p>
          <a:p>
            <a:pPr algn="ctr">
              <a:lnSpc>
                <a:spcPct val="150000"/>
              </a:lnSpc>
            </a:pPr>
            <a:endParaRPr lang="zh-CN" altLang="en-US" sz="3200" dirty="0">
              <a:latin typeface="Comic Sans MS Regular" panose="030F0902030302020204" charset="0"/>
              <a:ea typeface="仿宋" charset="0"/>
              <a:cs typeface="Comic Sans MS Regular" panose="030F0902030302020204" charset="0"/>
              <a:sym typeface="+mn-ea"/>
            </a:endParaRPr>
          </a:p>
          <a:p>
            <a:pPr marL="0" marR="0" indent="0" algn="ctr" defTabSz="914400" rtl="0" fontAlgn="auto" latinLnBrk="0" hangingPunct="0">
              <a:lnSpc>
                <a:spcPct val="100000"/>
              </a:lnSpc>
              <a:spcBef>
                <a:spcPts val="0"/>
              </a:spcBef>
              <a:spcAft>
                <a:spcPts val="0"/>
              </a:spcAft>
              <a:buClrTx/>
              <a:buSzTx/>
              <a:buFontTx/>
              <a:buNone/>
            </a:pPr>
            <a:r>
              <a:rPr lang="zh-CN" altLang="en-US" sz="2000">
                <a:solidFill>
                  <a:srgbClr val="000000"/>
                </a:solidFill>
                <a:latin typeface="仿宋" charset="0"/>
                <a:ea typeface="仿宋" charset="0"/>
                <a:cs typeface="仿宋" charset="0"/>
                <a:sym typeface="华文细黑"/>
              </a:rPr>
              <a:t>冯月</a:t>
            </a:r>
            <a:endParaRPr kumimoji="0" lang="zh-CN" altLang="en-US" sz="2000" i="0" u="none" strike="noStrike" cap="none" spc="0" normalizeH="0" baseline="0">
              <a:ln>
                <a:noFill/>
              </a:ln>
              <a:solidFill>
                <a:srgbClr val="000000"/>
              </a:solidFill>
              <a:effectLst/>
              <a:uFillTx/>
              <a:latin typeface="仿宋" charset="0"/>
              <a:ea typeface="仿宋" charset="0"/>
              <a:cs typeface="仿宋" charset="0"/>
              <a:sym typeface="华文细黑"/>
            </a:endParaRPr>
          </a:p>
          <a:p>
            <a:pPr marL="0" marR="0" indent="0" algn="ctr" defTabSz="914400" rtl="0" fontAlgn="auto" latinLnBrk="0" hangingPunct="0">
              <a:lnSpc>
                <a:spcPct val="100000"/>
              </a:lnSpc>
              <a:spcBef>
                <a:spcPts val="0"/>
              </a:spcBef>
              <a:spcAft>
                <a:spcPts val="0"/>
              </a:spcAft>
              <a:buClrTx/>
              <a:buSzTx/>
              <a:buFontTx/>
              <a:buNone/>
            </a:pPr>
            <a:r>
              <a:rPr lang="zh-CN" altLang="en-US" sz="2000">
                <a:solidFill>
                  <a:srgbClr val="000000"/>
                </a:solidFill>
                <a:latin typeface="仿宋" charset="0"/>
                <a:ea typeface="仿宋" charset="0"/>
                <a:cs typeface="仿宋" charset="0"/>
                <a:sym typeface="华文细黑"/>
              </a:rPr>
              <a:t>fyue@uestc.edu.cn</a:t>
            </a:r>
            <a:endParaRPr kumimoji="0" lang="zh-CN" altLang="en-US" sz="2000" i="0" u="none" strike="noStrike" cap="none" spc="0" normalizeH="0" baseline="0">
              <a:ln>
                <a:noFill/>
              </a:ln>
              <a:solidFill>
                <a:srgbClr val="000000"/>
              </a:solidFill>
              <a:effectLst/>
              <a:uFillTx/>
              <a:latin typeface="仿宋" charset="0"/>
              <a:ea typeface="仿宋" charset="0"/>
              <a:cs typeface="仿宋" charset="0"/>
              <a:sym typeface="华文细黑"/>
            </a:endParaRPr>
          </a:p>
          <a:p>
            <a:pPr marL="0" marR="0" indent="0" algn="ctr" defTabSz="914400" rtl="0" fontAlgn="auto" latinLnBrk="0" hangingPunct="0">
              <a:lnSpc>
                <a:spcPct val="100000"/>
              </a:lnSpc>
              <a:spcBef>
                <a:spcPts val="0"/>
              </a:spcBef>
              <a:spcAft>
                <a:spcPts val="0"/>
              </a:spcAft>
              <a:buClrTx/>
              <a:buSzTx/>
              <a:buFontTx/>
              <a:buNone/>
            </a:pPr>
            <a:r>
              <a:rPr lang="zh-CN" altLang="en-US" sz="2000">
                <a:solidFill>
                  <a:srgbClr val="000000"/>
                </a:solidFill>
                <a:latin typeface="仿宋" charset="0"/>
                <a:ea typeface="仿宋" charset="0"/>
                <a:cs typeface="仿宋" charset="0"/>
                <a:sym typeface="华文细黑"/>
              </a:rPr>
              <a:t>电子科技大学信软学院</a:t>
            </a:r>
            <a:endParaRPr lang="en-US" altLang="zh-CN" sz="2000" dirty="0">
              <a:latin typeface="仿宋" charset="0"/>
              <a:ea typeface="仿宋" charset="0"/>
              <a:cs typeface="仿宋" charset="0"/>
              <a:sym typeface="+mn-ea"/>
            </a:endParaRPr>
          </a:p>
          <a:p>
            <a:pPr algn="ctr">
              <a:lnSpc>
                <a:spcPct val="150000"/>
              </a:lnSpc>
            </a:pPr>
            <a:endParaRPr lang="zh-CN" altLang="en-US" sz="2000">
              <a:solidFill>
                <a:schemeClr val="tx1"/>
              </a:solidFill>
              <a:latin typeface="仿宋" charset="0"/>
              <a:ea typeface="仿宋" charset="0"/>
              <a:cs typeface="仿宋" charset="0"/>
            </a:endParaRPr>
          </a:p>
        </p:txBody>
      </p:sp>
      <p:sp>
        <p:nvSpPr>
          <p:cNvPr id="2" name="文本框 1"/>
          <p:cNvSpPr txBox="1"/>
          <p:nvPr>
            <p:custDataLst>
              <p:tags r:id="rId2"/>
            </p:custDataLst>
          </p:nvPr>
        </p:nvSpPr>
        <p:spPr>
          <a:xfrm>
            <a:off x="24130" y="1584325"/>
            <a:ext cx="7353300" cy="7899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no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000" strike="noStrike" cap="none" spc="0" normalizeH="0" baseline="0">
                <a:ln>
                  <a:noFill/>
                </a:ln>
                <a:solidFill>
                  <a:srgbClr val="C00000"/>
                </a:solidFill>
                <a:effectLst/>
                <a:uFillTx/>
                <a:latin typeface="Comic Sans MS Regular" panose="030F0902030302020204" charset="0"/>
                <a:ea typeface="微软雅黑" charset="0"/>
                <a:cs typeface="Comic Sans MS Regular" panose="030F0902030302020204" charset="0"/>
                <a:sym typeface="Arial" panose="020B0604020202090204"/>
              </a:rPr>
              <a:t> </a:t>
            </a:r>
            <a:r>
              <a:rPr kumimoji="0" lang="zh-CN" altLang="en-US" strike="noStrike" cap="none" spc="0" normalizeH="0" baseline="0">
                <a:ln>
                  <a:noFill/>
                </a:ln>
                <a:solidFill>
                  <a:schemeClr val="accent1">
                    <a:lumMod val="50000"/>
                  </a:schemeClr>
                </a:solidFill>
                <a:effectLst/>
                <a:uFillTx/>
                <a:latin typeface="Comic Sans MS Regular" panose="030F0902030302020204" charset="0"/>
                <a:ea typeface="微软雅黑" charset="0"/>
                <a:cs typeface="Comic Sans MS Regular" panose="030F0902030302020204" charset="0"/>
                <a:sym typeface="Arial" panose="020B0604020202090204"/>
              </a:rPr>
              <a:t>工业软件创新训练</a:t>
            </a:r>
            <a:r>
              <a:rPr kumimoji="0" lang="en-US" altLang="zh-CN" u="sng" strike="noStrike" cap="none" spc="0" normalizeH="0" baseline="0">
                <a:ln>
                  <a:noFill/>
                </a:ln>
                <a:solidFill>
                  <a:schemeClr val="accent1">
                    <a:lumMod val="50000"/>
                  </a:schemeClr>
                </a:solidFill>
                <a:effectLst/>
                <a:highlight>
                  <a:srgbClr val="FFFF00"/>
                </a:highlight>
                <a:uFillTx/>
                <a:latin typeface="Comic Sans MS Regular" panose="030F0902030302020204" charset="0"/>
                <a:ea typeface="微软雅黑" charset="0"/>
                <a:cs typeface="Comic Sans MS Regular" panose="030F0902030302020204" charset="0"/>
                <a:sym typeface="Arial" panose="020B0604020202090204"/>
              </a:rPr>
              <a:t>II</a:t>
            </a:r>
            <a:endParaRPr kumimoji="0" lang="en-US" altLang="zh-CN" u="sng" strike="noStrike" cap="none" spc="0" normalizeH="0" baseline="0">
              <a:ln>
                <a:noFill/>
              </a:ln>
              <a:solidFill>
                <a:schemeClr val="accent1">
                  <a:lumMod val="50000"/>
                </a:schemeClr>
              </a:solidFill>
              <a:effectLst/>
              <a:highlight>
                <a:srgbClr val="FFFF00"/>
              </a:highlight>
              <a:uFillTx/>
              <a:latin typeface="Comic Sans MS Regular" panose="030F0902030302020204" charset="0"/>
              <a:ea typeface="微软雅黑" charset="0"/>
              <a:cs typeface="Comic Sans MS Regular" panose="030F0902030302020204" charset="0"/>
              <a:sym typeface="Arial" panose="020B060402020209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100965" y="1061085"/>
            <a:ext cx="8933180" cy="564007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indent="457200" eaLnBrk="0" hangingPunct="0">
              <a:lnSpc>
                <a:spcPct val="150000"/>
              </a:lnSpc>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pP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p:txBody>
      </p:sp>
      <p:sp>
        <p:nvSpPr>
          <p:cNvPr id="6"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一</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、Scheduling(</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调度</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a:t>
            </a:r>
            <a:endParaRPr 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pic>
        <p:nvPicPr>
          <p:cNvPr id="11" name="图片 11" descr="QQ_1727153008259"/>
          <p:cNvPicPr>
            <a:picLocks noChangeAspect="1"/>
          </p:cNvPicPr>
          <p:nvPr>
            <p:custDataLst>
              <p:tags r:id="rId4"/>
            </p:custDataLst>
          </p:nvPr>
        </p:nvPicPr>
        <p:blipFill>
          <a:blip r:embed="rId5"/>
          <a:stretch>
            <a:fillRect/>
          </a:stretch>
        </p:blipFill>
        <p:spPr>
          <a:xfrm>
            <a:off x="973455" y="1367790"/>
            <a:ext cx="7197090" cy="504571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100965" y="1061085"/>
            <a:ext cx="8933180" cy="564007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indent="457200" eaLnBrk="0" hangingPunct="0">
              <a:lnSpc>
                <a:spcPct val="150000"/>
              </a:lnSpc>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pP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p:txBody>
      </p:sp>
      <p:sp>
        <p:nvSpPr>
          <p:cNvPr id="6"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二</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、ASAP</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算法</a:t>
            </a:r>
            <a:endParaRPr 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pic>
        <p:nvPicPr>
          <p:cNvPr id="2" name="图片 1" descr="QQ_1727245538491"/>
          <p:cNvPicPr>
            <a:picLocks noChangeAspect="1"/>
          </p:cNvPicPr>
          <p:nvPr/>
        </p:nvPicPr>
        <p:blipFill>
          <a:blip r:embed="rId4"/>
          <a:stretch>
            <a:fillRect/>
          </a:stretch>
        </p:blipFill>
        <p:spPr>
          <a:xfrm>
            <a:off x="179705" y="2420620"/>
            <a:ext cx="7588885" cy="3281045"/>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252088" y="1989439"/>
            <a:ext cx="2714909" cy="467594"/>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100965" y="1061085"/>
            <a:ext cx="8933180" cy="564007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indent="457200" eaLnBrk="0" hangingPunct="0">
              <a:lnSpc>
                <a:spcPct val="150000"/>
              </a:lnSpc>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pP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p:txBody>
      </p:sp>
      <p:sp>
        <p:nvSpPr>
          <p:cNvPr id="6"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二</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、ASAP</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算法</a:t>
            </a:r>
            <a:endParaRPr 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pic>
        <p:nvPicPr>
          <p:cNvPr id="7" name="图片 6" descr="QQ_1727263483259"/>
          <p:cNvPicPr>
            <a:picLocks noChangeAspect="1"/>
          </p:cNvPicPr>
          <p:nvPr>
            <p:custDataLst>
              <p:tags r:id="rId4"/>
            </p:custDataLst>
          </p:nvPr>
        </p:nvPicPr>
        <p:blipFill>
          <a:blip r:embed="rId5"/>
          <a:stretch>
            <a:fillRect/>
          </a:stretch>
        </p:blipFill>
        <p:spPr>
          <a:xfrm>
            <a:off x="366713" y="1197610"/>
            <a:ext cx="8410575" cy="505777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100965" y="1061085"/>
            <a:ext cx="8933180" cy="564007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indent="457200" eaLnBrk="0" hangingPunct="0">
              <a:lnSpc>
                <a:spcPct val="150000"/>
              </a:lnSpc>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pP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p:txBody>
      </p:sp>
      <p:sp>
        <p:nvSpPr>
          <p:cNvPr id="6"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三</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、ALAP</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算法</a:t>
            </a:r>
            <a:endParaRPr 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pic>
        <p:nvPicPr>
          <p:cNvPr id="5" name="图片 4" descr="QQ_1727245645653"/>
          <p:cNvPicPr>
            <a:picLocks noChangeAspect="1"/>
          </p:cNvPicPr>
          <p:nvPr/>
        </p:nvPicPr>
        <p:blipFill>
          <a:blip r:embed="rId4"/>
          <a:stretch>
            <a:fillRect/>
          </a:stretch>
        </p:blipFill>
        <p:spPr>
          <a:xfrm>
            <a:off x="323850" y="1988820"/>
            <a:ext cx="7907020" cy="3559175"/>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324042" y="1556823"/>
            <a:ext cx="4938517" cy="35093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100965" y="1061085"/>
            <a:ext cx="8933180" cy="564007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indent="457200" eaLnBrk="0" hangingPunct="0">
              <a:lnSpc>
                <a:spcPct val="150000"/>
              </a:lnSpc>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pP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p:txBody>
      </p:sp>
      <p:sp>
        <p:nvSpPr>
          <p:cNvPr id="6"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三</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、ALAP</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算法</a:t>
            </a:r>
            <a:endParaRPr 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pic>
        <p:nvPicPr>
          <p:cNvPr id="2" name="图片 1" descr="QQ_1727266092490"/>
          <p:cNvPicPr>
            <a:picLocks noChangeAspect="1"/>
          </p:cNvPicPr>
          <p:nvPr/>
        </p:nvPicPr>
        <p:blipFill>
          <a:blip r:embed="rId4"/>
          <a:stretch>
            <a:fillRect/>
          </a:stretch>
        </p:blipFill>
        <p:spPr>
          <a:xfrm>
            <a:off x="271145" y="1292225"/>
            <a:ext cx="8601075" cy="5133975"/>
          </a:xfrm>
          <a:prstGeom prst="rect">
            <a:avLst/>
          </a:prstGeom>
        </p:spPr>
      </p:pic>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591050" y="4368800"/>
              <a:ext cx="514350" cy="1079500"/>
            </p14:xfrm>
          </p:contentPart>
        </mc:Choice>
        <mc:Fallback xmlns="">
          <p:pic>
            <p:nvPicPr>
              <p:cNvPr id="4" name="墨迹 3"/>
            </p:nvPicPr>
            <p:blipFill>
              <a:blip r:embed="rId6"/>
            </p:blipFill>
            <p:spPr>
              <a:xfrm>
                <a:off x="4591050" y="4368800"/>
                <a:ext cx="514350" cy="10795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5003800" y="5302250"/>
              <a:ext cx="146050" cy="152400"/>
            </p14:xfrm>
          </p:contentPart>
        </mc:Choice>
        <mc:Fallback xmlns="">
          <p:pic>
            <p:nvPicPr>
              <p:cNvPr id="8" name="墨迹 7"/>
            </p:nvPicPr>
            <p:blipFill>
              <a:blip r:embed="rId8"/>
            </p:blipFill>
            <p:spPr>
              <a:xfrm>
                <a:off x="5003800" y="5302250"/>
                <a:ext cx="146050" cy="1524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5365750" y="5346700"/>
              <a:ext cx="393700" cy="279400"/>
            </p14:xfrm>
          </p:contentPart>
        </mc:Choice>
        <mc:Fallback xmlns="">
          <p:pic>
            <p:nvPicPr>
              <p:cNvPr id="10" name="墨迹 9"/>
            </p:nvPicPr>
            <p:blipFill>
              <a:blip r:embed="rId10"/>
            </p:blipFill>
            <p:spPr>
              <a:xfrm>
                <a:off x="5365750" y="5346700"/>
                <a:ext cx="393700" cy="2794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5632450" y="5378450"/>
              <a:ext cx="12700" cy="285750"/>
            </p14:xfrm>
          </p:contentPart>
        </mc:Choice>
        <mc:Fallback xmlns="">
          <p:pic>
            <p:nvPicPr>
              <p:cNvPr id="11" name="墨迹 10"/>
            </p:nvPicPr>
            <p:blipFill>
              <a:blip r:embed="rId12"/>
            </p:blipFill>
            <p:spPr>
              <a:xfrm>
                <a:off x="5632450" y="5378450"/>
                <a:ext cx="12700" cy="2857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4070350" y="4895850"/>
              <a:ext cx="196850" cy="406400"/>
            </p14:xfrm>
          </p:contentPart>
        </mc:Choice>
        <mc:Fallback xmlns="">
          <p:pic>
            <p:nvPicPr>
              <p:cNvPr id="12" name="墨迹 11"/>
            </p:nvPicPr>
            <p:blipFill>
              <a:blip r:embed="rId14"/>
            </p:blipFill>
            <p:spPr>
              <a:xfrm>
                <a:off x="4070350" y="4895850"/>
                <a:ext cx="196850" cy="4064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墨迹 12"/>
              <p14:cNvContentPartPr/>
              <p14:nvPr/>
            </p14:nvContentPartPr>
            <p14:xfrm>
              <a:off x="4032250" y="4235450"/>
              <a:ext cx="266700" cy="317500"/>
            </p14:xfrm>
          </p:contentPart>
        </mc:Choice>
        <mc:Fallback xmlns="">
          <p:pic>
            <p:nvPicPr>
              <p:cNvPr id="13" name="墨迹 12"/>
            </p:nvPicPr>
            <p:blipFill>
              <a:blip r:embed="rId16"/>
            </p:blipFill>
            <p:spPr>
              <a:xfrm>
                <a:off x="4032250" y="4235450"/>
                <a:ext cx="266700" cy="317500"/>
              </a:xfrm>
              <a:prstGeom prst="rect"/>
            </p:spPr>
          </p:pic>
        </mc:Fallback>
      </mc:AlternateContent>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85743" y="1500940"/>
            <a:ext cx="3867349" cy="2648086"/>
          </a:xfrm>
          <a:prstGeom prst="rect">
            <a:avLst/>
          </a:prstGeom>
        </p:spPr>
      </p:pic>
      <p:pic>
        <p:nvPicPr>
          <p:cNvPr id="5" name="图片 4"/>
          <p:cNvPicPr>
            <a:picLocks noChangeAspect="1"/>
          </p:cNvPicPr>
          <p:nvPr/>
        </p:nvPicPr>
        <p:blipFill>
          <a:blip r:embed="rId2"/>
          <a:stretch>
            <a:fillRect/>
          </a:stretch>
        </p:blipFill>
        <p:spPr>
          <a:xfrm>
            <a:off x="285743" y="4171299"/>
            <a:ext cx="2714909" cy="467594"/>
          </a:xfrm>
          <a:prstGeom prst="rect">
            <a:avLst/>
          </a:prstGeom>
        </p:spPr>
      </p:pic>
      <p:pic>
        <p:nvPicPr>
          <p:cNvPr id="7" name="图片 6"/>
          <p:cNvPicPr>
            <a:picLocks noChangeAspect="1"/>
          </p:cNvPicPr>
          <p:nvPr/>
        </p:nvPicPr>
        <p:blipFill>
          <a:blip r:embed="rId3"/>
          <a:stretch>
            <a:fillRect/>
          </a:stretch>
        </p:blipFill>
        <p:spPr>
          <a:xfrm>
            <a:off x="4153092" y="4287958"/>
            <a:ext cx="4938517" cy="350935"/>
          </a:xfrm>
          <a:prstGeom prst="rect">
            <a:avLst/>
          </a:prstGeom>
        </p:spPr>
      </p:pic>
      <p:pic>
        <p:nvPicPr>
          <p:cNvPr id="9" name="图片 8"/>
          <p:cNvPicPr>
            <a:picLocks noChangeAspect="1"/>
          </p:cNvPicPr>
          <p:nvPr/>
        </p:nvPicPr>
        <p:blipFill>
          <a:blip r:embed="rId4"/>
          <a:stretch>
            <a:fillRect/>
          </a:stretch>
        </p:blipFill>
        <p:spPr>
          <a:xfrm>
            <a:off x="4489415" y="1627171"/>
            <a:ext cx="3733992" cy="2660787"/>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100965" y="1061085"/>
            <a:ext cx="8933180" cy="564007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indent="457200" eaLnBrk="0" hangingPunct="0">
              <a:lnSpc>
                <a:spcPct val="150000"/>
              </a:lnSpc>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pP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p:txBody>
      </p:sp>
      <p:pic>
        <p:nvPicPr>
          <p:cNvPr id="2" name="图片 1" descr="QQ_1727245724689"/>
          <p:cNvPicPr>
            <a:picLocks noChangeAspect="1"/>
          </p:cNvPicPr>
          <p:nvPr/>
        </p:nvPicPr>
        <p:blipFill>
          <a:blip r:embed="rId3"/>
          <a:stretch>
            <a:fillRect/>
          </a:stretch>
        </p:blipFill>
        <p:spPr>
          <a:xfrm>
            <a:off x="323215" y="1162685"/>
            <a:ext cx="3898900" cy="2753995"/>
          </a:xfrm>
          <a:prstGeom prst="rect">
            <a:avLst/>
          </a:prstGeom>
        </p:spPr>
      </p:pic>
      <p:pic>
        <p:nvPicPr>
          <p:cNvPr id="7" name="图片 6" descr="QQ_1727247670421"/>
          <p:cNvPicPr>
            <a:picLocks noChangeAspect="1"/>
          </p:cNvPicPr>
          <p:nvPr>
            <p:custDataLst>
              <p:tags r:id="rId4"/>
            </p:custDataLst>
          </p:nvPr>
        </p:nvPicPr>
        <p:blipFill>
          <a:blip r:embed="rId5"/>
          <a:stretch>
            <a:fillRect/>
          </a:stretch>
        </p:blipFill>
        <p:spPr>
          <a:xfrm>
            <a:off x="4355465" y="1162685"/>
            <a:ext cx="4224655" cy="2820035"/>
          </a:xfrm>
          <a:prstGeom prst="rect">
            <a:avLst/>
          </a:prstGeom>
        </p:spPr>
      </p:pic>
      <p:pic>
        <p:nvPicPr>
          <p:cNvPr id="8" name="图片 7" descr="QQ_1727247841895"/>
          <p:cNvPicPr>
            <a:picLocks noChangeAspect="1"/>
          </p:cNvPicPr>
          <p:nvPr>
            <p:custDataLst>
              <p:tags r:id="rId6"/>
            </p:custDataLst>
          </p:nvPr>
        </p:nvPicPr>
        <p:blipFill>
          <a:blip r:embed="rId7"/>
          <a:stretch>
            <a:fillRect/>
          </a:stretch>
        </p:blipFill>
        <p:spPr>
          <a:xfrm>
            <a:off x="2339340" y="3792220"/>
            <a:ext cx="4224020" cy="2908935"/>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100965" y="1061085"/>
            <a:ext cx="8933180" cy="564007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indent="457200" eaLnBrk="0" hangingPunct="0">
              <a:lnSpc>
                <a:spcPct val="150000"/>
              </a:lnSpc>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pP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p:txBody>
      </p:sp>
      <p:sp>
        <p:nvSpPr>
          <p:cNvPr id="6"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四</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、Hu</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算法</a:t>
            </a:r>
            <a:endParaRPr 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pic>
        <p:nvPicPr>
          <p:cNvPr id="2" name="图片 1" descr="QQ_1727245724689"/>
          <p:cNvPicPr>
            <a:picLocks noChangeAspect="1"/>
          </p:cNvPicPr>
          <p:nvPr/>
        </p:nvPicPr>
        <p:blipFill>
          <a:blip r:embed="rId4"/>
          <a:stretch>
            <a:fillRect/>
          </a:stretch>
        </p:blipFill>
        <p:spPr>
          <a:xfrm>
            <a:off x="1326833" y="1413510"/>
            <a:ext cx="6490335" cy="4583430"/>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100965" y="1061085"/>
            <a:ext cx="8933180" cy="564007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indent="457200" eaLnBrk="0" hangingPunct="0">
              <a:lnSpc>
                <a:spcPct val="150000"/>
              </a:lnSpc>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pP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p:txBody>
      </p:sp>
      <p:sp>
        <p:nvSpPr>
          <p:cNvPr id="6"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四</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、Hu</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算法</a:t>
            </a:r>
            <a:endParaRPr 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pic>
        <p:nvPicPr>
          <p:cNvPr id="4" name="图片 3" descr="QQ_1727270510578"/>
          <p:cNvPicPr>
            <a:picLocks noChangeAspect="1"/>
          </p:cNvPicPr>
          <p:nvPr/>
        </p:nvPicPr>
        <p:blipFill>
          <a:blip r:embed="rId4"/>
          <a:stretch>
            <a:fillRect/>
          </a:stretch>
        </p:blipFill>
        <p:spPr>
          <a:xfrm>
            <a:off x="1485900" y="1628775"/>
            <a:ext cx="6172200" cy="4648200"/>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100965" y="1061085"/>
            <a:ext cx="8933180" cy="564007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indent="457200" eaLnBrk="0" hangingPunct="0">
              <a:lnSpc>
                <a:spcPct val="150000"/>
              </a:lnSpc>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pP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p:txBody>
      </p:sp>
      <p:sp>
        <p:nvSpPr>
          <p:cNvPr id="6"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五</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、ML-RCS</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算法</a:t>
            </a:r>
            <a:endParaRPr 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pic>
        <p:nvPicPr>
          <p:cNvPr id="4" name="图片 3" descr="QQ_1727247670421"/>
          <p:cNvPicPr>
            <a:picLocks noChangeAspect="1"/>
          </p:cNvPicPr>
          <p:nvPr/>
        </p:nvPicPr>
        <p:blipFill>
          <a:blip r:embed="rId4"/>
          <a:stretch>
            <a:fillRect/>
          </a:stretch>
        </p:blipFill>
        <p:spPr>
          <a:xfrm>
            <a:off x="1296670" y="1421765"/>
            <a:ext cx="6550660" cy="437261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2" name="文本框 12"/>
          <p:cNvSpPr txBox="1"/>
          <p:nvPr>
            <p:custDataLst>
              <p:tags r:id="rId2"/>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16468D"/>
                </a:solidFill>
                <a:latin typeface="微软雅黑" charset="0"/>
                <a:ea typeface="微软雅黑" charset="0"/>
                <a:cs typeface="微软雅黑" charset="0"/>
                <a:sym typeface="+mn-ea"/>
              </a:rPr>
              <a:t>课程任务：</a:t>
            </a:r>
            <a:endParaRPr lang="zh-CN" altLang="en-US" sz="2800" dirty="0">
              <a:solidFill>
                <a:srgbClr val="16468D"/>
              </a:solidFill>
              <a:latin typeface="微软雅黑" charset="0"/>
              <a:ea typeface="微软雅黑" charset="0"/>
              <a:cs typeface="微软雅黑" charset="0"/>
              <a:sym typeface="+mn-ea"/>
            </a:endParaRPr>
          </a:p>
        </p:txBody>
      </p:sp>
      <p:sp>
        <p:nvSpPr>
          <p:cNvPr id="3" name="通常情况，树莓派4B有三种引脚编号方式：…"/>
          <p:cNvSpPr txBox="1"/>
          <p:nvPr>
            <p:custDataLst>
              <p:tags r:id="rId3"/>
            </p:custDataLst>
          </p:nvPr>
        </p:nvSpPr>
        <p:spPr>
          <a:xfrm>
            <a:off x="41275" y="937260"/>
            <a:ext cx="8992870" cy="6209262"/>
          </a:xfrm>
          <a:prstGeom prst="rect">
            <a:avLst/>
          </a:prstGeom>
        </p:spPr>
        <p:style>
          <a:lnRef idx="2">
            <a:schemeClr val="accent1"/>
          </a:lnRef>
          <a:fillRef idx="0">
            <a:srgbClr val="FFFFFF"/>
          </a:fillRef>
          <a:effectRef idx="0">
            <a:srgbClr val="FFFFFF"/>
          </a:effectRef>
          <a:fontRef idx="minor">
            <a:schemeClr val="dk1"/>
          </a:fontRef>
        </p:style>
        <p:txBody>
          <a:bodyPr lIns="45719" rIns="45719">
            <a:noAutofit/>
          </a:bodyPr>
          <a:lstStyle/>
          <a:p>
            <a:pPr marL="457200" lvl="1" indent="0">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C00000"/>
                </a:solidFill>
                <a:latin typeface="Times New Roman" panose="02020503050405090304" pitchFamily="18" charset="0"/>
                <a:ea typeface="黑体" charset="0"/>
                <a:cs typeface="Times New Roman" panose="02020503050405090304" pitchFamily="18" charset="0"/>
                <a:sym typeface="+mn-ea"/>
              </a:rPr>
              <a:t>任务四：设计和实现</a:t>
            </a:r>
            <a:r>
              <a:rPr lang="en-US" altLang="zh-CN" sz="2800" dirty="0">
                <a:solidFill>
                  <a:srgbClr val="C00000"/>
                </a:solidFill>
                <a:latin typeface="Times New Roman" panose="02020503050405090304" pitchFamily="18" charset="0"/>
                <a:ea typeface="黑体" charset="0"/>
                <a:cs typeface="Times New Roman" panose="02020503050405090304" pitchFamily="18" charset="0"/>
                <a:sym typeface="+mn-ea"/>
              </a:rPr>
              <a:t>ML – RCS</a:t>
            </a:r>
            <a:r>
              <a:rPr lang="zh-CN" altLang="en-US" sz="2800" dirty="0">
                <a:solidFill>
                  <a:srgbClr val="C00000"/>
                </a:solidFill>
                <a:latin typeface="Times New Roman" panose="02020503050405090304" pitchFamily="18" charset="0"/>
                <a:ea typeface="黑体" charset="0"/>
                <a:cs typeface="Times New Roman" panose="02020503050405090304" pitchFamily="18" charset="0"/>
                <a:sym typeface="+mn-ea"/>
              </a:rPr>
              <a:t>和</a:t>
            </a:r>
            <a:r>
              <a:rPr lang="en-US" altLang="zh-CN" sz="2800" dirty="0">
                <a:solidFill>
                  <a:srgbClr val="C00000"/>
                </a:solidFill>
                <a:latin typeface="Times New Roman" panose="02020503050405090304" pitchFamily="18" charset="0"/>
                <a:ea typeface="黑体" charset="0"/>
                <a:cs typeface="Times New Roman" panose="02020503050405090304" pitchFamily="18" charset="0"/>
                <a:sym typeface="+mn-ea"/>
              </a:rPr>
              <a:t>MR – LCS</a:t>
            </a:r>
            <a:r>
              <a:rPr lang="zh-CN" altLang="en-US" sz="2800" dirty="0">
                <a:solidFill>
                  <a:srgbClr val="C00000"/>
                </a:solidFill>
                <a:latin typeface="Times New Roman" panose="02020503050405090304" pitchFamily="18" charset="0"/>
                <a:ea typeface="黑体" charset="0"/>
                <a:cs typeface="Times New Roman" panose="02020503050405090304" pitchFamily="18" charset="0"/>
                <a:sym typeface="+mn-ea"/>
              </a:rPr>
              <a:t>算法，完成对逻辑门的调度。</a:t>
            </a:r>
            <a:endParaRPr lang="en-US" altLang="zh-CN" sz="2800" dirty="0">
              <a:solidFill>
                <a:srgbClr val="C00000"/>
              </a:solidFill>
              <a:latin typeface="Comic Sans MS Regular" panose="030F0902030302020204" charset="0"/>
              <a:ea typeface="黑体" charset="0"/>
              <a:cs typeface="Comic Sans MS Regular" panose="030F0902030302020204" charset="0"/>
              <a:sym typeface="+mn-ea"/>
            </a:endParaRPr>
          </a:p>
          <a:p>
            <a:pPr marL="800100" lvl="1" indent="-342900">
              <a:lnSpc>
                <a:spcPct val="150000"/>
              </a:lnSpc>
              <a:buFont typeface="Wingdings" panose="05000000000000000000"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100965" y="1061085"/>
            <a:ext cx="8933180" cy="564007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indent="457200" eaLnBrk="0" hangingPunct="0">
              <a:lnSpc>
                <a:spcPct val="150000"/>
              </a:lnSpc>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pP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p:txBody>
      </p:sp>
      <p:sp>
        <p:nvSpPr>
          <p:cNvPr id="6"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六</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、MR-LCS</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算法</a:t>
            </a:r>
            <a:endParaRPr 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pic>
        <p:nvPicPr>
          <p:cNvPr id="2" name="图片 1" descr="QQ_1727247841895"/>
          <p:cNvPicPr>
            <a:picLocks noChangeAspect="1"/>
          </p:cNvPicPr>
          <p:nvPr/>
        </p:nvPicPr>
        <p:blipFill>
          <a:blip r:embed="rId4"/>
          <a:stretch>
            <a:fillRect/>
          </a:stretch>
        </p:blipFill>
        <p:spPr>
          <a:xfrm>
            <a:off x="1331595" y="1628775"/>
            <a:ext cx="6480810" cy="446278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2" name="文本框 12"/>
          <p:cNvSpPr txBox="1"/>
          <p:nvPr>
            <p:custDataLst>
              <p:tags r:id="rId2"/>
            </p:custDataLst>
          </p:nvPr>
        </p:nvSpPr>
        <p:spPr>
          <a:xfrm>
            <a:off x="59055" y="86995"/>
            <a:ext cx="4871085" cy="662554"/>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zh-CN" altLang="en-US" sz="2800" dirty="0">
              <a:solidFill>
                <a:srgbClr val="16468D"/>
              </a:solidFill>
              <a:highlight>
                <a:srgbClr val="FFFF00"/>
              </a:highlight>
              <a:latin typeface="微软雅黑" charset="0"/>
              <a:ea typeface="微软雅黑" charset="0"/>
              <a:cs typeface="微软雅黑" charset="0"/>
              <a:sym typeface="+mn-ea"/>
            </a:endParaRPr>
          </a:p>
        </p:txBody>
      </p:sp>
      <p:sp>
        <p:nvSpPr>
          <p:cNvPr id="3" name="通常情况，树莓派4B有三种引脚编号方式：…"/>
          <p:cNvSpPr txBox="1"/>
          <p:nvPr>
            <p:custDataLst>
              <p:tags r:id="rId3"/>
            </p:custDataLst>
          </p:nvPr>
        </p:nvSpPr>
        <p:spPr>
          <a:xfrm>
            <a:off x="75565" y="936625"/>
            <a:ext cx="8992870" cy="5811520"/>
          </a:xfrm>
          <a:prstGeom prst="rect">
            <a:avLst/>
          </a:prstGeom>
        </p:spPr>
        <p:style>
          <a:lnRef idx="2">
            <a:schemeClr val="accent1"/>
          </a:lnRef>
          <a:fillRef idx="0">
            <a:srgbClr val="FFFFFF"/>
          </a:fillRef>
          <a:effectRef idx="0">
            <a:srgbClr val="FFFFFF"/>
          </a:effectRef>
          <a:fontRef idx="minor">
            <a:schemeClr val="dk1"/>
          </a:fontRef>
        </p:style>
        <p:txBody>
          <a:bodyPr lIns="45719" rIns="45719">
            <a:noAutofit/>
          </a:bodyPr>
          <a:lstStyle/>
          <a:p>
            <a:pPr marL="800100" lvl="1" indent="-342900">
              <a:lnSpc>
                <a:spcPct val="150000"/>
              </a:lnSpc>
              <a:buFont typeface="Wingdings" panose="05000000000000000000"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Comic Sans MS Regular" panose="030F0902030302020204" charset="0"/>
                <a:ea typeface="微软雅黑" charset="0"/>
                <a:cs typeface="Comic Sans MS Regular" panose="030F0902030302020204" charset="0"/>
                <a:sym typeface="+mn-ea"/>
              </a:rPr>
              <a:t>Scheduling</a:t>
            </a:r>
            <a:r>
              <a:rPr lang="zh-CN" altLang="en-US" sz="2000" dirty="0">
                <a:solidFill>
                  <a:srgbClr val="C00000"/>
                </a:solidFill>
                <a:latin typeface="Comic Sans MS Regular" panose="030F0902030302020204" charset="0"/>
                <a:ea typeface="微软雅黑" charset="0"/>
                <a:cs typeface="Comic Sans MS Regular" panose="030F0902030302020204" charset="0"/>
                <a:sym typeface="+mn-ea"/>
              </a:rPr>
              <a:t>常用算法，</a:t>
            </a:r>
            <a:r>
              <a:rPr lang="en-US" altLang="zh-CN" sz="2400" dirty="0">
                <a:solidFill>
                  <a:srgbClr val="C00000"/>
                </a:solidFill>
                <a:latin typeface="Comic Sans MS Regular" panose="030F0902030302020204" charset="0"/>
                <a:ea typeface="黑体" charset="0"/>
                <a:cs typeface="Comic Sans MS Regular" panose="030F0902030302020204" charset="0"/>
                <a:sym typeface="+mn-ea"/>
              </a:rPr>
              <a:t> </a:t>
            </a:r>
            <a:endParaRPr lang="zh-CN" altLang="en-US" sz="2400" dirty="0">
              <a:solidFill>
                <a:srgbClr val="16468D"/>
              </a:solidFill>
              <a:latin typeface="微软雅黑" charset="0"/>
              <a:ea typeface="微软雅黑" charset="0"/>
              <a:cs typeface="微软雅黑" charset="0"/>
              <a:sym typeface="+mn-ea"/>
            </a:endParaRPr>
          </a:p>
          <a:p>
            <a:pPr>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p>
        </p:txBody>
      </p:sp>
      <p:sp>
        <p:nvSpPr>
          <p:cNvPr id="15" name="文本框 14"/>
          <p:cNvSpPr txBox="1"/>
          <p:nvPr/>
        </p:nvSpPr>
        <p:spPr>
          <a:xfrm>
            <a:off x="151130" y="1891030"/>
            <a:ext cx="8847455" cy="3784600"/>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lstStyle/>
          <a:p>
            <a:pPr indent="457200"/>
            <a:r>
              <a:rPr lang="en-US" altLang="zh-CN" sz="2000" dirty="0">
                <a:solidFill>
                  <a:schemeClr val="tx1"/>
                </a:solidFill>
                <a:latin typeface="Comic Sans MS Regular" panose="030F0902030302020204" charset="0"/>
                <a:ea typeface="宋体" charset="0"/>
                <a:cs typeface="Comic Sans MS Regular" panose="030F0902030302020204" charset="0"/>
                <a:sym typeface="+mn-ea"/>
              </a:rPr>
              <a:t>1 </a:t>
            </a:r>
            <a:r>
              <a:rPr lang="zh-CN" altLang="en-US" sz="2000" dirty="0">
                <a:solidFill>
                  <a:schemeClr val="tx1"/>
                </a:solidFill>
                <a:latin typeface="Comic Sans MS Regular" panose="030F0902030302020204" charset="0"/>
                <a:ea typeface="宋体" charset="0"/>
                <a:cs typeface="Comic Sans MS Regular" panose="030F0902030302020204" charset="0"/>
                <a:sym typeface="+mn-ea"/>
              </a:rPr>
              <a:t>无约束的最小延迟：</a:t>
            </a:r>
            <a:r>
              <a:rPr lang="en-US" altLang="zh-CN" sz="2000" dirty="0">
                <a:solidFill>
                  <a:schemeClr val="tx1"/>
                </a:solidFill>
                <a:latin typeface="Comic Sans MS Regular" panose="030F0902030302020204" charset="0"/>
                <a:ea typeface="宋体" charset="0"/>
                <a:cs typeface="Comic Sans MS Regular" panose="030F0902030302020204" charset="0"/>
                <a:sym typeface="+mn-ea"/>
              </a:rPr>
              <a:t>ASAP ( As Soon As Possible)</a:t>
            </a: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a:p>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a:p>
            <a:pPr indent="457200"/>
            <a:r>
              <a:rPr lang="en-US" altLang="zh-CN" sz="2000" dirty="0">
                <a:solidFill>
                  <a:schemeClr val="tx1"/>
                </a:solidFill>
                <a:latin typeface="Comic Sans MS Regular" panose="030F0902030302020204" charset="0"/>
                <a:ea typeface="宋体" charset="0"/>
                <a:cs typeface="Comic Sans MS Regular" panose="030F0902030302020204" charset="0"/>
                <a:sym typeface="+mn-ea"/>
              </a:rPr>
              <a:t>2 </a:t>
            </a:r>
            <a:r>
              <a:rPr lang="zh-CN" altLang="en-US" sz="2000" dirty="0">
                <a:solidFill>
                  <a:schemeClr val="tx1"/>
                </a:solidFill>
                <a:latin typeface="Comic Sans MS Regular" panose="030F0902030302020204" charset="0"/>
                <a:ea typeface="宋体" charset="0"/>
                <a:cs typeface="Comic Sans MS Regular" panose="030F0902030302020204" charset="0"/>
                <a:sym typeface="+mn-ea"/>
              </a:rPr>
              <a:t>延迟约束的最晚调度：</a:t>
            </a:r>
            <a:r>
              <a:rPr lang="en-US" altLang="zh-CN" sz="2000" dirty="0">
                <a:solidFill>
                  <a:schemeClr val="tx1"/>
                </a:solidFill>
                <a:latin typeface="Comic Sans MS Regular" panose="030F0902030302020204" charset="0"/>
                <a:ea typeface="宋体" charset="0"/>
                <a:cs typeface="Comic Sans MS Regular" panose="030F0902030302020204" charset="0"/>
                <a:sym typeface="+mn-ea"/>
              </a:rPr>
              <a:t>ALAP ( As Late As Possible)</a:t>
            </a: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a:p>
            <a:r>
              <a:rPr lang="en-US" altLang="zh-CN" sz="2000" dirty="0">
                <a:solidFill>
                  <a:schemeClr val="tx1"/>
                </a:solidFill>
                <a:latin typeface="Comic Sans MS Regular" panose="030F0902030302020204" charset="0"/>
                <a:ea typeface="宋体" charset="0"/>
                <a:cs typeface="Comic Sans MS Regular" panose="030F0902030302020204" charset="0"/>
                <a:sym typeface="+mn-ea"/>
              </a:rPr>
              <a:t>		</a:t>
            </a: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a:p>
            <a:pPr indent="457200"/>
            <a:r>
              <a:rPr lang="en-US" altLang="zh-CN" sz="2000" dirty="0">
                <a:solidFill>
                  <a:schemeClr val="tx1"/>
                </a:solidFill>
                <a:latin typeface="Comic Sans MS Regular" panose="030F0902030302020204" charset="0"/>
                <a:ea typeface="宋体" charset="0"/>
                <a:cs typeface="Comic Sans MS Regular" panose="030F0902030302020204" charset="0"/>
                <a:sym typeface="+mn-ea"/>
              </a:rPr>
              <a:t>3 </a:t>
            </a:r>
            <a:r>
              <a:rPr lang="zh-CN" altLang="en-US" sz="2000" dirty="0">
                <a:solidFill>
                  <a:schemeClr val="tx1"/>
                </a:solidFill>
                <a:latin typeface="Comic Sans MS Regular" panose="030F0902030302020204" charset="0"/>
                <a:ea typeface="宋体" charset="0"/>
                <a:cs typeface="Comic Sans MS Regular" panose="030F0902030302020204" charset="0"/>
                <a:sym typeface="+mn-ea"/>
              </a:rPr>
              <a:t>对单一类型的</a:t>
            </a:r>
            <a:r>
              <a:rPr lang="en-US" altLang="zh-CN" sz="2000" dirty="0">
                <a:solidFill>
                  <a:schemeClr val="tx1"/>
                </a:solidFill>
                <a:latin typeface="Comic Sans MS Regular" panose="030F0902030302020204" charset="0"/>
                <a:ea typeface="宋体" charset="0"/>
                <a:cs typeface="Comic Sans MS Regular" panose="030F0902030302020204" charset="0"/>
                <a:sym typeface="+mn-ea"/>
              </a:rPr>
              <a:t>Hu</a:t>
            </a:r>
            <a:r>
              <a:rPr lang="zh-CN" altLang="en-US" sz="2000" dirty="0">
                <a:solidFill>
                  <a:schemeClr val="tx1"/>
                </a:solidFill>
                <a:latin typeface="Comic Sans MS Regular" panose="030F0902030302020204" charset="0"/>
                <a:ea typeface="宋体" charset="0"/>
                <a:cs typeface="Comic Sans MS Regular" panose="030F0902030302020204" charset="0"/>
                <a:sym typeface="+mn-ea"/>
              </a:rPr>
              <a:t>调度</a:t>
            </a: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a:p>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a:p>
            <a:pPr indent="457200"/>
            <a:r>
              <a:rPr lang="en-US" altLang="zh-CN" sz="2000" dirty="0">
                <a:solidFill>
                  <a:schemeClr val="tx1"/>
                </a:solidFill>
                <a:latin typeface="Comic Sans MS Regular" panose="030F0902030302020204" charset="0"/>
                <a:ea typeface="宋体" charset="0"/>
                <a:cs typeface="Comic Sans MS Regular" panose="030F0902030302020204" charset="0"/>
                <a:sym typeface="+mn-ea"/>
              </a:rPr>
              <a:t>4 </a:t>
            </a:r>
            <a:r>
              <a:rPr lang="zh-CN" altLang="en-US" sz="2000" dirty="0">
                <a:solidFill>
                  <a:schemeClr val="tx1"/>
                </a:solidFill>
                <a:latin typeface="Comic Sans MS Regular" panose="030F0902030302020204" charset="0"/>
                <a:ea typeface="宋体" charset="0"/>
                <a:cs typeface="Comic Sans MS Regular" panose="030F0902030302020204" charset="0"/>
                <a:sym typeface="+mn-ea"/>
              </a:rPr>
              <a:t>资源受限情况下的最小延迟 </a:t>
            </a:r>
            <a:r>
              <a:rPr lang="en-US" altLang="zh-CN" sz="2000" dirty="0">
                <a:solidFill>
                  <a:schemeClr val="tx1"/>
                </a:solidFill>
                <a:latin typeface="Comic Sans MS Regular" panose="030F0902030302020204" charset="0"/>
                <a:ea typeface="宋体" charset="0"/>
                <a:cs typeface="Comic Sans MS Regular" panose="030F0902030302020204" charset="0"/>
                <a:sym typeface="+mn-ea"/>
              </a:rPr>
              <a:t>ML-RCS  (Minimize </a:t>
            </a:r>
            <a:r>
              <a:rPr lang="en-US" altLang="zh-CN" sz="2000" dirty="0" err="1">
                <a:solidFill>
                  <a:schemeClr val="tx1"/>
                </a:solidFill>
                <a:latin typeface="Comic Sans MS Regular" panose="030F0902030302020204" charset="0"/>
                <a:ea typeface="宋体" charset="0"/>
                <a:cs typeface="Comic Sans MS Regular" panose="030F0902030302020204" charset="0"/>
                <a:sym typeface="+mn-ea"/>
              </a:rPr>
              <a:t>Latancy</a:t>
            </a:r>
            <a:r>
              <a:rPr lang="en-US" altLang="zh-CN" sz="2000" dirty="0">
                <a:solidFill>
                  <a:schemeClr val="tx1"/>
                </a:solidFill>
                <a:latin typeface="Comic Sans MS Regular" panose="030F0902030302020204" charset="0"/>
                <a:ea typeface="宋体" charset="0"/>
                <a:cs typeface="Comic Sans MS Regular" panose="030F0902030302020204" charset="0"/>
                <a:sym typeface="+mn-ea"/>
              </a:rPr>
              <a:t>-Resource constrain)</a:t>
            </a: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a:p>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a:p>
            <a:pPr indent="457200"/>
            <a:r>
              <a:rPr lang="en-US" altLang="zh-CN" sz="2000" dirty="0">
                <a:solidFill>
                  <a:schemeClr val="tx1"/>
                </a:solidFill>
                <a:latin typeface="Comic Sans MS Regular" panose="030F0902030302020204" charset="0"/>
                <a:ea typeface="宋体" charset="0"/>
                <a:cs typeface="Comic Sans MS Regular" panose="030F0902030302020204" charset="0"/>
                <a:sym typeface="+mn-ea"/>
              </a:rPr>
              <a:t>5 </a:t>
            </a:r>
            <a:r>
              <a:rPr lang="zh-CN" altLang="en-US" sz="2000" dirty="0">
                <a:solidFill>
                  <a:schemeClr val="tx1"/>
                </a:solidFill>
                <a:latin typeface="Comic Sans MS Regular" panose="030F0902030302020204" charset="0"/>
                <a:ea typeface="宋体" charset="0"/>
                <a:cs typeface="Comic Sans MS Regular" panose="030F0902030302020204" charset="0"/>
                <a:sym typeface="+mn-ea"/>
              </a:rPr>
              <a:t>延迟受限情况下的最小资源</a:t>
            </a:r>
            <a:r>
              <a:rPr lang="en-US" altLang="zh-CN" sz="2000" dirty="0">
                <a:solidFill>
                  <a:schemeClr val="tx1"/>
                </a:solidFill>
                <a:latin typeface="Comic Sans MS Regular" panose="030F0902030302020204" charset="0"/>
                <a:ea typeface="宋体" charset="0"/>
                <a:cs typeface="Comic Sans MS Regular" panose="030F0902030302020204" charset="0"/>
                <a:sym typeface="+mn-ea"/>
              </a:rPr>
              <a:t>MR-LCS  (Minimize Resource-</a:t>
            </a:r>
            <a:r>
              <a:rPr lang="en-US" altLang="zh-CN" sz="2000" dirty="0" err="1">
                <a:solidFill>
                  <a:schemeClr val="tx1"/>
                </a:solidFill>
                <a:latin typeface="Comic Sans MS Regular" panose="030F0902030302020204" charset="0"/>
                <a:ea typeface="宋体" charset="0"/>
                <a:cs typeface="Comic Sans MS Regular" panose="030F0902030302020204" charset="0"/>
                <a:sym typeface="+mn-ea"/>
              </a:rPr>
              <a:t>Latancy</a:t>
            </a:r>
            <a:r>
              <a:rPr lang="en-US" altLang="zh-CN" sz="2000" dirty="0">
                <a:solidFill>
                  <a:schemeClr val="tx1"/>
                </a:solidFill>
                <a:latin typeface="Comic Sans MS Regular" panose="030F0902030302020204" charset="0"/>
                <a:ea typeface="宋体" charset="0"/>
                <a:cs typeface="Comic Sans MS Regular" panose="030F0902030302020204" charset="0"/>
                <a:sym typeface="+mn-ea"/>
              </a:rPr>
              <a:t> constrain) </a:t>
            </a:r>
            <a:endParaRPr lang="zh-CN" altLang="en-US" sz="2000" dirty="0">
              <a:solidFill>
                <a:schemeClr val="tx1"/>
              </a:solidFill>
              <a:latin typeface="Comic Sans MS Regular" panose="030F0902030302020204" charset="0"/>
              <a:ea typeface="宋体" charset="0"/>
              <a:cs typeface="Comic Sans MS Regular" panose="030F0902030302020204" charset="0"/>
            </a:endParaRPr>
          </a:p>
          <a:p>
            <a:endParaRPr lang="zh-CN" altLang="en-US" sz="2000" dirty="0">
              <a:solidFill>
                <a:schemeClr val="tx1"/>
              </a:solidFill>
              <a:latin typeface="Comic Sans MS Regular" panose="030F0902030302020204" charset="0"/>
              <a:ea typeface="宋体" charset="0"/>
              <a:cs typeface="Comic Sans MS Regular" panose="030F090203030202020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1"/>
            </p:custDataLst>
          </p:nvPr>
        </p:nvSpPr>
        <p:spPr>
          <a:xfrm>
            <a:off x="0" y="914868"/>
            <a:ext cx="9144000" cy="5943132"/>
          </a:xfrm>
          <a:prstGeom prst="rect">
            <a:avLst/>
          </a:prstGeom>
          <a:solidFill>
            <a:schemeClr val="accent2">
              <a:lumMod val="60000"/>
              <a:lumOff val="40000"/>
            </a:schemeClr>
          </a:solidFill>
        </p:spPr>
        <p:style>
          <a:lnRef idx="2">
            <a:schemeClr val="accent2"/>
          </a:lnRef>
          <a:fillRef idx="2">
            <a:schemeClr val="accent2"/>
          </a:fillRef>
          <a:effectRef idx="0">
            <a:srgbClr val="FFFFFF"/>
          </a:effectRef>
          <a:fontRef idx="minor">
            <a:schemeClr val="dk1"/>
          </a:fontRef>
        </p:style>
        <p:txBody>
          <a:bodyPr wrap="square" lIns="45719" rIns="45719">
            <a:noAutofit/>
          </a:bodyPr>
          <a:lstStyle/>
          <a:p>
            <a:pPr marL="457200" indent="-457200">
              <a:lnSpc>
                <a:spcPct val="150000"/>
              </a:lnSpc>
              <a:buFont typeface="Wingdings" panose="05000000000000000000" pitchFamily="2" charset="2"/>
              <a:buChar char="n"/>
            </a:pPr>
            <a:r>
              <a:rPr lang="zh-CN" altLang="en-US" sz="2600" dirty="0">
                <a:solidFill>
                  <a:schemeClr val="tx1"/>
                </a:solidFill>
                <a:latin typeface="Times New Roman" panose="02020503050405090304" pitchFamily="18" charset="0"/>
                <a:ea typeface="黑体" charset="0"/>
                <a:cs typeface="Times New Roman" panose="02020503050405090304" pitchFamily="18" charset="0"/>
                <a:sym typeface="+mn-ea"/>
              </a:rPr>
              <a:t>输入文件：</a:t>
            </a:r>
            <a:r>
              <a:rPr lang="en-US" altLang="zh-CN" sz="2600" dirty="0">
                <a:solidFill>
                  <a:srgbClr val="C00000"/>
                </a:solidFill>
                <a:latin typeface="Times New Roman" panose="02020503050405090304" pitchFamily="18" charset="0"/>
                <a:ea typeface="黑体" charset="0"/>
                <a:cs typeface="Times New Roman" panose="02020503050405090304" pitchFamily="18" charset="0"/>
                <a:sym typeface="+mn-ea"/>
              </a:rPr>
              <a:t> </a:t>
            </a:r>
            <a:r>
              <a:rPr lang="zh-CN" altLang="en-US" sz="2600" dirty="0">
                <a:solidFill>
                  <a:schemeClr val="tx1"/>
                </a:solidFill>
                <a:latin typeface="Times New Roman" panose="02020503050405090304" pitchFamily="18" charset="0"/>
                <a:ea typeface="黑体" charset="0"/>
                <a:cs typeface="Times New Roman" panose="02020503050405090304" pitchFamily="18" charset="0"/>
                <a:sym typeface="+mn-ea"/>
              </a:rPr>
              <a:t>自选（或自构）的测试文件三个以上，文件格式均为</a:t>
            </a:r>
            <a:r>
              <a:rPr lang="en-US" altLang="zh-CN" sz="2600" dirty="0" err="1">
                <a:solidFill>
                  <a:schemeClr val="tx1"/>
                </a:solidFill>
                <a:latin typeface="Times New Roman" panose="02020503050405090304" pitchFamily="18" charset="0"/>
                <a:ea typeface="黑体" charset="0"/>
                <a:cs typeface="Times New Roman" panose="02020503050405090304" pitchFamily="18" charset="0"/>
                <a:sym typeface="+mn-ea"/>
              </a:rPr>
              <a:t>verilog</a:t>
            </a:r>
            <a:r>
              <a:rPr lang="zh-CN" altLang="en-US" sz="2600" dirty="0">
                <a:solidFill>
                  <a:schemeClr val="tx1"/>
                </a:solidFill>
                <a:latin typeface="Times New Roman" panose="02020503050405090304" pitchFamily="18" charset="0"/>
                <a:ea typeface="黑体" charset="0"/>
                <a:cs typeface="Times New Roman" panose="02020503050405090304" pitchFamily="18" charset="0"/>
                <a:sym typeface="+mn-ea"/>
              </a:rPr>
              <a:t>格式。</a:t>
            </a:r>
            <a:endParaRPr lang="en-US" altLang="zh-CN" sz="2600" dirty="0">
              <a:solidFill>
                <a:schemeClr val="tx1"/>
              </a:solidFill>
              <a:latin typeface="Times New Roman" panose="02020503050405090304" pitchFamily="18" charset="0"/>
              <a:ea typeface="黑体" charset="0"/>
              <a:cs typeface="Times New Roman" panose="02020503050405090304" pitchFamily="18" charset="0"/>
              <a:sym typeface="+mn-ea"/>
            </a:endParaRPr>
          </a:p>
          <a:p>
            <a:pPr marL="457200" indent="-457200">
              <a:lnSpc>
                <a:spcPct val="150000"/>
              </a:lnSpc>
              <a:buFont typeface="Wingdings" panose="05000000000000000000" pitchFamily="2" charset="2"/>
              <a:buChar char="n"/>
            </a:pPr>
            <a:r>
              <a:rPr lang="zh-CN" altLang="en-US" sz="2600" dirty="0">
                <a:solidFill>
                  <a:schemeClr val="tx1"/>
                </a:solidFill>
                <a:latin typeface="Times New Roman" panose="02020503050405090304" pitchFamily="18" charset="0"/>
                <a:ea typeface="黑体" charset="0"/>
                <a:cs typeface="Times New Roman" panose="02020503050405090304" pitchFamily="18" charset="0"/>
                <a:sym typeface="+mn-ea"/>
              </a:rPr>
              <a:t>周期数消耗约定：</a:t>
            </a:r>
            <a:endParaRPr lang="en-US" altLang="zh-CN" sz="2600" dirty="0">
              <a:solidFill>
                <a:schemeClr val="tx1"/>
              </a:solidFill>
              <a:latin typeface="Times New Roman" panose="02020503050405090304" pitchFamily="18" charset="0"/>
              <a:ea typeface="黑体" charset="0"/>
              <a:cs typeface="Times New Roman" panose="02020503050405090304" pitchFamily="18" charset="0"/>
              <a:sym typeface="+mn-ea"/>
            </a:endParaRPr>
          </a:p>
          <a:p>
            <a:pPr>
              <a:lnSpc>
                <a:spcPct val="150000"/>
              </a:lnSpc>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600" dirty="0">
              <a:solidFill>
                <a:srgbClr val="FF0000"/>
              </a:solidFill>
              <a:latin typeface="Comic Sans MS" panose="030F0902030302020204" pitchFamily="2" charset="0"/>
              <a:ea typeface="黑体" pitchFamily="2" charset="-122"/>
              <a:sym typeface="+mn-ea"/>
            </a:endParaRPr>
          </a:p>
        </p:txBody>
      </p:sp>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sp>
        <p:nvSpPr>
          <p:cNvPr id="5" name="文本框 4"/>
          <p:cNvSpPr txBox="1"/>
          <p:nvPr/>
        </p:nvSpPr>
        <p:spPr>
          <a:xfrm>
            <a:off x="59054" y="230505"/>
            <a:ext cx="9144001" cy="523220"/>
          </a:xfrm>
          <a:prstGeom prst="rect">
            <a:avLst/>
          </a:prstGeom>
          <a:ln w="12700">
            <a:miter lim="400000"/>
          </a:ln>
        </p:spPr>
        <p:txBody>
          <a:bodyPr wrap="square" lIns="45719" rIns="45719">
            <a:spAutoFit/>
          </a:bodyPr>
          <a:lstStyle>
            <a:lvl1pPr>
              <a:defRPr sz="3600">
                <a:solidFill>
                  <a:srgbClr val="16468D"/>
                </a:solidFill>
              </a:defRPr>
            </a:lvl1pPr>
          </a:lstStyle>
          <a:p>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任务四：设计和实现</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ML – RCS</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和</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MR – LCS</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算法</a:t>
            </a:r>
            <a:endParaRPr lang="en-US" alt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pic>
        <p:nvPicPr>
          <p:cNvPr id="6" name="图片 5"/>
          <p:cNvPicPr>
            <a:picLocks noChangeAspect="1"/>
          </p:cNvPicPr>
          <p:nvPr/>
        </p:nvPicPr>
        <p:blipFill>
          <a:blip r:embed="rId2"/>
          <a:stretch>
            <a:fillRect/>
          </a:stretch>
        </p:blipFill>
        <p:spPr>
          <a:xfrm>
            <a:off x="1243565" y="3197254"/>
            <a:ext cx="5818490" cy="969749"/>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1"/>
            </p:custDataLst>
          </p:nvPr>
        </p:nvSpPr>
        <p:spPr>
          <a:xfrm>
            <a:off x="0" y="914868"/>
            <a:ext cx="9144000" cy="5943132"/>
          </a:xfrm>
          <a:prstGeom prst="rect">
            <a:avLst/>
          </a:prstGeom>
          <a:solidFill>
            <a:schemeClr val="accent2">
              <a:lumMod val="60000"/>
              <a:lumOff val="40000"/>
            </a:schemeClr>
          </a:solidFill>
        </p:spPr>
        <p:style>
          <a:lnRef idx="2">
            <a:schemeClr val="accent2"/>
          </a:lnRef>
          <a:fillRef idx="2">
            <a:schemeClr val="accent2"/>
          </a:fillRef>
          <a:effectRef idx="0">
            <a:srgbClr val="FFFFFF"/>
          </a:effectRef>
          <a:fontRef idx="minor">
            <a:schemeClr val="dk1"/>
          </a:fontRef>
        </p:style>
        <p:txBody>
          <a:bodyPr wrap="square" lIns="45719" rIns="45719">
            <a:noAutofit/>
          </a:bodyPr>
          <a:lstStyle/>
          <a:p>
            <a:pPr marL="457200" indent="-457200">
              <a:lnSpc>
                <a:spcPct val="150000"/>
              </a:lnSpc>
              <a:buFont typeface="Wingdings" panose="05000000000000000000" pitchFamily="2" charset="2"/>
              <a:buChar char="n"/>
            </a:pPr>
            <a:r>
              <a:rPr lang="zh-CN" altLang="en-US" sz="2800" dirty="0">
                <a:solidFill>
                  <a:schemeClr val="tx1"/>
                </a:solidFill>
                <a:latin typeface="Times New Roman" panose="02020503050405090304" pitchFamily="18" charset="0"/>
                <a:ea typeface="黑体" charset="0"/>
                <a:cs typeface="Times New Roman" panose="02020503050405090304" pitchFamily="18" charset="0"/>
                <a:sym typeface="+mn-ea"/>
              </a:rPr>
              <a:t>输出格式要求</a:t>
            </a:r>
            <a:endParaRPr lang="en-US" altLang="zh-CN" sz="2800" dirty="0">
              <a:solidFill>
                <a:schemeClr val="tx1"/>
              </a:solidFill>
              <a:latin typeface="Times New Roman" panose="02020503050405090304" pitchFamily="18" charset="0"/>
              <a:ea typeface="黑体" charset="0"/>
              <a:cs typeface="Times New Roman" panose="02020503050405090304" pitchFamily="18" charset="0"/>
              <a:sym typeface="+mn-ea"/>
            </a:endParaRPr>
          </a:p>
          <a:p>
            <a:pPr>
              <a:lnSpc>
                <a:spcPct val="150000"/>
              </a:lnSpc>
            </a:pPr>
            <a:r>
              <a:rPr lang="en-US" altLang="zh-CN" sz="2800" dirty="0">
                <a:solidFill>
                  <a:schemeClr val="tx1"/>
                </a:solidFill>
                <a:latin typeface="Times New Roman" panose="02020503050405090304" pitchFamily="18" charset="0"/>
                <a:ea typeface="黑体" charset="0"/>
                <a:cs typeface="Times New Roman" panose="02020503050405090304" pitchFamily="18" charset="0"/>
                <a:sym typeface="+mn-ea"/>
              </a:rPr>
              <a:t>      1</a:t>
            </a:r>
            <a:r>
              <a:rPr lang="zh-CN" altLang="en-US" sz="2800" dirty="0">
                <a:solidFill>
                  <a:schemeClr val="tx1"/>
                </a:solidFill>
                <a:latin typeface="Times New Roman" panose="02020503050405090304" pitchFamily="18" charset="0"/>
                <a:ea typeface="黑体" charset="0"/>
                <a:cs typeface="Times New Roman" panose="02020503050405090304" pitchFamily="18" charset="0"/>
                <a:sym typeface="+mn-ea"/>
              </a:rPr>
              <a:t>）</a:t>
            </a:r>
            <a:r>
              <a:rPr lang="en-US" altLang="zh-CN" sz="2400" dirty="0">
                <a:solidFill>
                  <a:srgbClr val="C00000"/>
                </a:solidFill>
                <a:latin typeface="Comic Sans MS Regular" panose="030F0902030302020204" charset="0"/>
                <a:ea typeface="黑体" charset="0"/>
                <a:cs typeface="Comic Sans MS Regular" panose="030F0902030302020204" charset="0"/>
                <a:sym typeface="+mn-ea"/>
              </a:rPr>
              <a:t> </a:t>
            </a:r>
            <a:r>
              <a:rPr lang="en-US" altLang="zh-CN" sz="2400" dirty="0">
                <a:solidFill>
                  <a:schemeClr val="tx1"/>
                </a:solidFill>
                <a:latin typeface="Times New Roman" panose="02020503050405090304" pitchFamily="18" charset="0"/>
                <a:ea typeface="黑体" charset="0"/>
                <a:cs typeface="Times New Roman" panose="02020503050405090304" pitchFamily="18" charset="0"/>
                <a:sym typeface="+mn-ea"/>
              </a:rPr>
              <a:t>ML – RCS</a:t>
            </a:r>
            <a:endParaRPr lang="en-US" altLang="zh-CN" sz="2400" dirty="0">
              <a:solidFill>
                <a:schemeClr val="tx1"/>
              </a:solidFill>
              <a:latin typeface="Times New Roman" panose="02020503050405090304" pitchFamily="18" charset="0"/>
              <a:ea typeface="黑体" charset="0"/>
              <a:cs typeface="Times New Roman" panose="02020503050405090304" pitchFamily="18" charset="0"/>
              <a:sym typeface="+mn-ea"/>
            </a:endParaRPr>
          </a:p>
          <a:p>
            <a:pPr>
              <a:lnSpc>
                <a:spcPct val="150000"/>
              </a:lnSpc>
            </a:pPr>
            <a:endParaRPr lang="en-US" altLang="zh-CN" sz="2600" dirty="0">
              <a:solidFill>
                <a:schemeClr val="tx1"/>
              </a:solidFill>
              <a:latin typeface="Times New Roman" panose="02020503050405090304" pitchFamily="18" charset="0"/>
              <a:ea typeface="黑体" pitchFamily="2" charset="-122"/>
              <a:cs typeface="Times New Roman" panose="02020503050405090304" pitchFamily="18" charset="0"/>
              <a:sym typeface="+mn-ea"/>
            </a:endParaRPr>
          </a:p>
        </p:txBody>
      </p:sp>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sp>
        <p:nvSpPr>
          <p:cNvPr id="5" name="文本框 4"/>
          <p:cNvSpPr txBox="1"/>
          <p:nvPr/>
        </p:nvSpPr>
        <p:spPr>
          <a:xfrm>
            <a:off x="59054" y="230505"/>
            <a:ext cx="9144001" cy="523220"/>
          </a:xfrm>
          <a:prstGeom prst="rect">
            <a:avLst/>
          </a:prstGeom>
          <a:ln w="12700">
            <a:miter lim="400000"/>
          </a:ln>
        </p:spPr>
        <p:txBody>
          <a:bodyPr wrap="square" lIns="45719" rIns="45719">
            <a:spAutoFit/>
          </a:bodyPr>
          <a:lstStyle>
            <a:lvl1pPr>
              <a:defRPr sz="3600">
                <a:solidFill>
                  <a:srgbClr val="16468D"/>
                </a:solidFill>
              </a:defRPr>
            </a:lvl1pPr>
          </a:lstStyle>
          <a:p>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任务四：设计和实现</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ML – RCS</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和</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MR – LCS</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算法</a:t>
            </a:r>
            <a:endParaRPr lang="en-US" alt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sp>
        <p:nvSpPr>
          <p:cNvPr id="8" name="文本框 7"/>
          <p:cNvSpPr txBox="1"/>
          <p:nvPr>
            <p:custDataLst>
              <p:tags r:id="rId2"/>
            </p:custDataLst>
          </p:nvPr>
        </p:nvSpPr>
        <p:spPr>
          <a:xfrm>
            <a:off x="1108864" y="2429837"/>
            <a:ext cx="6041395" cy="3390510"/>
          </a:xfrm>
          <a:prstGeom prst="rect">
            <a:avLst/>
          </a:prstGeom>
          <a:noFill/>
          <a:ln w="28575" cmpd="sng">
            <a:solidFill>
              <a:srgbClr val="00B0F0"/>
            </a:solidFill>
            <a:prstDash val="solid"/>
          </a:ln>
        </p:spPr>
        <p:txBody>
          <a:bodyPr wrap="square" rtlCol="0" anchor="t">
            <a:noAutofit/>
          </a:bodyPr>
          <a:lstStyle/>
          <a:p>
            <a:pPr indent="457200" eaLnBrk="0" hangingPunct="0">
              <a:lnSpc>
                <a:spcPct val="150000"/>
              </a:lnSpc>
              <a:buFont typeface="Wingdings" panose="05000000000000000000" charset="0"/>
            </a:pPr>
            <a:endParaRPr lang="zh-CN" altLang="en-US" sz="2000" dirty="0">
              <a:sym typeface="+mn-ea"/>
            </a:endParaRPr>
          </a:p>
          <a:p>
            <a:pPr indent="457200" eaLnBrk="0" hangingPunct="0">
              <a:lnSpc>
                <a:spcPct val="150000"/>
              </a:lnSpc>
              <a:buFont typeface="Wingdings" panose="05000000000000000000" charset="0"/>
            </a:pPr>
            <a:endParaRPr lang="zh-CN" altLang="en-US" sz="2000" dirty="0">
              <a:sym typeface="+mn-ea"/>
            </a:endParaRPr>
          </a:p>
          <a:p>
            <a:pPr indent="457200" eaLnBrk="0" hangingPunct="0">
              <a:lnSpc>
                <a:spcPct val="150000"/>
              </a:lnSpc>
              <a:buFont typeface="Wingdings" panose="05000000000000000000" charset="0"/>
            </a:pPr>
            <a:endParaRPr lang="zh-CN" altLang="en-US" sz="2000" dirty="0">
              <a:sym typeface="+mn-ea"/>
            </a:endParaRPr>
          </a:p>
        </p:txBody>
      </p:sp>
      <p:sp>
        <p:nvSpPr>
          <p:cNvPr id="9" name="文本框 8"/>
          <p:cNvSpPr txBox="1"/>
          <p:nvPr/>
        </p:nvSpPr>
        <p:spPr>
          <a:xfrm>
            <a:off x="1353493" y="2616759"/>
            <a:ext cx="4680640" cy="2539350"/>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lstStyle/>
          <a:p>
            <a:pPr>
              <a:lnSpc>
                <a:spcPct val="150000"/>
              </a:lnSpc>
            </a:pP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Input: input1, input2</a:t>
            </a:r>
            <a:r>
              <a:rPr lang="zh-CN" altLang="en-US" sz="1800" dirty="0">
                <a:solidFill>
                  <a:srgbClr val="C00000"/>
                </a:solidFill>
                <a:latin typeface="Comic Sans MS Regular" panose="030F0902030302020204" charset="0"/>
                <a:ea typeface="黑体" charset="0"/>
                <a:cs typeface="Comic Sans MS Regular" panose="030F0902030302020204" charset="0"/>
                <a:sym typeface="+mn-ea"/>
              </a:rPr>
              <a:t>，</a:t>
            </a: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a:t>
            </a:r>
            <a:r>
              <a:rPr lang="zh-CN" altLang="en-US" sz="1800" dirty="0">
                <a:solidFill>
                  <a:srgbClr val="C00000"/>
                </a:solidFill>
                <a:latin typeface="Comic Sans MS Regular" panose="030F0902030302020204" charset="0"/>
                <a:ea typeface="黑体" charset="0"/>
                <a:cs typeface="Comic Sans MS Regular" panose="030F0902030302020204" charset="0"/>
                <a:sym typeface="+mn-ea"/>
              </a:rPr>
              <a:t> </a:t>
            </a: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Output: output1</a:t>
            </a:r>
            <a:endParaRPr lang="en-US" altLang="zh-CN" sz="1800" dirty="0">
              <a:solidFill>
                <a:srgbClr val="C00000"/>
              </a:solidFill>
              <a:latin typeface="Comic Sans MS Regular" panose="030F0902030302020204" charset="0"/>
              <a:ea typeface="黑体" charset="0"/>
              <a:cs typeface="Comic Sans MS Regular" panose="030F0902030302020204" charset="0"/>
              <a:sym typeface="+mn-ea"/>
            </a:endParaRPr>
          </a:p>
          <a:p>
            <a:pPr>
              <a:lnSpc>
                <a:spcPct val="150000"/>
              </a:lnSpc>
            </a:pP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Total 7 Cycles</a:t>
            </a:r>
            <a:endParaRPr lang="en-US" altLang="zh-CN" sz="1800" dirty="0">
              <a:solidFill>
                <a:srgbClr val="C00000"/>
              </a:solidFill>
              <a:latin typeface="Comic Sans MS Regular" panose="030F0902030302020204" charset="0"/>
              <a:ea typeface="黑体" charset="0"/>
              <a:cs typeface="Comic Sans MS Regular" panose="030F0902030302020204" charset="0"/>
              <a:sym typeface="+mn-ea"/>
            </a:endParaRPr>
          </a:p>
          <a:p>
            <a:pPr>
              <a:lnSpc>
                <a:spcPct val="150000"/>
              </a:lnSpc>
            </a:pP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Cycle 0: {Gate1  Gate2}, {Gate3}, { }</a:t>
            </a:r>
            <a:endParaRPr lang="en-US" altLang="zh-CN" sz="1800" dirty="0">
              <a:solidFill>
                <a:srgbClr val="C00000"/>
              </a:solidFill>
              <a:latin typeface="Comic Sans MS Regular" panose="030F0902030302020204" charset="0"/>
              <a:ea typeface="黑体" charset="0"/>
              <a:cs typeface="Comic Sans MS Regular" panose="030F0902030302020204" charset="0"/>
              <a:sym typeface="+mn-ea"/>
            </a:endParaRPr>
          </a:p>
          <a:p>
            <a:pPr>
              <a:lnSpc>
                <a:spcPct val="150000"/>
              </a:lnSpc>
            </a:pP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Cycle 1: {}, {Gate4}, {Gate5}, {}</a:t>
            </a:r>
            <a:endParaRPr lang="en-US" altLang="zh-CN" sz="1800" dirty="0">
              <a:solidFill>
                <a:srgbClr val="C00000"/>
              </a:solidFill>
              <a:latin typeface="Comic Sans MS Regular" panose="030F0902030302020204" charset="0"/>
              <a:ea typeface="黑体" charset="0"/>
              <a:cs typeface="Comic Sans MS Regular" panose="030F0902030302020204" charset="0"/>
              <a:sym typeface="+mn-ea"/>
            </a:endParaRPr>
          </a:p>
          <a:p>
            <a:pPr>
              <a:lnSpc>
                <a:spcPct val="150000"/>
              </a:lnSpc>
            </a:pP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a:t>
            </a:r>
            <a:endParaRPr lang="en-US" altLang="zh-CN" sz="1800" dirty="0">
              <a:solidFill>
                <a:srgbClr val="C00000"/>
              </a:solidFill>
              <a:latin typeface="Comic Sans MS Regular" panose="030F0902030302020204" charset="0"/>
              <a:ea typeface="黑体" charset="0"/>
              <a:cs typeface="Comic Sans MS Regular" panose="030F0902030302020204" charset="0"/>
              <a:sym typeface="+mn-ea"/>
            </a:endParaRPr>
          </a:p>
          <a:p>
            <a:pPr>
              <a:lnSpc>
                <a:spcPct val="150000"/>
              </a:lnSpc>
            </a:pP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Cycle 6: {}, {Gate6}, { }, {}</a:t>
            </a:r>
            <a:endParaRPr lang="en-US" altLang="zh-CN" sz="1800" dirty="0">
              <a:solidFill>
                <a:srgbClr val="C00000"/>
              </a:solidFill>
              <a:latin typeface="Comic Sans MS Regular" panose="030F0902030302020204" charset="0"/>
              <a:ea typeface="黑体" charset="0"/>
              <a:cs typeface="Comic Sans MS Regular" panose="030F0902030302020204" charset="0"/>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1"/>
            </p:custDataLst>
          </p:nvPr>
        </p:nvSpPr>
        <p:spPr>
          <a:xfrm>
            <a:off x="0" y="914868"/>
            <a:ext cx="9144000" cy="5943132"/>
          </a:xfrm>
          <a:prstGeom prst="rect">
            <a:avLst/>
          </a:prstGeom>
          <a:solidFill>
            <a:schemeClr val="accent2">
              <a:lumMod val="60000"/>
              <a:lumOff val="40000"/>
            </a:schemeClr>
          </a:solidFill>
        </p:spPr>
        <p:style>
          <a:lnRef idx="2">
            <a:schemeClr val="accent2"/>
          </a:lnRef>
          <a:fillRef idx="2">
            <a:schemeClr val="accent2"/>
          </a:fillRef>
          <a:effectRef idx="0">
            <a:srgbClr val="FFFFFF"/>
          </a:effectRef>
          <a:fontRef idx="minor">
            <a:schemeClr val="dk1"/>
          </a:fontRef>
        </p:style>
        <p:txBody>
          <a:bodyPr wrap="square" lIns="45719" rIns="45719">
            <a:noAutofit/>
          </a:bodyPr>
          <a:lstStyle/>
          <a:p>
            <a:pPr marL="457200" indent="-457200">
              <a:lnSpc>
                <a:spcPct val="150000"/>
              </a:lnSpc>
              <a:buFont typeface="Wingdings" panose="05000000000000000000" pitchFamily="2" charset="2"/>
              <a:buChar char="n"/>
            </a:pPr>
            <a:r>
              <a:rPr lang="zh-CN" altLang="en-US" sz="2800" dirty="0">
                <a:solidFill>
                  <a:schemeClr val="tx1"/>
                </a:solidFill>
                <a:latin typeface="Times New Roman" panose="02020503050405090304" pitchFamily="18" charset="0"/>
                <a:ea typeface="黑体" charset="0"/>
                <a:cs typeface="Times New Roman" panose="02020503050405090304" pitchFamily="18" charset="0"/>
                <a:sym typeface="+mn-ea"/>
              </a:rPr>
              <a:t>输出格式例子</a:t>
            </a:r>
            <a:endParaRPr lang="en-US" altLang="zh-CN" sz="2800" dirty="0">
              <a:solidFill>
                <a:schemeClr val="tx1"/>
              </a:solidFill>
              <a:latin typeface="Times New Roman" panose="02020503050405090304" pitchFamily="18" charset="0"/>
              <a:ea typeface="黑体" charset="0"/>
              <a:cs typeface="Times New Roman" panose="02020503050405090304" pitchFamily="18" charset="0"/>
              <a:sym typeface="+mn-ea"/>
            </a:endParaRPr>
          </a:p>
          <a:p>
            <a:pPr>
              <a:lnSpc>
                <a:spcPct val="150000"/>
              </a:lnSpc>
            </a:pPr>
            <a:r>
              <a:rPr lang="en-US" altLang="zh-CN" sz="2800" dirty="0">
                <a:solidFill>
                  <a:schemeClr val="tx1"/>
                </a:solidFill>
                <a:latin typeface="Times New Roman" panose="02020503050405090304" pitchFamily="18" charset="0"/>
                <a:ea typeface="黑体" charset="0"/>
                <a:cs typeface="Times New Roman" panose="02020503050405090304" pitchFamily="18" charset="0"/>
                <a:sym typeface="+mn-ea"/>
              </a:rPr>
              <a:t>      </a:t>
            </a:r>
            <a:r>
              <a:rPr lang="en-US" altLang="zh-CN" sz="2400" dirty="0">
                <a:solidFill>
                  <a:schemeClr val="tx1"/>
                </a:solidFill>
                <a:latin typeface="Times New Roman" panose="02020503050405090304" pitchFamily="18" charset="0"/>
                <a:ea typeface="黑体" charset="0"/>
                <a:cs typeface="Times New Roman" panose="02020503050405090304" pitchFamily="18" charset="0"/>
                <a:sym typeface="+mn-ea"/>
              </a:rPr>
              <a:t>ML – RCS </a:t>
            </a:r>
            <a:r>
              <a:rPr lang="zh-CN" altLang="en-US" sz="2400" dirty="0">
                <a:solidFill>
                  <a:schemeClr val="tx1"/>
                </a:solidFill>
                <a:latin typeface="Times New Roman" panose="02020503050405090304" pitchFamily="18" charset="0"/>
                <a:ea typeface="黑体" charset="0"/>
                <a:cs typeface="Times New Roman" panose="02020503050405090304" pitchFamily="18" charset="0"/>
                <a:sym typeface="+mn-ea"/>
              </a:rPr>
              <a:t>输出例子</a:t>
            </a:r>
            <a:endParaRPr lang="en-US" altLang="zh-CN" sz="2400" dirty="0">
              <a:solidFill>
                <a:schemeClr val="tx1"/>
              </a:solidFill>
              <a:latin typeface="Times New Roman" panose="02020503050405090304" pitchFamily="18" charset="0"/>
              <a:ea typeface="黑体" charset="0"/>
              <a:cs typeface="Times New Roman" panose="02020503050405090304" pitchFamily="18" charset="0"/>
              <a:sym typeface="+mn-ea"/>
            </a:endParaRPr>
          </a:p>
          <a:p>
            <a:pPr>
              <a:lnSpc>
                <a:spcPct val="150000"/>
              </a:lnSpc>
            </a:pPr>
            <a:endParaRPr lang="en-US" altLang="zh-CN" sz="2600" dirty="0">
              <a:solidFill>
                <a:schemeClr val="tx1"/>
              </a:solidFill>
              <a:latin typeface="Times New Roman" panose="02020503050405090304" pitchFamily="18" charset="0"/>
              <a:ea typeface="黑体" pitchFamily="2" charset="-122"/>
              <a:cs typeface="Times New Roman" panose="02020503050405090304" pitchFamily="18" charset="0"/>
              <a:sym typeface="+mn-ea"/>
            </a:endParaRPr>
          </a:p>
        </p:txBody>
      </p:sp>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sp>
        <p:nvSpPr>
          <p:cNvPr id="5" name="文本框 4"/>
          <p:cNvSpPr txBox="1"/>
          <p:nvPr/>
        </p:nvSpPr>
        <p:spPr>
          <a:xfrm>
            <a:off x="59054" y="230505"/>
            <a:ext cx="9144001" cy="523220"/>
          </a:xfrm>
          <a:prstGeom prst="rect">
            <a:avLst/>
          </a:prstGeom>
          <a:ln w="12700">
            <a:miter lim="400000"/>
          </a:ln>
        </p:spPr>
        <p:txBody>
          <a:bodyPr wrap="square" lIns="45719" rIns="45719">
            <a:spAutoFit/>
          </a:bodyPr>
          <a:lstStyle>
            <a:lvl1pPr>
              <a:defRPr sz="3600">
                <a:solidFill>
                  <a:srgbClr val="16468D"/>
                </a:solidFill>
              </a:defRPr>
            </a:lvl1pPr>
          </a:lstStyle>
          <a:p>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任务四：设计和实现</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ML – RCS</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和</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MR – LCS</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算法</a:t>
            </a:r>
            <a:endParaRPr lang="en-US" alt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sp>
        <p:nvSpPr>
          <p:cNvPr id="8" name="文本框 7"/>
          <p:cNvSpPr txBox="1"/>
          <p:nvPr>
            <p:custDataLst>
              <p:tags r:id="rId2"/>
            </p:custDataLst>
          </p:nvPr>
        </p:nvSpPr>
        <p:spPr>
          <a:xfrm>
            <a:off x="398352" y="2227153"/>
            <a:ext cx="8519311" cy="4526732"/>
          </a:xfrm>
          <a:prstGeom prst="rect">
            <a:avLst/>
          </a:prstGeom>
          <a:noFill/>
          <a:ln w="28575" cmpd="sng">
            <a:solidFill>
              <a:srgbClr val="00B0F0"/>
            </a:solidFill>
            <a:prstDash val="solid"/>
          </a:ln>
        </p:spPr>
        <p:txBody>
          <a:bodyPr wrap="square" rtlCol="0" anchor="t">
            <a:noAutofit/>
          </a:bodyPr>
          <a:lstStyle/>
          <a:p>
            <a:pPr indent="457200" eaLnBrk="0" hangingPunct="0">
              <a:lnSpc>
                <a:spcPct val="150000"/>
              </a:lnSpc>
              <a:buFont typeface="Wingdings" panose="05000000000000000000" charset="0"/>
            </a:pPr>
            <a:endParaRPr lang="zh-CN" altLang="en-US" sz="2000" dirty="0">
              <a:sym typeface="+mn-ea"/>
            </a:endParaRPr>
          </a:p>
          <a:p>
            <a:pPr indent="457200" eaLnBrk="0" hangingPunct="0">
              <a:lnSpc>
                <a:spcPct val="150000"/>
              </a:lnSpc>
              <a:buFont typeface="Wingdings" panose="05000000000000000000" charset="0"/>
            </a:pPr>
            <a:endParaRPr lang="zh-CN" altLang="en-US" sz="2000" dirty="0">
              <a:sym typeface="+mn-ea"/>
            </a:endParaRPr>
          </a:p>
          <a:p>
            <a:pPr indent="457200" eaLnBrk="0" hangingPunct="0">
              <a:lnSpc>
                <a:spcPct val="150000"/>
              </a:lnSpc>
              <a:buFont typeface="Wingdings" panose="05000000000000000000" charset="0"/>
            </a:pPr>
            <a:endParaRPr lang="zh-CN" altLang="en-US" sz="2000" dirty="0">
              <a:sym typeface="+mn-ea"/>
            </a:endParaRPr>
          </a:p>
        </p:txBody>
      </p:sp>
      <p:pic>
        <p:nvPicPr>
          <p:cNvPr id="7" name="图片 6"/>
          <p:cNvPicPr>
            <a:picLocks noChangeAspect="1"/>
          </p:cNvPicPr>
          <p:nvPr/>
        </p:nvPicPr>
        <p:blipFill>
          <a:blip r:embed="rId3"/>
          <a:stretch>
            <a:fillRect/>
          </a:stretch>
        </p:blipFill>
        <p:spPr>
          <a:xfrm>
            <a:off x="627038" y="2556742"/>
            <a:ext cx="5040432" cy="1513879"/>
          </a:xfrm>
          <a:prstGeom prst="rect">
            <a:avLst/>
          </a:prstGeom>
        </p:spPr>
      </p:pic>
      <p:sp>
        <p:nvSpPr>
          <p:cNvPr id="10" name="文本框 9"/>
          <p:cNvSpPr txBox="1"/>
          <p:nvPr/>
        </p:nvSpPr>
        <p:spPr>
          <a:xfrm>
            <a:off x="560208" y="4472188"/>
            <a:ext cx="3211516" cy="1704569"/>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lstStyle/>
          <a:p>
            <a:pPr>
              <a:lnSpc>
                <a:spcPct val="150000"/>
              </a:lnSpc>
            </a:pPr>
            <a:r>
              <a:rPr lang="zh-CN" altLang="en-US" sz="1800" dirty="0">
                <a:solidFill>
                  <a:schemeClr val="tx1"/>
                </a:solidFill>
                <a:latin typeface="Comic Sans MS Regular" panose="030F0902030302020204" charset="0"/>
                <a:ea typeface="黑体" charset="0"/>
                <a:cs typeface="Comic Sans MS Regular" panose="030F0902030302020204" charset="0"/>
                <a:sym typeface="+mn-ea"/>
              </a:rPr>
              <a:t>解析：</a:t>
            </a:r>
            <a:endParaRPr lang="en-US" altLang="zh-CN" sz="1800" dirty="0">
              <a:solidFill>
                <a:schemeClr val="tx1"/>
              </a:solidFill>
              <a:latin typeface="Comic Sans MS Regular" panose="030F0902030302020204" charset="0"/>
              <a:ea typeface="黑体" charset="0"/>
              <a:cs typeface="Comic Sans MS Regular" panose="030F0902030302020204" charset="0"/>
              <a:sym typeface="+mn-ea"/>
            </a:endParaRPr>
          </a:p>
          <a:p>
            <a:pPr>
              <a:lnSpc>
                <a:spcPct val="150000"/>
              </a:lnSpc>
            </a:pPr>
            <a:r>
              <a:rPr lang="zh-CN" altLang="en-US" sz="1800" dirty="0">
                <a:solidFill>
                  <a:schemeClr val="tx1"/>
                </a:solidFill>
                <a:latin typeface="Times New Roman" panose="02020503050405090304" pitchFamily="18" charset="0"/>
                <a:ea typeface="黑体" charset="0"/>
                <a:cs typeface="Times New Roman" panose="02020503050405090304" pitchFamily="18" charset="0"/>
                <a:sym typeface="+mn-ea"/>
              </a:rPr>
              <a:t>输入为</a:t>
            </a:r>
            <a:r>
              <a:rPr lang="en-US" altLang="zh-CN" sz="1800" dirty="0" err="1">
                <a:solidFill>
                  <a:schemeClr val="tx1"/>
                </a:solidFill>
                <a:latin typeface="Times New Roman" panose="02020503050405090304" pitchFamily="18" charset="0"/>
                <a:ea typeface="黑体" charset="0"/>
                <a:cs typeface="Times New Roman" panose="02020503050405090304" pitchFamily="18" charset="0"/>
                <a:sym typeface="+mn-ea"/>
              </a:rPr>
              <a:t>a,b,c,e,f,b</a:t>
            </a:r>
            <a:r>
              <a:rPr lang="zh-CN" altLang="en-US" sz="1800" dirty="0">
                <a:solidFill>
                  <a:schemeClr val="tx1"/>
                </a:solidFill>
                <a:latin typeface="Times New Roman" panose="02020503050405090304" pitchFamily="18" charset="0"/>
                <a:ea typeface="黑体" charset="0"/>
                <a:cs typeface="Times New Roman" panose="02020503050405090304" pitchFamily="18" charset="0"/>
                <a:sym typeface="+mn-ea"/>
              </a:rPr>
              <a:t>，输出为</a:t>
            </a:r>
            <a:r>
              <a:rPr lang="en-US" altLang="zh-CN" sz="1800" dirty="0" err="1">
                <a:solidFill>
                  <a:schemeClr val="tx1"/>
                </a:solidFill>
                <a:latin typeface="Times New Roman" panose="02020503050405090304" pitchFamily="18" charset="0"/>
                <a:ea typeface="黑体" charset="0"/>
                <a:cs typeface="Times New Roman" panose="02020503050405090304" pitchFamily="18" charset="0"/>
                <a:sym typeface="+mn-ea"/>
              </a:rPr>
              <a:t>o,p,q</a:t>
            </a:r>
            <a:endParaRPr lang="en-US" altLang="zh-CN" sz="1800" dirty="0">
              <a:solidFill>
                <a:schemeClr val="tx1"/>
              </a:solidFill>
              <a:latin typeface="Times New Roman" panose="02020503050405090304" pitchFamily="18" charset="0"/>
              <a:ea typeface="黑体" charset="0"/>
              <a:cs typeface="Times New Roman" panose="02020503050405090304" pitchFamily="18" charset="0"/>
              <a:sym typeface="+mn-ea"/>
            </a:endParaRPr>
          </a:p>
          <a:p>
            <a:pPr>
              <a:lnSpc>
                <a:spcPct val="150000"/>
              </a:lnSpc>
            </a:pPr>
            <a:r>
              <a:rPr lang="zh-CN" altLang="en-US" sz="1800" dirty="0">
                <a:solidFill>
                  <a:schemeClr val="tx1"/>
                </a:solidFill>
                <a:latin typeface="Times New Roman" panose="02020503050405090304" pitchFamily="18" charset="0"/>
                <a:ea typeface="黑体" charset="0"/>
                <a:cs typeface="Times New Roman" panose="02020503050405090304" pitchFamily="18" charset="0"/>
                <a:sym typeface="+mn-ea"/>
              </a:rPr>
              <a:t>总共</a:t>
            </a:r>
            <a:r>
              <a:rPr lang="en-US" altLang="zh-CN" sz="1800" dirty="0">
                <a:solidFill>
                  <a:schemeClr val="tx1"/>
                </a:solidFill>
                <a:latin typeface="Times New Roman" panose="02020503050405090304" pitchFamily="18" charset="0"/>
                <a:ea typeface="黑体" charset="0"/>
                <a:cs typeface="Times New Roman" panose="02020503050405090304" pitchFamily="18" charset="0"/>
                <a:sym typeface="+mn-ea"/>
              </a:rPr>
              <a:t>4</a:t>
            </a:r>
            <a:r>
              <a:rPr lang="zh-CN" altLang="en-US" sz="1800" dirty="0">
                <a:solidFill>
                  <a:schemeClr val="tx1"/>
                </a:solidFill>
                <a:latin typeface="Times New Roman" panose="02020503050405090304" pitchFamily="18" charset="0"/>
                <a:ea typeface="黑体" charset="0"/>
                <a:cs typeface="Times New Roman" panose="02020503050405090304" pitchFamily="18" charset="0"/>
                <a:sym typeface="+mn-ea"/>
              </a:rPr>
              <a:t>个</a:t>
            </a:r>
            <a:r>
              <a:rPr lang="en-US" altLang="zh-CN" sz="1800" dirty="0">
                <a:solidFill>
                  <a:schemeClr val="tx1"/>
                </a:solidFill>
                <a:latin typeface="Times New Roman" panose="02020503050405090304" pitchFamily="18" charset="0"/>
                <a:ea typeface="黑体" charset="0"/>
                <a:cs typeface="Times New Roman" panose="02020503050405090304" pitchFamily="18" charset="0"/>
                <a:sym typeface="+mn-ea"/>
              </a:rPr>
              <a:t>Cycles</a:t>
            </a:r>
            <a:endParaRPr lang="en-US" altLang="zh-CN" dirty="0">
              <a:solidFill>
                <a:schemeClr val="tx1"/>
              </a:solidFill>
              <a:latin typeface="Times New Roman" panose="02020503050405090304" pitchFamily="18" charset="0"/>
              <a:ea typeface="黑体" charset="0"/>
              <a:cs typeface="Times New Roman" panose="02020503050405090304" pitchFamily="18" charset="0"/>
              <a:sym typeface="+mn-ea"/>
            </a:endParaRPr>
          </a:p>
          <a:p>
            <a:pPr>
              <a:lnSpc>
                <a:spcPct val="150000"/>
              </a:lnSpc>
            </a:pPr>
            <a:r>
              <a:rPr lang="zh-CN" altLang="en-US" sz="1800" dirty="0">
                <a:solidFill>
                  <a:schemeClr val="tx1"/>
                </a:solidFill>
                <a:latin typeface="Times New Roman" panose="02020503050405090304" pitchFamily="18" charset="0"/>
                <a:ea typeface="黑体" charset="0"/>
                <a:cs typeface="Times New Roman" panose="02020503050405090304" pitchFamily="18" charset="0"/>
                <a:sym typeface="+mn-ea"/>
              </a:rPr>
              <a:t>具体调度为：</a:t>
            </a:r>
            <a:endParaRPr lang="en-US" altLang="zh-CN" sz="1800" dirty="0">
              <a:solidFill>
                <a:srgbClr val="C00000"/>
              </a:solidFill>
              <a:latin typeface="Times New Roman" panose="02020503050405090304" pitchFamily="18" charset="0"/>
              <a:ea typeface="黑体" charset="0"/>
              <a:cs typeface="Times New Roman" panose="02020503050405090304" pitchFamily="18" charset="0"/>
              <a:sym typeface="+mn-ea"/>
            </a:endParaRPr>
          </a:p>
        </p:txBody>
      </p:sp>
      <p:graphicFrame>
        <p:nvGraphicFramePr>
          <p:cNvPr id="12" name="表格 5"/>
          <p:cNvGraphicFramePr>
            <a:graphicFrameLocks noGrp="1"/>
          </p:cNvGraphicFramePr>
          <p:nvPr/>
        </p:nvGraphicFramePr>
        <p:xfrm>
          <a:off x="3771724" y="4436199"/>
          <a:ext cx="4602732" cy="1828800"/>
        </p:xfrm>
        <a:graphic>
          <a:graphicData uri="http://schemas.openxmlformats.org/drawingml/2006/table">
            <a:tbl>
              <a:tblPr firstRow="1" bandRow="1">
                <a:tableStyleId>{5C22544A-7EE6-4342-B048-85BDC9FD1C3A}</a:tableStyleId>
              </a:tblPr>
              <a:tblGrid>
                <a:gridCol w="1150683"/>
                <a:gridCol w="1150683"/>
                <a:gridCol w="1150683"/>
                <a:gridCol w="1150683"/>
              </a:tblGrid>
              <a:tr h="321610">
                <a:tc>
                  <a:txBody>
                    <a:bodyPr/>
                    <a:lstStyle/>
                    <a:p>
                      <a:pPr algn="ctr"/>
                      <a:r>
                        <a:rPr lang="en-US" altLang="zh-CN" sz="1800" dirty="0"/>
                        <a:t>Cycle</a:t>
                      </a:r>
                      <a:endParaRPr lang="zh-CN" altLang="en-US" sz="1800" dirty="0"/>
                    </a:p>
                  </a:txBody>
                  <a:tcPr/>
                </a:tc>
                <a:tc>
                  <a:txBody>
                    <a:bodyPr/>
                    <a:lstStyle/>
                    <a:p>
                      <a:pPr algn="ctr"/>
                      <a:r>
                        <a:rPr lang="zh-CN" altLang="en-US" sz="1800" dirty="0"/>
                        <a:t>与门</a:t>
                      </a:r>
                      <a:endParaRPr lang="zh-CN" altLang="en-US" sz="1800" dirty="0"/>
                    </a:p>
                  </a:txBody>
                  <a:tcPr/>
                </a:tc>
                <a:tc>
                  <a:txBody>
                    <a:bodyPr/>
                    <a:lstStyle/>
                    <a:p>
                      <a:pPr algn="ctr"/>
                      <a:r>
                        <a:rPr lang="zh-CN" altLang="en-US" sz="1800" dirty="0"/>
                        <a:t>或门</a:t>
                      </a:r>
                      <a:endParaRPr lang="zh-CN" altLang="en-US" sz="1800" dirty="0"/>
                    </a:p>
                  </a:txBody>
                  <a:tcPr/>
                </a:tc>
                <a:tc>
                  <a:txBody>
                    <a:bodyPr/>
                    <a:lstStyle/>
                    <a:p>
                      <a:pPr algn="ctr"/>
                      <a:r>
                        <a:rPr lang="zh-CN" altLang="en-US" sz="1800" dirty="0"/>
                        <a:t>非门</a:t>
                      </a:r>
                      <a:endParaRPr lang="zh-CN" altLang="en-US" sz="1800" dirty="0"/>
                    </a:p>
                  </a:txBody>
                  <a:tcPr/>
                </a:tc>
              </a:tr>
              <a:tr h="321610">
                <a:tc>
                  <a:txBody>
                    <a:bodyPr/>
                    <a:lstStyle/>
                    <a:p>
                      <a:pPr algn="ctr"/>
                      <a:r>
                        <a:rPr lang="en-US" altLang="zh-CN" sz="1800" dirty="0"/>
                        <a:t>0</a:t>
                      </a:r>
                      <a:endParaRPr lang="zh-CN" altLang="en-US" sz="1800" dirty="0"/>
                    </a:p>
                  </a:txBody>
                  <a:tcPr/>
                </a:tc>
                <a:tc>
                  <a:txBody>
                    <a:bodyPr/>
                    <a:lstStyle/>
                    <a:p>
                      <a:pPr algn="ctr"/>
                      <a:r>
                        <a:rPr lang="en-US" altLang="zh-CN" sz="1800" dirty="0"/>
                        <a:t>h</a:t>
                      </a:r>
                      <a:endParaRPr lang="zh-CN" altLang="en-US" sz="1800" dirty="0"/>
                    </a:p>
                  </a:txBody>
                  <a:tcPr/>
                </a:tc>
                <a:tc>
                  <a:txBody>
                    <a:bodyPr/>
                    <a:lstStyle/>
                    <a:p>
                      <a:pPr algn="ctr"/>
                      <a:r>
                        <a:rPr lang="en-US" altLang="zh-CN" sz="1800" dirty="0"/>
                        <a:t>g, j </a:t>
                      </a:r>
                      <a:endParaRPr lang="zh-CN" altLang="en-US" sz="1800" dirty="0"/>
                    </a:p>
                  </a:txBody>
                  <a:tcPr/>
                </a:tc>
                <a:tc>
                  <a:txBody>
                    <a:bodyPr/>
                    <a:lstStyle/>
                    <a:p>
                      <a:pPr algn="ctr"/>
                      <a:r>
                        <a:rPr lang="en-US" altLang="zh-CN" sz="1800" dirty="0" err="1"/>
                        <a:t>i</a:t>
                      </a:r>
                      <a:endParaRPr lang="en-US" altLang="zh-CN" sz="1800" dirty="0"/>
                    </a:p>
                  </a:txBody>
                  <a:tcPr/>
                </a:tc>
              </a:tr>
              <a:tr h="321610">
                <a:tc>
                  <a:txBody>
                    <a:bodyPr/>
                    <a:lstStyle/>
                    <a:p>
                      <a:pPr algn="ctr"/>
                      <a:r>
                        <a:rPr lang="en-US" altLang="zh-CN" sz="1800" dirty="0"/>
                        <a:t>1</a:t>
                      </a:r>
                      <a:endParaRPr lang="zh-CN" altLang="en-US" sz="1800" dirty="0"/>
                    </a:p>
                  </a:txBody>
                  <a:tcPr/>
                </a:tc>
                <a:tc>
                  <a:txBody>
                    <a:bodyPr/>
                    <a:lstStyle/>
                    <a:p>
                      <a:pPr algn="ctr"/>
                      <a:r>
                        <a:rPr lang="en-US" altLang="zh-CN" sz="1800" dirty="0" err="1"/>
                        <a:t>l,m</a:t>
                      </a:r>
                      <a:endParaRPr lang="zh-CN" altLang="en-US" sz="1800" dirty="0"/>
                    </a:p>
                  </a:txBody>
                  <a:tcPr/>
                </a:tc>
                <a:tc>
                  <a:txBody>
                    <a:bodyPr/>
                    <a:lstStyle/>
                    <a:p>
                      <a:pPr algn="ctr"/>
                      <a:r>
                        <a:rPr lang="en-US" altLang="zh-CN" sz="1800" dirty="0"/>
                        <a:t>k</a:t>
                      </a:r>
                      <a:endParaRPr lang="zh-CN" altLang="en-US" sz="1800" dirty="0"/>
                    </a:p>
                  </a:txBody>
                  <a:tcPr/>
                </a:tc>
                <a:tc>
                  <a:txBody>
                    <a:bodyPr/>
                    <a:lstStyle/>
                    <a:p>
                      <a:pPr algn="ctr"/>
                      <a:r>
                        <a:rPr lang="en-US" altLang="zh-CN" sz="1800" dirty="0"/>
                        <a:t>p</a:t>
                      </a:r>
                      <a:endParaRPr lang="en-US" altLang="zh-CN" sz="1800" dirty="0"/>
                    </a:p>
                  </a:txBody>
                  <a:tcPr/>
                </a:tc>
              </a:tr>
              <a:tr h="321610">
                <a:tc>
                  <a:txBody>
                    <a:bodyPr/>
                    <a:lstStyle/>
                    <a:p>
                      <a:pPr marL="0" marR="0" indent="0" algn="ctr" defTabSz="914400" rtl="0" latinLnBrk="0">
                        <a:lnSpc>
                          <a:spcPct val="100000"/>
                        </a:lnSpc>
                        <a:spcBef>
                          <a:spcPts val="0"/>
                        </a:spcBef>
                        <a:spcAft>
                          <a:spcPts val="0"/>
                        </a:spcAft>
                        <a:buClrTx/>
                        <a:buSzTx/>
                        <a:buFontTx/>
                        <a:buNone/>
                      </a:pPr>
                      <a:r>
                        <a:rPr lang="en-US" altLang="zh-CN" sz="1800" b="0" i="0" u="none" strike="noStrike" cap="none" spc="0" baseline="0" dirty="0">
                          <a:solidFill>
                            <a:schemeClr val="dk1"/>
                          </a:solidFill>
                          <a:uFillTx/>
                          <a:latin typeface="+mn-lt"/>
                          <a:ea typeface="+mn-ea"/>
                          <a:cs typeface="+mn-cs"/>
                          <a:sym typeface="Arial" panose="020B0604020202090204"/>
                        </a:rPr>
                        <a:t>2</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c>
                  <a:txBody>
                    <a:bodyPr/>
                    <a:lstStyle/>
                    <a:p>
                      <a:pPr marL="0" marR="0" indent="0" algn="ctr" defTabSz="914400" rtl="0" latinLnBrk="0">
                        <a:lnSpc>
                          <a:spcPct val="100000"/>
                        </a:lnSpc>
                        <a:spcBef>
                          <a:spcPts val="0"/>
                        </a:spcBef>
                        <a:spcAft>
                          <a:spcPts val="0"/>
                        </a:spcAft>
                        <a:buClrTx/>
                        <a:buSzTx/>
                        <a:buFontTx/>
                        <a:buNone/>
                      </a:pPr>
                      <a:r>
                        <a:rPr lang="en-US" altLang="zh-CN" sz="1800" b="0" i="0" u="none" strike="noStrike" cap="none" spc="0" baseline="0" dirty="0" err="1">
                          <a:solidFill>
                            <a:schemeClr val="dk1"/>
                          </a:solidFill>
                          <a:uFillTx/>
                          <a:latin typeface="+mn-lt"/>
                          <a:ea typeface="+mn-ea"/>
                          <a:cs typeface="+mn-cs"/>
                          <a:sym typeface="Arial" panose="020B0604020202090204"/>
                        </a:rPr>
                        <a:t>n,o</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c>
                  <a:txBody>
                    <a:bodyPr/>
                    <a:lstStyle/>
                    <a:p>
                      <a:pPr marL="0" marR="0" indent="0" algn="ctr" defTabSz="914400" rtl="0" latinLnBrk="0">
                        <a:lnSpc>
                          <a:spcPct val="100000"/>
                        </a:lnSpc>
                        <a:spcBef>
                          <a:spcPts val="0"/>
                        </a:spcBef>
                        <a:spcAft>
                          <a:spcPts val="0"/>
                        </a:spcAft>
                        <a:buClrTx/>
                        <a:buSzTx/>
                        <a:buFontTx/>
                        <a:buNone/>
                      </a:pPr>
                      <a:r>
                        <a:rPr lang="zh-CN" altLang="en-US" sz="1800" b="0" i="0" u="none" strike="noStrike" cap="none" spc="0" baseline="0" dirty="0">
                          <a:solidFill>
                            <a:schemeClr val="dk1"/>
                          </a:solidFill>
                          <a:uFillTx/>
                          <a:latin typeface="+mn-lt"/>
                          <a:ea typeface="+mn-ea"/>
                          <a:cs typeface="+mn-cs"/>
                          <a:sym typeface="Arial" panose="020B0604020202090204"/>
                        </a:rPr>
                        <a:t>无</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c>
                  <a:txBody>
                    <a:bodyPr/>
                    <a:lstStyle/>
                    <a:p>
                      <a:pPr marL="0" marR="0" indent="0" algn="ctr" defTabSz="914400" rtl="0" latinLnBrk="0">
                        <a:lnSpc>
                          <a:spcPct val="100000"/>
                        </a:lnSpc>
                        <a:spcBef>
                          <a:spcPts val="0"/>
                        </a:spcBef>
                        <a:spcAft>
                          <a:spcPts val="0"/>
                        </a:spcAft>
                        <a:buClrTx/>
                        <a:buSzTx/>
                        <a:buFontTx/>
                        <a:buNone/>
                      </a:pPr>
                      <a:r>
                        <a:rPr lang="zh-CN" altLang="en-US" sz="1800" b="0" i="0" u="none" strike="noStrike" cap="none" spc="0" baseline="0" dirty="0">
                          <a:solidFill>
                            <a:schemeClr val="dk1"/>
                          </a:solidFill>
                          <a:uFillTx/>
                          <a:latin typeface="+mn-lt"/>
                          <a:ea typeface="+mn-ea"/>
                          <a:cs typeface="+mn-cs"/>
                          <a:sym typeface="Arial" panose="020B0604020202090204"/>
                        </a:rPr>
                        <a:t>无</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r>
              <a:tr h="321610">
                <a:tc>
                  <a:txBody>
                    <a:bodyPr/>
                    <a:lstStyle/>
                    <a:p>
                      <a:pPr marL="0" marR="0" indent="0" algn="ctr" defTabSz="914400" rtl="0" latinLnBrk="0">
                        <a:lnSpc>
                          <a:spcPct val="100000"/>
                        </a:lnSpc>
                        <a:spcBef>
                          <a:spcPts val="0"/>
                        </a:spcBef>
                        <a:spcAft>
                          <a:spcPts val="0"/>
                        </a:spcAft>
                        <a:buClrTx/>
                        <a:buSzTx/>
                        <a:buFontTx/>
                        <a:buNone/>
                      </a:pPr>
                      <a:r>
                        <a:rPr lang="en-US" altLang="zh-CN" sz="1800" b="0" i="0" u="none" strike="noStrike" cap="none" spc="0" baseline="0" dirty="0">
                          <a:solidFill>
                            <a:schemeClr val="dk1"/>
                          </a:solidFill>
                          <a:uFillTx/>
                          <a:latin typeface="+mn-lt"/>
                          <a:ea typeface="+mn-ea"/>
                          <a:cs typeface="+mn-cs"/>
                          <a:sym typeface="Arial" panose="020B0604020202090204"/>
                        </a:rPr>
                        <a:t>3</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c>
                  <a:txBody>
                    <a:bodyPr/>
                    <a:lstStyle/>
                    <a:p>
                      <a:pPr marL="0" marR="0" indent="0" algn="ctr" defTabSz="914400" rtl="0" latinLnBrk="0">
                        <a:lnSpc>
                          <a:spcPct val="100000"/>
                        </a:lnSpc>
                        <a:spcBef>
                          <a:spcPts val="0"/>
                        </a:spcBef>
                        <a:spcAft>
                          <a:spcPts val="0"/>
                        </a:spcAft>
                        <a:buClrTx/>
                        <a:buSzTx/>
                        <a:buFontTx/>
                        <a:buNone/>
                      </a:pPr>
                      <a:r>
                        <a:rPr lang="zh-CN" altLang="en-US" sz="1800" b="0" i="0" u="none" strike="noStrike" cap="none" spc="0" baseline="0" dirty="0">
                          <a:solidFill>
                            <a:schemeClr val="dk1"/>
                          </a:solidFill>
                          <a:uFillTx/>
                          <a:latin typeface="+mn-lt"/>
                          <a:ea typeface="+mn-ea"/>
                          <a:cs typeface="+mn-cs"/>
                          <a:sym typeface="Arial" panose="020B0604020202090204"/>
                        </a:rPr>
                        <a:t>无</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c>
                  <a:txBody>
                    <a:bodyPr/>
                    <a:lstStyle/>
                    <a:p>
                      <a:pPr marL="0" marR="0" indent="0" algn="ctr" defTabSz="914400" rtl="0" latinLnBrk="0">
                        <a:lnSpc>
                          <a:spcPct val="100000"/>
                        </a:lnSpc>
                        <a:spcBef>
                          <a:spcPts val="0"/>
                        </a:spcBef>
                        <a:spcAft>
                          <a:spcPts val="0"/>
                        </a:spcAft>
                        <a:buClrTx/>
                        <a:buSzTx/>
                        <a:buFontTx/>
                        <a:buNone/>
                      </a:pPr>
                      <a:r>
                        <a:rPr lang="zh-CN" altLang="en-US" sz="1800" b="0" i="0" u="none" strike="noStrike" cap="none" spc="0" baseline="0" dirty="0">
                          <a:solidFill>
                            <a:schemeClr val="dk1"/>
                          </a:solidFill>
                          <a:uFillTx/>
                          <a:latin typeface="+mn-lt"/>
                          <a:ea typeface="+mn-ea"/>
                          <a:cs typeface="+mn-cs"/>
                          <a:sym typeface="Arial" panose="020B0604020202090204"/>
                        </a:rPr>
                        <a:t>无</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c>
                  <a:txBody>
                    <a:bodyPr/>
                    <a:lstStyle/>
                    <a:p>
                      <a:pPr marL="0" marR="0" indent="0" algn="ctr" defTabSz="914400" rtl="0" latinLnBrk="0">
                        <a:lnSpc>
                          <a:spcPct val="100000"/>
                        </a:lnSpc>
                        <a:spcBef>
                          <a:spcPts val="0"/>
                        </a:spcBef>
                        <a:spcAft>
                          <a:spcPts val="0"/>
                        </a:spcAft>
                        <a:buClrTx/>
                        <a:buSzTx/>
                        <a:buFontTx/>
                        <a:buNone/>
                      </a:pPr>
                      <a:r>
                        <a:rPr lang="en-US" altLang="zh-CN" sz="1800" b="0" i="0" u="none" strike="noStrike" cap="none" spc="0" baseline="0" dirty="0">
                          <a:solidFill>
                            <a:schemeClr val="dk1"/>
                          </a:solidFill>
                          <a:uFillTx/>
                          <a:latin typeface="+mn-lt"/>
                          <a:ea typeface="+mn-ea"/>
                          <a:cs typeface="+mn-cs"/>
                          <a:sym typeface="Arial" panose="020B0604020202090204"/>
                        </a:rPr>
                        <a:t>q</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r>
            </a:tbl>
          </a:graphicData>
        </a:graphic>
      </p:graphicFrame>
      <p:pic>
        <p:nvPicPr>
          <p:cNvPr id="2" name="图片 1"/>
          <p:cNvPicPr>
            <a:picLocks noChangeAspect="1"/>
          </p:cNvPicPr>
          <p:nvPr/>
        </p:nvPicPr>
        <p:blipFill>
          <a:blip r:embed="rId4"/>
          <a:stretch>
            <a:fillRect/>
          </a:stretch>
        </p:blipFill>
        <p:spPr>
          <a:xfrm>
            <a:off x="6012180" y="2277110"/>
            <a:ext cx="2607310" cy="181292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1"/>
            </p:custDataLst>
          </p:nvPr>
        </p:nvSpPr>
        <p:spPr>
          <a:xfrm>
            <a:off x="0" y="914868"/>
            <a:ext cx="9144000" cy="5943132"/>
          </a:xfrm>
          <a:prstGeom prst="rect">
            <a:avLst/>
          </a:prstGeom>
          <a:solidFill>
            <a:schemeClr val="accent2">
              <a:lumMod val="60000"/>
              <a:lumOff val="40000"/>
            </a:schemeClr>
          </a:solidFill>
        </p:spPr>
        <p:style>
          <a:lnRef idx="2">
            <a:schemeClr val="accent2"/>
          </a:lnRef>
          <a:fillRef idx="2">
            <a:schemeClr val="accent2"/>
          </a:fillRef>
          <a:effectRef idx="0">
            <a:srgbClr val="FFFFFF"/>
          </a:effectRef>
          <a:fontRef idx="minor">
            <a:schemeClr val="dk1"/>
          </a:fontRef>
        </p:style>
        <p:txBody>
          <a:bodyPr wrap="square" lIns="45719" rIns="45719">
            <a:noAutofit/>
          </a:bodyPr>
          <a:lstStyle/>
          <a:p>
            <a:pPr marL="457200" indent="-457200">
              <a:lnSpc>
                <a:spcPct val="150000"/>
              </a:lnSpc>
              <a:buFont typeface="Wingdings" panose="05000000000000000000" pitchFamily="2" charset="2"/>
              <a:buChar char="n"/>
            </a:pPr>
            <a:r>
              <a:rPr lang="zh-CN" altLang="en-US" sz="2800" dirty="0">
                <a:solidFill>
                  <a:schemeClr val="tx1"/>
                </a:solidFill>
                <a:latin typeface="Times New Roman" panose="02020503050405090304" pitchFamily="18" charset="0"/>
                <a:ea typeface="黑体" charset="0"/>
                <a:cs typeface="Times New Roman" panose="02020503050405090304" pitchFamily="18" charset="0"/>
                <a:sym typeface="+mn-ea"/>
              </a:rPr>
              <a:t>输出格式例子</a:t>
            </a:r>
            <a:endParaRPr lang="en-US" altLang="zh-CN" sz="2800" dirty="0">
              <a:solidFill>
                <a:schemeClr val="tx1"/>
              </a:solidFill>
              <a:latin typeface="Times New Roman" panose="02020503050405090304" pitchFamily="18" charset="0"/>
              <a:ea typeface="黑体" charset="0"/>
              <a:cs typeface="Times New Roman" panose="02020503050405090304" pitchFamily="18" charset="0"/>
              <a:sym typeface="+mn-ea"/>
            </a:endParaRPr>
          </a:p>
          <a:p>
            <a:pPr>
              <a:lnSpc>
                <a:spcPct val="150000"/>
              </a:lnSpc>
            </a:pPr>
            <a:r>
              <a:rPr lang="en-US" altLang="zh-CN" sz="2800" dirty="0">
                <a:solidFill>
                  <a:schemeClr val="tx1"/>
                </a:solidFill>
                <a:latin typeface="Times New Roman" panose="02020503050405090304" pitchFamily="18" charset="0"/>
                <a:ea typeface="黑体" charset="0"/>
                <a:cs typeface="Times New Roman" panose="02020503050405090304" pitchFamily="18" charset="0"/>
                <a:sym typeface="+mn-ea"/>
              </a:rPr>
              <a:t>      </a:t>
            </a:r>
            <a:r>
              <a:rPr lang="en-US" altLang="zh-CN" sz="2400" dirty="0">
                <a:solidFill>
                  <a:schemeClr val="tx1"/>
                </a:solidFill>
                <a:latin typeface="Times New Roman" panose="02020503050405090304" pitchFamily="18" charset="0"/>
                <a:ea typeface="黑体" charset="0"/>
                <a:cs typeface="Times New Roman" panose="02020503050405090304" pitchFamily="18" charset="0"/>
                <a:sym typeface="+mn-ea"/>
              </a:rPr>
              <a:t>ML – RCS </a:t>
            </a:r>
            <a:r>
              <a:rPr lang="zh-CN" altLang="en-US" sz="2400" dirty="0">
                <a:solidFill>
                  <a:schemeClr val="tx1"/>
                </a:solidFill>
                <a:latin typeface="Times New Roman" panose="02020503050405090304" pitchFamily="18" charset="0"/>
                <a:ea typeface="黑体" charset="0"/>
                <a:cs typeface="Times New Roman" panose="02020503050405090304" pitchFamily="18" charset="0"/>
                <a:sym typeface="+mn-ea"/>
              </a:rPr>
              <a:t>输出例子</a:t>
            </a:r>
            <a:endParaRPr lang="en-US" altLang="zh-CN" sz="2400" dirty="0">
              <a:solidFill>
                <a:schemeClr val="tx1"/>
              </a:solidFill>
              <a:latin typeface="Times New Roman" panose="02020503050405090304" pitchFamily="18" charset="0"/>
              <a:ea typeface="黑体" charset="0"/>
              <a:cs typeface="Times New Roman" panose="02020503050405090304" pitchFamily="18" charset="0"/>
              <a:sym typeface="+mn-ea"/>
            </a:endParaRPr>
          </a:p>
          <a:p>
            <a:pPr>
              <a:lnSpc>
                <a:spcPct val="150000"/>
              </a:lnSpc>
            </a:pPr>
            <a:endParaRPr lang="en-US" altLang="zh-CN" sz="2600" dirty="0">
              <a:solidFill>
                <a:schemeClr val="tx1"/>
              </a:solidFill>
              <a:latin typeface="Times New Roman" panose="02020503050405090304" pitchFamily="18" charset="0"/>
              <a:ea typeface="黑体" pitchFamily="2" charset="-122"/>
              <a:cs typeface="Times New Roman" panose="02020503050405090304" pitchFamily="18" charset="0"/>
              <a:sym typeface="+mn-ea"/>
            </a:endParaRPr>
          </a:p>
        </p:txBody>
      </p:sp>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sp>
        <p:nvSpPr>
          <p:cNvPr id="5" name="文本框 4"/>
          <p:cNvSpPr txBox="1"/>
          <p:nvPr/>
        </p:nvSpPr>
        <p:spPr>
          <a:xfrm>
            <a:off x="59054" y="230505"/>
            <a:ext cx="9144001" cy="523220"/>
          </a:xfrm>
          <a:prstGeom prst="rect">
            <a:avLst/>
          </a:prstGeom>
          <a:ln w="12700">
            <a:miter lim="400000"/>
          </a:ln>
        </p:spPr>
        <p:txBody>
          <a:bodyPr wrap="square" lIns="45719" rIns="45719">
            <a:spAutoFit/>
          </a:bodyPr>
          <a:lstStyle>
            <a:lvl1pPr>
              <a:defRPr sz="3600">
                <a:solidFill>
                  <a:srgbClr val="16468D"/>
                </a:solidFill>
              </a:defRPr>
            </a:lvl1pPr>
          </a:lstStyle>
          <a:p>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任务四：设计和实现</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ML – RCS</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和</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MR – LCS</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算法</a:t>
            </a:r>
            <a:endParaRPr lang="en-US" alt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sp>
        <p:nvSpPr>
          <p:cNvPr id="8" name="文本框 7"/>
          <p:cNvSpPr txBox="1"/>
          <p:nvPr>
            <p:custDataLst>
              <p:tags r:id="rId2"/>
            </p:custDataLst>
          </p:nvPr>
        </p:nvSpPr>
        <p:spPr>
          <a:xfrm>
            <a:off x="398352" y="2227153"/>
            <a:ext cx="8519311" cy="4526732"/>
          </a:xfrm>
          <a:prstGeom prst="rect">
            <a:avLst/>
          </a:prstGeom>
          <a:noFill/>
          <a:ln w="28575" cmpd="sng">
            <a:solidFill>
              <a:srgbClr val="00B0F0"/>
            </a:solidFill>
            <a:prstDash val="solid"/>
          </a:ln>
        </p:spPr>
        <p:txBody>
          <a:bodyPr wrap="square" rtlCol="0" anchor="t">
            <a:noAutofit/>
          </a:bodyPr>
          <a:lstStyle/>
          <a:p>
            <a:pPr indent="457200" eaLnBrk="0" hangingPunct="0">
              <a:lnSpc>
                <a:spcPct val="150000"/>
              </a:lnSpc>
              <a:buFont typeface="Wingdings" panose="05000000000000000000" charset="0"/>
            </a:pPr>
            <a:endParaRPr lang="zh-CN" altLang="en-US" sz="2000" dirty="0">
              <a:sym typeface="+mn-ea"/>
            </a:endParaRPr>
          </a:p>
          <a:p>
            <a:pPr indent="457200" eaLnBrk="0" hangingPunct="0">
              <a:lnSpc>
                <a:spcPct val="150000"/>
              </a:lnSpc>
              <a:buFont typeface="Wingdings" panose="05000000000000000000" charset="0"/>
            </a:pPr>
            <a:endParaRPr lang="zh-CN" altLang="en-US" sz="2000" dirty="0">
              <a:sym typeface="+mn-ea"/>
            </a:endParaRPr>
          </a:p>
          <a:p>
            <a:pPr indent="457200" eaLnBrk="0" hangingPunct="0">
              <a:lnSpc>
                <a:spcPct val="150000"/>
              </a:lnSpc>
              <a:buFont typeface="Wingdings" panose="05000000000000000000" charset="0"/>
            </a:pPr>
            <a:endParaRPr lang="zh-CN" altLang="en-US" sz="2000" dirty="0">
              <a:sym typeface="+mn-ea"/>
            </a:endParaRPr>
          </a:p>
        </p:txBody>
      </p:sp>
      <p:pic>
        <p:nvPicPr>
          <p:cNvPr id="7" name="图片 6"/>
          <p:cNvPicPr>
            <a:picLocks noChangeAspect="1"/>
          </p:cNvPicPr>
          <p:nvPr/>
        </p:nvPicPr>
        <p:blipFill>
          <a:blip r:embed="rId3"/>
          <a:stretch>
            <a:fillRect/>
          </a:stretch>
        </p:blipFill>
        <p:spPr>
          <a:xfrm>
            <a:off x="627038" y="2556742"/>
            <a:ext cx="5040432" cy="1513879"/>
          </a:xfrm>
          <a:prstGeom prst="rect">
            <a:avLst/>
          </a:prstGeom>
        </p:spPr>
      </p:pic>
      <p:sp>
        <p:nvSpPr>
          <p:cNvPr id="10" name="文本框 9"/>
          <p:cNvSpPr txBox="1"/>
          <p:nvPr/>
        </p:nvSpPr>
        <p:spPr>
          <a:xfrm>
            <a:off x="560208" y="4472188"/>
            <a:ext cx="3211516" cy="1704569"/>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lstStyle/>
          <a:p>
            <a:pPr>
              <a:lnSpc>
                <a:spcPct val="150000"/>
              </a:lnSpc>
            </a:pPr>
            <a:r>
              <a:rPr lang="zh-CN" altLang="en-US" sz="1800" dirty="0">
                <a:solidFill>
                  <a:schemeClr val="tx1"/>
                </a:solidFill>
                <a:latin typeface="Comic Sans MS Regular" panose="030F0902030302020204" charset="0"/>
                <a:ea typeface="黑体" charset="0"/>
                <a:cs typeface="Comic Sans MS Regular" panose="030F0902030302020204" charset="0"/>
                <a:sym typeface="+mn-ea"/>
              </a:rPr>
              <a:t>解析：</a:t>
            </a:r>
            <a:endParaRPr lang="en-US" altLang="zh-CN" sz="1800" dirty="0">
              <a:solidFill>
                <a:schemeClr val="tx1"/>
              </a:solidFill>
              <a:latin typeface="Comic Sans MS Regular" panose="030F0902030302020204" charset="0"/>
              <a:ea typeface="黑体" charset="0"/>
              <a:cs typeface="Comic Sans MS Regular" panose="030F0902030302020204" charset="0"/>
              <a:sym typeface="+mn-ea"/>
            </a:endParaRPr>
          </a:p>
          <a:p>
            <a:pPr>
              <a:lnSpc>
                <a:spcPct val="150000"/>
              </a:lnSpc>
            </a:pPr>
            <a:r>
              <a:rPr lang="zh-CN" altLang="en-US" sz="1800" dirty="0">
                <a:solidFill>
                  <a:schemeClr val="tx1"/>
                </a:solidFill>
                <a:latin typeface="Times New Roman" panose="02020503050405090304" pitchFamily="18" charset="0"/>
                <a:ea typeface="黑体" charset="0"/>
                <a:cs typeface="Times New Roman" panose="02020503050405090304" pitchFamily="18" charset="0"/>
                <a:sym typeface="+mn-ea"/>
              </a:rPr>
              <a:t>输入为</a:t>
            </a:r>
            <a:r>
              <a:rPr lang="en-US" altLang="zh-CN" sz="1800" dirty="0" err="1">
                <a:solidFill>
                  <a:schemeClr val="tx1"/>
                </a:solidFill>
                <a:latin typeface="Times New Roman" panose="02020503050405090304" pitchFamily="18" charset="0"/>
                <a:ea typeface="黑体" charset="0"/>
                <a:cs typeface="Times New Roman" panose="02020503050405090304" pitchFamily="18" charset="0"/>
                <a:sym typeface="+mn-ea"/>
              </a:rPr>
              <a:t>a,b,c,e,f,b</a:t>
            </a:r>
            <a:r>
              <a:rPr lang="zh-CN" altLang="en-US" sz="1800" dirty="0">
                <a:solidFill>
                  <a:schemeClr val="tx1"/>
                </a:solidFill>
                <a:latin typeface="Times New Roman" panose="02020503050405090304" pitchFamily="18" charset="0"/>
                <a:ea typeface="黑体" charset="0"/>
                <a:cs typeface="Times New Roman" panose="02020503050405090304" pitchFamily="18" charset="0"/>
                <a:sym typeface="+mn-ea"/>
              </a:rPr>
              <a:t>，输出为</a:t>
            </a:r>
            <a:r>
              <a:rPr lang="en-US" altLang="zh-CN" sz="1800" dirty="0" err="1">
                <a:solidFill>
                  <a:schemeClr val="tx1"/>
                </a:solidFill>
                <a:latin typeface="Times New Roman" panose="02020503050405090304" pitchFamily="18" charset="0"/>
                <a:ea typeface="黑体" charset="0"/>
                <a:cs typeface="Times New Roman" panose="02020503050405090304" pitchFamily="18" charset="0"/>
                <a:sym typeface="+mn-ea"/>
              </a:rPr>
              <a:t>o,p,q</a:t>
            </a:r>
            <a:endParaRPr lang="en-US" altLang="zh-CN" sz="1800" dirty="0">
              <a:solidFill>
                <a:schemeClr val="tx1"/>
              </a:solidFill>
              <a:latin typeface="Times New Roman" panose="02020503050405090304" pitchFamily="18" charset="0"/>
              <a:ea typeface="黑体" charset="0"/>
              <a:cs typeface="Times New Roman" panose="02020503050405090304" pitchFamily="18" charset="0"/>
              <a:sym typeface="+mn-ea"/>
            </a:endParaRPr>
          </a:p>
          <a:p>
            <a:pPr>
              <a:lnSpc>
                <a:spcPct val="150000"/>
              </a:lnSpc>
            </a:pPr>
            <a:r>
              <a:rPr lang="zh-CN" altLang="en-US" sz="1800" dirty="0">
                <a:solidFill>
                  <a:schemeClr val="tx1"/>
                </a:solidFill>
                <a:latin typeface="Times New Roman" panose="02020503050405090304" pitchFamily="18" charset="0"/>
                <a:ea typeface="黑体" charset="0"/>
                <a:cs typeface="Times New Roman" panose="02020503050405090304" pitchFamily="18" charset="0"/>
                <a:sym typeface="+mn-ea"/>
              </a:rPr>
              <a:t>总共</a:t>
            </a:r>
            <a:r>
              <a:rPr lang="en-US" altLang="zh-CN" sz="1800" dirty="0">
                <a:solidFill>
                  <a:schemeClr val="tx1"/>
                </a:solidFill>
                <a:latin typeface="Times New Roman" panose="02020503050405090304" pitchFamily="18" charset="0"/>
                <a:ea typeface="黑体" charset="0"/>
                <a:cs typeface="Times New Roman" panose="02020503050405090304" pitchFamily="18" charset="0"/>
                <a:sym typeface="+mn-ea"/>
              </a:rPr>
              <a:t>4</a:t>
            </a:r>
            <a:r>
              <a:rPr lang="zh-CN" altLang="en-US" sz="1800" dirty="0">
                <a:solidFill>
                  <a:schemeClr val="tx1"/>
                </a:solidFill>
                <a:latin typeface="Times New Roman" panose="02020503050405090304" pitchFamily="18" charset="0"/>
                <a:ea typeface="黑体" charset="0"/>
                <a:cs typeface="Times New Roman" panose="02020503050405090304" pitchFamily="18" charset="0"/>
                <a:sym typeface="+mn-ea"/>
              </a:rPr>
              <a:t>个</a:t>
            </a:r>
            <a:r>
              <a:rPr lang="en-US" altLang="zh-CN" sz="1800" dirty="0">
                <a:solidFill>
                  <a:schemeClr val="tx1"/>
                </a:solidFill>
                <a:latin typeface="Times New Roman" panose="02020503050405090304" pitchFamily="18" charset="0"/>
                <a:ea typeface="黑体" charset="0"/>
                <a:cs typeface="Times New Roman" panose="02020503050405090304" pitchFamily="18" charset="0"/>
                <a:sym typeface="+mn-ea"/>
              </a:rPr>
              <a:t>Cycles</a:t>
            </a:r>
            <a:endParaRPr lang="en-US" altLang="zh-CN" dirty="0">
              <a:solidFill>
                <a:schemeClr val="tx1"/>
              </a:solidFill>
              <a:latin typeface="Times New Roman" panose="02020503050405090304" pitchFamily="18" charset="0"/>
              <a:ea typeface="黑体" charset="0"/>
              <a:cs typeface="Times New Roman" panose="02020503050405090304" pitchFamily="18" charset="0"/>
              <a:sym typeface="+mn-ea"/>
            </a:endParaRPr>
          </a:p>
          <a:p>
            <a:pPr>
              <a:lnSpc>
                <a:spcPct val="150000"/>
              </a:lnSpc>
            </a:pPr>
            <a:r>
              <a:rPr lang="zh-CN" altLang="en-US" sz="1800" dirty="0">
                <a:solidFill>
                  <a:schemeClr val="tx1"/>
                </a:solidFill>
                <a:latin typeface="Times New Roman" panose="02020503050405090304" pitchFamily="18" charset="0"/>
                <a:ea typeface="黑体" charset="0"/>
                <a:cs typeface="Times New Roman" panose="02020503050405090304" pitchFamily="18" charset="0"/>
                <a:sym typeface="+mn-ea"/>
              </a:rPr>
              <a:t>具体调度为：</a:t>
            </a:r>
            <a:endParaRPr lang="en-US" altLang="zh-CN" sz="1800" dirty="0">
              <a:solidFill>
                <a:srgbClr val="C00000"/>
              </a:solidFill>
              <a:latin typeface="Times New Roman" panose="02020503050405090304" pitchFamily="18" charset="0"/>
              <a:ea typeface="黑体" charset="0"/>
              <a:cs typeface="Times New Roman" panose="02020503050405090304" pitchFamily="18" charset="0"/>
              <a:sym typeface="+mn-ea"/>
            </a:endParaRPr>
          </a:p>
        </p:txBody>
      </p:sp>
      <p:graphicFrame>
        <p:nvGraphicFramePr>
          <p:cNvPr id="12" name="表格 5"/>
          <p:cNvGraphicFramePr>
            <a:graphicFrameLocks noGrp="1"/>
          </p:cNvGraphicFramePr>
          <p:nvPr/>
        </p:nvGraphicFramePr>
        <p:xfrm>
          <a:off x="3771724" y="4436199"/>
          <a:ext cx="4602732" cy="1828800"/>
        </p:xfrm>
        <a:graphic>
          <a:graphicData uri="http://schemas.openxmlformats.org/drawingml/2006/table">
            <a:tbl>
              <a:tblPr firstRow="1" bandRow="1">
                <a:tableStyleId>{5C22544A-7EE6-4342-B048-85BDC9FD1C3A}</a:tableStyleId>
              </a:tblPr>
              <a:tblGrid>
                <a:gridCol w="1150683"/>
                <a:gridCol w="1150683"/>
                <a:gridCol w="1150683"/>
                <a:gridCol w="1150683"/>
              </a:tblGrid>
              <a:tr h="321610">
                <a:tc>
                  <a:txBody>
                    <a:bodyPr/>
                    <a:lstStyle/>
                    <a:p>
                      <a:pPr algn="ctr"/>
                      <a:r>
                        <a:rPr lang="en-US" altLang="zh-CN" sz="1800" dirty="0"/>
                        <a:t>Cycle</a:t>
                      </a:r>
                      <a:endParaRPr lang="zh-CN" altLang="en-US" sz="1800" dirty="0"/>
                    </a:p>
                  </a:txBody>
                  <a:tcPr/>
                </a:tc>
                <a:tc>
                  <a:txBody>
                    <a:bodyPr/>
                    <a:lstStyle/>
                    <a:p>
                      <a:pPr algn="ctr"/>
                      <a:r>
                        <a:rPr lang="zh-CN" altLang="en-US" sz="1800" dirty="0"/>
                        <a:t>与门</a:t>
                      </a:r>
                      <a:endParaRPr lang="zh-CN" altLang="en-US" sz="1800" dirty="0"/>
                    </a:p>
                  </a:txBody>
                  <a:tcPr/>
                </a:tc>
                <a:tc>
                  <a:txBody>
                    <a:bodyPr/>
                    <a:lstStyle/>
                    <a:p>
                      <a:pPr algn="ctr"/>
                      <a:r>
                        <a:rPr lang="zh-CN" altLang="en-US" sz="1800" dirty="0"/>
                        <a:t>或门</a:t>
                      </a:r>
                      <a:endParaRPr lang="zh-CN" altLang="en-US" sz="1800" dirty="0"/>
                    </a:p>
                  </a:txBody>
                  <a:tcPr/>
                </a:tc>
                <a:tc>
                  <a:txBody>
                    <a:bodyPr/>
                    <a:lstStyle/>
                    <a:p>
                      <a:pPr algn="ctr"/>
                      <a:r>
                        <a:rPr lang="zh-CN" altLang="en-US" sz="1800" dirty="0"/>
                        <a:t>非门</a:t>
                      </a:r>
                      <a:endParaRPr lang="zh-CN" altLang="en-US" sz="1800" dirty="0"/>
                    </a:p>
                  </a:txBody>
                  <a:tcPr/>
                </a:tc>
              </a:tr>
              <a:tr h="321610">
                <a:tc>
                  <a:txBody>
                    <a:bodyPr/>
                    <a:lstStyle/>
                    <a:p>
                      <a:pPr algn="ctr"/>
                      <a:r>
                        <a:rPr lang="en-US" altLang="zh-CN" sz="1800" dirty="0"/>
                        <a:t>0</a:t>
                      </a:r>
                      <a:endParaRPr lang="zh-CN" altLang="en-US" sz="1800" dirty="0"/>
                    </a:p>
                  </a:txBody>
                  <a:tcPr/>
                </a:tc>
                <a:tc>
                  <a:txBody>
                    <a:bodyPr/>
                    <a:lstStyle/>
                    <a:p>
                      <a:pPr algn="ctr"/>
                      <a:r>
                        <a:rPr lang="en-US" altLang="zh-CN" sz="1800" dirty="0"/>
                        <a:t>h</a:t>
                      </a:r>
                      <a:endParaRPr lang="zh-CN" altLang="en-US" sz="1800" dirty="0"/>
                    </a:p>
                  </a:txBody>
                  <a:tcPr/>
                </a:tc>
                <a:tc>
                  <a:txBody>
                    <a:bodyPr/>
                    <a:lstStyle/>
                    <a:p>
                      <a:pPr algn="ctr"/>
                      <a:r>
                        <a:rPr lang="en-US" altLang="zh-CN" sz="1800" dirty="0"/>
                        <a:t>g, j </a:t>
                      </a:r>
                      <a:endParaRPr lang="zh-CN" altLang="en-US" sz="1800" dirty="0"/>
                    </a:p>
                  </a:txBody>
                  <a:tcPr/>
                </a:tc>
                <a:tc>
                  <a:txBody>
                    <a:bodyPr/>
                    <a:lstStyle/>
                    <a:p>
                      <a:pPr algn="ctr"/>
                      <a:r>
                        <a:rPr lang="en-US" altLang="zh-CN" sz="1800" dirty="0" err="1"/>
                        <a:t>i</a:t>
                      </a:r>
                      <a:endParaRPr lang="en-US" altLang="zh-CN" sz="1800" dirty="0"/>
                    </a:p>
                  </a:txBody>
                  <a:tcPr/>
                </a:tc>
              </a:tr>
              <a:tr h="321610">
                <a:tc>
                  <a:txBody>
                    <a:bodyPr/>
                    <a:lstStyle/>
                    <a:p>
                      <a:pPr algn="ctr"/>
                      <a:r>
                        <a:rPr lang="en-US" altLang="zh-CN" sz="1800" dirty="0"/>
                        <a:t>1</a:t>
                      </a:r>
                      <a:endParaRPr lang="zh-CN" altLang="en-US" sz="1800" dirty="0"/>
                    </a:p>
                  </a:txBody>
                  <a:tcPr/>
                </a:tc>
                <a:tc>
                  <a:txBody>
                    <a:bodyPr/>
                    <a:lstStyle/>
                    <a:p>
                      <a:pPr algn="ctr"/>
                      <a:r>
                        <a:rPr lang="en-US" altLang="zh-CN" sz="1800" dirty="0" err="1"/>
                        <a:t>l,m</a:t>
                      </a:r>
                      <a:endParaRPr lang="zh-CN" altLang="en-US" sz="1800" dirty="0"/>
                    </a:p>
                  </a:txBody>
                  <a:tcPr/>
                </a:tc>
                <a:tc>
                  <a:txBody>
                    <a:bodyPr/>
                    <a:lstStyle/>
                    <a:p>
                      <a:pPr algn="ctr"/>
                      <a:r>
                        <a:rPr lang="en-US" altLang="zh-CN" sz="1800" dirty="0"/>
                        <a:t>k</a:t>
                      </a:r>
                      <a:endParaRPr lang="zh-CN" altLang="en-US" sz="1800" dirty="0"/>
                    </a:p>
                  </a:txBody>
                  <a:tcPr/>
                </a:tc>
                <a:tc>
                  <a:txBody>
                    <a:bodyPr/>
                    <a:lstStyle/>
                    <a:p>
                      <a:pPr algn="ctr"/>
                      <a:r>
                        <a:rPr lang="en-US" altLang="zh-CN" sz="1800" dirty="0"/>
                        <a:t>p</a:t>
                      </a:r>
                      <a:endParaRPr lang="en-US" altLang="zh-CN" sz="1800" dirty="0"/>
                    </a:p>
                  </a:txBody>
                  <a:tcPr/>
                </a:tc>
              </a:tr>
              <a:tr h="321610">
                <a:tc>
                  <a:txBody>
                    <a:bodyPr/>
                    <a:lstStyle/>
                    <a:p>
                      <a:pPr marL="0" marR="0" indent="0" algn="ctr" defTabSz="914400" rtl="0" latinLnBrk="0">
                        <a:lnSpc>
                          <a:spcPct val="100000"/>
                        </a:lnSpc>
                        <a:spcBef>
                          <a:spcPts val="0"/>
                        </a:spcBef>
                        <a:spcAft>
                          <a:spcPts val="0"/>
                        </a:spcAft>
                        <a:buClrTx/>
                        <a:buSzTx/>
                        <a:buFontTx/>
                        <a:buNone/>
                      </a:pPr>
                      <a:r>
                        <a:rPr lang="en-US" altLang="zh-CN" sz="1800" b="0" i="0" u="none" strike="noStrike" cap="none" spc="0" baseline="0" dirty="0">
                          <a:solidFill>
                            <a:schemeClr val="dk1"/>
                          </a:solidFill>
                          <a:uFillTx/>
                          <a:latin typeface="+mn-lt"/>
                          <a:ea typeface="+mn-ea"/>
                          <a:cs typeface="+mn-cs"/>
                          <a:sym typeface="Arial" panose="020B0604020202090204"/>
                        </a:rPr>
                        <a:t>2</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c>
                  <a:txBody>
                    <a:bodyPr/>
                    <a:lstStyle/>
                    <a:p>
                      <a:pPr marL="0" marR="0" indent="0" algn="ctr" defTabSz="914400" rtl="0" latinLnBrk="0">
                        <a:lnSpc>
                          <a:spcPct val="100000"/>
                        </a:lnSpc>
                        <a:spcBef>
                          <a:spcPts val="0"/>
                        </a:spcBef>
                        <a:spcAft>
                          <a:spcPts val="0"/>
                        </a:spcAft>
                        <a:buClrTx/>
                        <a:buSzTx/>
                        <a:buFontTx/>
                        <a:buNone/>
                      </a:pPr>
                      <a:r>
                        <a:rPr lang="en-US" altLang="zh-CN" sz="1800" b="0" i="0" u="none" strike="noStrike" cap="none" spc="0" baseline="0" dirty="0" err="1">
                          <a:solidFill>
                            <a:schemeClr val="dk1"/>
                          </a:solidFill>
                          <a:uFillTx/>
                          <a:latin typeface="+mn-lt"/>
                          <a:ea typeface="+mn-ea"/>
                          <a:cs typeface="+mn-cs"/>
                          <a:sym typeface="Arial" panose="020B0604020202090204"/>
                        </a:rPr>
                        <a:t>n,o</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c>
                  <a:txBody>
                    <a:bodyPr/>
                    <a:lstStyle/>
                    <a:p>
                      <a:pPr marL="0" marR="0" indent="0" algn="ctr" defTabSz="914400" rtl="0" latinLnBrk="0">
                        <a:lnSpc>
                          <a:spcPct val="100000"/>
                        </a:lnSpc>
                        <a:spcBef>
                          <a:spcPts val="0"/>
                        </a:spcBef>
                        <a:spcAft>
                          <a:spcPts val="0"/>
                        </a:spcAft>
                        <a:buClrTx/>
                        <a:buSzTx/>
                        <a:buFontTx/>
                        <a:buNone/>
                      </a:pPr>
                      <a:r>
                        <a:rPr lang="zh-CN" altLang="en-US" sz="1800" b="0" i="0" u="none" strike="noStrike" cap="none" spc="0" baseline="0" dirty="0">
                          <a:solidFill>
                            <a:schemeClr val="dk1"/>
                          </a:solidFill>
                          <a:uFillTx/>
                          <a:latin typeface="+mn-lt"/>
                          <a:ea typeface="+mn-ea"/>
                          <a:cs typeface="+mn-cs"/>
                          <a:sym typeface="Arial" panose="020B0604020202090204"/>
                        </a:rPr>
                        <a:t>无</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c>
                  <a:txBody>
                    <a:bodyPr/>
                    <a:lstStyle/>
                    <a:p>
                      <a:pPr marL="0" marR="0" indent="0" algn="ctr" defTabSz="914400" rtl="0" latinLnBrk="0">
                        <a:lnSpc>
                          <a:spcPct val="100000"/>
                        </a:lnSpc>
                        <a:spcBef>
                          <a:spcPts val="0"/>
                        </a:spcBef>
                        <a:spcAft>
                          <a:spcPts val="0"/>
                        </a:spcAft>
                        <a:buClrTx/>
                        <a:buSzTx/>
                        <a:buFontTx/>
                        <a:buNone/>
                      </a:pPr>
                      <a:r>
                        <a:rPr lang="zh-CN" altLang="en-US" sz="1800" b="0" i="0" u="none" strike="noStrike" cap="none" spc="0" baseline="0" dirty="0">
                          <a:solidFill>
                            <a:schemeClr val="dk1"/>
                          </a:solidFill>
                          <a:uFillTx/>
                          <a:latin typeface="+mn-lt"/>
                          <a:ea typeface="+mn-ea"/>
                          <a:cs typeface="+mn-cs"/>
                          <a:sym typeface="Arial" panose="020B0604020202090204"/>
                        </a:rPr>
                        <a:t>无</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r>
              <a:tr h="321610">
                <a:tc>
                  <a:txBody>
                    <a:bodyPr/>
                    <a:lstStyle/>
                    <a:p>
                      <a:pPr marL="0" marR="0" indent="0" algn="ctr" defTabSz="914400" rtl="0" latinLnBrk="0">
                        <a:lnSpc>
                          <a:spcPct val="100000"/>
                        </a:lnSpc>
                        <a:spcBef>
                          <a:spcPts val="0"/>
                        </a:spcBef>
                        <a:spcAft>
                          <a:spcPts val="0"/>
                        </a:spcAft>
                        <a:buClrTx/>
                        <a:buSzTx/>
                        <a:buFontTx/>
                        <a:buNone/>
                      </a:pPr>
                      <a:r>
                        <a:rPr lang="en-US" altLang="zh-CN" sz="1800" b="0" i="0" u="none" strike="noStrike" cap="none" spc="0" baseline="0" dirty="0">
                          <a:solidFill>
                            <a:schemeClr val="dk1"/>
                          </a:solidFill>
                          <a:uFillTx/>
                          <a:latin typeface="+mn-lt"/>
                          <a:ea typeface="+mn-ea"/>
                          <a:cs typeface="+mn-cs"/>
                          <a:sym typeface="Arial" panose="020B0604020202090204"/>
                        </a:rPr>
                        <a:t>3</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c>
                  <a:txBody>
                    <a:bodyPr/>
                    <a:lstStyle/>
                    <a:p>
                      <a:pPr marL="0" marR="0" indent="0" algn="ctr" defTabSz="914400" rtl="0" latinLnBrk="0">
                        <a:lnSpc>
                          <a:spcPct val="100000"/>
                        </a:lnSpc>
                        <a:spcBef>
                          <a:spcPts val="0"/>
                        </a:spcBef>
                        <a:spcAft>
                          <a:spcPts val="0"/>
                        </a:spcAft>
                        <a:buClrTx/>
                        <a:buSzTx/>
                        <a:buFontTx/>
                        <a:buNone/>
                      </a:pPr>
                      <a:r>
                        <a:rPr lang="zh-CN" altLang="en-US" sz="1800" b="0" i="0" u="none" strike="noStrike" cap="none" spc="0" baseline="0" dirty="0">
                          <a:solidFill>
                            <a:schemeClr val="dk1"/>
                          </a:solidFill>
                          <a:uFillTx/>
                          <a:latin typeface="+mn-lt"/>
                          <a:ea typeface="+mn-ea"/>
                          <a:cs typeface="+mn-cs"/>
                          <a:sym typeface="Arial" panose="020B0604020202090204"/>
                        </a:rPr>
                        <a:t>无</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c>
                  <a:txBody>
                    <a:bodyPr/>
                    <a:lstStyle/>
                    <a:p>
                      <a:pPr marL="0" marR="0" indent="0" algn="ctr" defTabSz="914400" rtl="0" latinLnBrk="0">
                        <a:lnSpc>
                          <a:spcPct val="100000"/>
                        </a:lnSpc>
                        <a:spcBef>
                          <a:spcPts val="0"/>
                        </a:spcBef>
                        <a:spcAft>
                          <a:spcPts val="0"/>
                        </a:spcAft>
                        <a:buClrTx/>
                        <a:buSzTx/>
                        <a:buFontTx/>
                        <a:buNone/>
                      </a:pPr>
                      <a:r>
                        <a:rPr lang="zh-CN" altLang="en-US" sz="1800" b="0" i="0" u="none" strike="noStrike" cap="none" spc="0" baseline="0" dirty="0">
                          <a:solidFill>
                            <a:schemeClr val="dk1"/>
                          </a:solidFill>
                          <a:uFillTx/>
                          <a:latin typeface="+mn-lt"/>
                          <a:ea typeface="+mn-ea"/>
                          <a:cs typeface="+mn-cs"/>
                          <a:sym typeface="Arial" panose="020B0604020202090204"/>
                        </a:rPr>
                        <a:t>无</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c>
                  <a:txBody>
                    <a:bodyPr/>
                    <a:lstStyle/>
                    <a:p>
                      <a:pPr marL="0" marR="0" indent="0" algn="ctr" defTabSz="914400" rtl="0" latinLnBrk="0">
                        <a:lnSpc>
                          <a:spcPct val="100000"/>
                        </a:lnSpc>
                        <a:spcBef>
                          <a:spcPts val="0"/>
                        </a:spcBef>
                        <a:spcAft>
                          <a:spcPts val="0"/>
                        </a:spcAft>
                        <a:buClrTx/>
                        <a:buSzTx/>
                        <a:buFontTx/>
                        <a:buNone/>
                      </a:pPr>
                      <a:r>
                        <a:rPr lang="en-US" altLang="zh-CN" sz="1800" b="0" i="0" u="none" strike="noStrike" cap="none" spc="0" baseline="0" dirty="0">
                          <a:solidFill>
                            <a:schemeClr val="dk1"/>
                          </a:solidFill>
                          <a:uFillTx/>
                          <a:latin typeface="+mn-lt"/>
                          <a:ea typeface="+mn-ea"/>
                          <a:cs typeface="+mn-cs"/>
                          <a:sym typeface="Arial" panose="020B0604020202090204"/>
                        </a:rPr>
                        <a:t>q</a:t>
                      </a:r>
                      <a:endParaRPr lang="zh-CN" altLang="en-US" sz="1800" b="0" i="0" u="none" strike="noStrike" cap="none" spc="0" baseline="0" dirty="0">
                        <a:solidFill>
                          <a:schemeClr val="dk1"/>
                        </a:solidFill>
                        <a:uFillTx/>
                        <a:latin typeface="+mn-lt"/>
                        <a:ea typeface="+mn-ea"/>
                        <a:cs typeface="+mn-cs"/>
                        <a:sym typeface="Arial" panose="020B0604020202090204"/>
                      </a:endParaRPr>
                    </a:p>
                  </a:txBody>
                  <a:tcPr/>
                </a:tc>
              </a:tr>
            </a:tbl>
          </a:graphicData>
        </a:graphic>
      </p:graphicFrame>
      <p:pic>
        <p:nvPicPr>
          <p:cNvPr id="2" name="图片 1"/>
          <p:cNvPicPr>
            <a:picLocks noChangeAspect="1"/>
          </p:cNvPicPr>
          <p:nvPr/>
        </p:nvPicPr>
        <p:blipFill>
          <a:blip r:embed="rId4"/>
          <a:stretch>
            <a:fillRect/>
          </a:stretch>
        </p:blipFill>
        <p:spPr>
          <a:xfrm>
            <a:off x="6012180" y="2277110"/>
            <a:ext cx="2607310" cy="181292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1"/>
            </p:custDataLst>
          </p:nvPr>
        </p:nvSpPr>
        <p:spPr>
          <a:xfrm>
            <a:off x="0" y="914868"/>
            <a:ext cx="9144000" cy="5943132"/>
          </a:xfrm>
          <a:prstGeom prst="rect">
            <a:avLst/>
          </a:prstGeom>
          <a:solidFill>
            <a:schemeClr val="accent2">
              <a:lumMod val="60000"/>
              <a:lumOff val="40000"/>
            </a:schemeClr>
          </a:solidFill>
        </p:spPr>
        <p:style>
          <a:lnRef idx="2">
            <a:schemeClr val="accent2"/>
          </a:lnRef>
          <a:fillRef idx="2">
            <a:schemeClr val="accent2"/>
          </a:fillRef>
          <a:effectRef idx="0">
            <a:srgbClr val="FFFFFF"/>
          </a:effectRef>
          <a:fontRef idx="minor">
            <a:schemeClr val="dk1"/>
          </a:fontRef>
        </p:style>
        <p:txBody>
          <a:bodyPr wrap="square" lIns="45719" rIns="45719">
            <a:noAutofit/>
          </a:bodyPr>
          <a:lstStyle/>
          <a:p>
            <a:pPr marL="457200" indent="-457200">
              <a:lnSpc>
                <a:spcPct val="150000"/>
              </a:lnSpc>
              <a:buFont typeface="Wingdings" panose="05000000000000000000" pitchFamily="2" charset="2"/>
              <a:buChar char="n"/>
            </a:pPr>
            <a:r>
              <a:rPr lang="zh-CN" altLang="en-US" sz="2800" dirty="0">
                <a:solidFill>
                  <a:schemeClr val="tx1"/>
                </a:solidFill>
                <a:latin typeface="Times New Roman" panose="02020503050405090304" pitchFamily="18" charset="0"/>
                <a:ea typeface="黑体" charset="0"/>
                <a:cs typeface="Times New Roman" panose="02020503050405090304" pitchFamily="18" charset="0"/>
                <a:sym typeface="+mn-ea"/>
              </a:rPr>
              <a:t>输出格式要求</a:t>
            </a:r>
            <a:endParaRPr lang="en-US" altLang="zh-CN" sz="2800" dirty="0">
              <a:solidFill>
                <a:schemeClr val="tx1"/>
              </a:solidFill>
              <a:latin typeface="Times New Roman" panose="02020503050405090304" pitchFamily="18" charset="0"/>
              <a:ea typeface="黑体" charset="0"/>
              <a:cs typeface="Times New Roman" panose="02020503050405090304" pitchFamily="18" charset="0"/>
              <a:sym typeface="+mn-ea"/>
            </a:endParaRPr>
          </a:p>
          <a:p>
            <a:pPr>
              <a:lnSpc>
                <a:spcPct val="150000"/>
              </a:lnSpc>
            </a:pPr>
            <a:r>
              <a:rPr lang="en-US" altLang="zh-CN" sz="2800">
                <a:solidFill>
                  <a:schemeClr val="tx1"/>
                </a:solidFill>
                <a:latin typeface="Times New Roman" panose="02020503050405090304" pitchFamily="18" charset="0"/>
                <a:ea typeface="黑体" charset="0"/>
                <a:cs typeface="Times New Roman" panose="02020503050405090304" pitchFamily="18" charset="0"/>
                <a:sym typeface="+mn-ea"/>
              </a:rPr>
              <a:t>      2</a:t>
            </a:r>
            <a:r>
              <a:rPr lang="zh-CN" altLang="en-US" sz="2800">
                <a:solidFill>
                  <a:schemeClr val="tx1"/>
                </a:solidFill>
                <a:latin typeface="Times New Roman" panose="02020503050405090304" pitchFamily="18" charset="0"/>
                <a:ea typeface="黑体" charset="0"/>
                <a:cs typeface="Times New Roman" panose="02020503050405090304" pitchFamily="18" charset="0"/>
                <a:sym typeface="+mn-ea"/>
              </a:rPr>
              <a:t>）</a:t>
            </a:r>
            <a:r>
              <a:rPr lang="en-US" altLang="zh-CN" sz="2400" dirty="0">
                <a:solidFill>
                  <a:srgbClr val="C00000"/>
                </a:solidFill>
                <a:latin typeface="Comic Sans MS Regular" panose="030F0902030302020204" charset="0"/>
                <a:ea typeface="黑体" charset="0"/>
                <a:cs typeface="Comic Sans MS Regular" panose="030F0902030302020204" charset="0"/>
                <a:sym typeface="+mn-ea"/>
              </a:rPr>
              <a:t> </a:t>
            </a:r>
            <a:r>
              <a:rPr lang="en-US" altLang="zh-CN" sz="2400" dirty="0">
                <a:solidFill>
                  <a:schemeClr val="tx1"/>
                </a:solidFill>
                <a:latin typeface="Times New Roman" panose="02020503050405090304" pitchFamily="18" charset="0"/>
                <a:ea typeface="黑体" charset="0"/>
                <a:cs typeface="Times New Roman" panose="02020503050405090304" pitchFamily="18" charset="0"/>
                <a:sym typeface="+mn-ea"/>
              </a:rPr>
              <a:t>MR – LCS</a:t>
            </a:r>
            <a:endParaRPr lang="en-US" altLang="zh-CN" sz="2400" dirty="0">
              <a:solidFill>
                <a:schemeClr val="tx1"/>
              </a:solidFill>
              <a:latin typeface="Times New Roman" panose="02020503050405090304" pitchFamily="18" charset="0"/>
              <a:ea typeface="黑体" charset="0"/>
              <a:cs typeface="Times New Roman" panose="02020503050405090304" pitchFamily="18" charset="0"/>
              <a:sym typeface="+mn-ea"/>
            </a:endParaRPr>
          </a:p>
          <a:p>
            <a:pPr>
              <a:lnSpc>
                <a:spcPct val="150000"/>
              </a:lnSpc>
            </a:pPr>
            <a:endParaRPr lang="en-US" altLang="zh-CN" sz="2600" dirty="0">
              <a:solidFill>
                <a:schemeClr val="tx1"/>
              </a:solidFill>
              <a:latin typeface="Times New Roman" panose="02020503050405090304" pitchFamily="18" charset="0"/>
              <a:ea typeface="黑体" pitchFamily="2" charset="-122"/>
              <a:cs typeface="Times New Roman" panose="02020503050405090304" pitchFamily="18" charset="0"/>
              <a:sym typeface="+mn-ea"/>
            </a:endParaRPr>
          </a:p>
        </p:txBody>
      </p:sp>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sp>
        <p:nvSpPr>
          <p:cNvPr id="5" name="文本框 4"/>
          <p:cNvSpPr txBox="1"/>
          <p:nvPr/>
        </p:nvSpPr>
        <p:spPr>
          <a:xfrm>
            <a:off x="59054" y="230505"/>
            <a:ext cx="9144001" cy="523220"/>
          </a:xfrm>
          <a:prstGeom prst="rect">
            <a:avLst/>
          </a:prstGeom>
          <a:ln w="12700">
            <a:miter lim="400000"/>
          </a:ln>
        </p:spPr>
        <p:txBody>
          <a:bodyPr wrap="square" lIns="45719" rIns="45719">
            <a:spAutoFit/>
          </a:bodyPr>
          <a:lstStyle>
            <a:lvl1pPr>
              <a:defRPr sz="3600">
                <a:solidFill>
                  <a:srgbClr val="16468D"/>
                </a:solidFill>
              </a:defRPr>
            </a:lvl1pPr>
          </a:lstStyle>
          <a:p>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任务四：设计和实现</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ML – RCS</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和</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MR – LCS</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算法</a:t>
            </a:r>
            <a:endParaRPr lang="en-US" alt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sp>
        <p:nvSpPr>
          <p:cNvPr id="8" name="文本框 7"/>
          <p:cNvSpPr txBox="1"/>
          <p:nvPr>
            <p:custDataLst>
              <p:tags r:id="rId2"/>
            </p:custDataLst>
          </p:nvPr>
        </p:nvSpPr>
        <p:spPr>
          <a:xfrm>
            <a:off x="1108864" y="2429837"/>
            <a:ext cx="6041395" cy="3390510"/>
          </a:xfrm>
          <a:prstGeom prst="rect">
            <a:avLst/>
          </a:prstGeom>
          <a:noFill/>
          <a:ln w="28575" cmpd="sng">
            <a:solidFill>
              <a:srgbClr val="00B0F0"/>
            </a:solidFill>
            <a:prstDash val="solid"/>
          </a:ln>
        </p:spPr>
        <p:txBody>
          <a:bodyPr wrap="square" rtlCol="0" anchor="t">
            <a:noAutofit/>
          </a:bodyPr>
          <a:lstStyle/>
          <a:p>
            <a:pPr indent="457200" eaLnBrk="0" hangingPunct="0">
              <a:lnSpc>
                <a:spcPct val="150000"/>
              </a:lnSpc>
              <a:buFont typeface="Wingdings" panose="05000000000000000000" charset="0"/>
            </a:pPr>
            <a:endParaRPr lang="zh-CN" altLang="en-US" sz="2000" dirty="0">
              <a:sym typeface="+mn-ea"/>
            </a:endParaRPr>
          </a:p>
          <a:p>
            <a:pPr indent="457200" eaLnBrk="0" hangingPunct="0">
              <a:lnSpc>
                <a:spcPct val="150000"/>
              </a:lnSpc>
              <a:buFont typeface="Wingdings" panose="05000000000000000000" charset="0"/>
            </a:pPr>
            <a:endParaRPr lang="zh-CN" altLang="en-US" sz="2000" dirty="0">
              <a:sym typeface="+mn-ea"/>
            </a:endParaRPr>
          </a:p>
          <a:p>
            <a:pPr indent="457200" eaLnBrk="0" hangingPunct="0">
              <a:lnSpc>
                <a:spcPct val="150000"/>
              </a:lnSpc>
              <a:buFont typeface="Wingdings" panose="05000000000000000000" charset="0"/>
            </a:pPr>
            <a:endParaRPr lang="zh-CN" altLang="en-US" sz="2000" dirty="0">
              <a:sym typeface="+mn-ea"/>
            </a:endParaRPr>
          </a:p>
        </p:txBody>
      </p:sp>
      <p:sp>
        <p:nvSpPr>
          <p:cNvPr id="9" name="文本框 8"/>
          <p:cNvSpPr txBox="1"/>
          <p:nvPr/>
        </p:nvSpPr>
        <p:spPr>
          <a:xfrm>
            <a:off x="1353492" y="2616759"/>
            <a:ext cx="5391339" cy="2954848"/>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lstStyle/>
          <a:p>
            <a:pPr>
              <a:lnSpc>
                <a:spcPct val="150000"/>
              </a:lnSpc>
            </a:pP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Input: input1, input2</a:t>
            </a:r>
            <a:r>
              <a:rPr lang="zh-CN" altLang="en-US" sz="1800" dirty="0">
                <a:solidFill>
                  <a:srgbClr val="C00000"/>
                </a:solidFill>
                <a:latin typeface="Comic Sans MS Regular" panose="030F0902030302020204" charset="0"/>
                <a:ea typeface="黑体" charset="0"/>
                <a:cs typeface="Comic Sans MS Regular" panose="030F0902030302020204" charset="0"/>
                <a:sym typeface="+mn-ea"/>
              </a:rPr>
              <a:t>，</a:t>
            </a: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a:t>
            </a:r>
            <a:r>
              <a:rPr lang="zh-CN" altLang="en-US" sz="1800" dirty="0">
                <a:solidFill>
                  <a:srgbClr val="C00000"/>
                </a:solidFill>
                <a:latin typeface="Comic Sans MS Regular" panose="030F0902030302020204" charset="0"/>
                <a:ea typeface="黑体" charset="0"/>
                <a:cs typeface="Comic Sans MS Regular" panose="030F0902030302020204" charset="0"/>
                <a:sym typeface="+mn-ea"/>
              </a:rPr>
              <a:t> </a:t>
            </a: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Output: output1</a:t>
            </a:r>
            <a:endParaRPr lang="en-US" altLang="zh-CN" sz="1800" dirty="0">
              <a:solidFill>
                <a:srgbClr val="C00000"/>
              </a:solidFill>
              <a:latin typeface="Comic Sans MS Regular" panose="030F0902030302020204" charset="0"/>
              <a:ea typeface="黑体" charset="0"/>
              <a:cs typeface="Comic Sans MS Regular" panose="030F0902030302020204" charset="0"/>
              <a:sym typeface="+mn-ea"/>
            </a:endParaRPr>
          </a:p>
          <a:p>
            <a:pPr>
              <a:lnSpc>
                <a:spcPct val="150000"/>
              </a:lnSpc>
            </a:pP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Total 7 Cycles, </a:t>
            </a:r>
            <a:r>
              <a:rPr lang="zh-CN" altLang="en-US" sz="1800" dirty="0">
                <a:solidFill>
                  <a:srgbClr val="C00000"/>
                </a:solidFill>
                <a:latin typeface="Comic Sans MS Regular" panose="030F0902030302020204" charset="0"/>
                <a:ea typeface="黑体" charset="0"/>
                <a:cs typeface="Comic Sans MS Regular" panose="030F0902030302020204" charset="0"/>
                <a:sym typeface="+mn-ea"/>
              </a:rPr>
              <a:t>与门</a:t>
            </a: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x</a:t>
            </a:r>
            <a:r>
              <a:rPr lang="zh-CN" altLang="en-US" sz="1800" dirty="0">
                <a:solidFill>
                  <a:srgbClr val="C00000"/>
                </a:solidFill>
                <a:latin typeface="Comic Sans MS Regular" panose="030F0902030302020204" charset="0"/>
                <a:ea typeface="黑体" charset="0"/>
                <a:cs typeface="Comic Sans MS Regular" panose="030F0902030302020204" charset="0"/>
                <a:sym typeface="+mn-ea"/>
              </a:rPr>
              <a:t>个，或门</a:t>
            </a: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x</a:t>
            </a:r>
            <a:r>
              <a:rPr lang="zh-CN" altLang="en-US" sz="1800" dirty="0">
                <a:solidFill>
                  <a:srgbClr val="C00000"/>
                </a:solidFill>
                <a:latin typeface="Comic Sans MS Regular" panose="030F0902030302020204" charset="0"/>
                <a:ea typeface="黑体" charset="0"/>
                <a:cs typeface="Comic Sans MS Regular" panose="030F0902030302020204" charset="0"/>
                <a:sym typeface="+mn-ea"/>
              </a:rPr>
              <a:t>个，非门</a:t>
            </a: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x</a:t>
            </a:r>
            <a:r>
              <a:rPr lang="zh-CN" altLang="en-US" sz="1800" dirty="0">
                <a:solidFill>
                  <a:srgbClr val="C00000"/>
                </a:solidFill>
                <a:latin typeface="Comic Sans MS Regular" panose="030F0902030302020204" charset="0"/>
                <a:ea typeface="黑体" charset="0"/>
                <a:cs typeface="Comic Sans MS Regular" panose="030F0902030302020204" charset="0"/>
                <a:sym typeface="+mn-ea"/>
              </a:rPr>
              <a:t>个</a:t>
            </a:r>
            <a:endParaRPr lang="en-US" altLang="zh-CN" sz="1800" dirty="0">
              <a:solidFill>
                <a:srgbClr val="C00000"/>
              </a:solidFill>
              <a:latin typeface="Comic Sans MS Regular" panose="030F0902030302020204" charset="0"/>
              <a:ea typeface="黑体" charset="0"/>
              <a:cs typeface="Comic Sans MS Regular" panose="030F0902030302020204" charset="0"/>
              <a:sym typeface="+mn-ea"/>
            </a:endParaRPr>
          </a:p>
          <a:p>
            <a:pPr>
              <a:lnSpc>
                <a:spcPct val="150000"/>
              </a:lnSpc>
            </a:pP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Cycle 0: {Gate1  Gate2}, {Gate3}, { }</a:t>
            </a:r>
            <a:endParaRPr lang="en-US" altLang="zh-CN" sz="1800" dirty="0">
              <a:solidFill>
                <a:srgbClr val="C00000"/>
              </a:solidFill>
              <a:latin typeface="Comic Sans MS Regular" panose="030F0902030302020204" charset="0"/>
              <a:ea typeface="黑体" charset="0"/>
              <a:cs typeface="Comic Sans MS Regular" panose="030F0902030302020204" charset="0"/>
              <a:sym typeface="+mn-ea"/>
            </a:endParaRPr>
          </a:p>
          <a:p>
            <a:pPr>
              <a:lnSpc>
                <a:spcPct val="150000"/>
              </a:lnSpc>
            </a:pP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Cycle 1: {}, {Gate4}, {Gate5}, {}</a:t>
            </a:r>
            <a:endParaRPr lang="en-US" altLang="zh-CN" sz="1800" dirty="0">
              <a:solidFill>
                <a:srgbClr val="C00000"/>
              </a:solidFill>
              <a:latin typeface="Comic Sans MS Regular" panose="030F0902030302020204" charset="0"/>
              <a:ea typeface="黑体" charset="0"/>
              <a:cs typeface="Comic Sans MS Regular" panose="030F0902030302020204" charset="0"/>
              <a:sym typeface="+mn-ea"/>
            </a:endParaRPr>
          </a:p>
          <a:p>
            <a:pPr>
              <a:lnSpc>
                <a:spcPct val="150000"/>
              </a:lnSpc>
            </a:pP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a:t>
            </a:r>
            <a:endParaRPr lang="en-US" altLang="zh-CN" sz="1800" dirty="0">
              <a:solidFill>
                <a:srgbClr val="C00000"/>
              </a:solidFill>
              <a:latin typeface="Comic Sans MS Regular" panose="030F0902030302020204" charset="0"/>
              <a:ea typeface="黑体" charset="0"/>
              <a:cs typeface="Comic Sans MS Regular" panose="030F0902030302020204" charset="0"/>
              <a:sym typeface="+mn-ea"/>
            </a:endParaRPr>
          </a:p>
          <a:p>
            <a:pPr>
              <a:lnSpc>
                <a:spcPct val="150000"/>
              </a:lnSpc>
            </a:pPr>
            <a:r>
              <a:rPr lang="en-US" altLang="zh-CN" sz="1800" dirty="0">
                <a:solidFill>
                  <a:srgbClr val="C00000"/>
                </a:solidFill>
                <a:latin typeface="Comic Sans MS Regular" panose="030F0902030302020204" charset="0"/>
                <a:ea typeface="黑体" charset="0"/>
                <a:cs typeface="Comic Sans MS Regular" panose="030F0902030302020204" charset="0"/>
                <a:sym typeface="+mn-ea"/>
              </a:rPr>
              <a:t>Cycle 6: {}, {Gate6}, { }, {}</a:t>
            </a:r>
            <a:endParaRPr lang="en-US" altLang="zh-CN" sz="1800" dirty="0">
              <a:solidFill>
                <a:srgbClr val="C00000"/>
              </a:solidFill>
              <a:latin typeface="Comic Sans MS Regular" panose="030F0902030302020204" charset="0"/>
              <a:ea typeface="黑体" charset="0"/>
              <a:cs typeface="Comic Sans MS Regular" panose="030F0902030302020204" charset="0"/>
              <a:sym typeface="+mn-ea"/>
            </a:endParaRPr>
          </a:p>
          <a:p>
            <a:pPr>
              <a:lnSpc>
                <a:spcPct val="150000"/>
              </a:lnSpc>
            </a:pPr>
            <a:endParaRPr lang="en-US" altLang="zh-CN" sz="1800" dirty="0">
              <a:solidFill>
                <a:srgbClr val="C00000"/>
              </a:solidFill>
              <a:latin typeface="Comic Sans MS Regular" panose="030F0902030302020204" charset="0"/>
              <a:ea typeface="黑体" charset="0"/>
              <a:cs typeface="Comic Sans MS Regular" panose="030F0902030302020204" charset="0"/>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100965" y="1061085"/>
            <a:ext cx="8933180" cy="564007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indent="457200" eaLnBrk="0" hangingPunct="0">
              <a:lnSpc>
                <a:spcPct val="150000"/>
              </a:lnSpc>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buFont typeface="Wingdings" panose="05000000000000000000" charset="0"/>
            </a:pPr>
            <a:endParaRPr sz="2000" dirty="0">
              <a:latin typeface="Comic Sans MS Regular" panose="030F0902030302020204" charset="0"/>
              <a:ea typeface="宋体" charset="0"/>
              <a:cs typeface="Comic Sans MS Regular" panose="030F0902030302020204" charset="0"/>
              <a:sym typeface="+mn-ea"/>
            </a:endParaRPr>
          </a:p>
          <a:p>
            <a:pPr indent="457200" eaLnBrk="0" hangingPunct="0">
              <a:lnSpc>
                <a:spcPct val="150000"/>
              </a:lnSpc>
            </a:pPr>
            <a:endParaRPr lang="en-US" altLang="zh-CN" sz="2000" dirty="0">
              <a:solidFill>
                <a:schemeClr val="tx1"/>
              </a:solidFill>
              <a:latin typeface="Comic Sans MS Regular" panose="030F0902030302020204" charset="0"/>
              <a:ea typeface="宋体" charset="0"/>
              <a:cs typeface="Comic Sans MS Regular" panose="030F0902030302020204" charset="0"/>
              <a:sym typeface="+mn-ea"/>
            </a:endParaRPr>
          </a:p>
        </p:txBody>
      </p:sp>
      <p:sp>
        <p:nvSpPr>
          <p:cNvPr id="6"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一</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、Scheduling(</a:t>
            </a:r>
            <a:r>
              <a:rPr lang="zh-CN" altLang="en-US" sz="2800" dirty="0">
                <a:solidFill>
                  <a:srgbClr val="C00000"/>
                </a:solidFill>
                <a:latin typeface="Comic Sans MS Regular" panose="030F0902030302020204" charset="0"/>
                <a:ea typeface="黑体" charset="0"/>
                <a:cs typeface="Comic Sans MS Regular" panose="030F0902030302020204" charset="0"/>
                <a:sym typeface="+mn-ea"/>
              </a:rPr>
              <a:t>调度</a:t>
            </a:r>
            <a:r>
              <a:rPr lang="en-US" altLang="zh-CN" sz="2800" dirty="0">
                <a:solidFill>
                  <a:srgbClr val="C00000"/>
                </a:solidFill>
                <a:latin typeface="Comic Sans MS Regular" panose="030F0902030302020204" charset="0"/>
                <a:ea typeface="黑体" charset="0"/>
                <a:cs typeface="Comic Sans MS Regular" panose="030F0902030302020204" charset="0"/>
                <a:sym typeface="+mn-ea"/>
              </a:rPr>
              <a:t>)</a:t>
            </a:r>
            <a:endParaRPr lang="zh-CN" sz="2800" dirty="0">
              <a:solidFill>
                <a:srgbClr val="C00000"/>
              </a:solidFill>
              <a:latin typeface="Comic Sans MS Regular" panose="030F0902030302020204" charset="0"/>
              <a:ea typeface="黑体" charset="0"/>
              <a:cs typeface="Comic Sans MS Regular" panose="030F0902030302020204" charset="0"/>
              <a:sym typeface="+mn-ea"/>
            </a:endParaRPr>
          </a:p>
        </p:txBody>
      </p:sp>
      <p:pic>
        <p:nvPicPr>
          <p:cNvPr id="40" name="图片 40" descr="QQ_1727174750335"/>
          <p:cNvPicPr>
            <a:picLocks noChangeAspect="1"/>
          </p:cNvPicPr>
          <p:nvPr>
            <p:custDataLst>
              <p:tags r:id="rId4"/>
            </p:custDataLst>
          </p:nvPr>
        </p:nvPicPr>
        <p:blipFill>
          <a:blip r:embed="rId5"/>
          <a:stretch>
            <a:fillRect/>
          </a:stretch>
        </p:blipFill>
        <p:spPr>
          <a:xfrm>
            <a:off x="487680" y="1221740"/>
            <a:ext cx="7823835" cy="4414520"/>
          </a:xfrm>
          <a:prstGeom prst="rect">
            <a:avLst/>
          </a:prstGeom>
        </p:spPr>
      </p:pic>
    </p:spTree>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commondata" val="eyJoZGlkIjoiZjRiOGJhODg4MWI4N2MxOTBhNmQ4OTA0ZGJlYmNhMTQ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6096E6"/>
      </a:accent1>
      <a:accent2>
        <a:srgbClr val="58B6E5"/>
      </a:accent2>
      <a:accent3>
        <a:srgbClr val="56CA95"/>
      </a:accent3>
      <a:accent4>
        <a:srgbClr val="FFBA55"/>
      </a:accent4>
      <a:accent5>
        <a:srgbClr val="F18870"/>
      </a:accent5>
      <a:accent6>
        <a:srgbClr val="EC5F74"/>
      </a:accent6>
      <a:hlink>
        <a:srgbClr val="0000FF"/>
      </a:hlink>
      <a:folHlink>
        <a:srgbClr val="FF00FF"/>
      </a:folHlink>
    </a:clrScheme>
    <a:fontScheme name="Office 主题​​">
      <a:majorFont>
        <a:latin typeface="Helvetica"/>
        <a:ea typeface="Helvetica"/>
        <a:cs typeface="Helvetica"/>
      </a:majorFont>
      <a:minorFont>
        <a:latin typeface="Arial"/>
        <a:ea typeface="Arial"/>
        <a:cs typeface="Arial"/>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6096E6"/>
      </a:accent1>
      <a:accent2>
        <a:srgbClr val="58B6E5"/>
      </a:accent2>
      <a:accent3>
        <a:srgbClr val="56CA95"/>
      </a:accent3>
      <a:accent4>
        <a:srgbClr val="FFBA55"/>
      </a:accent4>
      <a:accent5>
        <a:srgbClr val="F18870"/>
      </a:accent5>
      <a:accent6>
        <a:srgbClr val="EC5F74"/>
      </a:accent6>
      <a:hlink>
        <a:srgbClr val="0000FF"/>
      </a:hlink>
      <a:folHlink>
        <a:srgbClr val="FF00FF"/>
      </a:folHlink>
    </a:clrScheme>
    <a:fontScheme name="Office 主题​​">
      <a:majorFont>
        <a:latin typeface="Helvetica"/>
        <a:ea typeface="Helvetica"/>
        <a:cs typeface="Helvetica"/>
      </a:majorFont>
      <a:minorFont>
        <a:latin typeface="Arial"/>
        <a:ea typeface="Arial"/>
        <a:cs typeface="Arial"/>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1201</Words>
  <Application>WPS 文字</Application>
  <PresentationFormat/>
  <Paragraphs>239</Paragraphs>
  <Slides>20</Slides>
  <Notes>0</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20</vt:i4>
      </vt:variant>
    </vt:vector>
  </HeadingPairs>
  <TitlesOfParts>
    <vt:vector size="47" baseType="lpstr">
      <vt:lpstr>Arial</vt:lpstr>
      <vt:lpstr>宋体</vt:lpstr>
      <vt:lpstr>Wingdings</vt:lpstr>
      <vt:lpstr>Arial</vt:lpstr>
      <vt:lpstr>Kaiti SC Bold</vt:lpstr>
      <vt:lpstr>Comic Sans MS Regular</vt:lpstr>
      <vt:lpstr>黑体</vt:lpstr>
      <vt:lpstr>汉仪中黑KW</vt:lpstr>
      <vt:lpstr>仿宋</vt:lpstr>
      <vt:lpstr>华文细黑</vt:lpstr>
      <vt:lpstr>微软雅黑</vt:lpstr>
      <vt:lpstr>华文仿宋</vt:lpstr>
      <vt:lpstr>汉仪旗黑</vt:lpstr>
      <vt:lpstr>Wingdings</vt:lpstr>
      <vt:lpstr>Times New Roman</vt:lpstr>
      <vt:lpstr>宋体</vt:lpstr>
      <vt:lpstr>汉仪书宋二KW</vt:lpstr>
      <vt:lpstr>Comic Sans MS</vt:lpstr>
      <vt:lpstr>黑体</vt:lpstr>
      <vt:lpstr>方正仿宋_GBK</vt:lpstr>
      <vt:lpstr>微软雅黑</vt:lpstr>
      <vt:lpstr>Arial Unicode MS</vt:lpstr>
      <vt:lpstr>Calibri</vt:lpstr>
      <vt:lpstr>Helvetica Neue</vt:lpstr>
      <vt:lpstr>黑体-简</vt:lpstr>
      <vt:lpstr>华文细黑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小月儿</cp:lastModifiedBy>
  <cp:revision>395</cp:revision>
  <dcterms:created xsi:type="dcterms:W3CDTF">2025-04-24T15:04:34Z</dcterms:created>
  <dcterms:modified xsi:type="dcterms:W3CDTF">2025-04-24T15:04:34Z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859079C17E22F5986F098D653DAB2F7D_42</vt:lpwstr>
  </property>
  <property fmtid="{D5CDD505-2E9C-101B-9397-08002B2CF9AE}" pid="3" name="KSOProductBuildVer">
    <vt:lpwstr>2052-7.3.1.8967</vt:lpwstr>
  </property>
</Properties>
</file>