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9" r:id="rId3"/>
    <p:sldId id="540" r:id="rId4"/>
    <p:sldId id="557" r:id="rId5"/>
    <p:sldId id="556" r:id="rId6"/>
    <p:sldId id="560" r:id="rId7"/>
    <p:sldId id="565" r:id="rId8"/>
    <p:sldId id="562" r:id="rId9"/>
    <p:sldId id="564" r:id="rId10"/>
    <p:sldId id="559" r:id="rId11"/>
    <p:sldId id="412" r:id="rId12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816" y="176"/>
      </p:cViewPr>
      <p:guideLst>
        <p:guide orient="horz" pos="2232"/>
        <p:guide pos="2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9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0360" y="2259330"/>
            <a:ext cx="63747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EDAII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设计实验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endParaRPr kumimoji="1" lang="zh-CN" alt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1"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ASAP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1"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ALAP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调度算法</a:t>
            </a:r>
            <a:r>
              <a:rPr kumimoji="1"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1"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925" y="937260"/>
            <a:ext cx="8710295" cy="96329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400"/>
              </a:lnSpc>
            </a:pPr>
            <a:r>
              <a:rPr lang="en-US" altLang="zh-CN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ASAP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 Soon As Possible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）算法是一种用于调度操作顺序的算法，主要目的是尽可能早地安排各个操作的开始时间。</a:t>
            </a:r>
            <a:endParaRPr lang="zh-CN" altLang="en-US" sz="24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0" y="2032635"/>
            <a:ext cx="6540500" cy="401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030" y="1003300"/>
            <a:ext cx="8568690" cy="96329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400"/>
              </a:lnSpc>
            </a:pPr>
            <a:r>
              <a:rPr lang="en-US" altLang="zh-CN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ALAP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 Late As Possible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）算法是一种用于调度操作顺序的算法，主要目的是尽可能</a:t>
            </a:r>
            <a:r>
              <a:rPr lang="zh-CN" altLang="en-US"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晚地安排各个操作的开始时间。</a:t>
            </a:r>
            <a:endParaRPr lang="zh-CN" altLang="en-US" sz="24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2124710"/>
            <a:ext cx="6078220" cy="3954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55" y="6078855"/>
            <a:ext cx="9016365" cy="52705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400"/>
              </a:lnSpc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需要设定一个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deadline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，且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deadline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小于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ASAP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算法得到的结束时间。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311275"/>
            <a:ext cx="8573770" cy="4759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１、假设电路中每种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运算需要消耗的周期数都为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，编程实现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ASAP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ALAP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调度算法。要求程序对三个不同的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blif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文件进行解析，都能得到正确的输出。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sz="240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选做）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假设有以下周期数消耗约定，编程实现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ASAP</a:t>
            </a:r>
            <a:r>
              <a:rPr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ALAP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调度算法。要求程序对三个不同的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blif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文件进行解析，都能得到正确的输出。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实验内容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1244600" y="4461510"/>
          <a:ext cx="6398895" cy="8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与门</a:t>
                      </a:r>
                      <a:r>
                        <a:rPr lang="en-US" altLang="zh-CN"/>
                        <a:t>cycle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或门</a:t>
                      </a:r>
                      <a:r>
                        <a:rPr lang="en-US" altLang="zh-CN" sz="1800">
                          <a:sym typeface="+mn-ea"/>
                        </a:rPr>
                        <a:t>cycle</a:t>
                      </a:r>
                      <a:r>
                        <a:rPr lang="zh-CN" altLang="en-US" sz="1800">
                          <a:sym typeface="+mn-ea"/>
                        </a:rPr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非门</a:t>
                      </a:r>
                      <a:r>
                        <a:rPr lang="en-US" altLang="zh-CN" sz="1800">
                          <a:sym typeface="+mn-ea"/>
                        </a:rPr>
                        <a:t>cycle</a:t>
                      </a:r>
                      <a:r>
                        <a:rPr lang="zh-CN" altLang="en-US" sz="1800">
                          <a:sym typeface="+mn-ea"/>
                        </a:rPr>
                        <a:t>数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实验输入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blif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文件示例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149225" y="1515745"/>
            <a:ext cx="5909945" cy="430149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055" y="1003300"/>
            <a:ext cx="2531745" cy="5124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665">
                <a:latin typeface="微软雅黑" panose="020B0503020204020204" pitchFamily="34" charset="-122"/>
                <a:cs typeface="微软雅黑" panose="020B0503020204020204" pitchFamily="34" charset="-122"/>
              </a:rPr>
              <a:t>blif</a:t>
            </a:r>
            <a:r>
              <a:rPr sz="2665"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sz="2665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4910" y="1515745"/>
            <a:ext cx="2372995" cy="4107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g=a+d;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h=ac;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i=!c;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j=d+e+f;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k=g+h+i;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l=hij;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实验结果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示例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-635" y="1515745"/>
            <a:ext cx="6725920" cy="455422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055" y="1003300"/>
            <a:ext cx="2531745" cy="5124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665">
                <a:latin typeface="微软雅黑" panose="020B0503020204020204" pitchFamily="34" charset="-122"/>
                <a:cs typeface="微软雅黑" panose="020B0503020204020204" pitchFamily="34" charset="-122"/>
              </a:rPr>
              <a:t>blif</a:t>
            </a:r>
            <a:r>
              <a:rPr sz="2665"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sz="2665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5285" y="2030095"/>
            <a:ext cx="2372995" cy="23228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ASAP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输出示例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b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cycle1:g h i j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cycle2:k l m p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cycle3:n o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cycle4:q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实验结果示例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59055" y="1478915"/>
            <a:ext cx="4170680" cy="429831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055" y="1003300"/>
            <a:ext cx="2531745" cy="5124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665">
                <a:latin typeface="微软雅黑" panose="020B0503020204020204" pitchFamily="34" charset="-122"/>
                <a:cs typeface="微软雅黑" panose="020B0503020204020204" pitchFamily="34" charset="-122"/>
              </a:rPr>
              <a:t>blif</a:t>
            </a:r>
            <a:r>
              <a:rPr sz="2665"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sz="2665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8165" y="941705"/>
            <a:ext cx="2372995" cy="5372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ASAP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输出示例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165" y="1438275"/>
            <a:ext cx="4142740" cy="1732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97680" y="3131185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Comic Sans MS Regular" panose="030F0902030302020204" charset="0"/>
                <a:ea typeface="黑体" panose="02010609060101010101" pitchFamily="49" charset="-122"/>
                <a:cs typeface="Comic Sans MS Regular" panose="030F0902030302020204" charset="0"/>
                <a:sym typeface="+mn-ea"/>
              </a:rPr>
              <a:t>解析：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黑体" panose="02010609060101010101" pitchFamily="49" charset="-122"/>
              <a:cs typeface="Comic Sans MS Regular" panose="030F0902030302020204" charset="0"/>
              <a:sym typeface="+mn-ea"/>
            </a:endParaRPr>
          </a:p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输入为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a,b,c,d,e,f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，输出为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o,p,q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总共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Cycles,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调度和输出情况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" name="表格 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297680" y="4453255"/>
          <a:ext cx="4668520" cy="22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/>
                <a:gridCol w="1167130"/>
                <a:gridCol w="1167130"/>
                <a:gridCol w="1167130"/>
              </a:tblGrid>
              <a:tr h="44069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Cycle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与门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或门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非门</a:t>
                      </a:r>
                      <a:endParaRPr lang="zh-CN" altLang="en-US" sz="18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g, j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 err="1"/>
                        <a:t>i</a:t>
                      </a:r>
                      <a:endParaRPr lang="en-US" altLang="zh-CN" sz="18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 err="1"/>
                        <a:t>l,m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p</a:t>
                      </a:r>
                      <a:endParaRPr lang="en-US" altLang="zh-CN" sz="1800" dirty="0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n,o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q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实验结果示例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59055" y="1478915"/>
            <a:ext cx="4153535" cy="412877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055" y="1003300"/>
            <a:ext cx="2531745" cy="51244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665">
                <a:latin typeface="微软雅黑" panose="020B0503020204020204" pitchFamily="34" charset="-122"/>
                <a:cs typeface="微软雅黑" panose="020B0503020204020204" pitchFamily="34" charset="-122"/>
              </a:rPr>
              <a:t>blif</a:t>
            </a:r>
            <a:r>
              <a:rPr sz="2665"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sz="2665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5915" y="941705"/>
            <a:ext cx="4998720" cy="5372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 fontAlgn="auto">
              <a:lnSpc>
                <a:spcPts val="348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ALAP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输出示例（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deadline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7680" y="2767965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Comic Sans MS Regular" panose="030F0902030302020204" charset="0"/>
                <a:ea typeface="黑体" panose="02010609060101010101" pitchFamily="49" charset="-122"/>
                <a:cs typeface="Comic Sans MS Regular" panose="030F0902030302020204" charset="0"/>
                <a:sym typeface="+mn-ea"/>
              </a:rPr>
              <a:t>解析：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黑体" panose="02010609060101010101" pitchFamily="49" charset="-122"/>
              <a:cs typeface="Comic Sans MS Regular" panose="030F0902030302020204" charset="0"/>
              <a:sym typeface="+mn-ea"/>
            </a:endParaRPr>
          </a:p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输入为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a,b,c,d,e,f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，输出为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o,p,q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ts val="32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总共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Cycles,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具体调度和输出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情况：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165" y="1487170"/>
            <a:ext cx="3724275" cy="1123950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>
            <p:custDataLst>
              <p:tags r:id="rId7"/>
            </p:custDataLst>
          </p:nvPr>
        </p:nvGraphicFramePr>
        <p:xfrm>
          <a:off x="4297680" y="4147820"/>
          <a:ext cx="43408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"/>
                <a:gridCol w="1085215"/>
                <a:gridCol w="1085215"/>
                <a:gridCol w="108521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Cycle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与门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或门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非门</a:t>
                      </a:r>
                      <a:endParaRPr lang="zh-CN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 j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 err="1"/>
                        <a:t>i</a:t>
                      </a:r>
                      <a:endParaRPr lang="en-US" altLang="zh-CN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 err="1"/>
                        <a:t>l,m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800" dirty="0">
                          <a:uFillTx/>
                          <a:sym typeface="Arial" panose="020B0604020202020204"/>
                        </a:rPr>
                        <a:t>无</a:t>
                      </a:r>
                      <a:endParaRPr lang="en-US" altLang="zh-CN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n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k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5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o</a:t>
                      </a:r>
                      <a:endParaRPr lang="en-US" altLang="zh-CN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无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p,q</a:t>
                      </a:r>
                      <a:endParaRPr lang="zh-CN" altLang="en-US"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" y="1709420"/>
            <a:ext cx="9236710" cy="16605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、参考信软学院实验报告模板撰写</a:t>
            </a:r>
            <a:endParaRPr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800">
                <a:latin typeface="微软雅黑" panose="020B0503020204020204" pitchFamily="34" charset="-122"/>
                <a:cs typeface="微软雅黑" panose="020B0503020204020204" pitchFamily="34" charset="-122"/>
              </a:rPr>
              <a:t>、提交至实验报告管理系统</a:t>
            </a:r>
            <a:r>
              <a:rPr lang="en-US" altLang="zh-CN" sz="2800">
                <a:latin typeface="微软雅黑" panose="020B0503020204020204" pitchFamily="34" charset="-122"/>
                <a:cs typeface="微软雅黑" panose="020B0503020204020204" pitchFamily="34" charset="-122"/>
              </a:rPr>
              <a:t>ostec.uestc.edu.cn</a:t>
            </a:r>
            <a:endParaRPr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报告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TABLE_ENDDRAG_ORIGIN_RECT" val="503*63"/>
  <p:tag name="TABLE_ENDDRAG_RECT" val="98*342*503*63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TABLE_ENDDRAG_ORIGIN_RECT" val="367*173"/>
  <p:tag name="TABLE_ENDDRAG_RECT" val="343*343*367*173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TABLE_ENDDRAG_ORIGIN_RECT" val="341*162"/>
  <p:tag name="TABLE_ENDDRAG_RECT" val="338*334*341*162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commondata" val="eyJoZGlkIjoiNTg0ZDdjMDQwMmQ1NmRmMDEzYTM5NjYzNWE0NzMwNzY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全屏显示(4:3)</PresentationFormat>
  <Paragraphs>192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Comic Sans MS Regular</vt:lpstr>
      <vt:lpstr>Comic Sans MS</vt:lpstr>
      <vt:lpstr>Arial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yili</cp:lastModifiedBy>
  <cp:revision>536</cp:revision>
  <dcterms:created xsi:type="dcterms:W3CDTF">2019-06-19T02:08:00Z</dcterms:created>
  <dcterms:modified xsi:type="dcterms:W3CDTF">2025-04-24T00:29:18Z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0954AD007BBC49AAB49D6D6804B05CF8_13</vt:lpwstr>
  </property>
</Properties>
</file>