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3"/>
    <p:sldId id="540" r:id="rId4"/>
    <p:sldId id="564" r:id="rId5"/>
    <p:sldId id="565" r:id="rId6"/>
    <p:sldId id="566" r:id="rId7"/>
    <p:sldId id="559" r:id="rId8"/>
    <p:sldId id="412" r:id="rId9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816" y="176"/>
      </p:cViewPr>
      <p:guideLst>
        <p:guide orient="horz" pos="2244"/>
        <p:guide pos="2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0360" y="2259330"/>
            <a:ext cx="6374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软件设计</a:t>
            </a: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II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实验二</a:t>
            </a:r>
            <a:endParaRPr kumimoji="1" lang="zh-CN" alt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1"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调度算法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1"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925" y="937260"/>
            <a:ext cx="8710295" cy="183515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400"/>
              </a:lnSpc>
            </a:pPr>
            <a:r>
              <a:rPr lang="en-US" altLang="zh-CN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度算法适用于对资源限制有明确要求的调度场景，其应用对象为所有操作均使用同一种资源的电路。该算法的核心思想是，依据当前节点与终止节点之间的时间距离，对当前节点进行编号，编号结果将直接决定节点获取资源的先后顺序。</a:t>
            </a:r>
            <a:endParaRPr lang="zh-CN" altLang="en-US" sz="24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7" name="图片 1" descr="17452938392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970" y="2904490"/>
            <a:ext cx="4959350" cy="345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2" name="图片 5" descr="17453015376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65" y="937895"/>
            <a:ext cx="6356985" cy="4064000"/>
          </a:xfrm>
          <a:prstGeom prst="rect">
            <a:avLst/>
          </a:prstGeom>
        </p:spPr>
      </p:pic>
      <p:pic>
        <p:nvPicPr>
          <p:cNvPr id="6" name="图片 3" descr="1745301151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870" y="3843655"/>
            <a:ext cx="4785995" cy="289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5" name="图片 6" descr="17453017680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" y="1470660"/>
            <a:ext cx="7664450" cy="458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5965" y="1003300"/>
            <a:ext cx="219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资源限制：</a:t>
            </a:r>
            <a:r>
              <a:rPr lang="en-US" altLang="zh-CN">
                <a:solidFill>
                  <a:schemeClr val="tx1"/>
                </a:solidFill>
              </a:rPr>
              <a:t>a=3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311275"/>
            <a:ext cx="8573770" cy="4759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１、假设电路中某种运算需要消耗的周期数为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，编程实现针对这种运算的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调度算法。要求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程序对三个不同的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blif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文件进行解析，都能得到正确的输出。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sz="240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选做）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假设有以下周期数消耗约定，编程实现针对其中一种运算的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调度算法。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要求程序对三个不同的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blif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文件进行解析，都能得到正确的输出。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实验内容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1917700" y="4426585"/>
          <a:ext cx="4832985" cy="8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285365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与门</a:t>
                      </a:r>
                      <a:r>
                        <a:rPr lang="en-US" altLang="zh-CN"/>
                        <a:t>cycle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或门</a:t>
                      </a:r>
                      <a:r>
                        <a:rPr lang="en-US" altLang="zh-CN" sz="1800">
                          <a:sym typeface="+mn-ea"/>
                        </a:rPr>
                        <a:t>cycle</a:t>
                      </a:r>
                      <a:r>
                        <a:rPr lang="zh-CN" altLang="en-US" sz="1800">
                          <a:sym typeface="+mn-ea"/>
                        </a:rPr>
                        <a:t>数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" y="1709420"/>
            <a:ext cx="9236710" cy="16605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1</a:t>
            </a:r>
            <a:r>
              <a:rPr sz="2800">
                <a:latin typeface="+mn-ea"/>
                <a:ea typeface="+mn-ea"/>
                <a:cs typeface="+mn-ea"/>
              </a:rPr>
              <a:t>、参考信软学院实验报告模板撰写</a:t>
            </a:r>
            <a:endParaRPr sz="280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2</a:t>
            </a:r>
            <a:r>
              <a:rPr sz="2800">
                <a:latin typeface="+mn-ea"/>
                <a:ea typeface="+mn-ea"/>
                <a:cs typeface="+mn-ea"/>
              </a:rPr>
              <a:t>、提交至实验报告管理系统</a:t>
            </a:r>
            <a:r>
              <a:rPr lang="en-US" altLang="zh-CN" sz="2800">
                <a:latin typeface="+mn-ea"/>
                <a:ea typeface="+mn-ea"/>
                <a:cs typeface="+mn-ea"/>
              </a:rPr>
              <a:t>ostec.uestc.edu.cn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报告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TABLE_ENDDRAG_ORIGIN_RECT" val="503*63"/>
  <p:tag name="TABLE_ENDDRAG_RECT" val="98*342*503*63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commondata" val="eyJoZGlkIjoiNTg0ZDdjMDQwMmQ1NmRmMDEzYTM5NjYzNWE0NzMwNz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yili</cp:lastModifiedBy>
  <cp:revision>558</cp:revision>
  <dcterms:created xsi:type="dcterms:W3CDTF">2019-06-19T02:08:00Z</dcterms:created>
  <dcterms:modified xsi:type="dcterms:W3CDTF">2025-05-06T08:32:53Z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E70FE12C19174A59A1633DC257FFB325_13</vt:lpwstr>
  </property>
</Properties>
</file>