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9" r:id="rId3"/>
    <p:sldId id="540" r:id="rId4"/>
    <p:sldId id="564" r:id="rId5"/>
    <p:sldId id="568" r:id="rId6"/>
    <p:sldId id="566" r:id="rId7"/>
    <p:sldId id="570" r:id="rId8"/>
    <p:sldId id="559" r:id="rId9"/>
    <p:sldId id="412" r:id="rId10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2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60" y="57"/>
      </p:cViewPr>
      <p:guideLst>
        <p:guide orient="horz" pos="2244"/>
        <p:guide pos="2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0360" y="2259330"/>
            <a:ext cx="63747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kumimoji="1" lang="en-US" altLang="zh-C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kumimoji="1" lang="zh-CN" alt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软件设计</a:t>
            </a:r>
            <a:r>
              <a:rPr kumimoji="1" lang="en-US" altLang="zh-C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II</a:t>
            </a:r>
            <a:r>
              <a:rPr kumimoji="1" lang="zh-CN" alt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实验三</a:t>
            </a:r>
            <a:endParaRPr kumimoji="1" lang="zh-CN" alt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ctr" fontAlgn="auto">
              <a:lnSpc>
                <a:spcPct val="150000"/>
              </a:lnSpc>
            </a:pP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kumimoji="1"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左边缘算法实验</a:t>
            </a:r>
            <a:endParaRPr kumimoji="1"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15" y="1184330"/>
            <a:ext cx="8226900" cy="4759200"/>
          </a:xfrm>
        </p:spPr>
        <p:txBody>
          <a:bodyPr/>
          <a:lstStyle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80" y="1686560"/>
            <a:ext cx="88030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输入</a:t>
            </a:r>
            <a:r>
              <a:rPr lang="zh-CN" altLang="en-US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： </a:t>
            </a:r>
            <a:endParaRPr lang="zh-CN" altLang="en-US" sz="2400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indent="457200" fontAlgn="auto">
              <a:lnSpc>
                <a:spcPts val="4000"/>
              </a:lnSpc>
            </a:pP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一组具有左边界和右边界的区间（即开始时间和结束时间） </a:t>
            </a:r>
            <a:endParaRPr lang="zh-CN" altLang="en-US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fontAlgn="auto">
              <a:lnSpc>
                <a:spcPts val="4000"/>
              </a:lnSpc>
            </a:pP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一组颜色（初始时只有一种颜色） </a:t>
            </a:r>
            <a:endParaRPr lang="zh-CN" altLang="en-US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步骤：</a:t>
            </a:r>
            <a:r>
              <a:rPr lang="zh-CN" altLang="en-US" sz="28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zh-CN" altLang="en-US" sz="2800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indent="457200" algn="l" fontAlgn="auto">
              <a:lnSpc>
                <a:spcPts val="4000"/>
              </a:lnSpc>
              <a:buClrTx/>
              <a:buSzTx/>
              <a:buNone/>
            </a:pP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按照左边界对区间进行排序 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 fontAlgn="auto">
              <a:lnSpc>
                <a:spcPts val="4000"/>
              </a:lnSpc>
              <a:buClrTx/>
              <a:buSzTx/>
              <a:buNone/>
            </a:pP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从排序后的列表中，使用第一种颜色分配互不重叠的区间 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 fontAlgn="auto">
              <a:lnSpc>
                <a:spcPts val="4000"/>
              </a:lnSpc>
              <a:buClrTx/>
              <a:buSzTx/>
              <a:buNone/>
            </a:pP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当所有可能分配的区间都用完后，增加颜色计数器并重复上述过程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380" y="108585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左边缘算法</a:t>
            </a:r>
            <a:endParaRPr kumimoji="1"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15" y="1184330"/>
            <a:ext cx="8226900" cy="4759200"/>
          </a:xfrm>
        </p:spPr>
        <p:txBody>
          <a:bodyPr/>
          <a:lstStyle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480" y="1574800"/>
            <a:ext cx="8622665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LEFT_EDGE(I) { </a:t>
            </a:r>
            <a:endParaRPr lang="en-US" altLang="zh-CN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 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按区间的左端点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400" b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升序对集合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中的元素排序，得到列表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 c = 0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 while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（列表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为空）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{ </a:t>
            </a:r>
            <a:endParaRPr lang="en-US" altLang="zh-CN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  S =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空集； 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  r = 0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  while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（存在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 &gt; r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{</a:t>
            </a:r>
            <a:endParaRPr lang="en-US" altLang="zh-CN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8     s = L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中第一个满足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 &gt; r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的元素；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   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加入集合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10   r = r</a:t>
            </a:r>
            <a:r>
              <a:rPr lang="en-US" altLang="zh-CN" sz="1400" b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11   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从列表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中删除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12  } </a:t>
            </a:r>
            <a:endParaRPr lang="en-US" altLang="zh-CN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      c = c + 1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14  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将集合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中的所有区间标记为颜色 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} </a:t>
            </a:r>
            <a:endParaRPr lang="en-US" altLang="zh-CN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16}</a:t>
            </a:r>
            <a:endParaRPr lang="en-US" altLang="zh-CN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480" y="98615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左边缘算法</a:t>
            </a:r>
            <a:endParaRPr kumimoji="1"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15" y="1184330"/>
            <a:ext cx="8226900" cy="4759200"/>
          </a:xfrm>
        </p:spPr>
        <p:txBody>
          <a:bodyPr/>
          <a:lstStyle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11275"/>
            <a:ext cx="4010025" cy="328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410" y="1294765"/>
            <a:ext cx="3988435" cy="3351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410" y="5036820"/>
            <a:ext cx="8911590" cy="100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ts val="3580"/>
              </a:lnSpc>
            </a:pPr>
            <a:r>
              <a:rPr lang="zh-CN" altLang="en-US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输入经过左边缘算法计算后，结果如右图所示。</a:t>
            </a:r>
            <a:endParaRPr lang="zh-CN" altLang="en-US" sz="2400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indent="0" fontAlgn="auto">
              <a:lnSpc>
                <a:spcPts val="3580"/>
              </a:lnSpc>
            </a:pPr>
            <a:r>
              <a:rPr lang="zh-CN" altLang="en-US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染色数是</a:t>
            </a:r>
            <a:r>
              <a:rPr lang="en-US" altLang="zh-CN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lang="zh-CN" altLang="en-US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，独立集包含的元素分别是｛</a:t>
            </a:r>
            <a:r>
              <a:rPr lang="en-US" altLang="zh-CN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A B C</a:t>
            </a:r>
            <a:r>
              <a:rPr lang="zh-CN" altLang="en-US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｝，</a:t>
            </a:r>
            <a:r>
              <a:rPr lang="en-US" altLang="zh-CN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{D E}</a:t>
            </a:r>
            <a:r>
              <a:rPr lang="zh-CN" altLang="en-US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{F G}</a:t>
            </a:r>
            <a:r>
              <a:rPr lang="zh-CN" altLang="en-US" sz="24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。</a:t>
            </a:r>
            <a:endParaRPr lang="zh-CN" altLang="en-US" sz="2400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" y="975995"/>
            <a:ext cx="8573770" cy="2370455"/>
          </a:xfrm>
        </p:spPr>
        <p:txBody>
          <a:bodyPr>
            <a:normAutofit fontScale="65000"/>
          </a:bodyPr>
          <a:lstStyle/>
          <a:p>
            <a:pPr marL="0" indent="0">
              <a:buNone/>
            </a:pPr>
            <a:r>
              <a:rPr lang="zh-CN" altLang="en-US" sz="4365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１、</a:t>
            </a:r>
            <a:r>
              <a:rPr sz="4365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编程实现针对下面左图的左边缘算法</a:t>
            </a:r>
            <a:r>
              <a:rPr sz="4365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。输入可以用自定义数据格式，包含节点名称、开始时间和结束时间信息，程序从文件读入输入信息，输出染色数以及每个独立集包含的元素。</a:t>
            </a:r>
            <a:endParaRPr lang="en-US" altLang="zh-CN" sz="8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实验内容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870" y="3336290"/>
            <a:ext cx="3234055" cy="234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15" y="3376930"/>
            <a:ext cx="345059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" y="975995"/>
            <a:ext cx="8573770" cy="4759325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（选做）</a:t>
            </a:r>
            <a:r>
              <a:rPr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编程实现针对下图（所用资源都是</a:t>
            </a:r>
            <a:r>
              <a:rPr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与门）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ASAP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调度结果的左边缘算法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。输入为blif文件，经过ASAP调度后，得到所有节点的调度信息，将调度信息经过左边缘算法计算后，输出染色数以及每个独立集包含的元素。</a:t>
            </a:r>
            <a:endParaRPr lang="en-US" altLang="zh-CN" sz="8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实验内容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5"/>
          <a:srcRect l="36858" t="18808" b="12095"/>
          <a:stretch>
            <a:fillRect/>
          </a:stretch>
        </p:blipFill>
        <p:spPr>
          <a:xfrm>
            <a:off x="2230120" y="2955925"/>
            <a:ext cx="4662805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" y="1709420"/>
            <a:ext cx="9236710" cy="166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>
                <a:latin typeface="+mn-ea"/>
                <a:ea typeface="+mn-ea"/>
                <a:cs typeface="+mn-ea"/>
              </a:rPr>
              <a:t>1</a:t>
            </a:r>
            <a:r>
              <a:rPr sz="2800">
                <a:latin typeface="+mn-ea"/>
                <a:ea typeface="+mn-ea"/>
                <a:cs typeface="+mn-ea"/>
              </a:rPr>
              <a:t>、参考信软学院实验报告模板撰写</a:t>
            </a:r>
            <a:endParaRPr sz="2800"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+mn-ea"/>
                <a:ea typeface="+mn-ea"/>
                <a:cs typeface="+mn-ea"/>
              </a:rPr>
              <a:t>2</a:t>
            </a:r>
            <a:r>
              <a:rPr sz="2800">
                <a:latin typeface="+mn-ea"/>
                <a:ea typeface="+mn-ea"/>
                <a:cs typeface="+mn-ea"/>
              </a:rPr>
              <a:t>、提交至实验报告管理系统</a:t>
            </a:r>
            <a:r>
              <a:rPr lang="en-US" altLang="zh-CN" sz="2800">
                <a:latin typeface="+mn-ea"/>
                <a:ea typeface="+mn-ea"/>
                <a:cs typeface="+mn-ea"/>
              </a:rPr>
              <a:t>ostec.uestc.edu.cn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实验报告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COMMONDATA" val="eyJoZGlkIjoiNTg0ZDdjMDQwMmQ1NmRmMDEzYTM5NjYzNWE0NzMwNzY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演示</Application>
  <PresentationFormat>全屏显示(4:3)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Times New Roman</vt:lpstr>
      <vt:lpstr>黑体</vt:lpstr>
      <vt:lpstr>等线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伏羲</cp:lastModifiedBy>
  <cp:revision>589</cp:revision>
  <dcterms:created xsi:type="dcterms:W3CDTF">2019-06-19T02:08:00Z</dcterms:created>
  <dcterms:modified xsi:type="dcterms:W3CDTF">2025-05-15T02:08:24Z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E70FE12C19174A59A1633DC257FFB325_13</vt:lpwstr>
  </property>
</Properties>
</file>