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318" r:id="rId5"/>
    <p:sldId id="363" r:id="rId6"/>
    <p:sldId id="364" r:id="rId7"/>
    <p:sldId id="365" r:id="rId8"/>
    <p:sldId id="366" r:id="rId9"/>
    <p:sldId id="367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9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2A96"/>
    <a:srgbClr val="FFFFCC"/>
    <a:srgbClr val="B6DF21"/>
    <a:srgbClr val="339966"/>
    <a:srgbClr val="FF6600"/>
    <a:srgbClr val="FF0000"/>
    <a:srgbClr val="00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4" autoAdjust="0"/>
    <p:restoredTop sz="78883" autoAdjust="0"/>
  </p:normalViewPr>
  <p:slideViewPr>
    <p:cSldViewPr showGuides="1">
      <p:cViewPr varScale="1">
        <p:scale>
          <a:sx n="71" d="100"/>
          <a:sy n="71" d="100"/>
        </p:scale>
        <p:origin x="1584" y="72"/>
      </p:cViewPr>
      <p:guideLst>
        <p:guide orient="horz" pos="219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fld id="{794863FF-4403-4E39-AF0E-624AE6793FF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116302-B6EC-4521-8197-357200A8B1FA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9E2F5-6B44-45EE-8558-1C2514E00D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27D91-661F-4F20-A5E5-6B77A0F1F3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F5D91-CD0A-4DF4-9B1F-9ABA2BCB52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FC43E-33A0-4AA8-A22E-B76452324B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F2ED1-4602-401E-B409-C3B461910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0F2AC-B308-4D4D-B431-7A50CCBAD3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B0781-4FE2-4C65-BB8F-0AD5BB4123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DF795-F386-4D17-A75B-4DA8FE95C0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520E2-31D4-49DC-B569-56ABC323E0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55598-8875-41FF-B74D-F947A56B78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4C53E-0358-476E-8876-751D8EE690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/>
            </a:lvl1pPr>
          </a:lstStyle>
          <a:p>
            <a:fld id="{F477A1DE-1650-42C4-A77F-4E967771F036}" type="slidenum">
              <a:rPr lang="en-US" altLang="zh-CN"/>
            </a:fld>
            <a:endParaRPr lang="en-US" altLang="zh-CN"/>
          </a:p>
        </p:txBody>
      </p:sp>
      <p:pic>
        <p:nvPicPr>
          <p:cNvPr id="24583" name="Picture 7" descr="7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sp>
        <p:nvSpPr>
          <p:cNvPr id="1033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sp>
        <p:nvSpPr>
          <p:cNvPr id="1034" name="AutoShape 1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611188" y="9810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0">
                <a:latin typeface="华文行楷" panose="02010800040101010101" pitchFamily="2" charset="-122"/>
                <a:ea typeface="华文行楷" panose="02010800040101010101" pitchFamily="2" charset="-122"/>
              </a:rPr>
              <a:t>第五章 多级放大电路</a:t>
            </a:r>
            <a:endParaRPr lang="en-US" altLang="zh-CN" sz="4000" b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/>
            <a:r>
              <a:rPr lang="zh-CN" altLang="en-US" sz="4000" b="0">
                <a:latin typeface="华文行楷" panose="02010800040101010101" pitchFamily="2" charset="-122"/>
                <a:ea typeface="华文行楷" panose="02010800040101010101" pitchFamily="2" charset="-122"/>
              </a:rPr>
              <a:t>与集成运算放大器</a:t>
            </a:r>
            <a:endParaRPr lang="zh-CN" altLang="en-US" sz="4000" b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971601" y="3717032"/>
            <a:ext cx="7128792" cy="144016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作业：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en-US" altLang="zh-CN" sz="2800" kern="0" dirty="0" smtClean="0">
                <a:latin typeface="Arial" panose="020B0604020202020204" pitchFamily="34" charset="0"/>
              </a:rPr>
              <a:t>3.1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208962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33375"/>
            <a:ext cx="399573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8947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所示各两级放大电路中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baseline="-25000">
                <a:ea typeface="华文新魏" panose="02010800040101010101" pitchFamily="2" charset="-122"/>
              </a:rPr>
              <a:t>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i="1" baseline="-25000">
                <a:ea typeface="华文新魏" panose="02010800040101010101" pitchFamily="2" charset="-122"/>
              </a:rPr>
              <a:t>2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管分别组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成哪种基本接法的放大电路。设图中所有电容对于交流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信号均可视为短路。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843213" y="609282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990099"/>
                </a:solidFill>
              </a:rPr>
              <a:t>共射</a:t>
            </a:r>
            <a:endParaRPr lang="zh-CN" altLang="en-US" sz="2800">
              <a:solidFill>
                <a:srgbClr val="990099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716463" y="609282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339966"/>
                </a:solidFill>
              </a:rPr>
              <a:t>共基</a:t>
            </a:r>
            <a:r>
              <a:rPr lang="zh-CN" altLang="en-US" b="0"/>
              <a:t> 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333375"/>
            <a:ext cx="399573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0645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003800" y="6021388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339966"/>
                </a:solidFill>
              </a:rPr>
              <a:t>共射</a:t>
            </a:r>
            <a:endParaRPr lang="zh-CN" altLang="en-US" sz="2800">
              <a:solidFill>
                <a:srgbClr val="339966"/>
              </a:solidFill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771775" y="6021388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990099"/>
                </a:solidFill>
              </a:rPr>
              <a:t>共射</a:t>
            </a:r>
            <a:endParaRPr lang="zh-CN" altLang="en-US" sz="2800">
              <a:solidFill>
                <a:srgbClr val="990099"/>
              </a:solidFill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8947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所示各两级放大电路中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baseline="-25000">
                <a:ea typeface="华文新魏" panose="02010800040101010101" pitchFamily="2" charset="-122"/>
              </a:rPr>
              <a:t>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i="1" baseline="-25000">
                <a:ea typeface="华文新魏" panose="02010800040101010101" pitchFamily="2" charset="-122"/>
              </a:rPr>
              <a:t>2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管分别组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成哪种基本接法的放大电路。设图中所有电容对于交流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信号均可视为短路。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  <p:bldP spid="409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333375"/>
            <a:ext cx="399573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280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843213" y="609282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990099"/>
                </a:solidFill>
              </a:rPr>
              <a:t>共射</a:t>
            </a:r>
            <a:endParaRPr lang="zh-CN" altLang="en-US" sz="2800">
              <a:solidFill>
                <a:srgbClr val="990099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64163" y="609282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339966"/>
                </a:solidFill>
              </a:rPr>
              <a:t>共射</a:t>
            </a:r>
            <a:endParaRPr lang="zh-CN" altLang="en-US" sz="2800">
              <a:solidFill>
                <a:srgbClr val="339966"/>
              </a:solidFill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8947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所示各两级放大电路中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baseline="-25000">
                <a:ea typeface="华文新魏" panose="02010800040101010101" pitchFamily="2" charset="-122"/>
              </a:rPr>
              <a:t>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i="1" baseline="-25000">
                <a:ea typeface="华文新魏" panose="02010800040101010101" pitchFamily="2" charset="-122"/>
              </a:rPr>
              <a:t>2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管分别组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成哪种基本接法的放大电路。设图中所有电容对于交流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信号均可视为短路。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19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333375"/>
            <a:ext cx="399573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135937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843213" y="609282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990099"/>
                </a:solidFill>
              </a:rPr>
              <a:t>共集</a:t>
            </a:r>
            <a:endParaRPr lang="zh-CN" altLang="en-US" sz="2800">
              <a:solidFill>
                <a:srgbClr val="990099"/>
              </a:solidFill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508625" y="6092825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339966"/>
                </a:solidFill>
              </a:rPr>
              <a:t>共基</a:t>
            </a:r>
            <a:endParaRPr lang="zh-CN" altLang="en-US" sz="2800">
              <a:solidFill>
                <a:srgbClr val="339966"/>
              </a:solidFill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8947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所示各两级放大电路中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baseline="-25000">
                <a:ea typeface="华文新魏" panose="02010800040101010101" pitchFamily="2" charset="-122"/>
              </a:rPr>
              <a:t>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i="1" baseline="-25000">
                <a:ea typeface="华文新魏" panose="02010800040101010101" pitchFamily="2" charset="-122"/>
              </a:rPr>
              <a:t>2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管分别组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成哪种基本接法的放大电路。设图中所有电容对于交流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信号均可视为短路。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333375"/>
            <a:ext cx="399573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0" y="1485900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71638"/>
            <a:ext cx="8135937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348038" y="609282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990099"/>
                </a:solidFill>
              </a:rPr>
              <a:t>共源</a:t>
            </a:r>
            <a:endParaRPr lang="zh-CN" altLang="en-US" sz="2800">
              <a:solidFill>
                <a:srgbClr val="990099"/>
              </a:solidFill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940425" y="6092825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339966"/>
                </a:solidFill>
              </a:rPr>
              <a:t>共集</a:t>
            </a:r>
            <a:endParaRPr lang="zh-CN" altLang="en-US" sz="2800">
              <a:solidFill>
                <a:srgbClr val="339966"/>
              </a:solidFill>
            </a:endParaRP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8947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所示各两级放大电路中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baseline="-25000">
                <a:ea typeface="华文新魏" panose="02010800040101010101" pitchFamily="2" charset="-122"/>
              </a:rPr>
              <a:t>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i="1" baseline="-25000">
                <a:ea typeface="华文新魏" panose="02010800040101010101" pitchFamily="2" charset="-122"/>
              </a:rPr>
              <a:t>2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管分别组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成哪种基本接法的放大电路。设图中所有电容对于交流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信号均可视为短路。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utoUpdateAnimBg="0"/>
      <p:bldP spid="440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333375"/>
            <a:ext cx="399573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0" y="1484313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820896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203575" y="6092825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990099"/>
                </a:solidFill>
              </a:rPr>
              <a:t>共基</a:t>
            </a:r>
            <a:endParaRPr lang="zh-CN" altLang="en-US" sz="2800">
              <a:solidFill>
                <a:srgbClr val="990099"/>
              </a:solidFill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940425" y="6092825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339966"/>
                </a:solidFill>
              </a:rPr>
              <a:t>共集</a:t>
            </a:r>
            <a:endParaRPr lang="zh-CN" altLang="en-US" sz="2800">
              <a:solidFill>
                <a:srgbClr val="339966"/>
              </a:solidFill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8947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P3.1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所示各两级放大电路中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baseline="-25000">
                <a:ea typeface="华文新魏" panose="02010800040101010101" pitchFamily="2" charset="-122"/>
              </a:rPr>
              <a:t>1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0" i="1">
                <a:ea typeface="华文新魏" panose="02010800040101010101" pitchFamily="2" charset="-122"/>
              </a:rPr>
              <a:t>T</a:t>
            </a:r>
            <a:r>
              <a:rPr lang="en-US" altLang="zh-CN" sz="2800" b="0" i="1" baseline="-25000">
                <a:ea typeface="华文新魏" panose="02010800040101010101" pitchFamily="2" charset="-122"/>
              </a:rPr>
              <a:t>2</a:t>
            </a:r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管分别组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成哪种基本接法的放大电路。设图中所有电容对于交流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信号均可视为短路。</a:t>
            </a:r>
            <a:endParaRPr lang="zh-CN" altLang="en-US" sz="28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  <p:bldP spid="45063" grpId="0" autoUpdateAnimBg="0"/>
    </p:bldLst>
  </p:timing>
</p:sld>
</file>

<file path=ppt/tags/tag1.xml><?xml version="1.0" encoding="utf-8"?>
<p:tagLst xmlns:p="http://schemas.openxmlformats.org/presentationml/2006/main">
  <p:tag name="KSO_WPP_MARK_KEY" val="65ea1cb8-5b3d-4bfd-b47c-ae50ac81ecac"/>
  <p:tag name="COMMONDATA" val="eyJoZGlkIjoiNDIzNjU3OTJmNjlkYmU1ZDdhNTk0NWQwYjQ3NmM3N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>全屏显示(4:3)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华文行楷</vt:lpstr>
      <vt:lpstr>Times New Roman</vt:lpstr>
      <vt:lpstr>华文新魏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395</cp:revision>
  <cp:lastPrinted>2411-12-30T00:00:00Z</cp:lastPrinted>
  <dcterms:created xsi:type="dcterms:W3CDTF">2007-07-18T09:03:00Z</dcterms:created>
  <dcterms:modified xsi:type="dcterms:W3CDTF">2024-11-19T10:10:17Z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C39800E6AD694D7597E96D958D99EFC1_13</vt:lpwstr>
  </property>
</Properties>
</file>