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 晓童" initials="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39A5DD"/>
              </a:gs>
              <a:gs pos="100000">
                <a:srgbClr val="474D9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021"/>
          <a:stretch>
            <a:fillRect/>
          </a:stretch>
        </p:blipFill>
        <p:spPr>
          <a:xfrm>
            <a:off x="9093201" y="5248014"/>
            <a:ext cx="2981678" cy="1609986"/>
          </a:xfrm>
          <a:prstGeom prst="rect">
            <a:avLst/>
          </a:prstGeom>
        </p:spPr>
      </p:pic>
      <p:sp>
        <p:nvSpPr>
          <p:cNvPr id="18" name="圆角矩形 17"/>
          <p:cNvSpPr/>
          <p:nvPr userDrawn="1"/>
        </p:nvSpPr>
        <p:spPr>
          <a:xfrm flipH="1">
            <a:off x="381000" y="208122"/>
            <a:ext cx="105806" cy="68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237990" cy="6858000"/>
            <a:chOff x="0" y="0"/>
            <a:chExt cx="423799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45372" y="0"/>
              <a:ext cx="592318" cy="50409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3695700" cy="6858000"/>
            </a:xfrm>
            <a:custGeom>
              <a:avLst/>
              <a:gdLst/>
              <a:ahLst/>
              <a:cxnLst/>
              <a:rect l="l" t="t" r="r" b="b"/>
              <a:pathLst>
                <a:path w="3695700" h="6858000">
                  <a:moveTo>
                    <a:pt x="369570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695700" y="6857999"/>
                  </a:lnTo>
                  <a:lnTo>
                    <a:pt x="3695700" y="0"/>
                  </a:lnTo>
                  <a:close/>
                </a:path>
              </a:pathLst>
            </a:custGeom>
            <a:solidFill>
              <a:srgbClr val="173F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80267" y="2843193"/>
            <a:ext cx="6985000" cy="12700"/>
          </a:xfrm>
          <a:custGeom>
            <a:avLst/>
            <a:gdLst/>
            <a:ahLst/>
            <a:cxnLst/>
            <a:rect l="l" t="t" r="r" b="b"/>
            <a:pathLst>
              <a:path w="6985000" h="12700">
                <a:moveTo>
                  <a:pt x="47957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9856"/>
                </a:lnTo>
                <a:lnTo>
                  <a:pt x="2843" y="12700"/>
                </a:lnTo>
                <a:lnTo>
                  <a:pt x="47957" y="12700"/>
                </a:lnTo>
                <a:lnTo>
                  <a:pt x="50800" y="9856"/>
                </a:lnTo>
                <a:lnTo>
                  <a:pt x="50800" y="2842"/>
                </a:lnTo>
                <a:lnTo>
                  <a:pt x="47957" y="0"/>
                </a:lnTo>
                <a:close/>
              </a:path>
              <a:path w="6985000" h="12700">
                <a:moveTo>
                  <a:pt x="136857" y="0"/>
                </a:moveTo>
                <a:lnTo>
                  <a:pt x="91743" y="0"/>
                </a:lnTo>
                <a:lnTo>
                  <a:pt x="88900" y="2842"/>
                </a:lnTo>
                <a:lnTo>
                  <a:pt x="88900" y="9856"/>
                </a:lnTo>
                <a:lnTo>
                  <a:pt x="91743" y="12700"/>
                </a:lnTo>
                <a:lnTo>
                  <a:pt x="136857" y="12700"/>
                </a:lnTo>
                <a:lnTo>
                  <a:pt x="139700" y="9856"/>
                </a:lnTo>
                <a:lnTo>
                  <a:pt x="139700" y="2842"/>
                </a:lnTo>
                <a:lnTo>
                  <a:pt x="136857" y="0"/>
                </a:lnTo>
                <a:close/>
              </a:path>
              <a:path w="6985000" h="12700">
                <a:moveTo>
                  <a:pt x="225757" y="0"/>
                </a:moveTo>
                <a:lnTo>
                  <a:pt x="180643" y="0"/>
                </a:lnTo>
                <a:lnTo>
                  <a:pt x="177800" y="2842"/>
                </a:lnTo>
                <a:lnTo>
                  <a:pt x="177800" y="9856"/>
                </a:lnTo>
                <a:lnTo>
                  <a:pt x="180643" y="12700"/>
                </a:lnTo>
                <a:lnTo>
                  <a:pt x="225757" y="12700"/>
                </a:lnTo>
                <a:lnTo>
                  <a:pt x="228600" y="9856"/>
                </a:lnTo>
                <a:lnTo>
                  <a:pt x="228600" y="2842"/>
                </a:lnTo>
                <a:lnTo>
                  <a:pt x="225757" y="0"/>
                </a:lnTo>
                <a:close/>
              </a:path>
              <a:path w="6985000" h="12700">
                <a:moveTo>
                  <a:pt x="314657" y="0"/>
                </a:moveTo>
                <a:lnTo>
                  <a:pt x="269543" y="0"/>
                </a:lnTo>
                <a:lnTo>
                  <a:pt x="266700" y="2842"/>
                </a:lnTo>
                <a:lnTo>
                  <a:pt x="266700" y="9856"/>
                </a:lnTo>
                <a:lnTo>
                  <a:pt x="269543" y="12700"/>
                </a:lnTo>
                <a:lnTo>
                  <a:pt x="314657" y="12700"/>
                </a:lnTo>
                <a:lnTo>
                  <a:pt x="317500" y="9856"/>
                </a:lnTo>
                <a:lnTo>
                  <a:pt x="317500" y="2842"/>
                </a:lnTo>
                <a:lnTo>
                  <a:pt x="314657" y="0"/>
                </a:lnTo>
                <a:close/>
              </a:path>
              <a:path w="6985000" h="12700">
                <a:moveTo>
                  <a:pt x="403557" y="0"/>
                </a:moveTo>
                <a:lnTo>
                  <a:pt x="358443" y="0"/>
                </a:lnTo>
                <a:lnTo>
                  <a:pt x="355600" y="2842"/>
                </a:lnTo>
                <a:lnTo>
                  <a:pt x="355600" y="9856"/>
                </a:lnTo>
                <a:lnTo>
                  <a:pt x="358443" y="12700"/>
                </a:lnTo>
                <a:lnTo>
                  <a:pt x="403557" y="12700"/>
                </a:lnTo>
                <a:lnTo>
                  <a:pt x="406400" y="9856"/>
                </a:lnTo>
                <a:lnTo>
                  <a:pt x="406400" y="2842"/>
                </a:lnTo>
                <a:lnTo>
                  <a:pt x="403557" y="0"/>
                </a:lnTo>
                <a:close/>
              </a:path>
              <a:path w="6985000" h="12700">
                <a:moveTo>
                  <a:pt x="492457" y="0"/>
                </a:moveTo>
                <a:lnTo>
                  <a:pt x="447343" y="0"/>
                </a:lnTo>
                <a:lnTo>
                  <a:pt x="444500" y="2842"/>
                </a:lnTo>
                <a:lnTo>
                  <a:pt x="444500" y="9856"/>
                </a:lnTo>
                <a:lnTo>
                  <a:pt x="447343" y="12700"/>
                </a:lnTo>
                <a:lnTo>
                  <a:pt x="492457" y="12700"/>
                </a:lnTo>
                <a:lnTo>
                  <a:pt x="495300" y="9856"/>
                </a:lnTo>
                <a:lnTo>
                  <a:pt x="495300" y="2842"/>
                </a:lnTo>
                <a:lnTo>
                  <a:pt x="492457" y="0"/>
                </a:lnTo>
                <a:close/>
              </a:path>
              <a:path w="6985000" h="12700">
                <a:moveTo>
                  <a:pt x="581357" y="0"/>
                </a:moveTo>
                <a:lnTo>
                  <a:pt x="536243" y="0"/>
                </a:lnTo>
                <a:lnTo>
                  <a:pt x="533400" y="2842"/>
                </a:lnTo>
                <a:lnTo>
                  <a:pt x="533400" y="9856"/>
                </a:lnTo>
                <a:lnTo>
                  <a:pt x="536243" y="12700"/>
                </a:lnTo>
                <a:lnTo>
                  <a:pt x="581357" y="12700"/>
                </a:lnTo>
                <a:lnTo>
                  <a:pt x="584200" y="9856"/>
                </a:lnTo>
                <a:lnTo>
                  <a:pt x="584200" y="2842"/>
                </a:lnTo>
                <a:lnTo>
                  <a:pt x="581357" y="0"/>
                </a:lnTo>
                <a:close/>
              </a:path>
              <a:path w="6985000" h="12700">
                <a:moveTo>
                  <a:pt x="670257" y="0"/>
                </a:moveTo>
                <a:lnTo>
                  <a:pt x="625143" y="0"/>
                </a:lnTo>
                <a:lnTo>
                  <a:pt x="622300" y="2842"/>
                </a:lnTo>
                <a:lnTo>
                  <a:pt x="622300" y="9856"/>
                </a:lnTo>
                <a:lnTo>
                  <a:pt x="625143" y="12700"/>
                </a:lnTo>
                <a:lnTo>
                  <a:pt x="670257" y="12700"/>
                </a:lnTo>
                <a:lnTo>
                  <a:pt x="673100" y="9856"/>
                </a:lnTo>
                <a:lnTo>
                  <a:pt x="673100" y="2842"/>
                </a:lnTo>
                <a:lnTo>
                  <a:pt x="670257" y="0"/>
                </a:lnTo>
                <a:close/>
              </a:path>
              <a:path w="6985000" h="12700">
                <a:moveTo>
                  <a:pt x="759157" y="0"/>
                </a:moveTo>
                <a:lnTo>
                  <a:pt x="714043" y="0"/>
                </a:lnTo>
                <a:lnTo>
                  <a:pt x="711200" y="2842"/>
                </a:lnTo>
                <a:lnTo>
                  <a:pt x="711200" y="9856"/>
                </a:lnTo>
                <a:lnTo>
                  <a:pt x="714043" y="12700"/>
                </a:lnTo>
                <a:lnTo>
                  <a:pt x="759157" y="12700"/>
                </a:lnTo>
                <a:lnTo>
                  <a:pt x="762000" y="9856"/>
                </a:lnTo>
                <a:lnTo>
                  <a:pt x="762000" y="2842"/>
                </a:lnTo>
                <a:lnTo>
                  <a:pt x="759157" y="0"/>
                </a:lnTo>
                <a:close/>
              </a:path>
              <a:path w="6985000" h="12700">
                <a:moveTo>
                  <a:pt x="848057" y="0"/>
                </a:moveTo>
                <a:lnTo>
                  <a:pt x="802943" y="0"/>
                </a:lnTo>
                <a:lnTo>
                  <a:pt x="800100" y="2842"/>
                </a:lnTo>
                <a:lnTo>
                  <a:pt x="800100" y="9856"/>
                </a:lnTo>
                <a:lnTo>
                  <a:pt x="802943" y="12700"/>
                </a:lnTo>
                <a:lnTo>
                  <a:pt x="848057" y="12700"/>
                </a:lnTo>
                <a:lnTo>
                  <a:pt x="850900" y="9856"/>
                </a:lnTo>
                <a:lnTo>
                  <a:pt x="850900" y="2842"/>
                </a:lnTo>
                <a:lnTo>
                  <a:pt x="848057" y="0"/>
                </a:lnTo>
                <a:close/>
              </a:path>
              <a:path w="6985000" h="12700">
                <a:moveTo>
                  <a:pt x="936957" y="0"/>
                </a:moveTo>
                <a:lnTo>
                  <a:pt x="891843" y="0"/>
                </a:lnTo>
                <a:lnTo>
                  <a:pt x="889000" y="2842"/>
                </a:lnTo>
                <a:lnTo>
                  <a:pt x="889000" y="9856"/>
                </a:lnTo>
                <a:lnTo>
                  <a:pt x="891843" y="12700"/>
                </a:lnTo>
                <a:lnTo>
                  <a:pt x="936957" y="12700"/>
                </a:lnTo>
                <a:lnTo>
                  <a:pt x="939800" y="9856"/>
                </a:lnTo>
                <a:lnTo>
                  <a:pt x="939800" y="2842"/>
                </a:lnTo>
                <a:lnTo>
                  <a:pt x="936957" y="0"/>
                </a:lnTo>
                <a:close/>
              </a:path>
              <a:path w="6985000" h="12700">
                <a:moveTo>
                  <a:pt x="1025857" y="0"/>
                </a:moveTo>
                <a:lnTo>
                  <a:pt x="980743" y="0"/>
                </a:lnTo>
                <a:lnTo>
                  <a:pt x="977900" y="2842"/>
                </a:lnTo>
                <a:lnTo>
                  <a:pt x="977900" y="9856"/>
                </a:lnTo>
                <a:lnTo>
                  <a:pt x="980743" y="12700"/>
                </a:lnTo>
                <a:lnTo>
                  <a:pt x="1025857" y="12700"/>
                </a:lnTo>
                <a:lnTo>
                  <a:pt x="1028700" y="9856"/>
                </a:lnTo>
                <a:lnTo>
                  <a:pt x="1028700" y="2842"/>
                </a:lnTo>
                <a:lnTo>
                  <a:pt x="1025857" y="0"/>
                </a:lnTo>
                <a:close/>
              </a:path>
              <a:path w="6985000" h="12700">
                <a:moveTo>
                  <a:pt x="1114757" y="0"/>
                </a:moveTo>
                <a:lnTo>
                  <a:pt x="1069643" y="0"/>
                </a:lnTo>
                <a:lnTo>
                  <a:pt x="1066800" y="2842"/>
                </a:lnTo>
                <a:lnTo>
                  <a:pt x="1066800" y="9856"/>
                </a:lnTo>
                <a:lnTo>
                  <a:pt x="1069643" y="12700"/>
                </a:lnTo>
                <a:lnTo>
                  <a:pt x="1114757" y="12700"/>
                </a:lnTo>
                <a:lnTo>
                  <a:pt x="1117600" y="9856"/>
                </a:lnTo>
                <a:lnTo>
                  <a:pt x="1117600" y="2842"/>
                </a:lnTo>
                <a:lnTo>
                  <a:pt x="1114757" y="0"/>
                </a:lnTo>
                <a:close/>
              </a:path>
              <a:path w="6985000" h="12700">
                <a:moveTo>
                  <a:pt x="1203657" y="0"/>
                </a:moveTo>
                <a:lnTo>
                  <a:pt x="1158543" y="0"/>
                </a:lnTo>
                <a:lnTo>
                  <a:pt x="1155700" y="2842"/>
                </a:lnTo>
                <a:lnTo>
                  <a:pt x="1155700" y="9856"/>
                </a:lnTo>
                <a:lnTo>
                  <a:pt x="1158543" y="12700"/>
                </a:lnTo>
                <a:lnTo>
                  <a:pt x="1203657" y="12700"/>
                </a:lnTo>
                <a:lnTo>
                  <a:pt x="1206500" y="9856"/>
                </a:lnTo>
                <a:lnTo>
                  <a:pt x="1206500" y="2842"/>
                </a:lnTo>
                <a:lnTo>
                  <a:pt x="1203657" y="0"/>
                </a:lnTo>
                <a:close/>
              </a:path>
              <a:path w="6985000" h="12700">
                <a:moveTo>
                  <a:pt x="1292557" y="0"/>
                </a:moveTo>
                <a:lnTo>
                  <a:pt x="1247443" y="0"/>
                </a:lnTo>
                <a:lnTo>
                  <a:pt x="1244600" y="2842"/>
                </a:lnTo>
                <a:lnTo>
                  <a:pt x="1244600" y="9856"/>
                </a:lnTo>
                <a:lnTo>
                  <a:pt x="1247443" y="12700"/>
                </a:lnTo>
                <a:lnTo>
                  <a:pt x="1292557" y="12700"/>
                </a:lnTo>
                <a:lnTo>
                  <a:pt x="1295400" y="9856"/>
                </a:lnTo>
                <a:lnTo>
                  <a:pt x="1295400" y="2842"/>
                </a:lnTo>
                <a:lnTo>
                  <a:pt x="1292557" y="0"/>
                </a:lnTo>
                <a:close/>
              </a:path>
              <a:path w="6985000" h="12700">
                <a:moveTo>
                  <a:pt x="1381457" y="0"/>
                </a:moveTo>
                <a:lnTo>
                  <a:pt x="1336343" y="0"/>
                </a:lnTo>
                <a:lnTo>
                  <a:pt x="1333500" y="2842"/>
                </a:lnTo>
                <a:lnTo>
                  <a:pt x="1333500" y="9856"/>
                </a:lnTo>
                <a:lnTo>
                  <a:pt x="1336343" y="12700"/>
                </a:lnTo>
                <a:lnTo>
                  <a:pt x="1381457" y="12700"/>
                </a:lnTo>
                <a:lnTo>
                  <a:pt x="1384300" y="9856"/>
                </a:lnTo>
                <a:lnTo>
                  <a:pt x="1384300" y="2842"/>
                </a:lnTo>
                <a:lnTo>
                  <a:pt x="1381457" y="0"/>
                </a:lnTo>
                <a:close/>
              </a:path>
              <a:path w="6985000" h="12700">
                <a:moveTo>
                  <a:pt x="1470357" y="0"/>
                </a:moveTo>
                <a:lnTo>
                  <a:pt x="1425243" y="0"/>
                </a:lnTo>
                <a:lnTo>
                  <a:pt x="1422400" y="2842"/>
                </a:lnTo>
                <a:lnTo>
                  <a:pt x="1422400" y="9856"/>
                </a:lnTo>
                <a:lnTo>
                  <a:pt x="1425243" y="12700"/>
                </a:lnTo>
                <a:lnTo>
                  <a:pt x="1470357" y="12700"/>
                </a:lnTo>
                <a:lnTo>
                  <a:pt x="1473200" y="9856"/>
                </a:lnTo>
                <a:lnTo>
                  <a:pt x="1473200" y="2842"/>
                </a:lnTo>
                <a:lnTo>
                  <a:pt x="1470357" y="0"/>
                </a:lnTo>
                <a:close/>
              </a:path>
              <a:path w="6985000" h="12700">
                <a:moveTo>
                  <a:pt x="1559257" y="0"/>
                </a:moveTo>
                <a:lnTo>
                  <a:pt x="1514143" y="0"/>
                </a:lnTo>
                <a:lnTo>
                  <a:pt x="1511300" y="2842"/>
                </a:lnTo>
                <a:lnTo>
                  <a:pt x="1511300" y="9856"/>
                </a:lnTo>
                <a:lnTo>
                  <a:pt x="1514143" y="12700"/>
                </a:lnTo>
                <a:lnTo>
                  <a:pt x="1559257" y="12700"/>
                </a:lnTo>
                <a:lnTo>
                  <a:pt x="1562100" y="9856"/>
                </a:lnTo>
                <a:lnTo>
                  <a:pt x="1562100" y="2842"/>
                </a:lnTo>
                <a:lnTo>
                  <a:pt x="1559257" y="0"/>
                </a:lnTo>
                <a:close/>
              </a:path>
              <a:path w="6985000" h="12700">
                <a:moveTo>
                  <a:pt x="1648157" y="0"/>
                </a:moveTo>
                <a:lnTo>
                  <a:pt x="1603043" y="0"/>
                </a:lnTo>
                <a:lnTo>
                  <a:pt x="1600200" y="2842"/>
                </a:lnTo>
                <a:lnTo>
                  <a:pt x="1600200" y="9856"/>
                </a:lnTo>
                <a:lnTo>
                  <a:pt x="1603043" y="12700"/>
                </a:lnTo>
                <a:lnTo>
                  <a:pt x="1648157" y="12700"/>
                </a:lnTo>
                <a:lnTo>
                  <a:pt x="1651000" y="9856"/>
                </a:lnTo>
                <a:lnTo>
                  <a:pt x="1651000" y="2842"/>
                </a:lnTo>
                <a:lnTo>
                  <a:pt x="1648157" y="0"/>
                </a:lnTo>
                <a:close/>
              </a:path>
              <a:path w="6985000" h="12700">
                <a:moveTo>
                  <a:pt x="1737057" y="0"/>
                </a:moveTo>
                <a:lnTo>
                  <a:pt x="1691943" y="0"/>
                </a:lnTo>
                <a:lnTo>
                  <a:pt x="1689100" y="2842"/>
                </a:lnTo>
                <a:lnTo>
                  <a:pt x="1689100" y="9856"/>
                </a:lnTo>
                <a:lnTo>
                  <a:pt x="1691943" y="12700"/>
                </a:lnTo>
                <a:lnTo>
                  <a:pt x="1737057" y="12700"/>
                </a:lnTo>
                <a:lnTo>
                  <a:pt x="1739900" y="9856"/>
                </a:lnTo>
                <a:lnTo>
                  <a:pt x="1739900" y="2842"/>
                </a:lnTo>
                <a:lnTo>
                  <a:pt x="1737057" y="0"/>
                </a:lnTo>
                <a:close/>
              </a:path>
              <a:path w="6985000" h="12700">
                <a:moveTo>
                  <a:pt x="1825957" y="0"/>
                </a:moveTo>
                <a:lnTo>
                  <a:pt x="1780843" y="0"/>
                </a:lnTo>
                <a:lnTo>
                  <a:pt x="1778000" y="2842"/>
                </a:lnTo>
                <a:lnTo>
                  <a:pt x="1778000" y="9856"/>
                </a:lnTo>
                <a:lnTo>
                  <a:pt x="1780843" y="12700"/>
                </a:lnTo>
                <a:lnTo>
                  <a:pt x="1825957" y="12700"/>
                </a:lnTo>
                <a:lnTo>
                  <a:pt x="1828800" y="9856"/>
                </a:lnTo>
                <a:lnTo>
                  <a:pt x="1828800" y="2842"/>
                </a:lnTo>
                <a:lnTo>
                  <a:pt x="1825957" y="0"/>
                </a:lnTo>
                <a:close/>
              </a:path>
              <a:path w="6985000" h="12700">
                <a:moveTo>
                  <a:pt x="1914857" y="0"/>
                </a:moveTo>
                <a:lnTo>
                  <a:pt x="1869743" y="0"/>
                </a:lnTo>
                <a:lnTo>
                  <a:pt x="1866900" y="2842"/>
                </a:lnTo>
                <a:lnTo>
                  <a:pt x="1866900" y="9856"/>
                </a:lnTo>
                <a:lnTo>
                  <a:pt x="1869743" y="12700"/>
                </a:lnTo>
                <a:lnTo>
                  <a:pt x="1914857" y="12700"/>
                </a:lnTo>
                <a:lnTo>
                  <a:pt x="1917700" y="9856"/>
                </a:lnTo>
                <a:lnTo>
                  <a:pt x="1917700" y="2842"/>
                </a:lnTo>
                <a:lnTo>
                  <a:pt x="1914857" y="0"/>
                </a:lnTo>
                <a:close/>
              </a:path>
              <a:path w="6985000" h="12700">
                <a:moveTo>
                  <a:pt x="2003757" y="0"/>
                </a:moveTo>
                <a:lnTo>
                  <a:pt x="1958643" y="0"/>
                </a:lnTo>
                <a:lnTo>
                  <a:pt x="1955800" y="2842"/>
                </a:lnTo>
                <a:lnTo>
                  <a:pt x="1955800" y="9856"/>
                </a:lnTo>
                <a:lnTo>
                  <a:pt x="1958643" y="12700"/>
                </a:lnTo>
                <a:lnTo>
                  <a:pt x="2003757" y="12700"/>
                </a:lnTo>
                <a:lnTo>
                  <a:pt x="2006600" y="9856"/>
                </a:lnTo>
                <a:lnTo>
                  <a:pt x="2006600" y="2842"/>
                </a:lnTo>
                <a:lnTo>
                  <a:pt x="2003757" y="0"/>
                </a:lnTo>
                <a:close/>
              </a:path>
              <a:path w="6985000" h="12700">
                <a:moveTo>
                  <a:pt x="2092657" y="0"/>
                </a:moveTo>
                <a:lnTo>
                  <a:pt x="2047543" y="0"/>
                </a:lnTo>
                <a:lnTo>
                  <a:pt x="2044700" y="2842"/>
                </a:lnTo>
                <a:lnTo>
                  <a:pt x="2044700" y="9856"/>
                </a:lnTo>
                <a:lnTo>
                  <a:pt x="2047543" y="12700"/>
                </a:lnTo>
                <a:lnTo>
                  <a:pt x="2092657" y="12700"/>
                </a:lnTo>
                <a:lnTo>
                  <a:pt x="2095500" y="9856"/>
                </a:lnTo>
                <a:lnTo>
                  <a:pt x="2095500" y="2842"/>
                </a:lnTo>
                <a:lnTo>
                  <a:pt x="2092657" y="0"/>
                </a:lnTo>
                <a:close/>
              </a:path>
              <a:path w="6985000" h="12700">
                <a:moveTo>
                  <a:pt x="2181557" y="0"/>
                </a:moveTo>
                <a:lnTo>
                  <a:pt x="2136443" y="0"/>
                </a:lnTo>
                <a:lnTo>
                  <a:pt x="2133600" y="2842"/>
                </a:lnTo>
                <a:lnTo>
                  <a:pt x="2133600" y="9856"/>
                </a:lnTo>
                <a:lnTo>
                  <a:pt x="2136443" y="12700"/>
                </a:lnTo>
                <a:lnTo>
                  <a:pt x="2181557" y="12700"/>
                </a:lnTo>
                <a:lnTo>
                  <a:pt x="2184400" y="9856"/>
                </a:lnTo>
                <a:lnTo>
                  <a:pt x="2184400" y="2842"/>
                </a:lnTo>
                <a:lnTo>
                  <a:pt x="2181557" y="0"/>
                </a:lnTo>
                <a:close/>
              </a:path>
              <a:path w="6985000" h="12700">
                <a:moveTo>
                  <a:pt x="2270457" y="0"/>
                </a:moveTo>
                <a:lnTo>
                  <a:pt x="2225343" y="0"/>
                </a:lnTo>
                <a:lnTo>
                  <a:pt x="2222500" y="2842"/>
                </a:lnTo>
                <a:lnTo>
                  <a:pt x="2222500" y="9856"/>
                </a:lnTo>
                <a:lnTo>
                  <a:pt x="2225343" y="12700"/>
                </a:lnTo>
                <a:lnTo>
                  <a:pt x="2270457" y="12700"/>
                </a:lnTo>
                <a:lnTo>
                  <a:pt x="2273300" y="9856"/>
                </a:lnTo>
                <a:lnTo>
                  <a:pt x="2273300" y="2842"/>
                </a:lnTo>
                <a:lnTo>
                  <a:pt x="2270457" y="0"/>
                </a:lnTo>
                <a:close/>
              </a:path>
              <a:path w="6985000" h="12700">
                <a:moveTo>
                  <a:pt x="2359357" y="0"/>
                </a:moveTo>
                <a:lnTo>
                  <a:pt x="2314243" y="0"/>
                </a:lnTo>
                <a:lnTo>
                  <a:pt x="2311400" y="2843"/>
                </a:lnTo>
                <a:lnTo>
                  <a:pt x="2311400" y="9856"/>
                </a:lnTo>
                <a:lnTo>
                  <a:pt x="2314243" y="12700"/>
                </a:lnTo>
                <a:lnTo>
                  <a:pt x="2359357" y="12700"/>
                </a:lnTo>
                <a:lnTo>
                  <a:pt x="2362200" y="9856"/>
                </a:lnTo>
                <a:lnTo>
                  <a:pt x="2362200" y="2843"/>
                </a:lnTo>
                <a:lnTo>
                  <a:pt x="2359357" y="0"/>
                </a:lnTo>
                <a:close/>
              </a:path>
              <a:path w="6985000" h="12700">
                <a:moveTo>
                  <a:pt x="2448257" y="0"/>
                </a:moveTo>
                <a:lnTo>
                  <a:pt x="2403143" y="0"/>
                </a:lnTo>
                <a:lnTo>
                  <a:pt x="2400300" y="2843"/>
                </a:lnTo>
                <a:lnTo>
                  <a:pt x="2400300" y="9856"/>
                </a:lnTo>
                <a:lnTo>
                  <a:pt x="2403143" y="12700"/>
                </a:lnTo>
                <a:lnTo>
                  <a:pt x="2448257" y="12700"/>
                </a:lnTo>
                <a:lnTo>
                  <a:pt x="2451100" y="9856"/>
                </a:lnTo>
                <a:lnTo>
                  <a:pt x="2451100" y="2843"/>
                </a:lnTo>
                <a:lnTo>
                  <a:pt x="2448257" y="0"/>
                </a:lnTo>
                <a:close/>
              </a:path>
              <a:path w="6985000" h="12700">
                <a:moveTo>
                  <a:pt x="2537157" y="0"/>
                </a:moveTo>
                <a:lnTo>
                  <a:pt x="2492043" y="0"/>
                </a:lnTo>
                <a:lnTo>
                  <a:pt x="2489200" y="2843"/>
                </a:lnTo>
                <a:lnTo>
                  <a:pt x="2489200" y="9856"/>
                </a:lnTo>
                <a:lnTo>
                  <a:pt x="2492043" y="12700"/>
                </a:lnTo>
                <a:lnTo>
                  <a:pt x="2537157" y="12700"/>
                </a:lnTo>
                <a:lnTo>
                  <a:pt x="2540000" y="9856"/>
                </a:lnTo>
                <a:lnTo>
                  <a:pt x="2540000" y="2843"/>
                </a:lnTo>
                <a:lnTo>
                  <a:pt x="2537157" y="0"/>
                </a:lnTo>
                <a:close/>
              </a:path>
              <a:path w="6985000" h="12700">
                <a:moveTo>
                  <a:pt x="2626057" y="0"/>
                </a:moveTo>
                <a:lnTo>
                  <a:pt x="2580943" y="0"/>
                </a:lnTo>
                <a:lnTo>
                  <a:pt x="2578100" y="2843"/>
                </a:lnTo>
                <a:lnTo>
                  <a:pt x="2578100" y="9856"/>
                </a:lnTo>
                <a:lnTo>
                  <a:pt x="2580943" y="12700"/>
                </a:lnTo>
                <a:lnTo>
                  <a:pt x="2626057" y="12700"/>
                </a:lnTo>
                <a:lnTo>
                  <a:pt x="2628900" y="9856"/>
                </a:lnTo>
                <a:lnTo>
                  <a:pt x="2628900" y="2843"/>
                </a:lnTo>
                <a:lnTo>
                  <a:pt x="2626057" y="0"/>
                </a:lnTo>
                <a:close/>
              </a:path>
              <a:path w="6985000" h="12700">
                <a:moveTo>
                  <a:pt x="2714957" y="0"/>
                </a:moveTo>
                <a:lnTo>
                  <a:pt x="2669843" y="0"/>
                </a:lnTo>
                <a:lnTo>
                  <a:pt x="2667000" y="2843"/>
                </a:lnTo>
                <a:lnTo>
                  <a:pt x="2667000" y="9856"/>
                </a:lnTo>
                <a:lnTo>
                  <a:pt x="2669843" y="12700"/>
                </a:lnTo>
                <a:lnTo>
                  <a:pt x="2714957" y="12700"/>
                </a:lnTo>
                <a:lnTo>
                  <a:pt x="2717800" y="9856"/>
                </a:lnTo>
                <a:lnTo>
                  <a:pt x="2717800" y="2843"/>
                </a:lnTo>
                <a:lnTo>
                  <a:pt x="2714957" y="0"/>
                </a:lnTo>
                <a:close/>
              </a:path>
              <a:path w="6985000" h="12700">
                <a:moveTo>
                  <a:pt x="2803857" y="0"/>
                </a:moveTo>
                <a:lnTo>
                  <a:pt x="2758743" y="0"/>
                </a:lnTo>
                <a:lnTo>
                  <a:pt x="2755900" y="2843"/>
                </a:lnTo>
                <a:lnTo>
                  <a:pt x="2755900" y="9856"/>
                </a:lnTo>
                <a:lnTo>
                  <a:pt x="2758743" y="12700"/>
                </a:lnTo>
                <a:lnTo>
                  <a:pt x="2803857" y="12700"/>
                </a:lnTo>
                <a:lnTo>
                  <a:pt x="2806700" y="9856"/>
                </a:lnTo>
                <a:lnTo>
                  <a:pt x="2806700" y="2843"/>
                </a:lnTo>
                <a:lnTo>
                  <a:pt x="2803857" y="0"/>
                </a:lnTo>
                <a:close/>
              </a:path>
              <a:path w="6985000" h="12700">
                <a:moveTo>
                  <a:pt x="2892757" y="0"/>
                </a:moveTo>
                <a:lnTo>
                  <a:pt x="2847643" y="0"/>
                </a:lnTo>
                <a:lnTo>
                  <a:pt x="2844800" y="2843"/>
                </a:lnTo>
                <a:lnTo>
                  <a:pt x="2844800" y="9856"/>
                </a:lnTo>
                <a:lnTo>
                  <a:pt x="2847643" y="12700"/>
                </a:lnTo>
                <a:lnTo>
                  <a:pt x="2892757" y="12700"/>
                </a:lnTo>
                <a:lnTo>
                  <a:pt x="2895600" y="9856"/>
                </a:lnTo>
                <a:lnTo>
                  <a:pt x="2895600" y="2843"/>
                </a:lnTo>
                <a:lnTo>
                  <a:pt x="2892757" y="0"/>
                </a:lnTo>
                <a:close/>
              </a:path>
              <a:path w="6985000" h="12700">
                <a:moveTo>
                  <a:pt x="2981657" y="0"/>
                </a:moveTo>
                <a:lnTo>
                  <a:pt x="2936543" y="0"/>
                </a:lnTo>
                <a:lnTo>
                  <a:pt x="2933700" y="2843"/>
                </a:lnTo>
                <a:lnTo>
                  <a:pt x="2933700" y="9856"/>
                </a:lnTo>
                <a:lnTo>
                  <a:pt x="2936543" y="12700"/>
                </a:lnTo>
                <a:lnTo>
                  <a:pt x="2981657" y="12700"/>
                </a:lnTo>
                <a:lnTo>
                  <a:pt x="2984500" y="9856"/>
                </a:lnTo>
                <a:lnTo>
                  <a:pt x="2984500" y="2843"/>
                </a:lnTo>
                <a:lnTo>
                  <a:pt x="2981657" y="0"/>
                </a:lnTo>
                <a:close/>
              </a:path>
              <a:path w="6985000" h="12700">
                <a:moveTo>
                  <a:pt x="3070557" y="0"/>
                </a:moveTo>
                <a:lnTo>
                  <a:pt x="3025443" y="0"/>
                </a:lnTo>
                <a:lnTo>
                  <a:pt x="3022600" y="2843"/>
                </a:lnTo>
                <a:lnTo>
                  <a:pt x="3022600" y="9856"/>
                </a:lnTo>
                <a:lnTo>
                  <a:pt x="3025443" y="12700"/>
                </a:lnTo>
                <a:lnTo>
                  <a:pt x="3070557" y="12700"/>
                </a:lnTo>
                <a:lnTo>
                  <a:pt x="3073400" y="9856"/>
                </a:lnTo>
                <a:lnTo>
                  <a:pt x="3073400" y="2843"/>
                </a:lnTo>
                <a:lnTo>
                  <a:pt x="3070557" y="0"/>
                </a:lnTo>
                <a:close/>
              </a:path>
              <a:path w="6985000" h="12700">
                <a:moveTo>
                  <a:pt x="3159457" y="0"/>
                </a:moveTo>
                <a:lnTo>
                  <a:pt x="3114343" y="0"/>
                </a:lnTo>
                <a:lnTo>
                  <a:pt x="3111500" y="2843"/>
                </a:lnTo>
                <a:lnTo>
                  <a:pt x="3111500" y="9856"/>
                </a:lnTo>
                <a:lnTo>
                  <a:pt x="3114343" y="12700"/>
                </a:lnTo>
                <a:lnTo>
                  <a:pt x="3159457" y="12700"/>
                </a:lnTo>
                <a:lnTo>
                  <a:pt x="3162300" y="9856"/>
                </a:lnTo>
                <a:lnTo>
                  <a:pt x="3162300" y="2843"/>
                </a:lnTo>
                <a:lnTo>
                  <a:pt x="3159457" y="0"/>
                </a:lnTo>
                <a:close/>
              </a:path>
              <a:path w="6985000" h="12700">
                <a:moveTo>
                  <a:pt x="3248357" y="0"/>
                </a:moveTo>
                <a:lnTo>
                  <a:pt x="3203243" y="0"/>
                </a:lnTo>
                <a:lnTo>
                  <a:pt x="3200400" y="2843"/>
                </a:lnTo>
                <a:lnTo>
                  <a:pt x="3200400" y="9856"/>
                </a:lnTo>
                <a:lnTo>
                  <a:pt x="3203243" y="12700"/>
                </a:lnTo>
                <a:lnTo>
                  <a:pt x="3248357" y="12700"/>
                </a:lnTo>
                <a:lnTo>
                  <a:pt x="3251200" y="9856"/>
                </a:lnTo>
                <a:lnTo>
                  <a:pt x="3251200" y="2843"/>
                </a:lnTo>
                <a:lnTo>
                  <a:pt x="3248357" y="0"/>
                </a:lnTo>
                <a:close/>
              </a:path>
              <a:path w="6985000" h="12700">
                <a:moveTo>
                  <a:pt x="3337257" y="0"/>
                </a:moveTo>
                <a:lnTo>
                  <a:pt x="3292143" y="0"/>
                </a:lnTo>
                <a:lnTo>
                  <a:pt x="3289300" y="2843"/>
                </a:lnTo>
                <a:lnTo>
                  <a:pt x="3289300" y="9856"/>
                </a:lnTo>
                <a:lnTo>
                  <a:pt x="3292143" y="12700"/>
                </a:lnTo>
                <a:lnTo>
                  <a:pt x="3337257" y="12700"/>
                </a:lnTo>
                <a:lnTo>
                  <a:pt x="3340100" y="9856"/>
                </a:lnTo>
                <a:lnTo>
                  <a:pt x="3340100" y="2843"/>
                </a:lnTo>
                <a:lnTo>
                  <a:pt x="3337257" y="0"/>
                </a:lnTo>
                <a:close/>
              </a:path>
              <a:path w="6985000" h="12700">
                <a:moveTo>
                  <a:pt x="3426157" y="0"/>
                </a:moveTo>
                <a:lnTo>
                  <a:pt x="3381043" y="0"/>
                </a:lnTo>
                <a:lnTo>
                  <a:pt x="3378200" y="2843"/>
                </a:lnTo>
                <a:lnTo>
                  <a:pt x="3378200" y="9856"/>
                </a:lnTo>
                <a:lnTo>
                  <a:pt x="3381043" y="12700"/>
                </a:lnTo>
                <a:lnTo>
                  <a:pt x="3426157" y="12700"/>
                </a:lnTo>
                <a:lnTo>
                  <a:pt x="3429000" y="9856"/>
                </a:lnTo>
                <a:lnTo>
                  <a:pt x="3429000" y="2843"/>
                </a:lnTo>
                <a:lnTo>
                  <a:pt x="3426157" y="0"/>
                </a:lnTo>
                <a:close/>
              </a:path>
              <a:path w="6985000" h="12700">
                <a:moveTo>
                  <a:pt x="3515057" y="0"/>
                </a:moveTo>
                <a:lnTo>
                  <a:pt x="3469943" y="0"/>
                </a:lnTo>
                <a:lnTo>
                  <a:pt x="3467100" y="2843"/>
                </a:lnTo>
                <a:lnTo>
                  <a:pt x="3467100" y="9856"/>
                </a:lnTo>
                <a:lnTo>
                  <a:pt x="3469943" y="12700"/>
                </a:lnTo>
                <a:lnTo>
                  <a:pt x="3515057" y="12700"/>
                </a:lnTo>
                <a:lnTo>
                  <a:pt x="3517900" y="9856"/>
                </a:lnTo>
                <a:lnTo>
                  <a:pt x="3517900" y="2843"/>
                </a:lnTo>
                <a:lnTo>
                  <a:pt x="3515057" y="0"/>
                </a:lnTo>
                <a:close/>
              </a:path>
              <a:path w="6985000" h="12700">
                <a:moveTo>
                  <a:pt x="3603957" y="0"/>
                </a:moveTo>
                <a:lnTo>
                  <a:pt x="3558843" y="0"/>
                </a:lnTo>
                <a:lnTo>
                  <a:pt x="3556000" y="2843"/>
                </a:lnTo>
                <a:lnTo>
                  <a:pt x="3556000" y="9856"/>
                </a:lnTo>
                <a:lnTo>
                  <a:pt x="3558843" y="12700"/>
                </a:lnTo>
                <a:lnTo>
                  <a:pt x="3603957" y="12700"/>
                </a:lnTo>
                <a:lnTo>
                  <a:pt x="3606800" y="9856"/>
                </a:lnTo>
                <a:lnTo>
                  <a:pt x="3606800" y="2843"/>
                </a:lnTo>
                <a:lnTo>
                  <a:pt x="3603957" y="0"/>
                </a:lnTo>
                <a:close/>
              </a:path>
              <a:path w="6985000" h="12700">
                <a:moveTo>
                  <a:pt x="3692857" y="0"/>
                </a:moveTo>
                <a:lnTo>
                  <a:pt x="3647743" y="0"/>
                </a:lnTo>
                <a:lnTo>
                  <a:pt x="3644900" y="2843"/>
                </a:lnTo>
                <a:lnTo>
                  <a:pt x="3644900" y="9857"/>
                </a:lnTo>
                <a:lnTo>
                  <a:pt x="3647743" y="12700"/>
                </a:lnTo>
                <a:lnTo>
                  <a:pt x="3692857" y="12700"/>
                </a:lnTo>
                <a:lnTo>
                  <a:pt x="3695700" y="9857"/>
                </a:lnTo>
                <a:lnTo>
                  <a:pt x="3695700" y="2843"/>
                </a:lnTo>
                <a:lnTo>
                  <a:pt x="3692857" y="0"/>
                </a:lnTo>
                <a:close/>
              </a:path>
              <a:path w="6985000" h="12700">
                <a:moveTo>
                  <a:pt x="3781757" y="0"/>
                </a:moveTo>
                <a:lnTo>
                  <a:pt x="3736643" y="0"/>
                </a:lnTo>
                <a:lnTo>
                  <a:pt x="3733800" y="2843"/>
                </a:lnTo>
                <a:lnTo>
                  <a:pt x="3733800" y="9857"/>
                </a:lnTo>
                <a:lnTo>
                  <a:pt x="3736643" y="12700"/>
                </a:lnTo>
                <a:lnTo>
                  <a:pt x="3781757" y="12700"/>
                </a:lnTo>
                <a:lnTo>
                  <a:pt x="3784600" y="9857"/>
                </a:lnTo>
                <a:lnTo>
                  <a:pt x="3784600" y="2843"/>
                </a:lnTo>
                <a:lnTo>
                  <a:pt x="3781757" y="0"/>
                </a:lnTo>
                <a:close/>
              </a:path>
              <a:path w="6985000" h="12700">
                <a:moveTo>
                  <a:pt x="3870657" y="0"/>
                </a:moveTo>
                <a:lnTo>
                  <a:pt x="3825543" y="0"/>
                </a:lnTo>
                <a:lnTo>
                  <a:pt x="3822700" y="2843"/>
                </a:lnTo>
                <a:lnTo>
                  <a:pt x="3822700" y="9857"/>
                </a:lnTo>
                <a:lnTo>
                  <a:pt x="3825543" y="12700"/>
                </a:lnTo>
                <a:lnTo>
                  <a:pt x="3870657" y="12700"/>
                </a:lnTo>
                <a:lnTo>
                  <a:pt x="3873500" y="9857"/>
                </a:lnTo>
                <a:lnTo>
                  <a:pt x="3873500" y="2843"/>
                </a:lnTo>
                <a:lnTo>
                  <a:pt x="3870657" y="0"/>
                </a:lnTo>
                <a:close/>
              </a:path>
              <a:path w="6985000" h="12700">
                <a:moveTo>
                  <a:pt x="3959557" y="0"/>
                </a:moveTo>
                <a:lnTo>
                  <a:pt x="3914443" y="0"/>
                </a:lnTo>
                <a:lnTo>
                  <a:pt x="3911600" y="2843"/>
                </a:lnTo>
                <a:lnTo>
                  <a:pt x="3911600" y="9857"/>
                </a:lnTo>
                <a:lnTo>
                  <a:pt x="3914443" y="12700"/>
                </a:lnTo>
                <a:lnTo>
                  <a:pt x="3959557" y="12700"/>
                </a:lnTo>
                <a:lnTo>
                  <a:pt x="3962400" y="9857"/>
                </a:lnTo>
                <a:lnTo>
                  <a:pt x="3962400" y="2843"/>
                </a:lnTo>
                <a:lnTo>
                  <a:pt x="3959557" y="0"/>
                </a:lnTo>
                <a:close/>
              </a:path>
              <a:path w="6985000" h="12700">
                <a:moveTo>
                  <a:pt x="4048457" y="0"/>
                </a:moveTo>
                <a:lnTo>
                  <a:pt x="4003343" y="0"/>
                </a:lnTo>
                <a:lnTo>
                  <a:pt x="4000500" y="2843"/>
                </a:lnTo>
                <a:lnTo>
                  <a:pt x="4000500" y="9857"/>
                </a:lnTo>
                <a:lnTo>
                  <a:pt x="4003343" y="12700"/>
                </a:lnTo>
                <a:lnTo>
                  <a:pt x="4048457" y="12700"/>
                </a:lnTo>
                <a:lnTo>
                  <a:pt x="4051300" y="9857"/>
                </a:lnTo>
                <a:lnTo>
                  <a:pt x="4051300" y="2843"/>
                </a:lnTo>
                <a:lnTo>
                  <a:pt x="4048457" y="0"/>
                </a:lnTo>
                <a:close/>
              </a:path>
              <a:path w="6985000" h="12700">
                <a:moveTo>
                  <a:pt x="4137357" y="0"/>
                </a:moveTo>
                <a:lnTo>
                  <a:pt x="4092243" y="0"/>
                </a:lnTo>
                <a:lnTo>
                  <a:pt x="4089400" y="2843"/>
                </a:lnTo>
                <a:lnTo>
                  <a:pt x="4089400" y="9857"/>
                </a:lnTo>
                <a:lnTo>
                  <a:pt x="4092243" y="12700"/>
                </a:lnTo>
                <a:lnTo>
                  <a:pt x="4137357" y="12700"/>
                </a:lnTo>
                <a:lnTo>
                  <a:pt x="4140200" y="9857"/>
                </a:lnTo>
                <a:lnTo>
                  <a:pt x="4140200" y="2843"/>
                </a:lnTo>
                <a:lnTo>
                  <a:pt x="4137357" y="0"/>
                </a:lnTo>
                <a:close/>
              </a:path>
              <a:path w="6985000" h="12700">
                <a:moveTo>
                  <a:pt x="4226257" y="0"/>
                </a:moveTo>
                <a:lnTo>
                  <a:pt x="4181143" y="0"/>
                </a:lnTo>
                <a:lnTo>
                  <a:pt x="4178300" y="2843"/>
                </a:lnTo>
                <a:lnTo>
                  <a:pt x="4178300" y="9857"/>
                </a:lnTo>
                <a:lnTo>
                  <a:pt x="4181143" y="12700"/>
                </a:lnTo>
                <a:lnTo>
                  <a:pt x="4226257" y="12700"/>
                </a:lnTo>
                <a:lnTo>
                  <a:pt x="4229100" y="9857"/>
                </a:lnTo>
                <a:lnTo>
                  <a:pt x="4229100" y="2843"/>
                </a:lnTo>
                <a:lnTo>
                  <a:pt x="4226257" y="0"/>
                </a:lnTo>
                <a:close/>
              </a:path>
              <a:path w="6985000" h="12700">
                <a:moveTo>
                  <a:pt x="4315157" y="0"/>
                </a:moveTo>
                <a:lnTo>
                  <a:pt x="4270043" y="0"/>
                </a:lnTo>
                <a:lnTo>
                  <a:pt x="4267200" y="2843"/>
                </a:lnTo>
                <a:lnTo>
                  <a:pt x="4267200" y="9857"/>
                </a:lnTo>
                <a:lnTo>
                  <a:pt x="4270043" y="12700"/>
                </a:lnTo>
                <a:lnTo>
                  <a:pt x="4315157" y="12700"/>
                </a:lnTo>
                <a:lnTo>
                  <a:pt x="4318000" y="9857"/>
                </a:lnTo>
                <a:lnTo>
                  <a:pt x="4318000" y="2843"/>
                </a:lnTo>
                <a:lnTo>
                  <a:pt x="4315157" y="0"/>
                </a:lnTo>
                <a:close/>
              </a:path>
              <a:path w="6985000" h="12700">
                <a:moveTo>
                  <a:pt x="4404057" y="0"/>
                </a:moveTo>
                <a:lnTo>
                  <a:pt x="4358943" y="0"/>
                </a:lnTo>
                <a:lnTo>
                  <a:pt x="4356100" y="2843"/>
                </a:lnTo>
                <a:lnTo>
                  <a:pt x="4356100" y="9857"/>
                </a:lnTo>
                <a:lnTo>
                  <a:pt x="4358943" y="12700"/>
                </a:lnTo>
                <a:lnTo>
                  <a:pt x="4404057" y="12700"/>
                </a:lnTo>
                <a:lnTo>
                  <a:pt x="4406900" y="9857"/>
                </a:lnTo>
                <a:lnTo>
                  <a:pt x="4406900" y="2843"/>
                </a:lnTo>
                <a:lnTo>
                  <a:pt x="4404057" y="0"/>
                </a:lnTo>
                <a:close/>
              </a:path>
              <a:path w="6985000" h="12700">
                <a:moveTo>
                  <a:pt x="4492957" y="0"/>
                </a:moveTo>
                <a:lnTo>
                  <a:pt x="4447843" y="0"/>
                </a:lnTo>
                <a:lnTo>
                  <a:pt x="4445000" y="2843"/>
                </a:lnTo>
                <a:lnTo>
                  <a:pt x="4445000" y="9857"/>
                </a:lnTo>
                <a:lnTo>
                  <a:pt x="4447843" y="12700"/>
                </a:lnTo>
                <a:lnTo>
                  <a:pt x="4492957" y="12700"/>
                </a:lnTo>
                <a:lnTo>
                  <a:pt x="4495800" y="9857"/>
                </a:lnTo>
                <a:lnTo>
                  <a:pt x="4495800" y="2843"/>
                </a:lnTo>
                <a:lnTo>
                  <a:pt x="4492957" y="0"/>
                </a:lnTo>
                <a:close/>
              </a:path>
              <a:path w="6985000" h="12700">
                <a:moveTo>
                  <a:pt x="4581857" y="0"/>
                </a:moveTo>
                <a:lnTo>
                  <a:pt x="4536743" y="0"/>
                </a:lnTo>
                <a:lnTo>
                  <a:pt x="4533900" y="2843"/>
                </a:lnTo>
                <a:lnTo>
                  <a:pt x="4533900" y="9857"/>
                </a:lnTo>
                <a:lnTo>
                  <a:pt x="4536743" y="12700"/>
                </a:lnTo>
                <a:lnTo>
                  <a:pt x="4581857" y="12700"/>
                </a:lnTo>
                <a:lnTo>
                  <a:pt x="4584700" y="9857"/>
                </a:lnTo>
                <a:lnTo>
                  <a:pt x="4584700" y="2843"/>
                </a:lnTo>
                <a:lnTo>
                  <a:pt x="4581857" y="0"/>
                </a:lnTo>
                <a:close/>
              </a:path>
              <a:path w="6985000" h="12700">
                <a:moveTo>
                  <a:pt x="4670757" y="0"/>
                </a:moveTo>
                <a:lnTo>
                  <a:pt x="4625643" y="0"/>
                </a:lnTo>
                <a:lnTo>
                  <a:pt x="4622800" y="2843"/>
                </a:lnTo>
                <a:lnTo>
                  <a:pt x="4622800" y="9857"/>
                </a:lnTo>
                <a:lnTo>
                  <a:pt x="4625643" y="12700"/>
                </a:lnTo>
                <a:lnTo>
                  <a:pt x="4670757" y="12700"/>
                </a:lnTo>
                <a:lnTo>
                  <a:pt x="4673600" y="9857"/>
                </a:lnTo>
                <a:lnTo>
                  <a:pt x="4673600" y="2843"/>
                </a:lnTo>
                <a:lnTo>
                  <a:pt x="4670757" y="0"/>
                </a:lnTo>
                <a:close/>
              </a:path>
              <a:path w="6985000" h="12700">
                <a:moveTo>
                  <a:pt x="4759657" y="0"/>
                </a:moveTo>
                <a:lnTo>
                  <a:pt x="4714543" y="0"/>
                </a:lnTo>
                <a:lnTo>
                  <a:pt x="4711700" y="2843"/>
                </a:lnTo>
                <a:lnTo>
                  <a:pt x="4711700" y="9857"/>
                </a:lnTo>
                <a:lnTo>
                  <a:pt x="4714543" y="12700"/>
                </a:lnTo>
                <a:lnTo>
                  <a:pt x="4759657" y="12700"/>
                </a:lnTo>
                <a:lnTo>
                  <a:pt x="4762500" y="9857"/>
                </a:lnTo>
                <a:lnTo>
                  <a:pt x="4762500" y="2843"/>
                </a:lnTo>
                <a:lnTo>
                  <a:pt x="4759657" y="0"/>
                </a:lnTo>
                <a:close/>
              </a:path>
              <a:path w="6985000" h="12700">
                <a:moveTo>
                  <a:pt x="4848557" y="0"/>
                </a:moveTo>
                <a:lnTo>
                  <a:pt x="4803443" y="0"/>
                </a:lnTo>
                <a:lnTo>
                  <a:pt x="4800600" y="2843"/>
                </a:lnTo>
                <a:lnTo>
                  <a:pt x="4800600" y="9857"/>
                </a:lnTo>
                <a:lnTo>
                  <a:pt x="4803443" y="12700"/>
                </a:lnTo>
                <a:lnTo>
                  <a:pt x="4848557" y="12700"/>
                </a:lnTo>
                <a:lnTo>
                  <a:pt x="4851400" y="9857"/>
                </a:lnTo>
                <a:lnTo>
                  <a:pt x="4851400" y="2843"/>
                </a:lnTo>
                <a:lnTo>
                  <a:pt x="4848557" y="0"/>
                </a:lnTo>
                <a:close/>
              </a:path>
              <a:path w="6985000" h="12700">
                <a:moveTo>
                  <a:pt x="4937457" y="0"/>
                </a:moveTo>
                <a:lnTo>
                  <a:pt x="4892343" y="0"/>
                </a:lnTo>
                <a:lnTo>
                  <a:pt x="4889500" y="2843"/>
                </a:lnTo>
                <a:lnTo>
                  <a:pt x="4889500" y="9857"/>
                </a:lnTo>
                <a:lnTo>
                  <a:pt x="4892343" y="12700"/>
                </a:lnTo>
                <a:lnTo>
                  <a:pt x="4937457" y="12700"/>
                </a:lnTo>
                <a:lnTo>
                  <a:pt x="4940300" y="9857"/>
                </a:lnTo>
                <a:lnTo>
                  <a:pt x="4940300" y="2843"/>
                </a:lnTo>
                <a:lnTo>
                  <a:pt x="4937457" y="0"/>
                </a:lnTo>
                <a:close/>
              </a:path>
              <a:path w="6985000" h="12700">
                <a:moveTo>
                  <a:pt x="5026357" y="0"/>
                </a:moveTo>
                <a:lnTo>
                  <a:pt x="4981243" y="0"/>
                </a:lnTo>
                <a:lnTo>
                  <a:pt x="4978400" y="2843"/>
                </a:lnTo>
                <a:lnTo>
                  <a:pt x="4978400" y="9857"/>
                </a:lnTo>
                <a:lnTo>
                  <a:pt x="4981243" y="12700"/>
                </a:lnTo>
                <a:lnTo>
                  <a:pt x="5026357" y="12700"/>
                </a:lnTo>
                <a:lnTo>
                  <a:pt x="5029200" y="9857"/>
                </a:lnTo>
                <a:lnTo>
                  <a:pt x="5029200" y="2843"/>
                </a:lnTo>
                <a:lnTo>
                  <a:pt x="5026357" y="0"/>
                </a:lnTo>
                <a:close/>
              </a:path>
              <a:path w="6985000" h="12700">
                <a:moveTo>
                  <a:pt x="5115257" y="0"/>
                </a:moveTo>
                <a:lnTo>
                  <a:pt x="5070143" y="0"/>
                </a:lnTo>
                <a:lnTo>
                  <a:pt x="5067300" y="2843"/>
                </a:lnTo>
                <a:lnTo>
                  <a:pt x="5067300" y="9857"/>
                </a:lnTo>
                <a:lnTo>
                  <a:pt x="5070143" y="12700"/>
                </a:lnTo>
                <a:lnTo>
                  <a:pt x="5115257" y="12700"/>
                </a:lnTo>
                <a:lnTo>
                  <a:pt x="5118100" y="9857"/>
                </a:lnTo>
                <a:lnTo>
                  <a:pt x="5118100" y="2843"/>
                </a:lnTo>
                <a:lnTo>
                  <a:pt x="5115257" y="0"/>
                </a:lnTo>
                <a:close/>
              </a:path>
              <a:path w="6985000" h="12700">
                <a:moveTo>
                  <a:pt x="5204157" y="0"/>
                </a:moveTo>
                <a:lnTo>
                  <a:pt x="5159043" y="0"/>
                </a:lnTo>
                <a:lnTo>
                  <a:pt x="5156200" y="2843"/>
                </a:lnTo>
                <a:lnTo>
                  <a:pt x="5156200" y="9857"/>
                </a:lnTo>
                <a:lnTo>
                  <a:pt x="5159043" y="12700"/>
                </a:lnTo>
                <a:lnTo>
                  <a:pt x="5204157" y="12700"/>
                </a:lnTo>
                <a:lnTo>
                  <a:pt x="5207000" y="9857"/>
                </a:lnTo>
                <a:lnTo>
                  <a:pt x="5207000" y="2843"/>
                </a:lnTo>
                <a:lnTo>
                  <a:pt x="5204157" y="0"/>
                </a:lnTo>
                <a:close/>
              </a:path>
              <a:path w="6985000" h="12700">
                <a:moveTo>
                  <a:pt x="5293057" y="0"/>
                </a:moveTo>
                <a:lnTo>
                  <a:pt x="5247943" y="0"/>
                </a:lnTo>
                <a:lnTo>
                  <a:pt x="5245100" y="2843"/>
                </a:lnTo>
                <a:lnTo>
                  <a:pt x="5245100" y="9857"/>
                </a:lnTo>
                <a:lnTo>
                  <a:pt x="5247943" y="12700"/>
                </a:lnTo>
                <a:lnTo>
                  <a:pt x="5293057" y="12700"/>
                </a:lnTo>
                <a:lnTo>
                  <a:pt x="5295900" y="9857"/>
                </a:lnTo>
                <a:lnTo>
                  <a:pt x="5295900" y="2843"/>
                </a:lnTo>
                <a:lnTo>
                  <a:pt x="5293057" y="0"/>
                </a:lnTo>
                <a:close/>
              </a:path>
              <a:path w="6985000" h="12700">
                <a:moveTo>
                  <a:pt x="5381957" y="0"/>
                </a:moveTo>
                <a:lnTo>
                  <a:pt x="5336843" y="0"/>
                </a:lnTo>
                <a:lnTo>
                  <a:pt x="5334000" y="2843"/>
                </a:lnTo>
                <a:lnTo>
                  <a:pt x="5334000" y="9857"/>
                </a:lnTo>
                <a:lnTo>
                  <a:pt x="5336843" y="12700"/>
                </a:lnTo>
                <a:lnTo>
                  <a:pt x="5381957" y="12700"/>
                </a:lnTo>
                <a:lnTo>
                  <a:pt x="5384800" y="9857"/>
                </a:lnTo>
                <a:lnTo>
                  <a:pt x="5384800" y="2843"/>
                </a:lnTo>
                <a:lnTo>
                  <a:pt x="5381957" y="0"/>
                </a:lnTo>
                <a:close/>
              </a:path>
              <a:path w="6985000" h="12700">
                <a:moveTo>
                  <a:pt x="5470857" y="0"/>
                </a:moveTo>
                <a:lnTo>
                  <a:pt x="5425743" y="0"/>
                </a:lnTo>
                <a:lnTo>
                  <a:pt x="5422900" y="2843"/>
                </a:lnTo>
                <a:lnTo>
                  <a:pt x="5422900" y="9857"/>
                </a:lnTo>
                <a:lnTo>
                  <a:pt x="5425743" y="12700"/>
                </a:lnTo>
                <a:lnTo>
                  <a:pt x="5470857" y="12700"/>
                </a:lnTo>
                <a:lnTo>
                  <a:pt x="5473700" y="9857"/>
                </a:lnTo>
                <a:lnTo>
                  <a:pt x="5473700" y="2843"/>
                </a:lnTo>
                <a:lnTo>
                  <a:pt x="5470857" y="0"/>
                </a:lnTo>
                <a:close/>
              </a:path>
              <a:path w="6985000" h="12700">
                <a:moveTo>
                  <a:pt x="5559757" y="0"/>
                </a:moveTo>
                <a:lnTo>
                  <a:pt x="5514643" y="0"/>
                </a:lnTo>
                <a:lnTo>
                  <a:pt x="5511800" y="2843"/>
                </a:lnTo>
                <a:lnTo>
                  <a:pt x="5511800" y="9857"/>
                </a:lnTo>
                <a:lnTo>
                  <a:pt x="5514643" y="12700"/>
                </a:lnTo>
                <a:lnTo>
                  <a:pt x="5559757" y="12700"/>
                </a:lnTo>
                <a:lnTo>
                  <a:pt x="5562600" y="9857"/>
                </a:lnTo>
                <a:lnTo>
                  <a:pt x="5562600" y="2843"/>
                </a:lnTo>
                <a:lnTo>
                  <a:pt x="5559757" y="0"/>
                </a:lnTo>
                <a:close/>
              </a:path>
              <a:path w="6985000" h="12700">
                <a:moveTo>
                  <a:pt x="5648657" y="0"/>
                </a:moveTo>
                <a:lnTo>
                  <a:pt x="5603543" y="0"/>
                </a:lnTo>
                <a:lnTo>
                  <a:pt x="5600700" y="2843"/>
                </a:lnTo>
                <a:lnTo>
                  <a:pt x="5600700" y="9857"/>
                </a:lnTo>
                <a:lnTo>
                  <a:pt x="5603543" y="12700"/>
                </a:lnTo>
                <a:lnTo>
                  <a:pt x="5648657" y="12700"/>
                </a:lnTo>
                <a:lnTo>
                  <a:pt x="5651500" y="9857"/>
                </a:lnTo>
                <a:lnTo>
                  <a:pt x="5651500" y="2843"/>
                </a:lnTo>
                <a:lnTo>
                  <a:pt x="5648657" y="0"/>
                </a:lnTo>
                <a:close/>
              </a:path>
              <a:path w="6985000" h="12700">
                <a:moveTo>
                  <a:pt x="5737557" y="0"/>
                </a:moveTo>
                <a:lnTo>
                  <a:pt x="5692443" y="0"/>
                </a:lnTo>
                <a:lnTo>
                  <a:pt x="5689600" y="2843"/>
                </a:lnTo>
                <a:lnTo>
                  <a:pt x="5689600" y="9857"/>
                </a:lnTo>
                <a:lnTo>
                  <a:pt x="5692443" y="12700"/>
                </a:lnTo>
                <a:lnTo>
                  <a:pt x="5737557" y="12700"/>
                </a:lnTo>
                <a:lnTo>
                  <a:pt x="5740400" y="9857"/>
                </a:lnTo>
                <a:lnTo>
                  <a:pt x="5740400" y="2843"/>
                </a:lnTo>
                <a:lnTo>
                  <a:pt x="5737557" y="0"/>
                </a:lnTo>
                <a:close/>
              </a:path>
              <a:path w="6985000" h="12700">
                <a:moveTo>
                  <a:pt x="5826457" y="0"/>
                </a:moveTo>
                <a:lnTo>
                  <a:pt x="5781343" y="0"/>
                </a:lnTo>
                <a:lnTo>
                  <a:pt x="5778500" y="2843"/>
                </a:lnTo>
                <a:lnTo>
                  <a:pt x="5778500" y="9857"/>
                </a:lnTo>
                <a:lnTo>
                  <a:pt x="5781343" y="12700"/>
                </a:lnTo>
                <a:lnTo>
                  <a:pt x="5826457" y="12700"/>
                </a:lnTo>
                <a:lnTo>
                  <a:pt x="5829300" y="9857"/>
                </a:lnTo>
                <a:lnTo>
                  <a:pt x="5829300" y="2843"/>
                </a:lnTo>
                <a:lnTo>
                  <a:pt x="5826457" y="0"/>
                </a:lnTo>
                <a:close/>
              </a:path>
              <a:path w="6985000" h="12700">
                <a:moveTo>
                  <a:pt x="5915357" y="0"/>
                </a:moveTo>
                <a:lnTo>
                  <a:pt x="5870243" y="0"/>
                </a:lnTo>
                <a:lnTo>
                  <a:pt x="5867400" y="2843"/>
                </a:lnTo>
                <a:lnTo>
                  <a:pt x="5867400" y="9857"/>
                </a:lnTo>
                <a:lnTo>
                  <a:pt x="5870243" y="12700"/>
                </a:lnTo>
                <a:lnTo>
                  <a:pt x="5915357" y="12700"/>
                </a:lnTo>
                <a:lnTo>
                  <a:pt x="5918200" y="9857"/>
                </a:lnTo>
                <a:lnTo>
                  <a:pt x="5918200" y="2843"/>
                </a:lnTo>
                <a:lnTo>
                  <a:pt x="5915357" y="0"/>
                </a:lnTo>
                <a:close/>
              </a:path>
              <a:path w="6985000" h="12700">
                <a:moveTo>
                  <a:pt x="6004257" y="0"/>
                </a:moveTo>
                <a:lnTo>
                  <a:pt x="5959143" y="0"/>
                </a:lnTo>
                <a:lnTo>
                  <a:pt x="5956300" y="2843"/>
                </a:lnTo>
                <a:lnTo>
                  <a:pt x="5956300" y="9857"/>
                </a:lnTo>
                <a:lnTo>
                  <a:pt x="5959143" y="12700"/>
                </a:lnTo>
                <a:lnTo>
                  <a:pt x="6004257" y="12700"/>
                </a:lnTo>
                <a:lnTo>
                  <a:pt x="6007100" y="9857"/>
                </a:lnTo>
                <a:lnTo>
                  <a:pt x="6007100" y="2843"/>
                </a:lnTo>
                <a:lnTo>
                  <a:pt x="6004257" y="0"/>
                </a:lnTo>
                <a:close/>
              </a:path>
              <a:path w="6985000" h="12700">
                <a:moveTo>
                  <a:pt x="6093157" y="0"/>
                </a:moveTo>
                <a:lnTo>
                  <a:pt x="6048043" y="0"/>
                </a:lnTo>
                <a:lnTo>
                  <a:pt x="6045200" y="2843"/>
                </a:lnTo>
                <a:lnTo>
                  <a:pt x="6045200" y="9857"/>
                </a:lnTo>
                <a:lnTo>
                  <a:pt x="6048043" y="12700"/>
                </a:lnTo>
                <a:lnTo>
                  <a:pt x="6093157" y="12700"/>
                </a:lnTo>
                <a:lnTo>
                  <a:pt x="6096000" y="9857"/>
                </a:lnTo>
                <a:lnTo>
                  <a:pt x="6096000" y="2843"/>
                </a:lnTo>
                <a:lnTo>
                  <a:pt x="6093157" y="0"/>
                </a:lnTo>
                <a:close/>
              </a:path>
              <a:path w="6985000" h="12700">
                <a:moveTo>
                  <a:pt x="6182057" y="0"/>
                </a:moveTo>
                <a:lnTo>
                  <a:pt x="6136943" y="0"/>
                </a:lnTo>
                <a:lnTo>
                  <a:pt x="6134100" y="2843"/>
                </a:lnTo>
                <a:lnTo>
                  <a:pt x="6134100" y="9857"/>
                </a:lnTo>
                <a:lnTo>
                  <a:pt x="6136943" y="12700"/>
                </a:lnTo>
                <a:lnTo>
                  <a:pt x="6182057" y="12700"/>
                </a:lnTo>
                <a:lnTo>
                  <a:pt x="6184900" y="9857"/>
                </a:lnTo>
                <a:lnTo>
                  <a:pt x="6184900" y="2843"/>
                </a:lnTo>
                <a:lnTo>
                  <a:pt x="6182057" y="0"/>
                </a:lnTo>
                <a:close/>
              </a:path>
              <a:path w="6985000" h="12700">
                <a:moveTo>
                  <a:pt x="6270957" y="0"/>
                </a:moveTo>
                <a:lnTo>
                  <a:pt x="6225843" y="0"/>
                </a:lnTo>
                <a:lnTo>
                  <a:pt x="6223000" y="2843"/>
                </a:lnTo>
                <a:lnTo>
                  <a:pt x="6223000" y="9857"/>
                </a:lnTo>
                <a:lnTo>
                  <a:pt x="6225843" y="12700"/>
                </a:lnTo>
                <a:lnTo>
                  <a:pt x="6270957" y="12700"/>
                </a:lnTo>
                <a:lnTo>
                  <a:pt x="6273800" y="9857"/>
                </a:lnTo>
                <a:lnTo>
                  <a:pt x="6273800" y="2843"/>
                </a:lnTo>
                <a:lnTo>
                  <a:pt x="6270957" y="0"/>
                </a:lnTo>
                <a:close/>
              </a:path>
              <a:path w="6985000" h="12700">
                <a:moveTo>
                  <a:pt x="6359857" y="0"/>
                </a:moveTo>
                <a:lnTo>
                  <a:pt x="6314743" y="0"/>
                </a:lnTo>
                <a:lnTo>
                  <a:pt x="6311900" y="2843"/>
                </a:lnTo>
                <a:lnTo>
                  <a:pt x="6311900" y="9857"/>
                </a:lnTo>
                <a:lnTo>
                  <a:pt x="6314743" y="12700"/>
                </a:lnTo>
                <a:lnTo>
                  <a:pt x="6359857" y="12700"/>
                </a:lnTo>
                <a:lnTo>
                  <a:pt x="6362700" y="9857"/>
                </a:lnTo>
                <a:lnTo>
                  <a:pt x="6362700" y="2843"/>
                </a:lnTo>
                <a:lnTo>
                  <a:pt x="6359857" y="0"/>
                </a:lnTo>
                <a:close/>
              </a:path>
              <a:path w="6985000" h="12700">
                <a:moveTo>
                  <a:pt x="6448757" y="0"/>
                </a:moveTo>
                <a:lnTo>
                  <a:pt x="6403643" y="0"/>
                </a:lnTo>
                <a:lnTo>
                  <a:pt x="6400800" y="2843"/>
                </a:lnTo>
                <a:lnTo>
                  <a:pt x="6400800" y="9857"/>
                </a:lnTo>
                <a:lnTo>
                  <a:pt x="6403643" y="12700"/>
                </a:lnTo>
                <a:lnTo>
                  <a:pt x="6448757" y="12700"/>
                </a:lnTo>
                <a:lnTo>
                  <a:pt x="6451600" y="9857"/>
                </a:lnTo>
                <a:lnTo>
                  <a:pt x="6451600" y="2843"/>
                </a:lnTo>
                <a:lnTo>
                  <a:pt x="6448757" y="0"/>
                </a:lnTo>
                <a:close/>
              </a:path>
              <a:path w="6985000" h="12700">
                <a:moveTo>
                  <a:pt x="6537657" y="0"/>
                </a:moveTo>
                <a:lnTo>
                  <a:pt x="6492543" y="0"/>
                </a:lnTo>
                <a:lnTo>
                  <a:pt x="6489700" y="2843"/>
                </a:lnTo>
                <a:lnTo>
                  <a:pt x="6489700" y="9857"/>
                </a:lnTo>
                <a:lnTo>
                  <a:pt x="6492543" y="12700"/>
                </a:lnTo>
                <a:lnTo>
                  <a:pt x="6537657" y="12700"/>
                </a:lnTo>
                <a:lnTo>
                  <a:pt x="6540500" y="9857"/>
                </a:lnTo>
                <a:lnTo>
                  <a:pt x="6540500" y="2843"/>
                </a:lnTo>
                <a:lnTo>
                  <a:pt x="6537657" y="0"/>
                </a:lnTo>
                <a:close/>
              </a:path>
              <a:path w="6985000" h="12700">
                <a:moveTo>
                  <a:pt x="6626557" y="0"/>
                </a:moveTo>
                <a:lnTo>
                  <a:pt x="6581443" y="0"/>
                </a:lnTo>
                <a:lnTo>
                  <a:pt x="6578600" y="2843"/>
                </a:lnTo>
                <a:lnTo>
                  <a:pt x="6578600" y="9857"/>
                </a:lnTo>
                <a:lnTo>
                  <a:pt x="6581443" y="12700"/>
                </a:lnTo>
                <a:lnTo>
                  <a:pt x="6626557" y="12700"/>
                </a:lnTo>
                <a:lnTo>
                  <a:pt x="6629400" y="9857"/>
                </a:lnTo>
                <a:lnTo>
                  <a:pt x="6629400" y="2843"/>
                </a:lnTo>
                <a:lnTo>
                  <a:pt x="6626557" y="0"/>
                </a:lnTo>
                <a:close/>
              </a:path>
              <a:path w="6985000" h="12700">
                <a:moveTo>
                  <a:pt x="6715457" y="0"/>
                </a:moveTo>
                <a:lnTo>
                  <a:pt x="6670343" y="0"/>
                </a:lnTo>
                <a:lnTo>
                  <a:pt x="6667500" y="2843"/>
                </a:lnTo>
                <a:lnTo>
                  <a:pt x="6667500" y="9857"/>
                </a:lnTo>
                <a:lnTo>
                  <a:pt x="6670343" y="12700"/>
                </a:lnTo>
                <a:lnTo>
                  <a:pt x="6715457" y="12700"/>
                </a:lnTo>
                <a:lnTo>
                  <a:pt x="6718300" y="9857"/>
                </a:lnTo>
                <a:lnTo>
                  <a:pt x="6718300" y="2843"/>
                </a:lnTo>
                <a:lnTo>
                  <a:pt x="6715457" y="0"/>
                </a:lnTo>
                <a:close/>
              </a:path>
              <a:path w="6985000" h="12700">
                <a:moveTo>
                  <a:pt x="6804357" y="0"/>
                </a:moveTo>
                <a:lnTo>
                  <a:pt x="6759243" y="0"/>
                </a:lnTo>
                <a:lnTo>
                  <a:pt x="6756400" y="2843"/>
                </a:lnTo>
                <a:lnTo>
                  <a:pt x="6756400" y="9857"/>
                </a:lnTo>
                <a:lnTo>
                  <a:pt x="6759243" y="12700"/>
                </a:lnTo>
                <a:lnTo>
                  <a:pt x="6804357" y="12700"/>
                </a:lnTo>
                <a:lnTo>
                  <a:pt x="6807200" y="9857"/>
                </a:lnTo>
                <a:lnTo>
                  <a:pt x="6807200" y="2843"/>
                </a:lnTo>
                <a:lnTo>
                  <a:pt x="6804357" y="0"/>
                </a:lnTo>
                <a:close/>
              </a:path>
              <a:path w="6985000" h="12700">
                <a:moveTo>
                  <a:pt x="6893257" y="0"/>
                </a:moveTo>
                <a:lnTo>
                  <a:pt x="6848143" y="0"/>
                </a:lnTo>
                <a:lnTo>
                  <a:pt x="6845300" y="2843"/>
                </a:lnTo>
                <a:lnTo>
                  <a:pt x="6845300" y="9857"/>
                </a:lnTo>
                <a:lnTo>
                  <a:pt x="6848143" y="12700"/>
                </a:lnTo>
                <a:lnTo>
                  <a:pt x="6893257" y="12700"/>
                </a:lnTo>
                <a:lnTo>
                  <a:pt x="6896100" y="9857"/>
                </a:lnTo>
                <a:lnTo>
                  <a:pt x="6896100" y="2843"/>
                </a:lnTo>
                <a:lnTo>
                  <a:pt x="6893257" y="0"/>
                </a:lnTo>
                <a:close/>
              </a:path>
              <a:path w="6985000" h="12700">
                <a:moveTo>
                  <a:pt x="6982157" y="0"/>
                </a:moveTo>
                <a:lnTo>
                  <a:pt x="6937043" y="0"/>
                </a:lnTo>
                <a:lnTo>
                  <a:pt x="6934200" y="2843"/>
                </a:lnTo>
                <a:lnTo>
                  <a:pt x="6934200" y="9857"/>
                </a:lnTo>
                <a:lnTo>
                  <a:pt x="6937043" y="12700"/>
                </a:lnTo>
                <a:lnTo>
                  <a:pt x="6982157" y="12700"/>
                </a:lnTo>
                <a:lnTo>
                  <a:pt x="6985000" y="9857"/>
                </a:lnTo>
                <a:lnTo>
                  <a:pt x="6985000" y="2843"/>
                </a:lnTo>
                <a:lnTo>
                  <a:pt x="698215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64915" y="2173731"/>
            <a:ext cx="4648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181717"/>
                </a:solidFill>
                <a:latin typeface="微软雅黑" panose="020B0503020204020204" charset="-122"/>
                <a:cs typeface="微软雅黑" panose="020B0503020204020204" charset="-122"/>
              </a:rPr>
              <a:t>学科竞赛：是什么？为什么？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0267" y="3849376"/>
            <a:ext cx="6985000" cy="12700"/>
          </a:xfrm>
          <a:custGeom>
            <a:avLst/>
            <a:gdLst/>
            <a:ahLst/>
            <a:cxnLst/>
            <a:rect l="l" t="t" r="r" b="b"/>
            <a:pathLst>
              <a:path w="6985000" h="12700">
                <a:moveTo>
                  <a:pt x="6350" y="0"/>
                </a:moveTo>
                <a:lnTo>
                  <a:pt x="2842" y="1"/>
                </a:lnTo>
                <a:lnTo>
                  <a:pt x="0" y="2843"/>
                </a:lnTo>
                <a:lnTo>
                  <a:pt x="0" y="9857"/>
                </a:lnTo>
                <a:lnTo>
                  <a:pt x="2843" y="12700"/>
                </a:lnTo>
                <a:lnTo>
                  <a:pt x="47959" y="12700"/>
                </a:lnTo>
                <a:lnTo>
                  <a:pt x="50800" y="9857"/>
                </a:lnTo>
                <a:lnTo>
                  <a:pt x="50800" y="2843"/>
                </a:lnTo>
                <a:lnTo>
                  <a:pt x="47957" y="1"/>
                </a:lnTo>
                <a:lnTo>
                  <a:pt x="6350" y="0"/>
                </a:lnTo>
                <a:close/>
              </a:path>
              <a:path w="6985000" h="12700">
                <a:moveTo>
                  <a:pt x="136857" y="1"/>
                </a:moveTo>
                <a:lnTo>
                  <a:pt x="91743" y="1"/>
                </a:lnTo>
                <a:lnTo>
                  <a:pt x="88900" y="2843"/>
                </a:lnTo>
                <a:lnTo>
                  <a:pt x="88900" y="9857"/>
                </a:lnTo>
                <a:lnTo>
                  <a:pt x="91743" y="12701"/>
                </a:lnTo>
                <a:lnTo>
                  <a:pt x="136857" y="12701"/>
                </a:lnTo>
                <a:lnTo>
                  <a:pt x="139700" y="9857"/>
                </a:lnTo>
                <a:lnTo>
                  <a:pt x="139700" y="2843"/>
                </a:lnTo>
                <a:lnTo>
                  <a:pt x="136857" y="1"/>
                </a:lnTo>
                <a:close/>
              </a:path>
              <a:path w="6985000" h="12700">
                <a:moveTo>
                  <a:pt x="225757" y="1"/>
                </a:moveTo>
                <a:lnTo>
                  <a:pt x="180643" y="1"/>
                </a:lnTo>
                <a:lnTo>
                  <a:pt x="177800" y="2843"/>
                </a:lnTo>
                <a:lnTo>
                  <a:pt x="177800" y="9857"/>
                </a:lnTo>
                <a:lnTo>
                  <a:pt x="180643" y="12701"/>
                </a:lnTo>
                <a:lnTo>
                  <a:pt x="225757" y="12701"/>
                </a:lnTo>
                <a:lnTo>
                  <a:pt x="228600" y="9857"/>
                </a:lnTo>
                <a:lnTo>
                  <a:pt x="228600" y="2843"/>
                </a:lnTo>
                <a:lnTo>
                  <a:pt x="225757" y="1"/>
                </a:lnTo>
                <a:close/>
              </a:path>
              <a:path w="6985000" h="12700">
                <a:moveTo>
                  <a:pt x="314657" y="1"/>
                </a:moveTo>
                <a:lnTo>
                  <a:pt x="269543" y="1"/>
                </a:lnTo>
                <a:lnTo>
                  <a:pt x="266700" y="2843"/>
                </a:lnTo>
                <a:lnTo>
                  <a:pt x="266700" y="9857"/>
                </a:lnTo>
                <a:lnTo>
                  <a:pt x="269543" y="12701"/>
                </a:lnTo>
                <a:lnTo>
                  <a:pt x="314657" y="12701"/>
                </a:lnTo>
                <a:lnTo>
                  <a:pt x="317500" y="9857"/>
                </a:lnTo>
                <a:lnTo>
                  <a:pt x="317500" y="2843"/>
                </a:lnTo>
                <a:lnTo>
                  <a:pt x="314657" y="1"/>
                </a:lnTo>
                <a:close/>
              </a:path>
              <a:path w="6985000" h="12700">
                <a:moveTo>
                  <a:pt x="403557" y="1"/>
                </a:moveTo>
                <a:lnTo>
                  <a:pt x="358443" y="1"/>
                </a:lnTo>
                <a:lnTo>
                  <a:pt x="355600" y="2843"/>
                </a:lnTo>
                <a:lnTo>
                  <a:pt x="355600" y="9857"/>
                </a:lnTo>
                <a:lnTo>
                  <a:pt x="358443" y="12701"/>
                </a:lnTo>
                <a:lnTo>
                  <a:pt x="403557" y="12701"/>
                </a:lnTo>
                <a:lnTo>
                  <a:pt x="406400" y="9857"/>
                </a:lnTo>
                <a:lnTo>
                  <a:pt x="406400" y="2843"/>
                </a:lnTo>
                <a:lnTo>
                  <a:pt x="403557" y="1"/>
                </a:lnTo>
                <a:close/>
              </a:path>
              <a:path w="6985000" h="12700">
                <a:moveTo>
                  <a:pt x="492457" y="1"/>
                </a:moveTo>
                <a:lnTo>
                  <a:pt x="447343" y="1"/>
                </a:lnTo>
                <a:lnTo>
                  <a:pt x="444500" y="2843"/>
                </a:lnTo>
                <a:lnTo>
                  <a:pt x="444500" y="9857"/>
                </a:lnTo>
                <a:lnTo>
                  <a:pt x="447343" y="12701"/>
                </a:lnTo>
                <a:lnTo>
                  <a:pt x="492457" y="12701"/>
                </a:lnTo>
                <a:lnTo>
                  <a:pt x="495300" y="9857"/>
                </a:lnTo>
                <a:lnTo>
                  <a:pt x="495300" y="2843"/>
                </a:lnTo>
                <a:lnTo>
                  <a:pt x="492457" y="1"/>
                </a:lnTo>
                <a:close/>
              </a:path>
              <a:path w="6985000" h="12700">
                <a:moveTo>
                  <a:pt x="581357" y="1"/>
                </a:moveTo>
                <a:lnTo>
                  <a:pt x="536243" y="1"/>
                </a:lnTo>
                <a:lnTo>
                  <a:pt x="533400" y="2843"/>
                </a:lnTo>
                <a:lnTo>
                  <a:pt x="533400" y="9857"/>
                </a:lnTo>
                <a:lnTo>
                  <a:pt x="536243" y="12701"/>
                </a:lnTo>
                <a:lnTo>
                  <a:pt x="581357" y="12701"/>
                </a:lnTo>
                <a:lnTo>
                  <a:pt x="584200" y="9857"/>
                </a:lnTo>
                <a:lnTo>
                  <a:pt x="584200" y="2843"/>
                </a:lnTo>
                <a:lnTo>
                  <a:pt x="581357" y="1"/>
                </a:lnTo>
                <a:close/>
              </a:path>
              <a:path w="6985000" h="12700">
                <a:moveTo>
                  <a:pt x="670257" y="1"/>
                </a:moveTo>
                <a:lnTo>
                  <a:pt x="625143" y="1"/>
                </a:lnTo>
                <a:lnTo>
                  <a:pt x="622300" y="2843"/>
                </a:lnTo>
                <a:lnTo>
                  <a:pt x="622300" y="9857"/>
                </a:lnTo>
                <a:lnTo>
                  <a:pt x="625143" y="12701"/>
                </a:lnTo>
                <a:lnTo>
                  <a:pt x="670257" y="12701"/>
                </a:lnTo>
                <a:lnTo>
                  <a:pt x="673100" y="9857"/>
                </a:lnTo>
                <a:lnTo>
                  <a:pt x="673100" y="2843"/>
                </a:lnTo>
                <a:lnTo>
                  <a:pt x="670257" y="1"/>
                </a:lnTo>
                <a:close/>
              </a:path>
              <a:path w="6985000" h="12700">
                <a:moveTo>
                  <a:pt x="759157" y="1"/>
                </a:moveTo>
                <a:lnTo>
                  <a:pt x="714043" y="1"/>
                </a:lnTo>
                <a:lnTo>
                  <a:pt x="711200" y="2843"/>
                </a:lnTo>
                <a:lnTo>
                  <a:pt x="711200" y="9857"/>
                </a:lnTo>
                <a:lnTo>
                  <a:pt x="714043" y="12701"/>
                </a:lnTo>
                <a:lnTo>
                  <a:pt x="759157" y="12701"/>
                </a:lnTo>
                <a:lnTo>
                  <a:pt x="762000" y="9857"/>
                </a:lnTo>
                <a:lnTo>
                  <a:pt x="762000" y="2843"/>
                </a:lnTo>
                <a:lnTo>
                  <a:pt x="759157" y="1"/>
                </a:lnTo>
                <a:close/>
              </a:path>
              <a:path w="6985000" h="12700">
                <a:moveTo>
                  <a:pt x="848057" y="1"/>
                </a:moveTo>
                <a:lnTo>
                  <a:pt x="802943" y="1"/>
                </a:lnTo>
                <a:lnTo>
                  <a:pt x="800100" y="2843"/>
                </a:lnTo>
                <a:lnTo>
                  <a:pt x="800100" y="9857"/>
                </a:lnTo>
                <a:lnTo>
                  <a:pt x="802943" y="12701"/>
                </a:lnTo>
                <a:lnTo>
                  <a:pt x="848057" y="12701"/>
                </a:lnTo>
                <a:lnTo>
                  <a:pt x="850900" y="9857"/>
                </a:lnTo>
                <a:lnTo>
                  <a:pt x="850900" y="2843"/>
                </a:lnTo>
                <a:lnTo>
                  <a:pt x="848057" y="1"/>
                </a:lnTo>
                <a:close/>
              </a:path>
              <a:path w="6985000" h="12700">
                <a:moveTo>
                  <a:pt x="936957" y="1"/>
                </a:moveTo>
                <a:lnTo>
                  <a:pt x="891843" y="1"/>
                </a:lnTo>
                <a:lnTo>
                  <a:pt x="889000" y="2843"/>
                </a:lnTo>
                <a:lnTo>
                  <a:pt x="889000" y="9857"/>
                </a:lnTo>
                <a:lnTo>
                  <a:pt x="891843" y="12701"/>
                </a:lnTo>
                <a:lnTo>
                  <a:pt x="936957" y="12701"/>
                </a:lnTo>
                <a:lnTo>
                  <a:pt x="939800" y="9857"/>
                </a:lnTo>
                <a:lnTo>
                  <a:pt x="939800" y="2843"/>
                </a:lnTo>
                <a:lnTo>
                  <a:pt x="936957" y="1"/>
                </a:lnTo>
                <a:close/>
              </a:path>
              <a:path w="6985000" h="12700">
                <a:moveTo>
                  <a:pt x="1025857" y="1"/>
                </a:moveTo>
                <a:lnTo>
                  <a:pt x="980743" y="1"/>
                </a:lnTo>
                <a:lnTo>
                  <a:pt x="977900" y="2843"/>
                </a:lnTo>
                <a:lnTo>
                  <a:pt x="977900" y="9857"/>
                </a:lnTo>
                <a:lnTo>
                  <a:pt x="980743" y="12701"/>
                </a:lnTo>
                <a:lnTo>
                  <a:pt x="1025857" y="12701"/>
                </a:lnTo>
                <a:lnTo>
                  <a:pt x="1028700" y="9857"/>
                </a:lnTo>
                <a:lnTo>
                  <a:pt x="1028700" y="2843"/>
                </a:lnTo>
                <a:lnTo>
                  <a:pt x="1025857" y="1"/>
                </a:lnTo>
                <a:close/>
              </a:path>
              <a:path w="6985000" h="12700">
                <a:moveTo>
                  <a:pt x="1114757" y="1"/>
                </a:moveTo>
                <a:lnTo>
                  <a:pt x="1069643" y="1"/>
                </a:lnTo>
                <a:lnTo>
                  <a:pt x="1066800" y="2843"/>
                </a:lnTo>
                <a:lnTo>
                  <a:pt x="1066800" y="9857"/>
                </a:lnTo>
                <a:lnTo>
                  <a:pt x="1069643" y="12701"/>
                </a:lnTo>
                <a:lnTo>
                  <a:pt x="1114757" y="12701"/>
                </a:lnTo>
                <a:lnTo>
                  <a:pt x="1117600" y="9857"/>
                </a:lnTo>
                <a:lnTo>
                  <a:pt x="1117600" y="2843"/>
                </a:lnTo>
                <a:lnTo>
                  <a:pt x="1114757" y="1"/>
                </a:lnTo>
                <a:close/>
              </a:path>
              <a:path w="6985000" h="12700">
                <a:moveTo>
                  <a:pt x="1203657" y="1"/>
                </a:moveTo>
                <a:lnTo>
                  <a:pt x="1158543" y="1"/>
                </a:lnTo>
                <a:lnTo>
                  <a:pt x="1155700" y="2843"/>
                </a:lnTo>
                <a:lnTo>
                  <a:pt x="1155700" y="9857"/>
                </a:lnTo>
                <a:lnTo>
                  <a:pt x="1158543" y="12701"/>
                </a:lnTo>
                <a:lnTo>
                  <a:pt x="1203657" y="12701"/>
                </a:lnTo>
                <a:lnTo>
                  <a:pt x="1206500" y="9857"/>
                </a:lnTo>
                <a:lnTo>
                  <a:pt x="1206500" y="2843"/>
                </a:lnTo>
                <a:lnTo>
                  <a:pt x="1203657" y="1"/>
                </a:lnTo>
                <a:close/>
              </a:path>
              <a:path w="6985000" h="12700">
                <a:moveTo>
                  <a:pt x="1292557" y="1"/>
                </a:moveTo>
                <a:lnTo>
                  <a:pt x="1247443" y="1"/>
                </a:lnTo>
                <a:lnTo>
                  <a:pt x="1244600" y="2843"/>
                </a:lnTo>
                <a:lnTo>
                  <a:pt x="1244600" y="9857"/>
                </a:lnTo>
                <a:lnTo>
                  <a:pt x="1247443" y="12701"/>
                </a:lnTo>
                <a:lnTo>
                  <a:pt x="1292557" y="12701"/>
                </a:lnTo>
                <a:lnTo>
                  <a:pt x="1295400" y="9857"/>
                </a:lnTo>
                <a:lnTo>
                  <a:pt x="1295400" y="2843"/>
                </a:lnTo>
                <a:lnTo>
                  <a:pt x="1292557" y="1"/>
                </a:lnTo>
                <a:close/>
              </a:path>
              <a:path w="6985000" h="12700">
                <a:moveTo>
                  <a:pt x="1381457" y="1"/>
                </a:moveTo>
                <a:lnTo>
                  <a:pt x="1336343" y="1"/>
                </a:lnTo>
                <a:lnTo>
                  <a:pt x="1333500" y="2843"/>
                </a:lnTo>
                <a:lnTo>
                  <a:pt x="1333500" y="9857"/>
                </a:lnTo>
                <a:lnTo>
                  <a:pt x="1336343" y="12701"/>
                </a:lnTo>
                <a:lnTo>
                  <a:pt x="1381457" y="12701"/>
                </a:lnTo>
                <a:lnTo>
                  <a:pt x="1384300" y="9857"/>
                </a:lnTo>
                <a:lnTo>
                  <a:pt x="1384300" y="2843"/>
                </a:lnTo>
                <a:lnTo>
                  <a:pt x="1381457" y="1"/>
                </a:lnTo>
                <a:close/>
              </a:path>
              <a:path w="6985000" h="12700">
                <a:moveTo>
                  <a:pt x="1470357" y="1"/>
                </a:moveTo>
                <a:lnTo>
                  <a:pt x="1425243" y="1"/>
                </a:lnTo>
                <a:lnTo>
                  <a:pt x="1422400" y="2843"/>
                </a:lnTo>
                <a:lnTo>
                  <a:pt x="1422400" y="9857"/>
                </a:lnTo>
                <a:lnTo>
                  <a:pt x="1425243" y="12701"/>
                </a:lnTo>
                <a:lnTo>
                  <a:pt x="1470357" y="12701"/>
                </a:lnTo>
                <a:lnTo>
                  <a:pt x="1473200" y="9857"/>
                </a:lnTo>
                <a:lnTo>
                  <a:pt x="1473200" y="2843"/>
                </a:lnTo>
                <a:lnTo>
                  <a:pt x="1470357" y="1"/>
                </a:lnTo>
                <a:close/>
              </a:path>
              <a:path w="6985000" h="12700">
                <a:moveTo>
                  <a:pt x="1559257" y="1"/>
                </a:moveTo>
                <a:lnTo>
                  <a:pt x="1514143" y="1"/>
                </a:lnTo>
                <a:lnTo>
                  <a:pt x="1511300" y="2843"/>
                </a:lnTo>
                <a:lnTo>
                  <a:pt x="1511300" y="9857"/>
                </a:lnTo>
                <a:lnTo>
                  <a:pt x="1514143" y="12701"/>
                </a:lnTo>
                <a:lnTo>
                  <a:pt x="1559257" y="12701"/>
                </a:lnTo>
                <a:lnTo>
                  <a:pt x="1562100" y="9857"/>
                </a:lnTo>
                <a:lnTo>
                  <a:pt x="1562100" y="2843"/>
                </a:lnTo>
                <a:lnTo>
                  <a:pt x="1559257" y="1"/>
                </a:lnTo>
                <a:close/>
              </a:path>
              <a:path w="6985000" h="12700">
                <a:moveTo>
                  <a:pt x="1648157" y="1"/>
                </a:moveTo>
                <a:lnTo>
                  <a:pt x="1603043" y="1"/>
                </a:lnTo>
                <a:lnTo>
                  <a:pt x="1600200" y="2843"/>
                </a:lnTo>
                <a:lnTo>
                  <a:pt x="1600200" y="9857"/>
                </a:lnTo>
                <a:lnTo>
                  <a:pt x="1603043" y="12701"/>
                </a:lnTo>
                <a:lnTo>
                  <a:pt x="1648157" y="12701"/>
                </a:lnTo>
                <a:lnTo>
                  <a:pt x="1651000" y="9857"/>
                </a:lnTo>
                <a:lnTo>
                  <a:pt x="1651000" y="2843"/>
                </a:lnTo>
                <a:lnTo>
                  <a:pt x="1648157" y="1"/>
                </a:lnTo>
                <a:close/>
              </a:path>
              <a:path w="6985000" h="12700">
                <a:moveTo>
                  <a:pt x="1737057" y="1"/>
                </a:moveTo>
                <a:lnTo>
                  <a:pt x="1691943" y="1"/>
                </a:lnTo>
                <a:lnTo>
                  <a:pt x="1689100" y="2843"/>
                </a:lnTo>
                <a:lnTo>
                  <a:pt x="1689100" y="9857"/>
                </a:lnTo>
                <a:lnTo>
                  <a:pt x="1691943" y="12701"/>
                </a:lnTo>
                <a:lnTo>
                  <a:pt x="1737057" y="12701"/>
                </a:lnTo>
                <a:lnTo>
                  <a:pt x="1739900" y="9857"/>
                </a:lnTo>
                <a:lnTo>
                  <a:pt x="1739900" y="2843"/>
                </a:lnTo>
                <a:lnTo>
                  <a:pt x="1737057" y="1"/>
                </a:lnTo>
                <a:close/>
              </a:path>
              <a:path w="6985000" h="12700">
                <a:moveTo>
                  <a:pt x="1825957" y="1"/>
                </a:moveTo>
                <a:lnTo>
                  <a:pt x="1780843" y="1"/>
                </a:lnTo>
                <a:lnTo>
                  <a:pt x="1778000" y="2843"/>
                </a:lnTo>
                <a:lnTo>
                  <a:pt x="1778000" y="9857"/>
                </a:lnTo>
                <a:lnTo>
                  <a:pt x="1780843" y="12701"/>
                </a:lnTo>
                <a:lnTo>
                  <a:pt x="1825957" y="12701"/>
                </a:lnTo>
                <a:lnTo>
                  <a:pt x="1828800" y="9857"/>
                </a:lnTo>
                <a:lnTo>
                  <a:pt x="1828800" y="2843"/>
                </a:lnTo>
                <a:lnTo>
                  <a:pt x="1825957" y="1"/>
                </a:lnTo>
                <a:close/>
              </a:path>
              <a:path w="6985000" h="12700">
                <a:moveTo>
                  <a:pt x="1914857" y="1"/>
                </a:moveTo>
                <a:lnTo>
                  <a:pt x="1869743" y="1"/>
                </a:lnTo>
                <a:lnTo>
                  <a:pt x="1866900" y="2843"/>
                </a:lnTo>
                <a:lnTo>
                  <a:pt x="1866900" y="9857"/>
                </a:lnTo>
                <a:lnTo>
                  <a:pt x="1869743" y="12701"/>
                </a:lnTo>
                <a:lnTo>
                  <a:pt x="1914857" y="12701"/>
                </a:lnTo>
                <a:lnTo>
                  <a:pt x="1917700" y="9857"/>
                </a:lnTo>
                <a:lnTo>
                  <a:pt x="1917700" y="2843"/>
                </a:lnTo>
                <a:lnTo>
                  <a:pt x="1914857" y="1"/>
                </a:lnTo>
                <a:close/>
              </a:path>
              <a:path w="6985000" h="12700">
                <a:moveTo>
                  <a:pt x="2003757" y="1"/>
                </a:moveTo>
                <a:lnTo>
                  <a:pt x="1958643" y="1"/>
                </a:lnTo>
                <a:lnTo>
                  <a:pt x="1955800" y="2843"/>
                </a:lnTo>
                <a:lnTo>
                  <a:pt x="1955800" y="9857"/>
                </a:lnTo>
                <a:lnTo>
                  <a:pt x="1958643" y="12701"/>
                </a:lnTo>
                <a:lnTo>
                  <a:pt x="2003757" y="12701"/>
                </a:lnTo>
                <a:lnTo>
                  <a:pt x="2006600" y="9857"/>
                </a:lnTo>
                <a:lnTo>
                  <a:pt x="2006600" y="2843"/>
                </a:lnTo>
                <a:lnTo>
                  <a:pt x="2003757" y="1"/>
                </a:lnTo>
                <a:close/>
              </a:path>
              <a:path w="6985000" h="12700">
                <a:moveTo>
                  <a:pt x="2092657" y="1"/>
                </a:moveTo>
                <a:lnTo>
                  <a:pt x="2047543" y="1"/>
                </a:lnTo>
                <a:lnTo>
                  <a:pt x="2044700" y="2843"/>
                </a:lnTo>
                <a:lnTo>
                  <a:pt x="2044700" y="9857"/>
                </a:lnTo>
                <a:lnTo>
                  <a:pt x="2047543" y="12701"/>
                </a:lnTo>
                <a:lnTo>
                  <a:pt x="2092657" y="12701"/>
                </a:lnTo>
                <a:lnTo>
                  <a:pt x="2095500" y="9857"/>
                </a:lnTo>
                <a:lnTo>
                  <a:pt x="2095500" y="2843"/>
                </a:lnTo>
                <a:lnTo>
                  <a:pt x="2092657" y="1"/>
                </a:lnTo>
                <a:close/>
              </a:path>
              <a:path w="6985000" h="12700">
                <a:moveTo>
                  <a:pt x="2181557" y="1"/>
                </a:moveTo>
                <a:lnTo>
                  <a:pt x="2136443" y="1"/>
                </a:lnTo>
                <a:lnTo>
                  <a:pt x="2133600" y="2843"/>
                </a:lnTo>
                <a:lnTo>
                  <a:pt x="2133600" y="9857"/>
                </a:lnTo>
                <a:lnTo>
                  <a:pt x="2136443" y="12701"/>
                </a:lnTo>
                <a:lnTo>
                  <a:pt x="2181557" y="12701"/>
                </a:lnTo>
                <a:lnTo>
                  <a:pt x="2184400" y="9857"/>
                </a:lnTo>
                <a:lnTo>
                  <a:pt x="2184400" y="2843"/>
                </a:lnTo>
                <a:lnTo>
                  <a:pt x="2181557" y="1"/>
                </a:lnTo>
                <a:close/>
              </a:path>
              <a:path w="6985000" h="12700">
                <a:moveTo>
                  <a:pt x="2270457" y="1"/>
                </a:moveTo>
                <a:lnTo>
                  <a:pt x="2225343" y="1"/>
                </a:lnTo>
                <a:lnTo>
                  <a:pt x="2222500" y="2843"/>
                </a:lnTo>
                <a:lnTo>
                  <a:pt x="2222500" y="9857"/>
                </a:lnTo>
                <a:lnTo>
                  <a:pt x="2225343" y="12701"/>
                </a:lnTo>
                <a:lnTo>
                  <a:pt x="2270457" y="12701"/>
                </a:lnTo>
                <a:lnTo>
                  <a:pt x="2273300" y="9857"/>
                </a:lnTo>
                <a:lnTo>
                  <a:pt x="2273300" y="2843"/>
                </a:lnTo>
                <a:lnTo>
                  <a:pt x="2270457" y="1"/>
                </a:lnTo>
                <a:close/>
              </a:path>
              <a:path w="6985000" h="12700">
                <a:moveTo>
                  <a:pt x="2359357" y="1"/>
                </a:moveTo>
                <a:lnTo>
                  <a:pt x="2314243" y="1"/>
                </a:lnTo>
                <a:lnTo>
                  <a:pt x="2311400" y="2843"/>
                </a:lnTo>
                <a:lnTo>
                  <a:pt x="2311400" y="9857"/>
                </a:lnTo>
                <a:lnTo>
                  <a:pt x="2314243" y="12701"/>
                </a:lnTo>
                <a:lnTo>
                  <a:pt x="2359357" y="12701"/>
                </a:lnTo>
                <a:lnTo>
                  <a:pt x="2362200" y="9857"/>
                </a:lnTo>
                <a:lnTo>
                  <a:pt x="2362200" y="2843"/>
                </a:lnTo>
                <a:lnTo>
                  <a:pt x="2359357" y="1"/>
                </a:lnTo>
                <a:close/>
              </a:path>
              <a:path w="6985000" h="12700">
                <a:moveTo>
                  <a:pt x="2448257" y="1"/>
                </a:moveTo>
                <a:lnTo>
                  <a:pt x="2403143" y="1"/>
                </a:lnTo>
                <a:lnTo>
                  <a:pt x="2400300" y="2843"/>
                </a:lnTo>
                <a:lnTo>
                  <a:pt x="2400300" y="9857"/>
                </a:lnTo>
                <a:lnTo>
                  <a:pt x="2403143" y="12701"/>
                </a:lnTo>
                <a:lnTo>
                  <a:pt x="2448257" y="12701"/>
                </a:lnTo>
                <a:lnTo>
                  <a:pt x="2451100" y="9857"/>
                </a:lnTo>
                <a:lnTo>
                  <a:pt x="2451100" y="2843"/>
                </a:lnTo>
                <a:lnTo>
                  <a:pt x="2448257" y="1"/>
                </a:lnTo>
                <a:close/>
              </a:path>
              <a:path w="6985000" h="12700">
                <a:moveTo>
                  <a:pt x="2537157" y="1"/>
                </a:moveTo>
                <a:lnTo>
                  <a:pt x="2492043" y="1"/>
                </a:lnTo>
                <a:lnTo>
                  <a:pt x="2489200" y="2843"/>
                </a:lnTo>
                <a:lnTo>
                  <a:pt x="2489200" y="9857"/>
                </a:lnTo>
                <a:lnTo>
                  <a:pt x="2492043" y="12701"/>
                </a:lnTo>
                <a:lnTo>
                  <a:pt x="2537157" y="12701"/>
                </a:lnTo>
                <a:lnTo>
                  <a:pt x="2540000" y="9857"/>
                </a:lnTo>
                <a:lnTo>
                  <a:pt x="2540000" y="2843"/>
                </a:lnTo>
                <a:lnTo>
                  <a:pt x="2537157" y="1"/>
                </a:lnTo>
                <a:close/>
              </a:path>
              <a:path w="6985000" h="12700">
                <a:moveTo>
                  <a:pt x="2626057" y="1"/>
                </a:moveTo>
                <a:lnTo>
                  <a:pt x="2580943" y="1"/>
                </a:lnTo>
                <a:lnTo>
                  <a:pt x="2578100" y="2843"/>
                </a:lnTo>
                <a:lnTo>
                  <a:pt x="2578100" y="9857"/>
                </a:lnTo>
                <a:lnTo>
                  <a:pt x="2580943" y="12701"/>
                </a:lnTo>
                <a:lnTo>
                  <a:pt x="2626057" y="12701"/>
                </a:lnTo>
                <a:lnTo>
                  <a:pt x="2628900" y="9857"/>
                </a:lnTo>
                <a:lnTo>
                  <a:pt x="2628900" y="2843"/>
                </a:lnTo>
                <a:lnTo>
                  <a:pt x="2626057" y="1"/>
                </a:lnTo>
                <a:close/>
              </a:path>
              <a:path w="6985000" h="12700">
                <a:moveTo>
                  <a:pt x="2714957" y="1"/>
                </a:moveTo>
                <a:lnTo>
                  <a:pt x="2669843" y="1"/>
                </a:lnTo>
                <a:lnTo>
                  <a:pt x="2667000" y="2843"/>
                </a:lnTo>
                <a:lnTo>
                  <a:pt x="2667000" y="9857"/>
                </a:lnTo>
                <a:lnTo>
                  <a:pt x="2669843" y="12701"/>
                </a:lnTo>
                <a:lnTo>
                  <a:pt x="2714957" y="12701"/>
                </a:lnTo>
                <a:lnTo>
                  <a:pt x="2717800" y="9857"/>
                </a:lnTo>
                <a:lnTo>
                  <a:pt x="2717800" y="2843"/>
                </a:lnTo>
                <a:lnTo>
                  <a:pt x="2714957" y="1"/>
                </a:lnTo>
                <a:close/>
              </a:path>
              <a:path w="6985000" h="12700">
                <a:moveTo>
                  <a:pt x="2803857" y="1"/>
                </a:moveTo>
                <a:lnTo>
                  <a:pt x="2758743" y="1"/>
                </a:lnTo>
                <a:lnTo>
                  <a:pt x="2755900" y="2843"/>
                </a:lnTo>
                <a:lnTo>
                  <a:pt x="2755900" y="9857"/>
                </a:lnTo>
                <a:lnTo>
                  <a:pt x="2758743" y="12701"/>
                </a:lnTo>
                <a:lnTo>
                  <a:pt x="2803857" y="12701"/>
                </a:lnTo>
                <a:lnTo>
                  <a:pt x="2806700" y="9857"/>
                </a:lnTo>
                <a:lnTo>
                  <a:pt x="2806700" y="2843"/>
                </a:lnTo>
                <a:lnTo>
                  <a:pt x="2803857" y="1"/>
                </a:lnTo>
                <a:close/>
              </a:path>
              <a:path w="6985000" h="12700">
                <a:moveTo>
                  <a:pt x="2892757" y="1"/>
                </a:moveTo>
                <a:lnTo>
                  <a:pt x="2847643" y="1"/>
                </a:lnTo>
                <a:lnTo>
                  <a:pt x="2844800" y="2843"/>
                </a:lnTo>
                <a:lnTo>
                  <a:pt x="2844800" y="9857"/>
                </a:lnTo>
                <a:lnTo>
                  <a:pt x="2847643" y="12701"/>
                </a:lnTo>
                <a:lnTo>
                  <a:pt x="2892757" y="12701"/>
                </a:lnTo>
                <a:lnTo>
                  <a:pt x="2895600" y="9857"/>
                </a:lnTo>
                <a:lnTo>
                  <a:pt x="2895600" y="2843"/>
                </a:lnTo>
                <a:lnTo>
                  <a:pt x="2892757" y="1"/>
                </a:lnTo>
                <a:close/>
              </a:path>
              <a:path w="6985000" h="12700">
                <a:moveTo>
                  <a:pt x="2981657" y="1"/>
                </a:moveTo>
                <a:lnTo>
                  <a:pt x="2936543" y="1"/>
                </a:lnTo>
                <a:lnTo>
                  <a:pt x="2933700" y="2843"/>
                </a:lnTo>
                <a:lnTo>
                  <a:pt x="2933700" y="9857"/>
                </a:lnTo>
                <a:lnTo>
                  <a:pt x="2936543" y="12701"/>
                </a:lnTo>
                <a:lnTo>
                  <a:pt x="2981657" y="12701"/>
                </a:lnTo>
                <a:lnTo>
                  <a:pt x="2984500" y="9857"/>
                </a:lnTo>
                <a:lnTo>
                  <a:pt x="2984500" y="2843"/>
                </a:lnTo>
                <a:lnTo>
                  <a:pt x="2981657" y="1"/>
                </a:lnTo>
                <a:close/>
              </a:path>
              <a:path w="6985000" h="12700">
                <a:moveTo>
                  <a:pt x="3070557" y="1"/>
                </a:moveTo>
                <a:lnTo>
                  <a:pt x="3025443" y="1"/>
                </a:lnTo>
                <a:lnTo>
                  <a:pt x="3022600" y="2843"/>
                </a:lnTo>
                <a:lnTo>
                  <a:pt x="3022600" y="9857"/>
                </a:lnTo>
                <a:lnTo>
                  <a:pt x="3025443" y="12701"/>
                </a:lnTo>
                <a:lnTo>
                  <a:pt x="3070557" y="12701"/>
                </a:lnTo>
                <a:lnTo>
                  <a:pt x="3073400" y="9857"/>
                </a:lnTo>
                <a:lnTo>
                  <a:pt x="3073400" y="2843"/>
                </a:lnTo>
                <a:lnTo>
                  <a:pt x="3070557" y="1"/>
                </a:lnTo>
                <a:close/>
              </a:path>
              <a:path w="6985000" h="12700">
                <a:moveTo>
                  <a:pt x="3159457" y="1"/>
                </a:moveTo>
                <a:lnTo>
                  <a:pt x="3114343" y="1"/>
                </a:lnTo>
                <a:lnTo>
                  <a:pt x="3111500" y="2843"/>
                </a:lnTo>
                <a:lnTo>
                  <a:pt x="3111500" y="9857"/>
                </a:lnTo>
                <a:lnTo>
                  <a:pt x="3114343" y="12701"/>
                </a:lnTo>
                <a:lnTo>
                  <a:pt x="3159457" y="12701"/>
                </a:lnTo>
                <a:lnTo>
                  <a:pt x="3162300" y="9857"/>
                </a:lnTo>
                <a:lnTo>
                  <a:pt x="3162300" y="2843"/>
                </a:lnTo>
                <a:lnTo>
                  <a:pt x="3159457" y="1"/>
                </a:lnTo>
                <a:close/>
              </a:path>
              <a:path w="6985000" h="12700">
                <a:moveTo>
                  <a:pt x="3248357" y="1"/>
                </a:moveTo>
                <a:lnTo>
                  <a:pt x="3203243" y="1"/>
                </a:lnTo>
                <a:lnTo>
                  <a:pt x="3200400" y="2843"/>
                </a:lnTo>
                <a:lnTo>
                  <a:pt x="3200400" y="9857"/>
                </a:lnTo>
                <a:lnTo>
                  <a:pt x="3203243" y="12701"/>
                </a:lnTo>
                <a:lnTo>
                  <a:pt x="3248357" y="12701"/>
                </a:lnTo>
                <a:lnTo>
                  <a:pt x="3251200" y="9857"/>
                </a:lnTo>
                <a:lnTo>
                  <a:pt x="3251200" y="2843"/>
                </a:lnTo>
                <a:lnTo>
                  <a:pt x="3248357" y="1"/>
                </a:lnTo>
                <a:close/>
              </a:path>
              <a:path w="6985000" h="12700">
                <a:moveTo>
                  <a:pt x="3337257" y="1"/>
                </a:moveTo>
                <a:lnTo>
                  <a:pt x="3292143" y="1"/>
                </a:lnTo>
                <a:lnTo>
                  <a:pt x="3289300" y="2843"/>
                </a:lnTo>
                <a:lnTo>
                  <a:pt x="3289300" y="9857"/>
                </a:lnTo>
                <a:lnTo>
                  <a:pt x="3292143" y="12701"/>
                </a:lnTo>
                <a:lnTo>
                  <a:pt x="3337257" y="12701"/>
                </a:lnTo>
                <a:lnTo>
                  <a:pt x="3340100" y="9857"/>
                </a:lnTo>
                <a:lnTo>
                  <a:pt x="3340100" y="2843"/>
                </a:lnTo>
                <a:lnTo>
                  <a:pt x="3337257" y="1"/>
                </a:lnTo>
                <a:close/>
              </a:path>
              <a:path w="6985000" h="12700">
                <a:moveTo>
                  <a:pt x="3426157" y="1"/>
                </a:moveTo>
                <a:lnTo>
                  <a:pt x="3381043" y="1"/>
                </a:lnTo>
                <a:lnTo>
                  <a:pt x="3378200" y="2843"/>
                </a:lnTo>
                <a:lnTo>
                  <a:pt x="3378200" y="9857"/>
                </a:lnTo>
                <a:lnTo>
                  <a:pt x="3381043" y="12701"/>
                </a:lnTo>
                <a:lnTo>
                  <a:pt x="3426157" y="12701"/>
                </a:lnTo>
                <a:lnTo>
                  <a:pt x="3429000" y="9857"/>
                </a:lnTo>
                <a:lnTo>
                  <a:pt x="3429000" y="2843"/>
                </a:lnTo>
                <a:lnTo>
                  <a:pt x="3426157" y="1"/>
                </a:lnTo>
                <a:close/>
              </a:path>
              <a:path w="6985000" h="12700">
                <a:moveTo>
                  <a:pt x="3515057" y="1"/>
                </a:moveTo>
                <a:lnTo>
                  <a:pt x="3469943" y="1"/>
                </a:lnTo>
                <a:lnTo>
                  <a:pt x="3467100" y="2843"/>
                </a:lnTo>
                <a:lnTo>
                  <a:pt x="3467100" y="9857"/>
                </a:lnTo>
                <a:lnTo>
                  <a:pt x="3469943" y="12701"/>
                </a:lnTo>
                <a:lnTo>
                  <a:pt x="3515057" y="12701"/>
                </a:lnTo>
                <a:lnTo>
                  <a:pt x="3517900" y="9857"/>
                </a:lnTo>
                <a:lnTo>
                  <a:pt x="3517900" y="2843"/>
                </a:lnTo>
                <a:lnTo>
                  <a:pt x="3515057" y="1"/>
                </a:lnTo>
                <a:close/>
              </a:path>
              <a:path w="6985000" h="12700">
                <a:moveTo>
                  <a:pt x="3603957" y="1"/>
                </a:moveTo>
                <a:lnTo>
                  <a:pt x="3558843" y="1"/>
                </a:lnTo>
                <a:lnTo>
                  <a:pt x="3556000" y="2843"/>
                </a:lnTo>
                <a:lnTo>
                  <a:pt x="3556000" y="9857"/>
                </a:lnTo>
                <a:lnTo>
                  <a:pt x="3558843" y="12701"/>
                </a:lnTo>
                <a:lnTo>
                  <a:pt x="3603957" y="12701"/>
                </a:lnTo>
                <a:lnTo>
                  <a:pt x="3606800" y="9857"/>
                </a:lnTo>
                <a:lnTo>
                  <a:pt x="3606800" y="2843"/>
                </a:lnTo>
                <a:lnTo>
                  <a:pt x="3603957" y="1"/>
                </a:lnTo>
                <a:close/>
              </a:path>
              <a:path w="6985000" h="12700">
                <a:moveTo>
                  <a:pt x="3692857" y="1"/>
                </a:moveTo>
                <a:lnTo>
                  <a:pt x="3647743" y="1"/>
                </a:lnTo>
                <a:lnTo>
                  <a:pt x="3644900" y="2843"/>
                </a:lnTo>
                <a:lnTo>
                  <a:pt x="3644900" y="9857"/>
                </a:lnTo>
                <a:lnTo>
                  <a:pt x="3647743" y="12701"/>
                </a:lnTo>
                <a:lnTo>
                  <a:pt x="3692857" y="12701"/>
                </a:lnTo>
                <a:lnTo>
                  <a:pt x="3695700" y="9857"/>
                </a:lnTo>
                <a:lnTo>
                  <a:pt x="3695700" y="2843"/>
                </a:lnTo>
                <a:lnTo>
                  <a:pt x="3692857" y="1"/>
                </a:lnTo>
                <a:close/>
              </a:path>
              <a:path w="6985000" h="12700">
                <a:moveTo>
                  <a:pt x="3781757" y="1"/>
                </a:moveTo>
                <a:lnTo>
                  <a:pt x="3736643" y="1"/>
                </a:lnTo>
                <a:lnTo>
                  <a:pt x="3733800" y="2843"/>
                </a:lnTo>
                <a:lnTo>
                  <a:pt x="3733800" y="9857"/>
                </a:lnTo>
                <a:lnTo>
                  <a:pt x="3736643" y="12701"/>
                </a:lnTo>
                <a:lnTo>
                  <a:pt x="3781757" y="12701"/>
                </a:lnTo>
                <a:lnTo>
                  <a:pt x="3784600" y="9857"/>
                </a:lnTo>
                <a:lnTo>
                  <a:pt x="3784598" y="2843"/>
                </a:lnTo>
                <a:lnTo>
                  <a:pt x="3781757" y="1"/>
                </a:lnTo>
                <a:close/>
              </a:path>
              <a:path w="6985000" h="12700">
                <a:moveTo>
                  <a:pt x="3870657" y="1"/>
                </a:moveTo>
                <a:lnTo>
                  <a:pt x="3825543" y="1"/>
                </a:lnTo>
                <a:lnTo>
                  <a:pt x="3822700" y="2844"/>
                </a:lnTo>
                <a:lnTo>
                  <a:pt x="3822700" y="9857"/>
                </a:lnTo>
                <a:lnTo>
                  <a:pt x="3825543" y="12701"/>
                </a:lnTo>
                <a:lnTo>
                  <a:pt x="3870657" y="12701"/>
                </a:lnTo>
                <a:lnTo>
                  <a:pt x="3873500" y="9857"/>
                </a:lnTo>
                <a:lnTo>
                  <a:pt x="3873500" y="2844"/>
                </a:lnTo>
                <a:lnTo>
                  <a:pt x="3870657" y="1"/>
                </a:lnTo>
                <a:close/>
              </a:path>
              <a:path w="6985000" h="12700">
                <a:moveTo>
                  <a:pt x="3959557" y="1"/>
                </a:moveTo>
                <a:lnTo>
                  <a:pt x="3914443" y="1"/>
                </a:lnTo>
                <a:lnTo>
                  <a:pt x="3911600" y="2844"/>
                </a:lnTo>
                <a:lnTo>
                  <a:pt x="3911600" y="9857"/>
                </a:lnTo>
                <a:lnTo>
                  <a:pt x="3914443" y="12701"/>
                </a:lnTo>
                <a:lnTo>
                  <a:pt x="3959557" y="12701"/>
                </a:lnTo>
                <a:lnTo>
                  <a:pt x="3962400" y="9857"/>
                </a:lnTo>
                <a:lnTo>
                  <a:pt x="3962400" y="2844"/>
                </a:lnTo>
                <a:lnTo>
                  <a:pt x="3959557" y="1"/>
                </a:lnTo>
                <a:close/>
              </a:path>
              <a:path w="6985000" h="12700">
                <a:moveTo>
                  <a:pt x="4048457" y="1"/>
                </a:moveTo>
                <a:lnTo>
                  <a:pt x="4003343" y="1"/>
                </a:lnTo>
                <a:lnTo>
                  <a:pt x="4000500" y="2844"/>
                </a:lnTo>
                <a:lnTo>
                  <a:pt x="4000500" y="9857"/>
                </a:lnTo>
                <a:lnTo>
                  <a:pt x="4003343" y="12701"/>
                </a:lnTo>
                <a:lnTo>
                  <a:pt x="4048457" y="12701"/>
                </a:lnTo>
                <a:lnTo>
                  <a:pt x="4051300" y="9857"/>
                </a:lnTo>
                <a:lnTo>
                  <a:pt x="4051300" y="2844"/>
                </a:lnTo>
                <a:lnTo>
                  <a:pt x="4048457" y="1"/>
                </a:lnTo>
                <a:close/>
              </a:path>
              <a:path w="6985000" h="12700">
                <a:moveTo>
                  <a:pt x="4137357" y="1"/>
                </a:moveTo>
                <a:lnTo>
                  <a:pt x="4092243" y="1"/>
                </a:lnTo>
                <a:lnTo>
                  <a:pt x="4089400" y="2844"/>
                </a:lnTo>
                <a:lnTo>
                  <a:pt x="4089400" y="9857"/>
                </a:lnTo>
                <a:lnTo>
                  <a:pt x="4092243" y="12701"/>
                </a:lnTo>
                <a:lnTo>
                  <a:pt x="4137357" y="12701"/>
                </a:lnTo>
                <a:lnTo>
                  <a:pt x="4140200" y="9857"/>
                </a:lnTo>
                <a:lnTo>
                  <a:pt x="4140200" y="2844"/>
                </a:lnTo>
                <a:lnTo>
                  <a:pt x="4137357" y="1"/>
                </a:lnTo>
                <a:close/>
              </a:path>
              <a:path w="6985000" h="12700">
                <a:moveTo>
                  <a:pt x="4226257" y="1"/>
                </a:moveTo>
                <a:lnTo>
                  <a:pt x="4181143" y="1"/>
                </a:lnTo>
                <a:lnTo>
                  <a:pt x="4178300" y="2844"/>
                </a:lnTo>
                <a:lnTo>
                  <a:pt x="4178300" y="9857"/>
                </a:lnTo>
                <a:lnTo>
                  <a:pt x="4181143" y="12701"/>
                </a:lnTo>
                <a:lnTo>
                  <a:pt x="4226257" y="12701"/>
                </a:lnTo>
                <a:lnTo>
                  <a:pt x="4229100" y="9857"/>
                </a:lnTo>
                <a:lnTo>
                  <a:pt x="4229100" y="2844"/>
                </a:lnTo>
                <a:lnTo>
                  <a:pt x="4226257" y="1"/>
                </a:lnTo>
                <a:close/>
              </a:path>
              <a:path w="6985000" h="12700">
                <a:moveTo>
                  <a:pt x="4315157" y="1"/>
                </a:moveTo>
                <a:lnTo>
                  <a:pt x="4270043" y="1"/>
                </a:lnTo>
                <a:lnTo>
                  <a:pt x="4267200" y="2844"/>
                </a:lnTo>
                <a:lnTo>
                  <a:pt x="4267200" y="9857"/>
                </a:lnTo>
                <a:lnTo>
                  <a:pt x="4270043" y="12701"/>
                </a:lnTo>
                <a:lnTo>
                  <a:pt x="4315157" y="12701"/>
                </a:lnTo>
                <a:lnTo>
                  <a:pt x="4318000" y="9857"/>
                </a:lnTo>
                <a:lnTo>
                  <a:pt x="4318000" y="2844"/>
                </a:lnTo>
                <a:lnTo>
                  <a:pt x="4315157" y="1"/>
                </a:lnTo>
                <a:close/>
              </a:path>
              <a:path w="6985000" h="12700">
                <a:moveTo>
                  <a:pt x="4404057" y="1"/>
                </a:moveTo>
                <a:lnTo>
                  <a:pt x="4358943" y="1"/>
                </a:lnTo>
                <a:lnTo>
                  <a:pt x="4356100" y="2844"/>
                </a:lnTo>
                <a:lnTo>
                  <a:pt x="4356100" y="9857"/>
                </a:lnTo>
                <a:lnTo>
                  <a:pt x="4358943" y="12701"/>
                </a:lnTo>
                <a:lnTo>
                  <a:pt x="4404057" y="12701"/>
                </a:lnTo>
                <a:lnTo>
                  <a:pt x="4406900" y="9857"/>
                </a:lnTo>
                <a:lnTo>
                  <a:pt x="4406900" y="2844"/>
                </a:lnTo>
                <a:lnTo>
                  <a:pt x="4404057" y="1"/>
                </a:lnTo>
                <a:close/>
              </a:path>
              <a:path w="6985000" h="12700">
                <a:moveTo>
                  <a:pt x="4492957" y="1"/>
                </a:moveTo>
                <a:lnTo>
                  <a:pt x="4447843" y="1"/>
                </a:lnTo>
                <a:lnTo>
                  <a:pt x="4445000" y="2844"/>
                </a:lnTo>
                <a:lnTo>
                  <a:pt x="4445000" y="9857"/>
                </a:lnTo>
                <a:lnTo>
                  <a:pt x="4447843" y="12701"/>
                </a:lnTo>
                <a:lnTo>
                  <a:pt x="4492957" y="12701"/>
                </a:lnTo>
                <a:lnTo>
                  <a:pt x="4495800" y="9857"/>
                </a:lnTo>
                <a:lnTo>
                  <a:pt x="4495800" y="2844"/>
                </a:lnTo>
                <a:lnTo>
                  <a:pt x="4492957" y="1"/>
                </a:lnTo>
                <a:close/>
              </a:path>
              <a:path w="6985000" h="12700">
                <a:moveTo>
                  <a:pt x="4581857" y="1"/>
                </a:moveTo>
                <a:lnTo>
                  <a:pt x="4536743" y="1"/>
                </a:lnTo>
                <a:lnTo>
                  <a:pt x="4533900" y="2844"/>
                </a:lnTo>
                <a:lnTo>
                  <a:pt x="4533900" y="9857"/>
                </a:lnTo>
                <a:lnTo>
                  <a:pt x="4536743" y="12701"/>
                </a:lnTo>
                <a:lnTo>
                  <a:pt x="4581857" y="12701"/>
                </a:lnTo>
                <a:lnTo>
                  <a:pt x="4584700" y="9857"/>
                </a:lnTo>
                <a:lnTo>
                  <a:pt x="4584700" y="2844"/>
                </a:lnTo>
                <a:lnTo>
                  <a:pt x="4581857" y="1"/>
                </a:lnTo>
                <a:close/>
              </a:path>
              <a:path w="6985000" h="12700">
                <a:moveTo>
                  <a:pt x="4670757" y="1"/>
                </a:moveTo>
                <a:lnTo>
                  <a:pt x="4625643" y="1"/>
                </a:lnTo>
                <a:lnTo>
                  <a:pt x="4622800" y="2844"/>
                </a:lnTo>
                <a:lnTo>
                  <a:pt x="4622800" y="9857"/>
                </a:lnTo>
                <a:lnTo>
                  <a:pt x="4625643" y="12701"/>
                </a:lnTo>
                <a:lnTo>
                  <a:pt x="4670757" y="12701"/>
                </a:lnTo>
                <a:lnTo>
                  <a:pt x="4673600" y="9857"/>
                </a:lnTo>
                <a:lnTo>
                  <a:pt x="4673600" y="2844"/>
                </a:lnTo>
                <a:lnTo>
                  <a:pt x="4670757" y="1"/>
                </a:lnTo>
                <a:close/>
              </a:path>
              <a:path w="6985000" h="12700">
                <a:moveTo>
                  <a:pt x="4759657" y="1"/>
                </a:moveTo>
                <a:lnTo>
                  <a:pt x="4714543" y="1"/>
                </a:lnTo>
                <a:lnTo>
                  <a:pt x="4711700" y="2844"/>
                </a:lnTo>
                <a:lnTo>
                  <a:pt x="4711700" y="9857"/>
                </a:lnTo>
                <a:lnTo>
                  <a:pt x="4714543" y="12701"/>
                </a:lnTo>
                <a:lnTo>
                  <a:pt x="4759657" y="12701"/>
                </a:lnTo>
                <a:lnTo>
                  <a:pt x="4762500" y="9857"/>
                </a:lnTo>
                <a:lnTo>
                  <a:pt x="4762500" y="2844"/>
                </a:lnTo>
                <a:lnTo>
                  <a:pt x="4759657" y="1"/>
                </a:lnTo>
                <a:close/>
              </a:path>
              <a:path w="6985000" h="12700">
                <a:moveTo>
                  <a:pt x="4848557" y="1"/>
                </a:moveTo>
                <a:lnTo>
                  <a:pt x="4803443" y="1"/>
                </a:lnTo>
                <a:lnTo>
                  <a:pt x="4800600" y="2844"/>
                </a:lnTo>
                <a:lnTo>
                  <a:pt x="4800600" y="9857"/>
                </a:lnTo>
                <a:lnTo>
                  <a:pt x="4803443" y="12701"/>
                </a:lnTo>
                <a:lnTo>
                  <a:pt x="4848557" y="12701"/>
                </a:lnTo>
                <a:lnTo>
                  <a:pt x="4851400" y="9857"/>
                </a:lnTo>
                <a:lnTo>
                  <a:pt x="4851400" y="2844"/>
                </a:lnTo>
                <a:lnTo>
                  <a:pt x="4848557" y="1"/>
                </a:lnTo>
                <a:close/>
              </a:path>
              <a:path w="6985000" h="12700">
                <a:moveTo>
                  <a:pt x="4937457" y="1"/>
                </a:moveTo>
                <a:lnTo>
                  <a:pt x="4892343" y="1"/>
                </a:lnTo>
                <a:lnTo>
                  <a:pt x="4889500" y="2844"/>
                </a:lnTo>
                <a:lnTo>
                  <a:pt x="4889500" y="9857"/>
                </a:lnTo>
                <a:lnTo>
                  <a:pt x="4892343" y="12701"/>
                </a:lnTo>
                <a:lnTo>
                  <a:pt x="4937457" y="12701"/>
                </a:lnTo>
                <a:lnTo>
                  <a:pt x="4940300" y="9857"/>
                </a:lnTo>
                <a:lnTo>
                  <a:pt x="4940300" y="2844"/>
                </a:lnTo>
                <a:lnTo>
                  <a:pt x="4937457" y="1"/>
                </a:lnTo>
                <a:close/>
              </a:path>
              <a:path w="6985000" h="12700">
                <a:moveTo>
                  <a:pt x="5026357" y="1"/>
                </a:moveTo>
                <a:lnTo>
                  <a:pt x="4981243" y="1"/>
                </a:lnTo>
                <a:lnTo>
                  <a:pt x="4978400" y="2844"/>
                </a:lnTo>
                <a:lnTo>
                  <a:pt x="4978400" y="9857"/>
                </a:lnTo>
                <a:lnTo>
                  <a:pt x="4981243" y="12701"/>
                </a:lnTo>
                <a:lnTo>
                  <a:pt x="5026357" y="12701"/>
                </a:lnTo>
                <a:lnTo>
                  <a:pt x="5029200" y="9857"/>
                </a:lnTo>
                <a:lnTo>
                  <a:pt x="5029200" y="2844"/>
                </a:lnTo>
                <a:lnTo>
                  <a:pt x="5026357" y="1"/>
                </a:lnTo>
                <a:close/>
              </a:path>
              <a:path w="6985000" h="12700">
                <a:moveTo>
                  <a:pt x="5115257" y="1"/>
                </a:moveTo>
                <a:lnTo>
                  <a:pt x="5070143" y="1"/>
                </a:lnTo>
                <a:lnTo>
                  <a:pt x="5067300" y="2844"/>
                </a:lnTo>
                <a:lnTo>
                  <a:pt x="5067300" y="9857"/>
                </a:lnTo>
                <a:lnTo>
                  <a:pt x="5070143" y="12701"/>
                </a:lnTo>
                <a:lnTo>
                  <a:pt x="5115257" y="12701"/>
                </a:lnTo>
                <a:lnTo>
                  <a:pt x="5118100" y="9857"/>
                </a:lnTo>
                <a:lnTo>
                  <a:pt x="5118100" y="2844"/>
                </a:lnTo>
                <a:lnTo>
                  <a:pt x="5115257" y="1"/>
                </a:lnTo>
                <a:close/>
              </a:path>
              <a:path w="6985000" h="12700">
                <a:moveTo>
                  <a:pt x="5204157" y="1"/>
                </a:moveTo>
                <a:lnTo>
                  <a:pt x="5159043" y="1"/>
                </a:lnTo>
                <a:lnTo>
                  <a:pt x="5156200" y="2844"/>
                </a:lnTo>
                <a:lnTo>
                  <a:pt x="5156200" y="9859"/>
                </a:lnTo>
                <a:lnTo>
                  <a:pt x="5159043" y="12701"/>
                </a:lnTo>
                <a:lnTo>
                  <a:pt x="5204157" y="12701"/>
                </a:lnTo>
                <a:lnTo>
                  <a:pt x="5207000" y="9859"/>
                </a:lnTo>
                <a:lnTo>
                  <a:pt x="5207000" y="2844"/>
                </a:lnTo>
                <a:lnTo>
                  <a:pt x="5204157" y="1"/>
                </a:lnTo>
                <a:close/>
              </a:path>
              <a:path w="6985000" h="12700">
                <a:moveTo>
                  <a:pt x="5293057" y="1"/>
                </a:moveTo>
                <a:lnTo>
                  <a:pt x="5247943" y="1"/>
                </a:lnTo>
                <a:lnTo>
                  <a:pt x="5245100" y="2844"/>
                </a:lnTo>
                <a:lnTo>
                  <a:pt x="5245100" y="9859"/>
                </a:lnTo>
                <a:lnTo>
                  <a:pt x="5247943" y="12701"/>
                </a:lnTo>
                <a:lnTo>
                  <a:pt x="5293057" y="12701"/>
                </a:lnTo>
                <a:lnTo>
                  <a:pt x="5295900" y="9859"/>
                </a:lnTo>
                <a:lnTo>
                  <a:pt x="5295900" y="2844"/>
                </a:lnTo>
                <a:lnTo>
                  <a:pt x="5293057" y="1"/>
                </a:lnTo>
                <a:close/>
              </a:path>
              <a:path w="6985000" h="12700">
                <a:moveTo>
                  <a:pt x="5381957" y="1"/>
                </a:moveTo>
                <a:lnTo>
                  <a:pt x="5336843" y="1"/>
                </a:lnTo>
                <a:lnTo>
                  <a:pt x="5334000" y="2844"/>
                </a:lnTo>
                <a:lnTo>
                  <a:pt x="5334000" y="9859"/>
                </a:lnTo>
                <a:lnTo>
                  <a:pt x="5336843" y="12701"/>
                </a:lnTo>
                <a:lnTo>
                  <a:pt x="5381957" y="12701"/>
                </a:lnTo>
                <a:lnTo>
                  <a:pt x="5384800" y="9859"/>
                </a:lnTo>
                <a:lnTo>
                  <a:pt x="5384800" y="2844"/>
                </a:lnTo>
                <a:lnTo>
                  <a:pt x="5381957" y="1"/>
                </a:lnTo>
                <a:close/>
              </a:path>
              <a:path w="6985000" h="12700">
                <a:moveTo>
                  <a:pt x="5470857" y="1"/>
                </a:moveTo>
                <a:lnTo>
                  <a:pt x="5425743" y="1"/>
                </a:lnTo>
                <a:lnTo>
                  <a:pt x="5422900" y="2844"/>
                </a:lnTo>
                <a:lnTo>
                  <a:pt x="5422900" y="9859"/>
                </a:lnTo>
                <a:lnTo>
                  <a:pt x="5425743" y="12701"/>
                </a:lnTo>
                <a:lnTo>
                  <a:pt x="5470857" y="12701"/>
                </a:lnTo>
                <a:lnTo>
                  <a:pt x="5473700" y="9859"/>
                </a:lnTo>
                <a:lnTo>
                  <a:pt x="5473700" y="2844"/>
                </a:lnTo>
                <a:lnTo>
                  <a:pt x="5470857" y="1"/>
                </a:lnTo>
                <a:close/>
              </a:path>
              <a:path w="6985000" h="12700">
                <a:moveTo>
                  <a:pt x="5559757" y="1"/>
                </a:moveTo>
                <a:lnTo>
                  <a:pt x="5514643" y="1"/>
                </a:lnTo>
                <a:lnTo>
                  <a:pt x="5511800" y="2844"/>
                </a:lnTo>
                <a:lnTo>
                  <a:pt x="5511800" y="9859"/>
                </a:lnTo>
                <a:lnTo>
                  <a:pt x="5514643" y="12701"/>
                </a:lnTo>
                <a:lnTo>
                  <a:pt x="5559757" y="12701"/>
                </a:lnTo>
                <a:lnTo>
                  <a:pt x="5562600" y="9859"/>
                </a:lnTo>
                <a:lnTo>
                  <a:pt x="5562600" y="2844"/>
                </a:lnTo>
                <a:lnTo>
                  <a:pt x="5559757" y="1"/>
                </a:lnTo>
                <a:close/>
              </a:path>
              <a:path w="6985000" h="12700">
                <a:moveTo>
                  <a:pt x="5648657" y="1"/>
                </a:moveTo>
                <a:lnTo>
                  <a:pt x="5603543" y="1"/>
                </a:lnTo>
                <a:lnTo>
                  <a:pt x="5600700" y="2844"/>
                </a:lnTo>
                <a:lnTo>
                  <a:pt x="5600700" y="9859"/>
                </a:lnTo>
                <a:lnTo>
                  <a:pt x="5603543" y="12701"/>
                </a:lnTo>
                <a:lnTo>
                  <a:pt x="5648657" y="12701"/>
                </a:lnTo>
                <a:lnTo>
                  <a:pt x="5651500" y="9859"/>
                </a:lnTo>
                <a:lnTo>
                  <a:pt x="5651500" y="2844"/>
                </a:lnTo>
                <a:lnTo>
                  <a:pt x="5648657" y="1"/>
                </a:lnTo>
                <a:close/>
              </a:path>
              <a:path w="6985000" h="12700">
                <a:moveTo>
                  <a:pt x="5737557" y="1"/>
                </a:moveTo>
                <a:lnTo>
                  <a:pt x="5692443" y="1"/>
                </a:lnTo>
                <a:lnTo>
                  <a:pt x="5689600" y="2844"/>
                </a:lnTo>
                <a:lnTo>
                  <a:pt x="5689600" y="9859"/>
                </a:lnTo>
                <a:lnTo>
                  <a:pt x="5692443" y="12701"/>
                </a:lnTo>
                <a:lnTo>
                  <a:pt x="5737557" y="12701"/>
                </a:lnTo>
                <a:lnTo>
                  <a:pt x="5740400" y="9859"/>
                </a:lnTo>
                <a:lnTo>
                  <a:pt x="5740400" y="2844"/>
                </a:lnTo>
                <a:lnTo>
                  <a:pt x="5737557" y="1"/>
                </a:lnTo>
                <a:close/>
              </a:path>
              <a:path w="6985000" h="12700">
                <a:moveTo>
                  <a:pt x="5826457" y="1"/>
                </a:moveTo>
                <a:lnTo>
                  <a:pt x="5781343" y="1"/>
                </a:lnTo>
                <a:lnTo>
                  <a:pt x="5778500" y="2844"/>
                </a:lnTo>
                <a:lnTo>
                  <a:pt x="5778500" y="9859"/>
                </a:lnTo>
                <a:lnTo>
                  <a:pt x="5781343" y="12701"/>
                </a:lnTo>
                <a:lnTo>
                  <a:pt x="5826457" y="12701"/>
                </a:lnTo>
                <a:lnTo>
                  <a:pt x="5829300" y="9859"/>
                </a:lnTo>
                <a:lnTo>
                  <a:pt x="5829300" y="2844"/>
                </a:lnTo>
                <a:lnTo>
                  <a:pt x="5826457" y="1"/>
                </a:lnTo>
                <a:close/>
              </a:path>
              <a:path w="6985000" h="12700">
                <a:moveTo>
                  <a:pt x="5915357" y="1"/>
                </a:moveTo>
                <a:lnTo>
                  <a:pt x="5870243" y="1"/>
                </a:lnTo>
                <a:lnTo>
                  <a:pt x="5867400" y="2844"/>
                </a:lnTo>
                <a:lnTo>
                  <a:pt x="5867400" y="9859"/>
                </a:lnTo>
                <a:lnTo>
                  <a:pt x="5870243" y="12701"/>
                </a:lnTo>
                <a:lnTo>
                  <a:pt x="5915357" y="12701"/>
                </a:lnTo>
                <a:lnTo>
                  <a:pt x="5918200" y="9859"/>
                </a:lnTo>
                <a:lnTo>
                  <a:pt x="5918200" y="2844"/>
                </a:lnTo>
                <a:lnTo>
                  <a:pt x="5915357" y="1"/>
                </a:lnTo>
                <a:close/>
              </a:path>
              <a:path w="6985000" h="12700">
                <a:moveTo>
                  <a:pt x="6004257" y="1"/>
                </a:moveTo>
                <a:lnTo>
                  <a:pt x="5959143" y="1"/>
                </a:lnTo>
                <a:lnTo>
                  <a:pt x="5956300" y="2844"/>
                </a:lnTo>
                <a:lnTo>
                  <a:pt x="5956300" y="9859"/>
                </a:lnTo>
                <a:lnTo>
                  <a:pt x="5959143" y="12701"/>
                </a:lnTo>
                <a:lnTo>
                  <a:pt x="6004257" y="12701"/>
                </a:lnTo>
                <a:lnTo>
                  <a:pt x="6007100" y="9859"/>
                </a:lnTo>
                <a:lnTo>
                  <a:pt x="6007100" y="2844"/>
                </a:lnTo>
                <a:lnTo>
                  <a:pt x="6004257" y="1"/>
                </a:lnTo>
                <a:close/>
              </a:path>
              <a:path w="6985000" h="12700">
                <a:moveTo>
                  <a:pt x="6093157" y="1"/>
                </a:moveTo>
                <a:lnTo>
                  <a:pt x="6048043" y="1"/>
                </a:lnTo>
                <a:lnTo>
                  <a:pt x="6045200" y="2844"/>
                </a:lnTo>
                <a:lnTo>
                  <a:pt x="6045200" y="9859"/>
                </a:lnTo>
                <a:lnTo>
                  <a:pt x="6048043" y="12701"/>
                </a:lnTo>
                <a:lnTo>
                  <a:pt x="6093157" y="12701"/>
                </a:lnTo>
                <a:lnTo>
                  <a:pt x="6096000" y="9859"/>
                </a:lnTo>
                <a:lnTo>
                  <a:pt x="6096000" y="2844"/>
                </a:lnTo>
                <a:lnTo>
                  <a:pt x="6093157" y="1"/>
                </a:lnTo>
                <a:close/>
              </a:path>
              <a:path w="6985000" h="12700">
                <a:moveTo>
                  <a:pt x="6182057" y="1"/>
                </a:moveTo>
                <a:lnTo>
                  <a:pt x="6136943" y="1"/>
                </a:lnTo>
                <a:lnTo>
                  <a:pt x="6134100" y="2844"/>
                </a:lnTo>
                <a:lnTo>
                  <a:pt x="6134100" y="9859"/>
                </a:lnTo>
                <a:lnTo>
                  <a:pt x="6136943" y="12701"/>
                </a:lnTo>
                <a:lnTo>
                  <a:pt x="6182057" y="12701"/>
                </a:lnTo>
                <a:lnTo>
                  <a:pt x="6184900" y="9859"/>
                </a:lnTo>
                <a:lnTo>
                  <a:pt x="6184900" y="2844"/>
                </a:lnTo>
                <a:lnTo>
                  <a:pt x="6182057" y="1"/>
                </a:lnTo>
                <a:close/>
              </a:path>
              <a:path w="6985000" h="12700">
                <a:moveTo>
                  <a:pt x="6270957" y="1"/>
                </a:moveTo>
                <a:lnTo>
                  <a:pt x="6225843" y="1"/>
                </a:lnTo>
                <a:lnTo>
                  <a:pt x="6223000" y="2844"/>
                </a:lnTo>
                <a:lnTo>
                  <a:pt x="6223000" y="9859"/>
                </a:lnTo>
                <a:lnTo>
                  <a:pt x="6225843" y="12701"/>
                </a:lnTo>
                <a:lnTo>
                  <a:pt x="6270957" y="12701"/>
                </a:lnTo>
                <a:lnTo>
                  <a:pt x="6273800" y="9859"/>
                </a:lnTo>
                <a:lnTo>
                  <a:pt x="6273800" y="2844"/>
                </a:lnTo>
                <a:lnTo>
                  <a:pt x="6270957" y="1"/>
                </a:lnTo>
                <a:close/>
              </a:path>
              <a:path w="6985000" h="12700">
                <a:moveTo>
                  <a:pt x="6359857" y="1"/>
                </a:moveTo>
                <a:lnTo>
                  <a:pt x="6314743" y="1"/>
                </a:lnTo>
                <a:lnTo>
                  <a:pt x="6311900" y="2844"/>
                </a:lnTo>
                <a:lnTo>
                  <a:pt x="6311900" y="9859"/>
                </a:lnTo>
                <a:lnTo>
                  <a:pt x="6314743" y="12701"/>
                </a:lnTo>
                <a:lnTo>
                  <a:pt x="6359857" y="12701"/>
                </a:lnTo>
                <a:lnTo>
                  <a:pt x="6362700" y="9859"/>
                </a:lnTo>
                <a:lnTo>
                  <a:pt x="6362700" y="2844"/>
                </a:lnTo>
                <a:lnTo>
                  <a:pt x="6359857" y="1"/>
                </a:lnTo>
                <a:close/>
              </a:path>
              <a:path w="6985000" h="12700">
                <a:moveTo>
                  <a:pt x="6448757" y="1"/>
                </a:moveTo>
                <a:lnTo>
                  <a:pt x="6403643" y="1"/>
                </a:lnTo>
                <a:lnTo>
                  <a:pt x="6400800" y="2844"/>
                </a:lnTo>
                <a:lnTo>
                  <a:pt x="6400800" y="9859"/>
                </a:lnTo>
                <a:lnTo>
                  <a:pt x="6403643" y="12701"/>
                </a:lnTo>
                <a:lnTo>
                  <a:pt x="6448757" y="12701"/>
                </a:lnTo>
                <a:lnTo>
                  <a:pt x="6451600" y="9859"/>
                </a:lnTo>
                <a:lnTo>
                  <a:pt x="6451600" y="2844"/>
                </a:lnTo>
                <a:lnTo>
                  <a:pt x="6448757" y="1"/>
                </a:lnTo>
                <a:close/>
              </a:path>
              <a:path w="6985000" h="12700">
                <a:moveTo>
                  <a:pt x="6537657" y="1"/>
                </a:moveTo>
                <a:lnTo>
                  <a:pt x="6492543" y="1"/>
                </a:lnTo>
                <a:lnTo>
                  <a:pt x="6489700" y="2844"/>
                </a:lnTo>
                <a:lnTo>
                  <a:pt x="6489700" y="9859"/>
                </a:lnTo>
                <a:lnTo>
                  <a:pt x="6492543" y="12701"/>
                </a:lnTo>
                <a:lnTo>
                  <a:pt x="6537657" y="12701"/>
                </a:lnTo>
                <a:lnTo>
                  <a:pt x="6540500" y="9859"/>
                </a:lnTo>
                <a:lnTo>
                  <a:pt x="6540500" y="2844"/>
                </a:lnTo>
                <a:lnTo>
                  <a:pt x="6537657" y="1"/>
                </a:lnTo>
                <a:close/>
              </a:path>
              <a:path w="6985000" h="12700">
                <a:moveTo>
                  <a:pt x="6626557" y="1"/>
                </a:moveTo>
                <a:lnTo>
                  <a:pt x="6581443" y="1"/>
                </a:lnTo>
                <a:lnTo>
                  <a:pt x="6578600" y="2844"/>
                </a:lnTo>
                <a:lnTo>
                  <a:pt x="6578600" y="9859"/>
                </a:lnTo>
                <a:lnTo>
                  <a:pt x="6581443" y="12701"/>
                </a:lnTo>
                <a:lnTo>
                  <a:pt x="6626557" y="12701"/>
                </a:lnTo>
                <a:lnTo>
                  <a:pt x="6629400" y="9859"/>
                </a:lnTo>
                <a:lnTo>
                  <a:pt x="6629400" y="2844"/>
                </a:lnTo>
                <a:lnTo>
                  <a:pt x="6626557" y="1"/>
                </a:lnTo>
                <a:close/>
              </a:path>
              <a:path w="6985000" h="12700">
                <a:moveTo>
                  <a:pt x="6715457" y="1"/>
                </a:moveTo>
                <a:lnTo>
                  <a:pt x="6670343" y="1"/>
                </a:lnTo>
                <a:lnTo>
                  <a:pt x="6667500" y="2844"/>
                </a:lnTo>
                <a:lnTo>
                  <a:pt x="6667500" y="9859"/>
                </a:lnTo>
                <a:lnTo>
                  <a:pt x="6670343" y="12701"/>
                </a:lnTo>
                <a:lnTo>
                  <a:pt x="6715457" y="12701"/>
                </a:lnTo>
                <a:lnTo>
                  <a:pt x="6718300" y="9859"/>
                </a:lnTo>
                <a:lnTo>
                  <a:pt x="6718300" y="2844"/>
                </a:lnTo>
                <a:lnTo>
                  <a:pt x="6715457" y="1"/>
                </a:lnTo>
                <a:close/>
              </a:path>
              <a:path w="6985000" h="12700">
                <a:moveTo>
                  <a:pt x="6804357" y="1"/>
                </a:moveTo>
                <a:lnTo>
                  <a:pt x="6759243" y="1"/>
                </a:lnTo>
                <a:lnTo>
                  <a:pt x="6756400" y="2844"/>
                </a:lnTo>
                <a:lnTo>
                  <a:pt x="6756400" y="9859"/>
                </a:lnTo>
                <a:lnTo>
                  <a:pt x="6759243" y="12701"/>
                </a:lnTo>
                <a:lnTo>
                  <a:pt x="6804357" y="12701"/>
                </a:lnTo>
                <a:lnTo>
                  <a:pt x="6807200" y="9859"/>
                </a:lnTo>
                <a:lnTo>
                  <a:pt x="6807200" y="2844"/>
                </a:lnTo>
                <a:lnTo>
                  <a:pt x="6804357" y="1"/>
                </a:lnTo>
                <a:close/>
              </a:path>
              <a:path w="6985000" h="12700">
                <a:moveTo>
                  <a:pt x="6893257" y="1"/>
                </a:moveTo>
                <a:lnTo>
                  <a:pt x="6848143" y="1"/>
                </a:lnTo>
                <a:lnTo>
                  <a:pt x="6845300" y="2844"/>
                </a:lnTo>
                <a:lnTo>
                  <a:pt x="6845300" y="9859"/>
                </a:lnTo>
                <a:lnTo>
                  <a:pt x="6848143" y="12701"/>
                </a:lnTo>
                <a:lnTo>
                  <a:pt x="6893257" y="12701"/>
                </a:lnTo>
                <a:lnTo>
                  <a:pt x="6896100" y="9859"/>
                </a:lnTo>
                <a:lnTo>
                  <a:pt x="6896100" y="2844"/>
                </a:lnTo>
                <a:lnTo>
                  <a:pt x="6893257" y="1"/>
                </a:lnTo>
                <a:close/>
              </a:path>
              <a:path w="6985000" h="12700">
                <a:moveTo>
                  <a:pt x="6982157" y="1"/>
                </a:moveTo>
                <a:lnTo>
                  <a:pt x="6937043" y="1"/>
                </a:lnTo>
                <a:lnTo>
                  <a:pt x="6934200" y="2844"/>
                </a:lnTo>
                <a:lnTo>
                  <a:pt x="6934200" y="9859"/>
                </a:lnTo>
                <a:lnTo>
                  <a:pt x="6937043" y="12701"/>
                </a:lnTo>
                <a:lnTo>
                  <a:pt x="6982157" y="12701"/>
                </a:lnTo>
                <a:lnTo>
                  <a:pt x="6985000" y="9859"/>
                </a:lnTo>
                <a:lnTo>
                  <a:pt x="6985000" y="2844"/>
                </a:lnTo>
                <a:lnTo>
                  <a:pt x="6982157" y="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64915" y="3167379"/>
            <a:ext cx="322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181717"/>
                </a:solidFill>
                <a:latin typeface="微软雅黑" panose="020B0503020204020204" charset="-122"/>
                <a:cs typeface="微软雅黑" panose="020B0503020204020204" charset="-122"/>
              </a:rPr>
              <a:t>《排行榜》竞赛介绍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80267" y="4855560"/>
            <a:ext cx="6985000" cy="12700"/>
          </a:xfrm>
          <a:custGeom>
            <a:avLst/>
            <a:gdLst/>
            <a:ahLst/>
            <a:cxnLst/>
            <a:rect l="l" t="t" r="r" b="b"/>
            <a:pathLst>
              <a:path w="6985000" h="12700">
                <a:moveTo>
                  <a:pt x="47957" y="0"/>
                </a:moveTo>
                <a:lnTo>
                  <a:pt x="2843" y="0"/>
                </a:lnTo>
                <a:lnTo>
                  <a:pt x="0" y="2843"/>
                </a:lnTo>
                <a:lnTo>
                  <a:pt x="0" y="9857"/>
                </a:lnTo>
                <a:lnTo>
                  <a:pt x="2843" y="12700"/>
                </a:lnTo>
                <a:lnTo>
                  <a:pt x="47957" y="12700"/>
                </a:lnTo>
                <a:lnTo>
                  <a:pt x="50800" y="9857"/>
                </a:lnTo>
                <a:lnTo>
                  <a:pt x="50800" y="2843"/>
                </a:lnTo>
                <a:lnTo>
                  <a:pt x="47957" y="0"/>
                </a:lnTo>
                <a:close/>
              </a:path>
              <a:path w="6985000" h="12700">
                <a:moveTo>
                  <a:pt x="136857" y="0"/>
                </a:moveTo>
                <a:lnTo>
                  <a:pt x="91743" y="0"/>
                </a:lnTo>
                <a:lnTo>
                  <a:pt x="88900" y="2843"/>
                </a:lnTo>
                <a:lnTo>
                  <a:pt x="88900" y="9857"/>
                </a:lnTo>
                <a:lnTo>
                  <a:pt x="91743" y="12700"/>
                </a:lnTo>
                <a:lnTo>
                  <a:pt x="136857" y="12700"/>
                </a:lnTo>
                <a:lnTo>
                  <a:pt x="139700" y="9857"/>
                </a:lnTo>
                <a:lnTo>
                  <a:pt x="139700" y="2843"/>
                </a:lnTo>
                <a:lnTo>
                  <a:pt x="136857" y="0"/>
                </a:lnTo>
                <a:close/>
              </a:path>
              <a:path w="6985000" h="12700">
                <a:moveTo>
                  <a:pt x="225757" y="0"/>
                </a:moveTo>
                <a:lnTo>
                  <a:pt x="180643" y="0"/>
                </a:lnTo>
                <a:lnTo>
                  <a:pt x="177800" y="2843"/>
                </a:lnTo>
                <a:lnTo>
                  <a:pt x="177800" y="9857"/>
                </a:lnTo>
                <a:lnTo>
                  <a:pt x="180643" y="12700"/>
                </a:lnTo>
                <a:lnTo>
                  <a:pt x="225757" y="12700"/>
                </a:lnTo>
                <a:lnTo>
                  <a:pt x="228600" y="9857"/>
                </a:lnTo>
                <a:lnTo>
                  <a:pt x="228600" y="2843"/>
                </a:lnTo>
                <a:lnTo>
                  <a:pt x="225757" y="0"/>
                </a:lnTo>
                <a:close/>
              </a:path>
              <a:path w="6985000" h="12700">
                <a:moveTo>
                  <a:pt x="314657" y="0"/>
                </a:moveTo>
                <a:lnTo>
                  <a:pt x="269543" y="0"/>
                </a:lnTo>
                <a:lnTo>
                  <a:pt x="266700" y="2843"/>
                </a:lnTo>
                <a:lnTo>
                  <a:pt x="266700" y="9857"/>
                </a:lnTo>
                <a:lnTo>
                  <a:pt x="269543" y="12700"/>
                </a:lnTo>
                <a:lnTo>
                  <a:pt x="314657" y="12700"/>
                </a:lnTo>
                <a:lnTo>
                  <a:pt x="317500" y="9857"/>
                </a:lnTo>
                <a:lnTo>
                  <a:pt x="317500" y="2843"/>
                </a:lnTo>
                <a:lnTo>
                  <a:pt x="314657" y="0"/>
                </a:lnTo>
                <a:close/>
              </a:path>
              <a:path w="6985000" h="12700">
                <a:moveTo>
                  <a:pt x="403557" y="0"/>
                </a:moveTo>
                <a:lnTo>
                  <a:pt x="358443" y="0"/>
                </a:lnTo>
                <a:lnTo>
                  <a:pt x="355600" y="2843"/>
                </a:lnTo>
                <a:lnTo>
                  <a:pt x="355600" y="9857"/>
                </a:lnTo>
                <a:lnTo>
                  <a:pt x="358443" y="12700"/>
                </a:lnTo>
                <a:lnTo>
                  <a:pt x="403557" y="12700"/>
                </a:lnTo>
                <a:lnTo>
                  <a:pt x="406400" y="9857"/>
                </a:lnTo>
                <a:lnTo>
                  <a:pt x="406400" y="2843"/>
                </a:lnTo>
                <a:lnTo>
                  <a:pt x="403557" y="0"/>
                </a:lnTo>
                <a:close/>
              </a:path>
              <a:path w="6985000" h="12700">
                <a:moveTo>
                  <a:pt x="492457" y="0"/>
                </a:moveTo>
                <a:lnTo>
                  <a:pt x="447343" y="0"/>
                </a:lnTo>
                <a:lnTo>
                  <a:pt x="444500" y="2843"/>
                </a:lnTo>
                <a:lnTo>
                  <a:pt x="444500" y="9857"/>
                </a:lnTo>
                <a:lnTo>
                  <a:pt x="447343" y="12700"/>
                </a:lnTo>
                <a:lnTo>
                  <a:pt x="492457" y="12700"/>
                </a:lnTo>
                <a:lnTo>
                  <a:pt x="495300" y="9857"/>
                </a:lnTo>
                <a:lnTo>
                  <a:pt x="495300" y="2843"/>
                </a:lnTo>
                <a:lnTo>
                  <a:pt x="492457" y="0"/>
                </a:lnTo>
                <a:close/>
              </a:path>
              <a:path w="6985000" h="12700">
                <a:moveTo>
                  <a:pt x="581357" y="0"/>
                </a:moveTo>
                <a:lnTo>
                  <a:pt x="536243" y="0"/>
                </a:lnTo>
                <a:lnTo>
                  <a:pt x="533400" y="2843"/>
                </a:lnTo>
                <a:lnTo>
                  <a:pt x="533400" y="9857"/>
                </a:lnTo>
                <a:lnTo>
                  <a:pt x="536243" y="12700"/>
                </a:lnTo>
                <a:lnTo>
                  <a:pt x="581357" y="12700"/>
                </a:lnTo>
                <a:lnTo>
                  <a:pt x="584200" y="9857"/>
                </a:lnTo>
                <a:lnTo>
                  <a:pt x="584200" y="2843"/>
                </a:lnTo>
                <a:lnTo>
                  <a:pt x="581357" y="0"/>
                </a:lnTo>
                <a:close/>
              </a:path>
              <a:path w="6985000" h="12700">
                <a:moveTo>
                  <a:pt x="670257" y="0"/>
                </a:moveTo>
                <a:lnTo>
                  <a:pt x="625143" y="0"/>
                </a:lnTo>
                <a:lnTo>
                  <a:pt x="622300" y="2843"/>
                </a:lnTo>
                <a:lnTo>
                  <a:pt x="622300" y="9857"/>
                </a:lnTo>
                <a:lnTo>
                  <a:pt x="625143" y="12700"/>
                </a:lnTo>
                <a:lnTo>
                  <a:pt x="670257" y="12700"/>
                </a:lnTo>
                <a:lnTo>
                  <a:pt x="673100" y="9857"/>
                </a:lnTo>
                <a:lnTo>
                  <a:pt x="673100" y="2843"/>
                </a:lnTo>
                <a:lnTo>
                  <a:pt x="670257" y="0"/>
                </a:lnTo>
                <a:close/>
              </a:path>
              <a:path w="6985000" h="12700">
                <a:moveTo>
                  <a:pt x="759157" y="0"/>
                </a:moveTo>
                <a:lnTo>
                  <a:pt x="714043" y="0"/>
                </a:lnTo>
                <a:lnTo>
                  <a:pt x="711200" y="2843"/>
                </a:lnTo>
                <a:lnTo>
                  <a:pt x="711200" y="9857"/>
                </a:lnTo>
                <a:lnTo>
                  <a:pt x="714043" y="12700"/>
                </a:lnTo>
                <a:lnTo>
                  <a:pt x="759157" y="12700"/>
                </a:lnTo>
                <a:lnTo>
                  <a:pt x="762000" y="9857"/>
                </a:lnTo>
                <a:lnTo>
                  <a:pt x="762000" y="2843"/>
                </a:lnTo>
                <a:lnTo>
                  <a:pt x="759157" y="0"/>
                </a:lnTo>
                <a:close/>
              </a:path>
              <a:path w="6985000" h="12700">
                <a:moveTo>
                  <a:pt x="848057" y="0"/>
                </a:moveTo>
                <a:lnTo>
                  <a:pt x="802943" y="0"/>
                </a:lnTo>
                <a:lnTo>
                  <a:pt x="800100" y="2843"/>
                </a:lnTo>
                <a:lnTo>
                  <a:pt x="800100" y="9857"/>
                </a:lnTo>
                <a:lnTo>
                  <a:pt x="802943" y="12700"/>
                </a:lnTo>
                <a:lnTo>
                  <a:pt x="848057" y="12700"/>
                </a:lnTo>
                <a:lnTo>
                  <a:pt x="850900" y="9857"/>
                </a:lnTo>
                <a:lnTo>
                  <a:pt x="850900" y="2843"/>
                </a:lnTo>
                <a:lnTo>
                  <a:pt x="848057" y="0"/>
                </a:lnTo>
                <a:close/>
              </a:path>
              <a:path w="6985000" h="12700">
                <a:moveTo>
                  <a:pt x="936957" y="0"/>
                </a:moveTo>
                <a:lnTo>
                  <a:pt x="891843" y="0"/>
                </a:lnTo>
                <a:lnTo>
                  <a:pt x="889000" y="2843"/>
                </a:lnTo>
                <a:lnTo>
                  <a:pt x="889000" y="9857"/>
                </a:lnTo>
                <a:lnTo>
                  <a:pt x="891843" y="12700"/>
                </a:lnTo>
                <a:lnTo>
                  <a:pt x="936957" y="12700"/>
                </a:lnTo>
                <a:lnTo>
                  <a:pt x="939800" y="9857"/>
                </a:lnTo>
                <a:lnTo>
                  <a:pt x="939800" y="2843"/>
                </a:lnTo>
                <a:lnTo>
                  <a:pt x="936957" y="0"/>
                </a:lnTo>
                <a:close/>
              </a:path>
              <a:path w="6985000" h="12700">
                <a:moveTo>
                  <a:pt x="1025857" y="0"/>
                </a:moveTo>
                <a:lnTo>
                  <a:pt x="980743" y="0"/>
                </a:lnTo>
                <a:lnTo>
                  <a:pt x="977900" y="2843"/>
                </a:lnTo>
                <a:lnTo>
                  <a:pt x="977900" y="9857"/>
                </a:lnTo>
                <a:lnTo>
                  <a:pt x="980743" y="12700"/>
                </a:lnTo>
                <a:lnTo>
                  <a:pt x="1025857" y="12700"/>
                </a:lnTo>
                <a:lnTo>
                  <a:pt x="1028700" y="9857"/>
                </a:lnTo>
                <a:lnTo>
                  <a:pt x="1028700" y="2843"/>
                </a:lnTo>
                <a:lnTo>
                  <a:pt x="1025857" y="0"/>
                </a:lnTo>
                <a:close/>
              </a:path>
              <a:path w="6985000" h="12700">
                <a:moveTo>
                  <a:pt x="1114757" y="0"/>
                </a:moveTo>
                <a:lnTo>
                  <a:pt x="1069643" y="0"/>
                </a:lnTo>
                <a:lnTo>
                  <a:pt x="1066800" y="2843"/>
                </a:lnTo>
                <a:lnTo>
                  <a:pt x="1066800" y="9857"/>
                </a:lnTo>
                <a:lnTo>
                  <a:pt x="1069643" y="12700"/>
                </a:lnTo>
                <a:lnTo>
                  <a:pt x="1114757" y="12700"/>
                </a:lnTo>
                <a:lnTo>
                  <a:pt x="1117600" y="9857"/>
                </a:lnTo>
                <a:lnTo>
                  <a:pt x="1117600" y="2843"/>
                </a:lnTo>
                <a:lnTo>
                  <a:pt x="1114757" y="0"/>
                </a:lnTo>
                <a:close/>
              </a:path>
              <a:path w="6985000" h="12700">
                <a:moveTo>
                  <a:pt x="1203657" y="0"/>
                </a:moveTo>
                <a:lnTo>
                  <a:pt x="1158543" y="0"/>
                </a:lnTo>
                <a:lnTo>
                  <a:pt x="1155700" y="2843"/>
                </a:lnTo>
                <a:lnTo>
                  <a:pt x="1155700" y="9857"/>
                </a:lnTo>
                <a:lnTo>
                  <a:pt x="1158543" y="12700"/>
                </a:lnTo>
                <a:lnTo>
                  <a:pt x="1203657" y="12700"/>
                </a:lnTo>
                <a:lnTo>
                  <a:pt x="1206500" y="9857"/>
                </a:lnTo>
                <a:lnTo>
                  <a:pt x="1206500" y="2843"/>
                </a:lnTo>
                <a:lnTo>
                  <a:pt x="1203657" y="0"/>
                </a:lnTo>
                <a:close/>
              </a:path>
              <a:path w="6985000" h="12700">
                <a:moveTo>
                  <a:pt x="1292557" y="0"/>
                </a:moveTo>
                <a:lnTo>
                  <a:pt x="1247443" y="0"/>
                </a:lnTo>
                <a:lnTo>
                  <a:pt x="1244600" y="2843"/>
                </a:lnTo>
                <a:lnTo>
                  <a:pt x="1244600" y="9857"/>
                </a:lnTo>
                <a:lnTo>
                  <a:pt x="1247443" y="12700"/>
                </a:lnTo>
                <a:lnTo>
                  <a:pt x="1292557" y="12700"/>
                </a:lnTo>
                <a:lnTo>
                  <a:pt x="1295400" y="9857"/>
                </a:lnTo>
                <a:lnTo>
                  <a:pt x="1295400" y="2843"/>
                </a:lnTo>
                <a:lnTo>
                  <a:pt x="1292557" y="0"/>
                </a:lnTo>
                <a:close/>
              </a:path>
              <a:path w="6985000" h="12700">
                <a:moveTo>
                  <a:pt x="1381457" y="0"/>
                </a:moveTo>
                <a:lnTo>
                  <a:pt x="1336343" y="0"/>
                </a:lnTo>
                <a:lnTo>
                  <a:pt x="1333500" y="2843"/>
                </a:lnTo>
                <a:lnTo>
                  <a:pt x="1333500" y="9857"/>
                </a:lnTo>
                <a:lnTo>
                  <a:pt x="1336343" y="12700"/>
                </a:lnTo>
                <a:lnTo>
                  <a:pt x="1381457" y="12700"/>
                </a:lnTo>
                <a:lnTo>
                  <a:pt x="1384300" y="9857"/>
                </a:lnTo>
                <a:lnTo>
                  <a:pt x="1384300" y="2843"/>
                </a:lnTo>
                <a:lnTo>
                  <a:pt x="1381457" y="0"/>
                </a:lnTo>
                <a:close/>
              </a:path>
              <a:path w="6985000" h="12700">
                <a:moveTo>
                  <a:pt x="1470357" y="0"/>
                </a:moveTo>
                <a:lnTo>
                  <a:pt x="1425243" y="0"/>
                </a:lnTo>
                <a:lnTo>
                  <a:pt x="1422400" y="2843"/>
                </a:lnTo>
                <a:lnTo>
                  <a:pt x="1422400" y="9857"/>
                </a:lnTo>
                <a:lnTo>
                  <a:pt x="1425243" y="12700"/>
                </a:lnTo>
                <a:lnTo>
                  <a:pt x="1470357" y="12700"/>
                </a:lnTo>
                <a:lnTo>
                  <a:pt x="1473200" y="9857"/>
                </a:lnTo>
                <a:lnTo>
                  <a:pt x="1473200" y="2843"/>
                </a:lnTo>
                <a:lnTo>
                  <a:pt x="1470357" y="0"/>
                </a:lnTo>
                <a:close/>
              </a:path>
              <a:path w="6985000" h="12700">
                <a:moveTo>
                  <a:pt x="1559257" y="0"/>
                </a:moveTo>
                <a:lnTo>
                  <a:pt x="1514143" y="0"/>
                </a:lnTo>
                <a:lnTo>
                  <a:pt x="1511300" y="2843"/>
                </a:lnTo>
                <a:lnTo>
                  <a:pt x="1511300" y="9857"/>
                </a:lnTo>
                <a:lnTo>
                  <a:pt x="1514143" y="12700"/>
                </a:lnTo>
                <a:lnTo>
                  <a:pt x="1559257" y="12700"/>
                </a:lnTo>
                <a:lnTo>
                  <a:pt x="1562100" y="9857"/>
                </a:lnTo>
                <a:lnTo>
                  <a:pt x="1562100" y="2843"/>
                </a:lnTo>
                <a:lnTo>
                  <a:pt x="1559257" y="0"/>
                </a:lnTo>
                <a:close/>
              </a:path>
              <a:path w="6985000" h="12700">
                <a:moveTo>
                  <a:pt x="1648157" y="0"/>
                </a:moveTo>
                <a:lnTo>
                  <a:pt x="1603043" y="0"/>
                </a:lnTo>
                <a:lnTo>
                  <a:pt x="1600200" y="2843"/>
                </a:lnTo>
                <a:lnTo>
                  <a:pt x="1600200" y="9857"/>
                </a:lnTo>
                <a:lnTo>
                  <a:pt x="1603043" y="12700"/>
                </a:lnTo>
                <a:lnTo>
                  <a:pt x="1648157" y="12700"/>
                </a:lnTo>
                <a:lnTo>
                  <a:pt x="1651000" y="9857"/>
                </a:lnTo>
                <a:lnTo>
                  <a:pt x="1651000" y="2843"/>
                </a:lnTo>
                <a:lnTo>
                  <a:pt x="1648157" y="0"/>
                </a:lnTo>
                <a:close/>
              </a:path>
              <a:path w="6985000" h="12700">
                <a:moveTo>
                  <a:pt x="1737057" y="0"/>
                </a:moveTo>
                <a:lnTo>
                  <a:pt x="1691943" y="0"/>
                </a:lnTo>
                <a:lnTo>
                  <a:pt x="1689100" y="2843"/>
                </a:lnTo>
                <a:lnTo>
                  <a:pt x="1689100" y="9857"/>
                </a:lnTo>
                <a:lnTo>
                  <a:pt x="1691943" y="12700"/>
                </a:lnTo>
                <a:lnTo>
                  <a:pt x="1737057" y="12700"/>
                </a:lnTo>
                <a:lnTo>
                  <a:pt x="1739900" y="9857"/>
                </a:lnTo>
                <a:lnTo>
                  <a:pt x="1739900" y="2843"/>
                </a:lnTo>
                <a:lnTo>
                  <a:pt x="1737057" y="0"/>
                </a:lnTo>
                <a:close/>
              </a:path>
              <a:path w="6985000" h="12700">
                <a:moveTo>
                  <a:pt x="1825957" y="0"/>
                </a:moveTo>
                <a:lnTo>
                  <a:pt x="1780843" y="0"/>
                </a:lnTo>
                <a:lnTo>
                  <a:pt x="1778000" y="2843"/>
                </a:lnTo>
                <a:lnTo>
                  <a:pt x="1778000" y="9857"/>
                </a:lnTo>
                <a:lnTo>
                  <a:pt x="1780843" y="12700"/>
                </a:lnTo>
                <a:lnTo>
                  <a:pt x="1825957" y="12700"/>
                </a:lnTo>
                <a:lnTo>
                  <a:pt x="1828800" y="9857"/>
                </a:lnTo>
                <a:lnTo>
                  <a:pt x="1828800" y="2843"/>
                </a:lnTo>
                <a:lnTo>
                  <a:pt x="1825957" y="0"/>
                </a:lnTo>
                <a:close/>
              </a:path>
              <a:path w="6985000" h="12700">
                <a:moveTo>
                  <a:pt x="1914857" y="0"/>
                </a:moveTo>
                <a:lnTo>
                  <a:pt x="1869743" y="0"/>
                </a:lnTo>
                <a:lnTo>
                  <a:pt x="1866900" y="2843"/>
                </a:lnTo>
                <a:lnTo>
                  <a:pt x="1866900" y="9857"/>
                </a:lnTo>
                <a:lnTo>
                  <a:pt x="1869743" y="12700"/>
                </a:lnTo>
                <a:lnTo>
                  <a:pt x="1914857" y="12700"/>
                </a:lnTo>
                <a:lnTo>
                  <a:pt x="1917700" y="9857"/>
                </a:lnTo>
                <a:lnTo>
                  <a:pt x="1917700" y="2843"/>
                </a:lnTo>
                <a:lnTo>
                  <a:pt x="1914857" y="0"/>
                </a:lnTo>
                <a:close/>
              </a:path>
              <a:path w="6985000" h="12700">
                <a:moveTo>
                  <a:pt x="2003757" y="0"/>
                </a:moveTo>
                <a:lnTo>
                  <a:pt x="1958643" y="0"/>
                </a:lnTo>
                <a:lnTo>
                  <a:pt x="1955800" y="2843"/>
                </a:lnTo>
                <a:lnTo>
                  <a:pt x="1955800" y="9857"/>
                </a:lnTo>
                <a:lnTo>
                  <a:pt x="1958643" y="12700"/>
                </a:lnTo>
                <a:lnTo>
                  <a:pt x="2003757" y="12700"/>
                </a:lnTo>
                <a:lnTo>
                  <a:pt x="2006600" y="9857"/>
                </a:lnTo>
                <a:lnTo>
                  <a:pt x="2006600" y="2843"/>
                </a:lnTo>
                <a:lnTo>
                  <a:pt x="2003757" y="0"/>
                </a:lnTo>
                <a:close/>
              </a:path>
              <a:path w="6985000" h="12700">
                <a:moveTo>
                  <a:pt x="2092657" y="0"/>
                </a:moveTo>
                <a:lnTo>
                  <a:pt x="2047543" y="0"/>
                </a:lnTo>
                <a:lnTo>
                  <a:pt x="2044700" y="2843"/>
                </a:lnTo>
                <a:lnTo>
                  <a:pt x="2044700" y="9857"/>
                </a:lnTo>
                <a:lnTo>
                  <a:pt x="2047543" y="12700"/>
                </a:lnTo>
                <a:lnTo>
                  <a:pt x="2092657" y="12700"/>
                </a:lnTo>
                <a:lnTo>
                  <a:pt x="2095500" y="9857"/>
                </a:lnTo>
                <a:lnTo>
                  <a:pt x="2095500" y="2843"/>
                </a:lnTo>
                <a:lnTo>
                  <a:pt x="2092657" y="0"/>
                </a:lnTo>
                <a:close/>
              </a:path>
              <a:path w="6985000" h="12700">
                <a:moveTo>
                  <a:pt x="2181557" y="0"/>
                </a:moveTo>
                <a:lnTo>
                  <a:pt x="2136443" y="0"/>
                </a:lnTo>
                <a:lnTo>
                  <a:pt x="2133600" y="2843"/>
                </a:lnTo>
                <a:lnTo>
                  <a:pt x="2133600" y="9857"/>
                </a:lnTo>
                <a:lnTo>
                  <a:pt x="2136443" y="12700"/>
                </a:lnTo>
                <a:lnTo>
                  <a:pt x="2181557" y="12700"/>
                </a:lnTo>
                <a:lnTo>
                  <a:pt x="2184400" y="9857"/>
                </a:lnTo>
                <a:lnTo>
                  <a:pt x="2184400" y="2843"/>
                </a:lnTo>
                <a:lnTo>
                  <a:pt x="2181557" y="0"/>
                </a:lnTo>
                <a:close/>
              </a:path>
              <a:path w="6985000" h="12700">
                <a:moveTo>
                  <a:pt x="2270457" y="0"/>
                </a:moveTo>
                <a:lnTo>
                  <a:pt x="2225343" y="0"/>
                </a:lnTo>
                <a:lnTo>
                  <a:pt x="2222500" y="2843"/>
                </a:lnTo>
                <a:lnTo>
                  <a:pt x="2222500" y="9857"/>
                </a:lnTo>
                <a:lnTo>
                  <a:pt x="2225343" y="12700"/>
                </a:lnTo>
                <a:lnTo>
                  <a:pt x="2270457" y="12700"/>
                </a:lnTo>
                <a:lnTo>
                  <a:pt x="2273300" y="9857"/>
                </a:lnTo>
                <a:lnTo>
                  <a:pt x="2273300" y="2843"/>
                </a:lnTo>
                <a:lnTo>
                  <a:pt x="2270457" y="0"/>
                </a:lnTo>
                <a:close/>
              </a:path>
              <a:path w="6985000" h="12700">
                <a:moveTo>
                  <a:pt x="2359357" y="0"/>
                </a:moveTo>
                <a:lnTo>
                  <a:pt x="2314243" y="0"/>
                </a:lnTo>
                <a:lnTo>
                  <a:pt x="2311400" y="2843"/>
                </a:lnTo>
                <a:lnTo>
                  <a:pt x="2311400" y="9857"/>
                </a:lnTo>
                <a:lnTo>
                  <a:pt x="2314243" y="12700"/>
                </a:lnTo>
                <a:lnTo>
                  <a:pt x="2359357" y="12700"/>
                </a:lnTo>
                <a:lnTo>
                  <a:pt x="2362200" y="9857"/>
                </a:lnTo>
                <a:lnTo>
                  <a:pt x="2362200" y="2843"/>
                </a:lnTo>
                <a:lnTo>
                  <a:pt x="2359357" y="0"/>
                </a:lnTo>
                <a:close/>
              </a:path>
              <a:path w="6985000" h="12700">
                <a:moveTo>
                  <a:pt x="2448257" y="0"/>
                </a:moveTo>
                <a:lnTo>
                  <a:pt x="2403143" y="0"/>
                </a:lnTo>
                <a:lnTo>
                  <a:pt x="2400300" y="2843"/>
                </a:lnTo>
                <a:lnTo>
                  <a:pt x="2400300" y="9857"/>
                </a:lnTo>
                <a:lnTo>
                  <a:pt x="2403143" y="12700"/>
                </a:lnTo>
                <a:lnTo>
                  <a:pt x="2448257" y="12700"/>
                </a:lnTo>
                <a:lnTo>
                  <a:pt x="2451100" y="9857"/>
                </a:lnTo>
                <a:lnTo>
                  <a:pt x="2451100" y="2843"/>
                </a:lnTo>
                <a:lnTo>
                  <a:pt x="2448257" y="0"/>
                </a:lnTo>
                <a:close/>
              </a:path>
              <a:path w="6985000" h="12700">
                <a:moveTo>
                  <a:pt x="2537157" y="0"/>
                </a:moveTo>
                <a:lnTo>
                  <a:pt x="2492043" y="0"/>
                </a:lnTo>
                <a:lnTo>
                  <a:pt x="2489200" y="2843"/>
                </a:lnTo>
                <a:lnTo>
                  <a:pt x="2489200" y="9857"/>
                </a:lnTo>
                <a:lnTo>
                  <a:pt x="2492043" y="12700"/>
                </a:lnTo>
                <a:lnTo>
                  <a:pt x="2537157" y="12700"/>
                </a:lnTo>
                <a:lnTo>
                  <a:pt x="2540000" y="9857"/>
                </a:lnTo>
                <a:lnTo>
                  <a:pt x="2540000" y="2843"/>
                </a:lnTo>
                <a:lnTo>
                  <a:pt x="2537157" y="0"/>
                </a:lnTo>
                <a:close/>
              </a:path>
              <a:path w="6985000" h="12700">
                <a:moveTo>
                  <a:pt x="2626057" y="0"/>
                </a:moveTo>
                <a:lnTo>
                  <a:pt x="2580943" y="0"/>
                </a:lnTo>
                <a:lnTo>
                  <a:pt x="2578100" y="2843"/>
                </a:lnTo>
                <a:lnTo>
                  <a:pt x="2578100" y="9857"/>
                </a:lnTo>
                <a:lnTo>
                  <a:pt x="2580943" y="12700"/>
                </a:lnTo>
                <a:lnTo>
                  <a:pt x="2626057" y="12700"/>
                </a:lnTo>
                <a:lnTo>
                  <a:pt x="2628900" y="9857"/>
                </a:lnTo>
                <a:lnTo>
                  <a:pt x="2628900" y="2843"/>
                </a:lnTo>
                <a:lnTo>
                  <a:pt x="2626057" y="0"/>
                </a:lnTo>
                <a:close/>
              </a:path>
              <a:path w="6985000" h="12700">
                <a:moveTo>
                  <a:pt x="2714957" y="0"/>
                </a:moveTo>
                <a:lnTo>
                  <a:pt x="2669843" y="0"/>
                </a:lnTo>
                <a:lnTo>
                  <a:pt x="2667000" y="2843"/>
                </a:lnTo>
                <a:lnTo>
                  <a:pt x="2667000" y="9857"/>
                </a:lnTo>
                <a:lnTo>
                  <a:pt x="2669843" y="12700"/>
                </a:lnTo>
                <a:lnTo>
                  <a:pt x="2714957" y="12700"/>
                </a:lnTo>
                <a:lnTo>
                  <a:pt x="2717800" y="9857"/>
                </a:lnTo>
                <a:lnTo>
                  <a:pt x="2717800" y="2843"/>
                </a:lnTo>
                <a:lnTo>
                  <a:pt x="2714957" y="0"/>
                </a:lnTo>
                <a:close/>
              </a:path>
              <a:path w="6985000" h="12700">
                <a:moveTo>
                  <a:pt x="2803857" y="0"/>
                </a:moveTo>
                <a:lnTo>
                  <a:pt x="2758743" y="0"/>
                </a:lnTo>
                <a:lnTo>
                  <a:pt x="2755900" y="2843"/>
                </a:lnTo>
                <a:lnTo>
                  <a:pt x="2755900" y="9857"/>
                </a:lnTo>
                <a:lnTo>
                  <a:pt x="2758743" y="12700"/>
                </a:lnTo>
                <a:lnTo>
                  <a:pt x="2803857" y="12700"/>
                </a:lnTo>
                <a:lnTo>
                  <a:pt x="2806700" y="9857"/>
                </a:lnTo>
                <a:lnTo>
                  <a:pt x="2806700" y="2843"/>
                </a:lnTo>
                <a:lnTo>
                  <a:pt x="2803857" y="0"/>
                </a:lnTo>
                <a:close/>
              </a:path>
              <a:path w="6985000" h="12700">
                <a:moveTo>
                  <a:pt x="2892757" y="1"/>
                </a:moveTo>
                <a:lnTo>
                  <a:pt x="2847643" y="1"/>
                </a:lnTo>
                <a:lnTo>
                  <a:pt x="2844800" y="2843"/>
                </a:lnTo>
                <a:lnTo>
                  <a:pt x="2844800" y="9857"/>
                </a:lnTo>
                <a:lnTo>
                  <a:pt x="2847643" y="12701"/>
                </a:lnTo>
                <a:lnTo>
                  <a:pt x="2892757" y="12701"/>
                </a:lnTo>
                <a:lnTo>
                  <a:pt x="2895600" y="9857"/>
                </a:lnTo>
                <a:lnTo>
                  <a:pt x="2895600" y="2843"/>
                </a:lnTo>
                <a:lnTo>
                  <a:pt x="2892757" y="1"/>
                </a:lnTo>
                <a:close/>
              </a:path>
              <a:path w="6985000" h="12700">
                <a:moveTo>
                  <a:pt x="2981657" y="1"/>
                </a:moveTo>
                <a:lnTo>
                  <a:pt x="2936543" y="1"/>
                </a:lnTo>
                <a:lnTo>
                  <a:pt x="2933700" y="2843"/>
                </a:lnTo>
                <a:lnTo>
                  <a:pt x="2933700" y="9857"/>
                </a:lnTo>
                <a:lnTo>
                  <a:pt x="2936543" y="12701"/>
                </a:lnTo>
                <a:lnTo>
                  <a:pt x="2981657" y="12701"/>
                </a:lnTo>
                <a:lnTo>
                  <a:pt x="2984500" y="9857"/>
                </a:lnTo>
                <a:lnTo>
                  <a:pt x="2984500" y="2843"/>
                </a:lnTo>
                <a:lnTo>
                  <a:pt x="2981657" y="1"/>
                </a:lnTo>
                <a:close/>
              </a:path>
              <a:path w="6985000" h="12700">
                <a:moveTo>
                  <a:pt x="3070557" y="1"/>
                </a:moveTo>
                <a:lnTo>
                  <a:pt x="3025443" y="1"/>
                </a:lnTo>
                <a:lnTo>
                  <a:pt x="3022600" y="2843"/>
                </a:lnTo>
                <a:lnTo>
                  <a:pt x="3022600" y="9857"/>
                </a:lnTo>
                <a:lnTo>
                  <a:pt x="3025443" y="12701"/>
                </a:lnTo>
                <a:lnTo>
                  <a:pt x="3070557" y="12701"/>
                </a:lnTo>
                <a:lnTo>
                  <a:pt x="3073400" y="9857"/>
                </a:lnTo>
                <a:lnTo>
                  <a:pt x="3073400" y="2843"/>
                </a:lnTo>
                <a:lnTo>
                  <a:pt x="3070557" y="1"/>
                </a:lnTo>
                <a:close/>
              </a:path>
              <a:path w="6985000" h="12700">
                <a:moveTo>
                  <a:pt x="3159457" y="1"/>
                </a:moveTo>
                <a:lnTo>
                  <a:pt x="3114343" y="1"/>
                </a:lnTo>
                <a:lnTo>
                  <a:pt x="3111500" y="2843"/>
                </a:lnTo>
                <a:lnTo>
                  <a:pt x="3111500" y="9857"/>
                </a:lnTo>
                <a:lnTo>
                  <a:pt x="3114343" y="12701"/>
                </a:lnTo>
                <a:lnTo>
                  <a:pt x="3159457" y="12701"/>
                </a:lnTo>
                <a:lnTo>
                  <a:pt x="3162300" y="9857"/>
                </a:lnTo>
                <a:lnTo>
                  <a:pt x="3162300" y="2843"/>
                </a:lnTo>
                <a:lnTo>
                  <a:pt x="3159457" y="1"/>
                </a:lnTo>
                <a:close/>
              </a:path>
              <a:path w="6985000" h="12700">
                <a:moveTo>
                  <a:pt x="3248357" y="1"/>
                </a:moveTo>
                <a:lnTo>
                  <a:pt x="3203243" y="1"/>
                </a:lnTo>
                <a:lnTo>
                  <a:pt x="3200400" y="2843"/>
                </a:lnTo>
                <a:lnTo>
                  <a:pt x="3200400" y="9857"/>
                </a:lnTo>
                <a:lnTo>
                  <a:pt x="3203243" y="12701"/>
                </a:lnTo>
                <a:lnTo>
                  <a:pt x="3248357" y="12701"/>
                </a:lnTo>
                <a:lnTo>
                  <a:pt x="3251200" y="9857"/>
                </a:lnTo>
                <a:lnTo>
                  <a:pt x="3251200" y="2843"/>
                </a:lnTo>
                <a:lnTo>
                  <a:pt x="3248357" y="1"/>
                </a:lnTo>
                <a:close/>
              </a:path>
              <a:path w="6985000" h="12700">
                <a:moveTo>
                  <a:pt x="3337257" y="1"/>
                </a:moveTo>
                <a:lnTo>
                  <a:pt x="3292143" y="1"/>
                </a:lnTo>
                <a:lnTo>
                  <a:pt x="3289300" y="2843"/>
                </a:lnTo>
                <a:lnTo>
                  <a:pt x="3289300" y="9857"/>
                </a:lnTo>
                <a:lnTo>
                  <a:pt x="3292143" y="12701"/>
                </a:lnTo>
                <a:lnTo>
                  <a:pt x="3337257" y="12701"/>
                </a:lnTo>
                <a:lnTo>
                  <a:pt x="3340100" y="9857"/>
                </a:lnTo>
                <a:lnTo>
                  <a:pt x="3340100" y="2843"/>
                </a:lnTo>
                <a:lnTo>
                  <a:pt x="3337257" y="1"/>
                </a:lnTo>
                <a:close/>
              </a:path>
              <a:path w="6985000" h="12700">
                <a:moveTo>
                  <a:pt x="3426157" y="1"/>
                </a:moveTo>
                <a:lnTo>
                  <a:pt x="3381043" y="1"/>
                </a:lnTo>
                <a:lnTo>
                  <a:pt x="3378200" y="2843"/>
                </a:lnTo>
                <a:lnTo>
                  <a:pt x="3378200" y="9857"/>
                </a:lnTo>
                <a:lnTo>
                  <a:pt x="3381043" y="12701"/>
                </a:lnTo>
                <a:lnTo>
                  <a:pt x="3426157" y="12701"/>
                </a:lnTo>
                <a:lnTo>
                  <a:pt x="3429000" y="9857"/>
                </a:lnTo>
                <a:lnTo>
                  <a:pt x="3429000" y="2843"/>
                </a:lnTo>
                <a:lnTo>
                  <a:pt x="3426157" y="1"/>
                </a:lnTo>
                <a:close/>
              </a:path>
              <a:path w="6985000" h="12700">
                <a:moveTo>
                  <a:pt x="3515057" y="1"/>
                </a:moveTo>
                <a:lnTo>
                  <a:pt x="3469943" y="1"/>
                </a:lnTo>
                <a:lnTo>
                  <a:pt x="3467100" y="2843"/>
                </a:lnTo>
                <a:lnTo>
                  <a:pt x="3467100" y="9857"/>
                </a:lnTo>
                <a:lnTo>
                  <a:pt x="3469943" y="12701"/>
                </a:lnTo>
                <a:lnTo>
                  <a:pt x="3515057" y="12701"/>
                </a:lnTo>
                <a:lnTo>
                  <a:pt x="3517900" y="9857"/>
                </a:lnTo>
                <a:lnTo>
                  <a:pt x="3517900" y="2843"/>
                </a:lnTo>
                <a:lnTo>
                  <a:pt x="3515057" y="1"/>
                </a:lnTo>
                <a:close/>
              </a:path>
              <a:path w="6985000" h="12700">
                <a:moveTo>
                  <a:pt x="3603957" y="1"/>
                </a:moveTo>
                <a:lnTo>
                  <a:pt x="3558843" y="1"/>
                </a:lnTo>
                <a:lnTo>
                  <a:pt x="3556000" y="2843"/>
                </a:lnTo>
                <a:lnTo>
                  <a:pt x="3556000" y="9857"/>
                </a:lnTo>
                <a:lnTo>
                  <a:pt x="3558843" y="12701"/>
                </a:lnTo>
                <a:lnTo>
                  <a:pt x="3603957" y="12701"/>
                </a:lnTo>
                <a:lnTo>
                  <a:pt x="3606800" y="9857"/>
                </a:lnTo>
                <a:lnTo>
                  <a:pt x="3606800" y="2843"/>
                </a:lnTo>
                <a:lnTo>
                  <a:pt x="3603957" y="1"/>
                </a:lnTo>
                <a:close/>
              </a:path>
              <a:path w="6985000" h="12700">
                <a:moveTo>
                  <a:pt x="3692857" y="1"/>
                </a:moveTo>
                <a:lnTo>
                  <a:pt x="3647743" y="1"/>
                </a:lnTo>
                <a:lnTo>
                  <a:pt x="3644900" y="2843"/>
                </a:lnTo>
                <a:lnTo>
                  <a:pt x="3644900" y="9857"/>
                </a:lnTo>
                <a:lnTo>
                  <a:pt x="3647743" y="12701"/>
                </a:lnTo>
                <a:lnTo>
                  <a:pt x="3692857" y="12701"/>
                </a:lnTo>
                <a:lnTo>
                  <a:pt x="3695700" y="9857"/>
                </a:lnTo>
                <a:lnTo>
                  <a:pt x="3695700" y="2843"/>
                </a:lnTo>
                <a:lnTo>
                  <a:pt x="3692857" y="1"/>
                </a:lnTo>
                <a:close/>
              </a:path>
              <a:path w="6985000" h="12700">
                <a:moveTo>
                  <a:pt x="3781757" y="1"/>
                </a:moveTo>
                <a:lnTo>
                  <a:pt x="3736643" y="1"/>
                </a:lnTo>
                <a:lnTo>
                  <a:pt x="3733800" y="2843"/>
                </a:lnTo>
                <a:lnTo>
                  <a:pt x="3733800" y="9857"/>
                </a:lnTo>
                <a:lnTo>
                  <a:pt x="3736643" y="12701"/>
                </a:lnTo>
                <a:lnTo>
                  <a:pt x="3781757" y="12701"/>
                </a:lnTo>
                <a:lnTo>
                  <a:pt x="3784600" y="9857"/>
                </a:lnTo>
                <a:lnTo>
                  <a:pt x="3784600" y="2843"/>
                </a:lnTo>
                <a:lnTo>
                  <a:pt x="3781757" y="1"/>
                </a:lnTo>
                <a:close/>
              </a:path>
              <a:path w="6985000" h="12700">
                <a:moveTo>
                  <a:pt x="3870657" y="1"/>
                </a:moveTo>
                <a:lnTo>
                  <a:pt x="3825543" y="1"/>
                </a:lnTo>
                <a:lnTo>
                  <a:pt x="3822700" y="2843"/>
                </a:lnTo>
                <a:lnTo>
                  <a:pt x="3822700" y="9857"/>
                </a:lnTo>
                <a:lnTo>
                  <a:pt x="3825543" y="12701"/>
                </a:lnTo>
                <a:lnTo>
                  <a:pt x="3870657" y="12701"/>
                </a:lnTo>
                <a:lnTo>
                  <a:pt x="3873500" y="9857"/>
                </a:lnTo>
                <a:lnTo>
                  <a:pt x="3873500" y="2843"/>
                </a:lnTo>
                <a:lnTo>
                  <a:pt x="3870657" y="1"/>
                </a:lnTo>
                <a:close/>
              </a:path>
              <a:path w="6985000" h="12700">
                <a:moveTo>
                  <a:pt x="3959557" y="1"/>
                </a:moveTo>
                <a:lnTo>
                  <a:pt x="3914443" y="1"/>
                </a:lnTo>
                <a:lnTo>
                  <a:pt x="3911600" y="2843"/>
                </a:lnTo>
                <a:lnTo>
                  <a:pt x="3911600" y="9857"/>
                </a:lnTo>
                <a:lnTo>
                  <a:pt x="3914443" y="12701"/>
                </a:lnTo>
                <a:lnTo>
                  <a:pt x="3959557" y="12701"/>
                </a:lnTo>
                <a:lnTo>
                  <a:pt x="3962400" y="9857"/>
                </a:lnTo>
                <a:lnTo>
                  <a:pt x="3962400" y="2843"/>
                </a:lnTo>
                <a:lnTo>
                  <a:pt x="3959557" y="1"/>
                </a:lnTo>
                <a:close/>
              </a:path>
              <a:path w="6985000" h="12700">
                <a:moveTo>
                  <a:pt x="4048457" y="1"/>
                </a:moveTo>
                <a:lnTo>
                  <a:pt x="4003343" y="1"/>
                </a:lnTo>
                <a:lnTo>
                  <a:pt x="4000500" y="2843"/>
                </a:lnTo>
                <a:lnTo>
                  <a:pt x="4000500" y="9857"/>
                </a:lnTo>
                <a:lnTo>
                  <a:pt x="4003343" y="12701"/>
                </a:lnTo>
                <a:lnTo>
                  <a:pt x="4048457" y="12701"/>
                </a:lnTo>
                <a:lnTo>
                  <a:pt x="4051300" y="9857"/>
                </a:lnTo>
                <a:lnTo>
                  <a:pt x="4051300" y="2843"/>
                </a:lnTo>
                <a:lnTo>
                  <a:pt x="4048457" y="1"/>
                </a:lnTo>
                <a:close/>
              </a:path>
              <a:path w="6985000" h="12700">
                <a:moveTo>
                  <a:pt x="4137357" y="1"/>
                </a:moveTo>
                <a:lnTo>
                  <a:pt x="4092243" y="1"/>
                </a:lnTo>
                <a:lnTo>
                  <a:pt x="4089400" y="2843"/>
                </a:lnTo>
                <a:lnTo>
                  <a:pt x="4089400" y="9857"/>
                </a:lnTo>
                <a:lnTo>
                  <a:pt x="4092243" y="12701"/>
                </a:lnTo>
                <a:lnTo>
                  <a:pt x="4137357" y="12701"/>
                </a:lnTo>
                <a:lnTo>
                  <a:pt x="4140200" y="9857"/>
                </a:lnTo>
                <a:lnTo>
                  <a:pt x="4140200" y="2843"/>
                </a:lnTo>
                <a:lnTo>
                  <a:pt x="4137357" y="1"/>
                </a:lnTo>
                <a:close/>
              </a:path>
              <a:path w="6985000" h="12700">
                <a:moveTo>
                  <a:pt x="4226257" y="1"/>
                </a:moveTo>
                <a:lnTo>
                  <a:pt x="4181143" y="1"/>
                </a:lnTo>
                <a:lnTo>
                  <a:pt x="4178300" y="2843"/>
                </a:lnTo>
                <a:lnTo>
                  <a:pt x="4178300" y="9857"/>
                </a:lnTo>
                <a:lnTo>
                  <a:pt x="4181143" y="12701"/>
                </a:lnTo>
                <a:lnTo>
                  <a:pt x="4226257" y="12701"/>
                </a:lnTo>
                <a:lnTo>
                  <a:pt x="4229100" y="9857"/>
                </a:lnTo>
                <a:lnTo>
                  <a:pt x="4229100" y="2843"/>
                </a:lnTo>
                <a:lnTo>
                  <a:pt x="4226257" y="1"/>
                </a:lnTo>
                <a:close/>
              </a:path>
              <a:path w="6985000" h="12700">
                <a:moveTo>
                  <a:pt x="4315157" y="1"/>
                </a:moveTo>
                <a:lnTo>
                  <a:pt x="4270043" y="1"/>
                </a:lnTo>
                <a:lnTo>
                  <a:pt x="4267200" y="2843"/>
                </a:lnTo>
                <a:lnTo>
                  <a:pt x="4267200" y="9857"/>
                </a:lnTo>
                <a:lnTo>
                  <a:pt x="4270043" y="12701"/>
                </a:lnTo>
                <a:lnTo>
                  <a:pt x="4315157" y="12701"/>
                </a:lnTo>
                <a:lnTo>
                  <a:pt x="4318000" y="9857"/>
                </a:lnTo>
                <a:lnTo>
                  <a:pt x="4318000" y="2843"/>
                </a:lnTo>
                <a:lnTo>
                  <a:pt x="4315157" y="1"/>
                </a:lnTo>
                <a:close/>
              </a:path>
              <a:path w="6985000" h="12700">
                <a:moveTo>
                  <a:pt x="4404057" y="1"/>
                </a:moveTo>
                <a:lnTo>
                  <a:pt x="4358943" y="1"/>
                </a:lnTo>
                <a:lnTo>
                  <a:pt x="4356100" y="2843"/>
                </a:lnTo>
                <a:lnTo>
                  <a:pt x="4356100" y="9857"/>
                </a:lnTo>
                <a:lnTo>
                  <a:pt x="4358943" y="12701"/>
                </a:lnTo>
                <a:lnTo>
                  <a:pt x="4404057" y="12701"/>
                </a:lnTo>
                <a:lnTo>
                  <a:pt x="4406900" y="9857"/>
                </a:lnTo>
                <a:lnTo>
                  <a:pt x="4406900" y="2843"/>
                </a:lnTo>
                <a:lnTo>
                  <a:pt x="4404057" y="1"/>
                </a:lnTo>
                <a:close/>
              </a:path>
              <a:path w="6985000" h="12700">
                <a:moveTo>
                  <a:pt x="4492957" y="1"/>
                </a:moveTo>
                <a:lnTo>
                  <a:pt x="4447843" y="1"/>
                </a:lnTo>
                <a:lnTo>
                  <a:pt x="4445000" y="2843"/>
                </a:lnTo>
                <a:lnTo>
                  <a:pt x="4445000" y="9857"/>
                </a:lnTo>
                <a:lnTo>
                  <a:pt x="4447843" y="12701"/>
                </a:lnTo>
                <a:lnTo>
                  <a:pt x="4492957" y="12701"/>
                </a:lnTo>
                <a:lnTo>
                  <a:pt x="4495800" y="9857"/>
                </a:lnTo>
                <a:lnTo>
                  <a:pt x="4495800" y="2843"/>
                </a:lnTo>
                <a:lnTo>
                  <a:pt x="4492957" y="1"/>
                </a:lnTo>
                <a:close/>
              </a:path>
              <a:path w="6985000" h="12700">
                <a:moveTo>
                  <a:pt x="4581857" y="1"/>
                </a:moveTo>
                <a:lnTo>
                  <a:pt x="4536743" y="1"/>
                </a:lnTo>
                <a:lnTo>
                  <a:pt x="4533900" y="2843"/>
                </a:lnTo>
                <a:lnTo>
                  <a:pt x="4533900" y="9857"/>
                </a:lnTo>
                <a:lnTo>
                  <a:pt x="4536743" y="12701"/>
                </a:lnTo>
                <a:lnTo>
                  <a:pt x="4581857" y="12701"/>
                </a:lnTo>
                <a:lnTo>
                  <a:pt x="4584700" y="9857"/>
                </a:lnTo>
                <a:lnTo>
                  <a:pt x="4584700" y="2843"/>
                </a:lnTo>
                <a:lnTo>
                  <a:pt x="4581857" y="1"/>
                </a:lnTo>
                <a:close/>
              </a:path>
              <a:path w="6985000" h="12700">
                <a:moveTo>
                  <a:pt x="4670757" y="1"/>
                </a:moveTo>
                <a:lnTo>
                  <a:pt x="4625643" y="1"/>
                </a:lnTo>
                <a:lnTo>
                  <a:pt x="4622800" y="2843"/>
                </a:lnTo>
                <a:lnTo>
                  <a:pt x="4622800" y="9857"/>
                </a:lnTo>
                <a:lnTo>
                  <a:pt x="4625643" y="12701"/>
                </a:lnTo>
                <a:lnTo>
                  <a:pt x="4670757" y="12701"/>
                </a:lnTo>
                <a:lnTo>
                  <a:pt x="4673600" y="9857"/>
                </a:lnTo>
                <a:lnTo>
                  <a:pt x="4673600" y="2843"/>
                </a:lnTo>
                <a:lnTo>
                  <a:pt x="4670757" y="1"/>
                </a:lnTo>
                <a:close/>
              </a:path>
              <a:path w="6985000" h="12700">
                <a:moveTo>
                  <a:pt x="4759657" y="1"/>
                </a:moveTo>
                <a:lnTo>
                  <a:pt x="4714543" y="1"/>
                </a:lnTo>
                <a:lnTo>
                  <a:pt x="4711700" y="2843"/>
                </a:lnTo>
                <a:lnTo>
                  <a:pt x="4711700" y="9857"/>
                </a:lnTo>
                <a:lnTo>
                  <a:pt x="4714543" y="12701"/>
                </a:lnTo>
                <a:lnTo>
                  <a:pt x="4759657" y="12701"/>
                </a:lnTo>
                <a:lnTo>
                  <a:pt x="4762500" y="9857"/>
                </a:lnTo>
                <a:lnTo>
                  <a:pt x="4762500" y="2843"/>
                </a:lnTo>
                <a:lnTo>
                  <a:pt x="4759657" y="1"/>
                </a:lnTo>
                <a:close/>
              </a:path>
              <a:path w="6985000" h="12700">
                <a:moveTo>
                  <a:pt x="4848557" y="1"/>
                </a:moveTo>
                <a:lnTo>
                  <a:pt x="4803443" y="1"/>
                </a:lnTo>
                <a:lnTo>
                  <a:pt x="4800600" y="2843"/>
                </a:lnTo>
                <a:lnTo>
                  <a:pt x="4800600" y="9857"/>
                </a:lnTo>
                <a:lnTo>
                  <a:pt x="4803443" y="12701"/>
                </a:lnTo>
                <a:lnTo>
                  <a:pt x="4848557" y="12701"/>
                </a:lnTo>
                <a:lnTo>
                  <a:pt x="4851400" y="9857"/>
                </a:lnTo>
                <a:lnTo>
                  <a:pt x="4851400" y="2843"/>
                </a:lnTo>
                <a:lnTo>
                  <a:pt x="4848557" y="1"/>
                </a:lnTo>
                <a:close/>
              </a:path>
              <a:path w="6985000" h="12700">
                <a:moveTo>
                  <a:pt x="4937457" y="1"/>
                </a:moveTo>
                <a:lnTo>
                  <a:pt x="4892343" y="1"/>
                </a:lnTo>
                <a:lnTo>
                  <a:pt x="4889500" y="2843"/>
                </a:lnTo>
                <a:lnTo>
                  <a:pt x="4889500" y="9857"/>
                </a:lnTo>
                <a:lnTo>
                  <a:pt x="4892343" y="12701"/>
                </a:lnTo>
                <a:lnTo>
                  <a:pt x="4937457" y="12701"/>
                </a:lnTo>
                <a:lnTo>
                  <a:pt x="4940300" y="9857"/>
                </a:lnTo>
                <a:lnTo>
                  <a:pt x="4940300" y="2843"/>
                </a:lnTo>
                <a:lnTo>
                  <a:pt x="4937457" y="1"/>
                </a:lnTo>
                <a:close/>
              </a:path>
              <a:path w="6985000" h="12700">
                <a:moveTo>
                  <a:pt x="5026357" y="1"/>
                </a:moveTo>
                <a:lnTo>
                  <a:pt x="4981243" y="1"/>
                </a:lnTo>
                <a:lnTo>
                  <a:pt x="4978400" y="2843"/>
                </a:lnTo>
                <a:lnTo>
                  <a:pt x="4978400" y="9857"/>
                </a:lnTo>
                <a:lnTo>
                  <a:pt x="4981243" y="12701"/>
                </a:lnTo>
                <a:lnTo>
                  <a:pt x="5026357" y="12701"/>
                </a:lnTo>
                <a:lnTo>
                  <a:pt x="5029200" y="9857"/>
                </a:lnTo>
                <a:lnTo>
                  <a:pt x="5029200" y="2843"/>
                </a:lnTo>
                <a:lnTo>
                  <a:pt x="5026357" y="1"/>
                </a:lnTo>
                <a:close/>
              </a:path>
              <a:path w="6985000" h="12700">
                <a:moveTo>
                  <a:pt x="5115257" y="1"/>
                </a:moveTo>
                <a:lnTo>
                  <a:pt x="5070143" y="1"/>
                </a:lnTo>
                <a:lnTo>
                  <a:pt x="5067300" y="2843"/>
                </a:lnTo>
                <a:lnTo>
                  <a:pt x="5067300" y="9857"/>
                </a:lnTo>
                <a:lnTo>
                  <a:pt x="5070143" y="12701"/>
                </a:lnTo>
                <a:lnTo>
                  <a:pt x="5115257" y="12701"/>
                </a:lnTo>
                <a:lnTo>
                  <a:pt x="5118100" y="9857"/>
                </a:lnTo>
                <a:lnTo>
                  <a:pt x="5118100" y="2843"/>
                </a:lnTo>
                <a:lnTo>
                  <a:pt x="5115257" y="1"/>
                </a:lnTo>
                <a:close/>
              </a:path>
              <a:path w="6985000" h="12700">
                <a:moveTo>
                  <a:pt x="5204157" y="1"/>
                </a:moveTo>
                <a:lnTo>
                  <a:pt x="5159043" y="1"/>
                </a:lnTo>
                <a:lnTo>
                  <a:pt x="5156200" y="2843"/>
                </a:lnTo>
                <a:lnTo>
                  <a:pt x="5156200" y="9857"/>
                </a:lnTo>
                <a:lnTo>
                  <a:pt x="5159043" y="12701"/>
                </a:lnTo>
                <a:lnTo>
                  <a:pt x="5204157" y="12701"/>
                </a:lnTo>
                <a:lnTo>
                  <a:pt x="5207000" y="9857"/>
                </a:lnTo>
                <a:lnTo>
                  <a:pt x="5207000" y="2843"/>
                </a:lnTo>
                <a:lnTo>
                  <a:pt x="5204157" y="1"/>
                </a:lnTo>
                <a:close/>
              </a:path>
              <a:path w="6985000" h="12700">
                <a:moveTo>
                  <a:pt x="5293057" y="1"/>
                </a:moveTo>
                <a:lnTo>
                  <a:pt x="5247943" y="1"/>
                </a:lnTo>
                <a:lnTo>
                  <a:pt x="5245100" y="2843"/>
                </a:lnTo>
                <a:lnTo>
                  <a:pt x="5245100" y="9857"/>
                </a:lnTo>
                <a:lnTo>
                  <a:pt x="5247943" y="12701"/>
                </a:lnTo>
                <a:lnTo>
                  <a:pt x="5293057" y="12701"/>
                </a:lnTo>
                <a:lnTo>
                  <a:pt x="5295900" y="9857"/>
                </a:lnTo>
                <a:lnTo>
                  <a:pt x="5295900" y="2843"/>
                </a:lnTo>
                <a:lnTo>
                  <a:pt x="5293057" y="1"/>
                </a:lnTo>
                <a:close/>
              </a:path>
              <a:path w="6985000" h="12700">
                <a:moveTo>
                  <a:pt x="5381957" y="1"/>
                </a:moveTo>
                <a:lnTo>
                  <a:pt x="5336843" y="1"/>
                </a:lnTo>
                <a:lnTo>
                  <a:pt x="5334000" y="2843"/>
                </a:lnTo>
                <a:lnTo>
                  <a:pt x="5334000" y="9857"/>
                </a:lnTo>
                <a:lnTo>
                  <a:pt x="5336843" y="12701"/>
                </a:lnTo>
                <a:lnTo>
                  <a:pt x="5381957" y="12701"/>
                </a:lnTo>
                <a:lnTo>
                  <a:pt x="5384800" y="9857"/>
                </a:lnTo>
                <a:lnTo>
                  <a:pt x="5384800" y="2843"/>
                </a:lnTo>
                <a:lnTo>
                  <a:pt x="5381957" y="1"/>
                </a:lnTo>
                <a:close/>
              </a:path>
              <a:path w="6985000" h="12700">
                <a:moveTo>
                  <a:pt x="5470857" y="1"/>
                </a:moveTo>
                <a:lnTo>
                  <a:pt x="5425743" y="1"/>
                </a:lnTo>
                <a:lnTo>
                  <a:pt x="5422900" y="2843"/>
                </a:lnTo>
                <a:lnTo>
                  <a:pt x="5422900" y="9857"/>
                </a:lnTo>
                <a:lnTo>
                  <a:pt x="5425743" y="12701"/>
                </a:lnTo>
                <a:lnTo>
                  <a:pt x="5470857" y="12701"/>
                </a:lnTo>
                <a:lnTo>
                  <a:pt x="5473700" y="9857"/>
                </a:lnTo>
                <a:lnTo>
                  <a:pt x="5473700" y="2843"/>
                </a:lnTo>
                <a:lnTo>
                  <a:pt x="5470857" y="1"/>
                </a:lnTo>
                <a:close/>
              </a:path>
              <a:path w="6985000" h="12700">
                <a:moveTo>
                  <a:pt x="5559757" y="1"/>
                </a:moveTo>
                <a:lnTo>
                  <a:pt x="5514643" y="1"/>
                </a:lnTo>
                <a:lnTo>
                  <a:pt x="5511800" y="2843"/>
                </a:lnTo>
                <a:lnTo>
                  <a:pt x="5511800" y="9857"/>
                </a:lnTo>
                <a:lnTo>
                  <a:pt x="5514643" y="12701"/>
                </a:lnTo>
                <a:lnTo>
                  <a:pt x="5559757" y="12701"/>
                </a:lnTo>
                <a:lnTo>
                  <a:pt x="5562600" y="9857"/>
                </a:lnTo>
                <a:lnTo>
                  <a:pt x="5562600" y="2843"/>
                </a:lnTo>
                <a:lnTo>
                  <a:pt x="5559757" y="1"/>
                </a:lnTo>
                <a:close/>
              </a:path>
              <a:path w="6985000" h="12700">
                <a:moveTo>
                  <a:pt x="5648657" y="1"/>
                </a:moveTo>
                <a:lnTo>
                  <a:pt x="5603543" y="1"/>
                </a:lnTo>
                <a:lnTo>
                  <a:pt x="5600700" y="2843"/>
                </a:lnTo>
                <a:lnTo>
                  <a:pt x="5600700" y="9857"/>
                </a:lnTo>
                <a:lnTo>
                  <a:pt x="5603543" y="12701"/>
                </a:lnTo>
                <a:lnTo>
                  <a:pt x="5648657" y="12701"/>
                </a:lnTo>
                <a:lnTo>
                  <a:pt x="5651500" y="9857"/>
                </a:lnTo>
                <a:lnTo>
                  <a:pt x="5651500" y="2843"/>
                </a:lnTo>
                <a:lnTo>
                  <a:pt x="5648657" y="1"/>
                </a:lnTo>
                <a:close/>
              </a:path>
              <a:path w="6985000" h="12700">
                <a:moveTo>
                  <a:pt x="5737557" y="1"/>
                </a:moveTo>
                <a:lnTo>
                  <a:pt x="5692443" y="1"/>
                </a:lnTo>
                <a:lnTo>
                  <a:pt x="5689600" y="2843"/>
                </a:lnTo>
                <a:lnTo>
                  <a:pt x="5689600" y="9857"/>
                </a:lnTo>
                <a:lnTo>
                  <a:pt x="5692443" y="12701"/>
                </a:lnTo>
                <a:lnTo>
                  <a:pt x="5737557" y="12701"/>
                </a:lnTo>
                <a:lnTo>
                  <a:pt x="5740400" y="9857"/>
                </a:lnTo>
                <a:lnTo>
                  <a:pt x="5740400" y="2843"/>
                </a:lnTo>
                <a:lnTo>
                  <a:pt x="5737557" y="1"/>
                </a:lnTo>
                <a:close/>
              </a:path>
              <a:path w="6985000" h="12700">
                <a:moveTo>
                  <a:pt x="5826457" y="1"/>
                </a:moveTo>
                <a:lnTo>
                  <a:pt x="5781343" y="1"/>
                </a:lnTo>
                <a:lnTo>
                  <a:pt x="5778500" y="2843"/>
                </a:lnTo>
                <a:lnTo>
                  <a:pt x="5778500" y="9857"/>
                </a:lnTo>
                <a:lnTo>
                  <a:pt x="5781343" y="12701"/>
                </a:lnTo>
                <a:lnTo>
                  <a:pt x="5826457" y="12701"/>
                </a:lnTo>
                <a:lnTo>
                  <a:pt x="5829300" y="9857"/>
                </a:lnTo>
                <a:lnTo>
                  <a:pt x="5829300" y="2843"/>
                </a:lnTo>
                <a:lnTo>
                  <a:pt x="5826457" y="1"/>
                </a:lnTo>
                <a:close/>
              </a:path>
              <a:path w="6985000" h="12700">
                <a:moveTo>
                  <a:pt x="5915357" y="1"/>
                </a:moveTo>
                <a:lnTo>
                  <a:pt x="5870243" y="1"/>
                </a:lnTo>
                <a:lnTo>
                  <a:pt x="5867400" y="2843"/>
                </a:lnTo>
                <a:lnTo>
                  <a:pt x="5867400" y="9857"/>
                </a:lnTo>
                <a:lnTo>
                  <a:pt x="5870243" y="12701"/>
                </a:lnTo>
                <a:lnTo>
                  <a:pt x="5915357" y="12701"/>
                </a:lnTo>
                <a:lnTo>
                  <a:pt x="5918200" y="9857"/>
                </a:lnTo>
                <a:lnTo>
                  <a:pt x="5918200" y="2843"/>
                </a:lnTo>
                <a:lnTo>
                  <a:pt x="5915357" y="1"/>
                </a:lnTo>
                <a:close/>
              </a:path>
              <a:path w="6985000" h="12700">
                <a:moveTo>
                  <a:pt x="6004257" y="1"/>
                </a:moveTo>
                <a:lnTo>
                  <a:pt x="5959143" y="1"/>
                </a:lnTo>
                <a:lnTo>
                  <a:pt x="5956300" y="2843"/>
                </a:lnTo>
                <a:lnTo>
                  <a:pt x="5956300" y="9857"/>
                </a:lnTo>
                <a:lnTo>
                  <a:pt x="5959143" y="12701"/>
                </a:lnTo>
                <a:lnTo>
                  <a:pt x="6004257" y="12701"/>
                </a:lnTo>
                <a:lnTo>
                  <a:pt x="6007100" y="9857"/>
                </a:lnTo>
                <a:lnTo>
                  <a:pt x="6007100" y="2843"/>
                </a:lnTo>
                <a:lnTo>
                  <a:pt x="6004257" y="1"/>
                </a:lnTo>
                <a:close/>
              </a:path>
              <a:path w="6985000" h="12700">
                <a:moveTo>
                  <a:pt x="6093157" y="1"/>
                </a:moveTo>
                <a:lnTo>
                  <a:pt x="6048043" y="1"/>
                </a:lnTo>
                <a:lnTo>
                  <a:pt x="6045200" y="2843"/>
                </a:lnTo>
                <a:lnTo>
                  <a:pt x="6045200" y="9857"/>
                </a:lnTo>
                <a:lnTo>
                  <a:pt x="6048043" y="12701"/>
                </a:lnTo>
                <a:lnTo>
                  <a:pt x="6093157" y="12701"/>
                </a:lnTo>
                <a:lnTo>
                  <a:pt x="6096000" y="9857"/>
                </a:lnTo>
                <a:lnTo>
                  <a:pt x="6096000" y="2843"/>
                </a:lnTo>
                <a:lnTo>
                  <a:pt x="6093157" y="1"/>
                </a:lnTo>
                <a:close/>
              </a:path>
              <a:path w="6985000" h="12700">
                <a:moveTo>
                  <a:pt x="6182057" y="1"/>
                </a:moveTo>
                <a:lnTo>
                  <a:pt x="6136943" y="1"/>
                </a:lnTo>
                <a:lnTo>
                  <a:pt x="6134100" y="2843"/>
                </a:lnTo>
                <a:lnTo>
                  <a:pt x="6134100" y="9857"/>
                </a:lnTo>
                <a:lnTo>
                  <a:pt x="6136943" y="12701"/>
                </a:lnTo>
                <a:lnTo>
                  <a:pt x="6182057" y="12701"/>
                </a:lnTo>
                <a:lnTo>
                  <a:pt x="6184900" y="9857"/>
                </a:lnTo>
                <a:lnTo>
                  <a:pt x="6184900" y="2843"/>
                </a:lnTo>
                <a:lnTo>
                  <a:pt x="6182057" y="1"/>
                </a:lnTo>
                <a:close/>
              </a:path>
              <a:path w="6985000" h="12700">
                <a:moveTo>
                  <a:pt x="6270957" y="1"/>
                </a:moveTo>
                <a:lnTo>
                  <a:pt x="6225843" y="1"/>
                </a:lnTo>
                <a:lnTo>
                  <a:pt x="6223000" y="2843"/>
                </a:lnTo>
                <a:lnTo>
                  <a:pt x="6223000" y="9857"/>
                </a:lnTo>
                <a:lnTo>
                  <a:pt x="6225843" y="12701"/>
                </a:lnTo>
                <a:lnTo>
                  <a:pt x="6270957" y="12701"/>
                </a:lnTo>
                <a:lnTo>
                  <a:pt x="6273800" y="9857"/>
                </a:lnTo>
                <a:lnTo>
                  <a:pt x="6273800" y="2843"/>
                </a:lnTo>
                <a:lnTo>
                  <a:pt x="6270957" y="1"/>
                </a:lnTo>
                <a:close/>
              </a:path>
              <a:path w="6985000" h="12700">
                <a:moveTo>
                  <a:pt x="6359857" y="1"/>
                </a:moveTo>
                <a:lnTo>
                  <a:pt x="6314743" y="1"/>
                </a:lnTo>
                <a:lnTo>
                  <a:pt x="6311900" y="2843"/>
                </a:lnTo>
                <a:lnTo>
                  <a:pt x="6311900" y="9857"/>
                </a:lnTo>
                <a:lnTo>
                  <a:pt x="6314743" y="12701"/>
                </a:lnTo>
                <a:lnTo>
                  <a:pt x="6359857" y="12701"/>
                </a:lnTo>
                <a:lnTo>
                  <a:pt x="6362700" y="9857"/>
                </a:lnTo>
                <a:lnTo>
                  <a:pt x="6362700" y="2843"/>
                </a:lnTo>
                <a:lnTo>
                  <a:pt x="6359857" y="1"/>
                </a:lnTo>
                <a:close/>
              </a:path>
              <a:path w="6985000" h="12700">
                <a:moveTo>
                  <a:pt x="6448757" y="1"/>
                </a:moveTo>
                <a:lnTo>
                  <a:pt x="6403643" y="1"/>
                </a:lnTo>
                <a:lnTo>
                  <a:pt x="6400800" y="2843"/>
                </a:lnTo>
                <a:lnTo>
                  <a:pt x="6400800" y="9857"/>
                </a:lnTo>
                <a:lnTo>
                  <a:pt x="6403643" y="12701"/>
                </a:lnTo>
                <a:lnTo>
                  <a:pt x="6448757" y="12701"/>
                </a:lnTo>
                <a:lnTo>
                  <a:pt x="6451600" y="9857"/>
                </a:lnTo>
                <a:lnTo>
                  <a:pt x="6451600" y="2843"/>
                </a:lnTo>
                <a:lnTo>
                  <a:pt x="6448757" y="1"/>
                </a:lnTo>
                <a:close/>
              </a:path>
              <a:path w="6985000" h="12700">
                <a:moveTo>
                  <a:pt x="6537657" y="1"/>
                </a:moveTo>
                <a:lnTo>
                  <a:pt x="6492543" y="1"/>
                </a:lnTo>
                <a:lnTo>
                  <a:pt x="6489700" y="2843"/>
                </a:lnTo>
                <a:lnTo>
                  <a:pt x="6489700" y="9857"/>
                </a:lnTo>
                <a:lnTo>
                  <a:pt x="6492543" y="12701"/>
                </a:lnTo>
                <a:lnTo>
                  <a:pt x="6537657" y="12701"/>
                </a:lnTo>
                <a:lnTo>
                  <a:pt x="6540500" y="9857"/>
                </a:lnTo>
                <a:lnTo>
                  <a:pt x="6540500" y="2843"/>
                </a:lnTo>
                <a:lnTo>
                  <a:pt x="6537657" y="1"/>
                </a:lnTo>
                <a:close/>
              </a:path>
              <a:path w="6985000" h="12700">
                <a:moveTo>
                  <a:pt x="6626557" y="1"/>
                </a:moveTo>
                <a:lnTo>
                  <a:pt x="6581443" y="1"/>
                </a:lnTo>
                <a:lnTo>
                  <a:pt x="6578600" y="2844"/>
                </a:lnTo>
                <a:lnTo>
                  <a:pt x="6578600" y="9857"/>
                </a:lnTo>
                <a:lnTo>
                  <a:pt x="6581443" y="12701"/>
                </a:lnTo>
                <a:lnTo>
                  <a:pt x="6626557" y="12701"/>
                </a:lnTo>
                <a:lnTo>
                  <a:pt x="6629400" y="9857"/>
                </a:lnTo>
                <a:lnTo>
                  <a:pt x="6629400" y="2844"/>
                </a:lnTo>
                <a:lnTo>
                  <a:pt x="6626557" y="1"/>
                </a:lnTo>
                <a:close/>
              </a:path>
              <a:path w="6985000" h="12700">
                <a:moveTo>
                  <a:pt x="6715457" y="1"/>
                </a:moveTo>
                <a:lnTo>
                  <a:pt x="6670343" y="1"/>
                </a:lnTo>
                <a:lnTo>
                  <a:pt x="6667500" y="2844"/>
                </a:lnTo>
                <a:lnTo>
                  <a:pt x="6667500" y="9857"/>
                </a:lnTo>
                <a:lnTo>
                  <a:pt x="6670343" y="12701"/>
                </a:lnTo>
                <a:lnTo>
                  <a:pt x="6715457" y="12701"/>
                </a:lnTo>
                <a:lnTo>
                  <a:pt x="6718300" y="9857"/>
                </a:lnTo>
                <a:lnTo>
                  <a:pt x="6718300" y="2844"/>
                </a:lnTo>
                <a:lnTo>
                  <a:pt x="6715457" y="1"/>
                </a:lnTo>
                <a:close/>
              </a:path>
              <a:path w="6985000" h="12700">
                <a:moveTo>
                  <a:pt x="6804357" y="1"/>
                </a:moveTo>
                <a:lnTo>
                  <a:pt x="6759243" y="1"/>
                </a:lnTo>
                <a:lnTo>
                  <a:pt x="6756400" y="2844"/>
                </a:lnTo>
                <a:lnTo>
                  <a:pt x="6756400" y="9857"/>
                </a:lnTo>
                <a:lnTo>
                  <a:pt x="6759243" y="12701"/>
                </a:lnTo>
                <a:lnTo>
                  <a:pt x="6804357" y="12701"/>
                </a:lnTo>
                <a:lnTo>
                  <a:pt x="6807200" y="9857"/>
                </a:lnTo>
                <a:lnTo>
                  <a:pt x="6807200" y="2844"/>
                </a:lnTo>
                <a:lnTo>
                  <a:pt x="6804357" y="1"/>
                </a:lnTo>
                <a:close/>
              </a:path>
              <a:path w="6985000" h="12700">
                <a:moveTo>
                  <a:pt x="6893257" y="1"/>
                </a:moveTo>
                <a:lnTo>
                  <a:pt x="6848143" y="1"/>
                </a:lnTo>
                <a:lnTo>
                  <a:pt x="6845300" y="2844"/>
                </a:lnTo>
                <a:lnTo>
                  <a:pt x="6845300" y="9857"/>
                </a:lnTo>
                <a:lnTo>
                  <a:pt x="6848143" y="12701"/>
                </a:lnTo>
                <a:lnTo>
                  <a:pt x="6893257" y="12701"/>
                </a:lnTo>
                <a:lnTo>
                  <a:pt x="6896100" y="9857"/>
                </a:lnTo>
                <a:lnTo>
                  <a:pt x="6896100" y="2844"/>
                </a:lnTo>
                <a:lnTo>
                  <a:pt x="6893257" y="1"/>
                </a:lnTo>
                <a:close/>
              </a:path>
              <a:path w="6985000" h="12700">
                <a:moveTo>
                  <a:pt x="6982157" y="1"/>
                </a:moveTo>
                <a:lnTo>
                  <a:pt x="6937043" y="1"/>
                </a:lnTo>
                <a:lnTo>
                  <a:pt x="6934200" y="2844"/>
                </a:lnTo>
                <a:lnTo>
                  <a:pt x="6934200" y="9857"/>
                </a:lnTo>
                <a:lnTo>
                  <a:pt x="6937043" y="12701"/>
                </a:lnTo>
                <a:lnTo>
                  <a:pt x="6982157" y="12701"/>
                </a:lnTo>
                <a:lnTo>
                  <a:pt x="6985000" y="9857"/>
                </a:lnTo>
                <a:lnTo>
                  <a:pt x="6985000" y="2844"/>
                </a:lnTo>
                <a:lnTo>
                  <a:pt x="6982157" y="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07893" y="1788667"/>
            <a:ext cx="869950" cy="397002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5400" b="1" spc="-25" dirty="0">
                <a:solidFill>
                  <a:srgbClr val="173F92"/>
                </a:solidFill>
                <a:latin typeface="微软雅黑" panose="020B0503020204020204" charset="-122"/>
                <a:cs typeface="微软雅黑" panose="020B0503020204020204" charset="-122"/>
              </a:rPr>
              <a:t>02</a:t>
            </a:r>
            <a:endParaRPr sz="5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5400" b="1" spc="-25" dirty="0">
                <a:solidFill>
                  <a:srgbClr val="173F92"/>
                </a:solidFill>
                <a:latin typeface="微软雅黑" panose="020B0503020204020204" charset="-122"/>
                <a:cs typeface="微软雅黑" panose="020B0503020204020204" charset="-122"/>
              </a:rPr>
              <a:t>03</a:t>
            </a:r>
            <a:endParaRPr sz="5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5400" b="1" spc="-25" dirty="0">
                <a:solidFill>
                  <a:srgbClr val="173F92"/>
                </a:solidFill>
                <a:latin typeface="微软雅黑" panose="020B0503020204020204" charset="-122"/>
                <a:cs typeface="微软雅黑" panose="020B0503020204020204" charset="-122"/>
              </a:rPr>
              <a:t>04</a:t>
            </a:r>
            <a:endParaRPr sz="5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5400" b="1" spc="-25" dirty="0">
                <a:solidFill>
                  <a:srgbClr val="173F92"/>
                </a:solidFill>
                <a:latin typeface="微软雅黑" panose="020B0503020204020204" charset="-122"/>
                <a:cs typeface="微软雅黑" panose="020B0503020204020204" charset="-122"/>
              </a:rPr>
              <a:t>05</a:t>
            </a:r>
            <a:endParaRPr sz="5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4915" y="4161027"/>
            <a:ext cx="2870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181717"/>
                </a:solidFill>
                <a:latin typeface="微软雅黑" panose="020B0503020204020204" charset="-122"/>
                <a:cs typeface="微软雅黑" panose="020B0503020204020204" charset="-122"/>
              </a:rPr>
              <a:t>服务外包大赛详解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80267" y="5861744"/>
            <a:ext cx="6985000" cy="12700"/>
          </a:xfrm>
          <a:custGeom>
            <a:avLst/>
            <a:gdLst/>
            <a:ahLst/>
            <a:cxnLst/>
            <a:rect l="l" t="t" r="r" b="b"/>
            <a:pathLst>
              <a:path w="6985000" h="12700">
                <a:moveTo>
                  <a:pt x="47957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9856"/>
                </a:lnTo>
                <a:lnTo>
                  <a:pt x="2843" y="12700"/>
                </a:lnTo>
                <a:lnTo>
                  <a:pt x="47957" y="12700"/>
                </a:lnTo>
                <a:lnTo>
                  <a:pt x="50800" y="9856"/>
                </a:lnTo>
                <a:lnTo>
                  <a:pt x="50800" y="2842"/>
                </a:lnTo>
                <a:lnTo>
                  <a:pt x="47957" y="0"/>
                </a:lnTo>
                <a:close/>
              </a:path>
              <a:path w="6985000" h="12700">
                <a:moveTo>
                  <a:pt x="136857" y="0"/>
                </a:moveTo>
                <a:lnTo>
                  <a:pt x="91743" y="0"/>
                </a:lnTo>
                <a:lnTo>
                  <a:pt x="88900" y="2842"/>
                </a:lnTo>
                <a:lnTo>
                  <a:pt x="88900" y="9856"/>
                </a:lnTo>
                <a:lnTo>
                  <a:pt x="91743" y="12700"/>
                </a:lnTo>
                <a:lnTo>
                  <a:pt x="136857" y="12700"/>
                </a:lnTo>
                <a:lnTo>
                  <a:pt x="139700" y="9856"/>
                </a:lnTo>
                <a:lnTo>
                  <a:pt x="139699" y="2842"/>
                </a:lnTo>
                <a:lnTo>
                  <a:pt x="136857" y="0"/>
                </a:lnTo>
                <a:close/>
              </a:path>
              <a:path w="6985000" h="12700">
                <a:moveTo>
                  <a:pt x="225757" y="0"/>
                </a:moveTo>
                <a:lnTo>
                  <a:pt x="180643" y="0"/>
                </a:lnTo>
                <a:lnTo>
                  <a:pt x="177800" y="2843"/>
                </a:lnTo>
                <a:lnTo>
                  <a:pt x="177800" y="9856"/>
                </a:lnTo>
                <a:lnTo>
                  <a:pt x="180643" y="12700"/>
                </a:lnTo>
                <a:lnTo>
                  <a:pt x="225757" y="12700"/>
                </a:lnTo>
                <a:lnTo>
                  <a:pt x="228600" y="9856"/>
                </a:lnTo>
                <a:lnTo>
                  <a:pt x="228600" y="2843"/>
                </a:lnTo>
                <a:lnTo>
                  <a:pt x="225757" y="0"/>
                </a:lnTo>
                <a:close/>
              </a:path>
              <a:path w="6985000" h="12700">
                <a:moveTo>
                  <a:pt x="314657" y="0"/>
                </a:moveTo>
                <a:lnTo>
                  <a:pt x="269543" y="0"/>
                </a:lnTo>
                <a:lnTo>
                  <a:pt x="266700" y="2843"/>
                </a:lnTo>
                <a:lnTo>
                  <a:pt x="266700" y="9856"/>
                </a:lnTo>
                <a:lnTo>
                  <a:pt x="269543" y="12700"/>
                </a:lnTo>
                <a:lnTo>
                  <a:pt x="314657" y="12700"/>
                </a:lnTo>
                <a:lnTo>
                  <a:pt x="317500" y="9856"/>
                </a:lnTo>
                <a:lnTo>
                  <a:pt x="317500" y="2843"/>
                </a:lnTo>
                <a:lnTo>
                  <a:pt x="314657" y="0"/>
                </a:lnTo>
                <a:close/>
              </a:path>
              <a:path w="6985000" h="12700">
                <a:moveTo>
                  <a:pt x="403557" y="0"/>
                </a:moveTo>
                <a:lnTo>
                  <a:pt x="358443" y="0"/>
                </a:lnTo>
                <a:lnTo>
                  <a:pt x="355600" y="2843"/>
                </a:lnTo>
                <a:lnTo>
                  <a:pt x="355600" y="9856"/>
                </a:lnTo>
                <a:lnTo>
                  <a:pt x="358443" y="12700"/>
                </a:lnTo>
                <a:lnTo>
                  <a:pt x="403557" y="12700"/>
                </a:lnTo>
                <a:lnTo>
                  <a:pt x="406400" y="9856"/>
                </a:lnTo>
                <a:lnTo>
                  <a:pt x="406400" y="2843"/>
                </a:lnTo>
                <a:lnTo>
                  <a:pt x="403557" y="0"/>
                </a:lnTo>
                <a:close/>
              </a:path>
              <a:path w="6985000" h="12700">
                <a:moveTo>
                  <a:pt x="492457" y="0"/>
                </a:moveTo>
                <a:lnTo>
                  <a:pt x="447343" y="0"/>
                </a:lnTo>
                <a:lnTo>
                  <a:pt x="444500" y="2843"/>
                </a:lnTo>
                <a:lnTo>
                  <a:pt x="444500" y="9856"/>
                </a:lnTo>
                <a:lnTo>
                  <a:pt x="447343" y="12700"/>
                </a:lnTo>
                <a:lnTo>
                  <a:pt x="492457" y="12700"/>
                </a:lnTo>
                <a:lnTo>
                  <a:pt x="495300" y="9856"/>
                </a:lnTo>
                <a:lnTo>
                  <a:pt x="495300" y="2843"/>
                </a:lnTo>
                <a:lnTo>
                  <a:pt x="492457" y="0"/>
                </a:lnTo>
                <a:close/>
              </a:path>
              <a:path w="6985000" h="12700">
                <a:moveTo>
                  <a:pt x="581357" y="0"/>
                </a:moveTo>
                <a:lnTo>
                  <a:pt x="536243" y="0"/>
                </a:lnTo>
                <a:lnTo>
                  <a:pt x="533400" y="2843"/>
                </a:lnTo>
                <a:lnTo>
                  <a:pt x="533400" y="9857"/>
                </a:lnTo>
                <a:lnTo>
                  <a:pt x="536243" y="12700"/>
                </a:lnTo>
                <a:lnTo>
                  <a:pt x="581357" y="12700"/>
                </a:lnTo>
                <a:lnTo>
                  <a:pt x="584200" y="9857"/>
                </a:lnTo>
                <a:lnTo>
                  <a:pt x="584200" y="2843"/>
                </a:lnTo>
                <a:lnTo>
                  <a:pt x="581357" y="0"/>
                </a:lnTo>
                <a:close/>
              </a:path>
              <a:path w="6985000" h="12700">
                <a:moveTo>
                  <a:pt x="670257" y="0"/>
                </a:moveTo>
                <a:lnTo>
                  <a:pt x="625143" y="0"/>
                </a:lnTo>
                <a:lnTo>
                  <a:pt x="622300" y="2843"/>
                </a:lnTo>
                <a:lnTo>
                  <a:pt x="622300" y="9857"/>
                </a:lnTo>
                <a:lnTo>
                  <a:pt x="625143" y="12700"/>
                </a:lnTo>
                <a:lnTo>
                  <a:pt x="670257" y="12700"/>
                </a:lnTo>
                <a:lnTo>
                  <a:pt x="673100" y="9857"/>
                </a:lnTo>
                <a:lnTo>
                  <a:pt x="673100" y="2843"/>
                </a:lnTo>
                <a:lnTo>
                  <a:pt x="670257" y="0"/>
                </a:lnTo>
                <a:close/>
              </a:path>
              <a:path w="6985000" h="12700">
                <a:moveTo>
                  <a:pt x="759157" y="0"/>
                </a:moveTo>
                <a:lnTo>
                  <a:pt x="714043" y="0"/>
                </a:lnTo>
                <a:lnTo>
                  <a:pt x="711200" y="2843"/>
                </a:lnTo>
                <a:lnTo>
                  <a:pt x="711200" y="9857"/>
                </a:lnTo>
                <a:lnTo>
                  <a:pt x="714043" y="12700"/>
                </a:lnTo>
                <a:lnTo>
                  <a:pt x="759157" y="12700"/>
                </a:lnTo>
                <a:lnTo>
                  <a:pt x="762000" y="9857"/>
                </a:lnTo>
                <a:lnTo>
                  <a:pt x="762000" y="2843"/>
                </a:lnTo>
                <a:lnTo>
                  <a:pt x="759157" y="0"/>
                </a:lnTo>
                <a:close/>
              </a:path>
              <a:path w="6985000" h="12700">
                <a:moveTo>
                  <a:pt x="848057" y="0"/>
                </a:moveTo>
                <a:lnTo>
                  <a:pt x="802943" y="0"/>
                </a:lnTo>
                <a:lnTo>
                  <a:pt x="800100" y="2843"/>
                </a:lnTo>
                <a:lnTo>
                  <a:pt x="800100" y="9857"/>
                </a:lnTo>
                <a:lnTo>
                  <a:pt x="802943" y="12700"/>
                </a:lnTo>
                <a:lnTo>
                  <a:pt x="848057" y="12700"/>
                </a:lnTo>
                <a:lnTo>
                  <a:pt x="850900" y="9857"/>
                </a:lnTo>
                <a:lnTo>
                  <a:pt x="850900" y="2843"/>
                </a:lnTo>
                <a:lnTo>
                  <a:pt x="848057" y="0"/>
                </a:lnTo>
                <a:close/>
              </a:path>
              <a:path w="6985000" h="12700">
                <a:moveTo>
                  <a:pt x="936957" y="0"/>
                </a:moveTo>
                <a:lnTo>
                  <a:pt x="891843" y="0"/>
                </a:lnTo>
                <a:lnTo>
                  <a:pt x="889000" y="2843"/>
                </a:lnTo>
                <a:lnTo>
                  <a:pt x="889000" y="9857"/>
                </a:lnTo>
                <a:lnTo>
                  <a:pt x="891843" y="12700"/>
                </a:lnTo>
                <a:lnTo>
                  <a:pt x="936957" y="12700"/>
                </a:lnTo>
                <a:lnTo>
                  <a:pt x="939800" y="9857"/>
                </a:lnTo>
                <a:lnTo>
                  <a:pt x="939800" y="2843"/>
                </a:lnTo>
                <a:lnTo>
                  <a:pt x="936957" y="0"/>
                </a:lnTo>
                <a:close/>
              </a:path>
              <a:path w="6985000" h="12700">
                <a:moveTo>
                  <a:pt x="1025857" y="0"/>
                </a:moveTo>
                <a:lnTo>
                  <a:pt x="980743" y="0"/>
                </a:lnTo>
                <a:lnTo>
                  <a:pt x="977900" y="2843"/>
                </a:lnTo>
                <a:lnTo>
                  <a:pt x="977900" y="9857"/>
                </a:lnTo>
                <a:lnTo>
                  <a:pt x="980743" y="12700"/>
                </a:lnTo>
                <a:lnTo>
                  <a:pt x="1025857" y="12700"/>
                </a:lnTo>
                <a:lnTo>
                  <a:pt x="1028700" y="9857"/>
                </a:lnTo>
                <a:lnTo>
                  <a:pt x="1028699" y="2843"/>
                </a:lnTo>
                <a:lnTo>
                  <a:pt x="1025857" y="0"/>
                </a:lnTo>
                <a:close/>
              </a:path>
              <a:path w="6985000" h="12700">
                <a:moveTo>
                  <a:pt x="1114757" y="0"/>
                </a:moveTo>
                <a:lnTo>
                  <a:pt x="1069643" y="0"/>
                </a:lnTo>
                <a:lnTo>
                  <a:pt x="1066800" y="2843"/>
                </a:lnTo>
                <a:lnTo>
                  <a:pt x="1066800" y="9857"/>
                </a:lnTo>
                <a:lnTo>
                  <a:pt x="1069643" y="12700"/>
                </a:lnTo>
                <a:lnTo>
                  <a:pt x="1114757" y="12700"/>
                </a:lnTo>
                <a:lnTo>
                  <a:pt x="1117600" y="9857"/>
                </a:lnTo>
                <a:lnTo>
                  <a:pt x="1117600" y="2843"/>
                </a:lnTo>
                <a:lnTo>
                  <a:pt x="1114757" y="0"/>
                </a:lnTo>
                <a:close/>
              </a:path>
              <a:path w="6985000" h="12700">
                <a:moveTo>
                  <a:pt x="1203657" y="0"/>
                </a:moveTo>
                <a:lnTo>
                  <a:pt x="1158543" y="0"/>
                </a:lnTo>
                <a:lnTo>
                  <a:pt x="1155700" y="2843"/>
                </a:lnTo>
                <a:lnTo>
                  <a:pt x="1155700" y="9857"/>
                </a:lnTo>
                <a:lnTo>
                  <a:pt x="1158543" y="12700"/>
                </a:lnTo>
                <a:lnTo>
                  <a:pt x="1203657" y="12700"/>
                </a:lnTo>
                <a:lnTo>
                  <a:pt x="1206500" y="9857"/>
                </a:lnTo>
                <a:lnTo>
                  <a:pt x="1206500" y="2843"/>
                </a:lnTo>
                <a:lnTo>
                  <a:pt x="1203657" y="0"/>
                </a:lnTo>
                <a:close/>
              </a:path>
              <a:path w="6985000" h="12700">
                <a:moveTo>
                  <a:pt x="1292557" y="0"/>
                </a:moveTo>
                <a:lnTo>
                  <a:pt x="1247443" y="0"/>
                </a:lnTo>
                <a:lnTo>
                  <a:pt x="1244600" y="2843"/>
                </a:lnTo>
                <a:lnTo>
                  <a:pt x="1244600" y="9857"/>
                </a:lnTo>
                <a:lnTo>
                  <a:pt x="1247443" y="12700"/>
                </a:lnTo>
                <a:lnTo>
                  <a:pt x="1292557" y="12700"/>
                </a:lnTo>
                <a:lnTo>
                  <a:pt x="1295400" y="9857"/>
                </a:lnTo>
                <a:lnTo>
                  <a:pt x="1295400" y="2843"/>
                </a:lnTo>
                <a:lnTo>
                  <a:pt x="1292557" y="0"/>
                </a:lnTo>
                <a:close/>
              </a:path>
              <a:path w="6985000" h="12700">
                <a:moveTo>
                  <a:pt x="1381457" y="0"/>
                </a:moveTo>
                <a:lnTo>
                  <a:pt x="1336343" y="0"/>
                </a:lnTo>
                <a:lnTo>
                  <a:pt x="1333500" y="2843"/>
                </a:lnTo>
                <a:lnTo>
                  <a:pt x="1333500" y="9857"/>
                </a:lnTo>
                <a:lnTo>
                  <a:pt x="1336343" y="12700"/>
                </a:lnTo>
                <a:lnTo>
                  <a:pt x="1381457" y="12700"/>
                </a:lnTo>
                <a:lnTo>
                  <a:pt x="1384300" y="9857"/>
                </a:lnTo>
                <a:lnTo>
                  <a:pt x="1384300" y="2843"/>
                </a:lnTo>
                <a:lnTo>
                  <a:pt x="1381457" y="0"/>
                </a:lnTo>
                <a:close/>
              </a:path>
              <a:path w="6985000" h="12700">
                <a:moveTo>
                  <a:pt x="1470357" y="0"/>
                </a:moveTo>
                <a:lnTo>
                  <a:pt x="1425243" y="0"/>
                </a:lnTo>
                <a:lnTo>
                  <a:pt x="1422400" y="2843"/>
                </a:lnTo>
                <a:lnTo>
                  <a:pt x="1422400" y="9857"/>
                </a:lnTo>
                <a:lnTo>
                  <a:pt x="1425243" y="12700"/>
                </a:lnTo>
                <a:lnTo>
                  <a:pt x="1470357" y="12700"/>
                </a:lnTo>
                <a:lnTo>
                  <a:pt x="1473200" y="9857"/>
                </a:lnTo>
                <a:lnTo>
                  <a:pt x="1473200" y="2843"/>
                </a:lnTo>
                <a:lnTo>
                  <a:pt x="1470357" y="0"/>
                </a:lnTo>
                <a:close/>
              </a:path>
              <a:path w="6985000" h="12700">
                <a:moveTo>
                  <a:pt x="1559257" y="0"/>
                </a:moveTo>
                <a:lnTo>
                  <a:pt x="1514143" y="0"/>
                </a:lnTo>
                <a:lnTo>
                  <a:pt x="1511300" y="2843"/>
                </a:lnTo>
                <a:lnTo>
                  <a:pt x="1511300" y="9857"/>
                </a:lnTo>
                <a:lnTo>
                  <a:pt x="1514143" y="12700"/>
                </a:lnTo>
                <a:lnTo>
                  <a:pt x="1559257" y="12700"/>
                </a:lnTo>
                <a:lnTo>
                  <a:pt x="1562100" y="9857"/>
                </a:lnTo>
                <a:lnTo>
                  <a:pt x="1562100" y="2843"/>
                </a:lnTo>
                <a:lnTo>
                  <a:pt x="1559257" y="0"/>
                </a:lnTo>
                <a:close/>
              </a:path>
              <a:path w="6985000" h="12700">
                <a:moveTo>
                  <a:pt x="1648157" y="0"/>
                </a:moveTo>
                <a:lnTo>
                  <a:pt x="1603043" y="0"/>
                </a:lnTo>
                <a:lnTo>
                  <a:pt x="1600200" y="2843"/>
                </a:lnTo>
                <a:lnTo>
                  <a:pt x="1600200" y="9857"/>
                </a:lnTo>
                <a:lnTo>
                  <a:pt x="1603043" y="12700"/>
                </a:lnTo>
                <a:lnTo>
                  <a:pt x="1648157" y="12700"/>
                </a:lnTo>
                <a:lnTo>
                  <a:pt x="1651000" y="9857"/>
                </a:lnTo>
                <a:lnTo>
                  <a:pt x="1651000" y="2843"/>
                </a:lnTo>
                <a:lnTo>
                  <a:pt x="1648157" y="0"/>
                </a:lnTo>
                <a:close/>
              </a:path>
              <a:path w="6985000" h="12700">
                <a:moveTo>
                  <a:pt x="1737057" y="0"/>
                </a:moveTo>
                <a:lnTo>
                  <a:pt x="1691943" y="0"/>
                </a:lnTo>
                <a:lnTo>
                  <a:pt x="1689100" y="2843"/>
                </a:lnTo>
                <a:lnTo>
                  <a:pt x="1689100" y="9857"/>
                </a:lnTo>
                <a:lnTo>
                  <a:pt x="1691943" y="12700"/>
                </a:lnTo>
                <a:lnTo>
                  <a:pt x="1737057" y="12700"/>
                </a:lnTo>
                <a:lnTo>
                  <a:pt x="1739900" y="9857"/>
                </a:lnTo>
                <a:lnTo>
                  <a:pt x="1739900" y="2843"/>
                </a:lnTo>
                <a:lnTo>
                  <a:pt x="1737057" y="0"/>
                </a:lnTo>
                <a:close/>
              </a:path>
              <a:path w="6985000" h="12700">
                <a:moveTo>
                  <a:pt x="1825957" y="0"/>
                </a:moveTo>
                <a:lnTo>
                  <a:pt x="1780843" y="0"/>
                </a:lnTo>
                <a:lnTo>
                  <a:pt x="1778000" y="2843"/>
                </a:lnTo>
                <a:lnTo>
                  <a:pt x="1778000" y="9857"/>
                </a:lnTo>
                <a:lnTo>
                  <a:pt x="1780843" y="12700"/>
                </a:lnTo>
                <a:lnTo>
                  <a:pt x="1825957" y="12700"/>
                </a:lnTo>
                <a:lnTo>
                  <a:pt x="1828800" y="9857"/>
                </a:lnTo>
                <a:lnTo>
                  <a:pt x="1828800" y="2843"/>
                </a:lnTo>
                <a:lnTo>
                  <a:pt x="1825957" y="0"/>
                </a:lnTo>
                <a:close/>
              </a:path>
              <a:path w="6985000" h="12700">
                <a:moveTo>
                  <a:pt x="1914857" y="0"/>
                </a:moveTo>
                <a:lnTo>
                  <a:pt x="1869743" y="0"/>
                </a:lnTo>
                <a:lnTo>
                  <a:pt x="1866900" y="2843"/>
                </a:lnTo>
                <a:lnTo>
                  <a:pt x="1866900" y="9857"/>
                </a:lnTo>
                <a:lnTo>
                  <a:pt x="1869743" y="12700"/>
                </a:lnTo>
                <a:lnTo>
                  <a:pt x="1914857" y="12700"/>
                </a:lnTo>
                <a:lnTo>
                  <a:pt x="1917700" y="9857"/>
                </a:lnTo>
                <a:lnTo>
                  <a:pt x="1917699" y="2843"/>
                </a:lnTo>
                <a:lnTo>
                  <a:pt x="1914857" y="0"/>
                </a:lnTo>
                <a:close/>
              </a:path>
              <a:path w="6985000" h="12700">
                <a:moveTo>
                  <a:pt x="2003757" y="0"/>
                </a:moveTo>
                <a:lnTo>
                  <a:pt x="1958643" y="0"/>
                </a:lnTo>
                <a:lnTo>
                  <a:pt x="1955800" y="2843"/>
                </a:lnTo>
                <a:lnTo>
                  <a:pt x="1955800" y="9857"/>
                </a:lnTo>
                <a:lnTo>
                  <a:pt x="1958643" y="12700"/>
                </a:lnTo>
                <a:lnTo>
                  <a:pt x="2003757" y="12700"/>
                </a:lnTo>
                <a:lnTo>
                  <a:pt x="2006600" y="9857"/>
                </a:lnTo>
                <a:lnTo>
                  <a:pt x="2006600" y="2843"/>
                </a:lnTo>
                <a:lnTo>
                  <a:pt x="2003757" y="0"/>
                </a:lnTo>
                <a:close/>
              </a:path>
              <a:path w="6985000" h="12700">
                <a:moveTo>
                  <a:pt x="2092657" y="0"/>
                </a:moveTo>
                <a:lnTo>
                  <a:pt x="2047543" y="0"/>
                </a:lnTo>
                <a:lnTo>
                  <a:pt x="2044700" y="2843"/>
                </a:lnTo>
                <a:lnTo>
                  <a:pt x="2044700" y="9857"/>
                </a:lnTo>
                <a:lnTo>
                  <a:pt x="2047543" y="12700"/>
                </a:lnTo>
                <a:lnTo>
                  <a:pt x="2092657" y="12700"/>
                </a:lnTo>
                <a:lnTo>
                  <a:pt x="2095500" y="9857"/>
                </a:lnTo>
                <a:lnTo>
                  <a:pt x="2095500" y="2843"/>
                </a:lnTo>
                <a:lnTo>
                  <a:pt x="2092657" y="0"/>
                </a:lnTo>
                <a:close/>
              </a:path>
              <a:path w="6985000" h="12700">
                <a:moveTo>
                  <a:pt x="2181557" y="0"/>
                </a:moveTo>
                <a:lnTo>
                  <a:pt x="2136443" y="0"/>
                </a:lnTo>
                <a:lnTo>
                  <a:pt x="2133600" y="2843"/>
                </a:lnTo>
                <a:lnTo>
                  <a:pt x="2133600" y="9857"/>
                </a:lnTo>
                <a:lnTo>
                  <a:pt x="2136443" y="12700"/>
                </a:lnTo>
                <a:lnTo>
                  <a:pt x="2181557" y="12700"/>
                </a:lnTo>
                <a:lnTo>
                  <a:pt x="2184400" y="9857"/>
                </a:lnTo>
                <a:lnTo>
                  <a:pt x="2184400" y="2843"/>
                </a:lnTo>
                <a:lnTo>
                  <a:pt x="2181557" y="0"/>
                </a:lnTo>
                <a:close/>
              </a:path>
              <a:path w="6985000" h="12700">
                <a:moveTo>
                  <a:pt x="2270457" y="0"/>
                </a:moveTo>
                <a:lnTo>
                  <a:pt x="2225343" y="0"/>
                </a:lnTo>
                <a:lnTo>
                  <a:pt x="2222500" y="2843"/>
                </a:lnTo>
                <a:lnTo>
                  <a:pt x="2222500" y="9857"/>
                </a:lnTo>
                <a:lnTo>
                  <a:pt x="2225343" y="12700"/>
                </a:lnTo>
                <a:lnTo>
                  <a:pt x="2270457" y="12700"/>
                </a:lnTo>
                <a:lnTo>
                  <a:pt x="2273300" y="9857"/>
                </a:lnTo>
                <a:lnTo>
                  <a:pt x="2273300" y="2843"/>
                </a:lnTo>
                <a:lnTo>
                  <a:pt x="2270457" y="0"/>
                </a:lnTo>
                <a:close/>
              </a:path>
              <a:path w="6985000" h="12700">
                <a:moveTo>
                  <a:pt x="2359357" y="0"/>
                </a:moveTo>
                <a:lnTo>
                  <a:pt x="2314243" y="0"/>
                </a:lnTo>
                <a:lnTo>
                  <a:pt x="2311400" y="2843"/>
                </a:lnTo>
                <a:lnTo>
                  <a:pt x="2311400" y="9857"/>
                </a:lnTo>
                <a:lnTo>
                  <a:pt x="2314243" y="12700"/>
                </a:lnTo>
                <a:lnTo>
                  <a:pt x="2359357" y="12700"/>
                </a:lnTo>
                <a:lnTo>
                  <a:pt x="2362200" y="9857"/>
                </a:lnTo>
                <a:lnTo>
                  <a:pt x="2362200" y="2843"/>
                </a:lnTo>
                <a:lnTo>
                  <a:pt x="2359357" y="0"/>
                </a:lnTo>
                <a:close/>
              </a:path>
              <a:path w="6985000" h="12700">
                <a:moveTo>
                  <a:pt x="2448257" y="0"/>
                </a:moveTo>
                <a:lnTo>
                  <a:pt x="2403143" y="0"/>
                </a:lnTo>
                <a:lnTo>
                  <a:pt x="2400300" y="2843"/>
                </a:lnTo>
                <a:lnTo>
                  <a:pt x="2400300" y="9857"/>
                </a:lnTo>
                <a:lnTo>
                  <a:pt x="2403143" y="12700"/>
                </a:lnTo>
                <a:lnTo>
                  <a:pt x="2448257" y="12700"/>
                </a:lnTo>
                <a:lnTo>
                  <a:pt x="2451100" y="9857"/>
                </a:lnTo>
                <a:lnTo>
                  <a:pt x="2451100" y="2843"/>
                </a:lnTo>
                <a:lnTo>
                  <a:pt x="2448257" y="0"/>
                </a:lnTo>
                <a:close/>
              </a:path>
              <a:path w="6985000" h="12700">
                <a:moveTo>
                  <a:pt x="2537157" y="0"/>
                </a:moveTo>
                <a:lnTo>
                  <a:pt x="2492043" y="0"/>
                </a:lnTo>
                <a:lnTo>
                  <a:pt x="2489200" y="2843"/>
                </a:lnTo>
                <a:lnTo>
                  <a:pt x="2489200" y="9857"/>
                </a:lnTo>
                <a:lnTo>
                  <a:pt x="2492043" y="12700"/>
                </a:lnTo>
                <a:lnTo>
                  <a:pt x="2537157" y="12700"/>
                </a:lnTo>
                <a:lnTo>
                  <a:pt x="2540000" y="9857"/>
                </a:lnTo>
                <a:lnTo>
                  <a:pt x="2540000" y="2843"/>
                </a:lnTo>
                <a:lnTo>
                  <a:pt x="2537157" y="0"/>
                </a:lnTo>
                <a:close/>
              </a:path>
              <a:path w="6985000" h="12700">
                <a:moveTo>
                  <a:pt x="2626057" y="0"/>
                </a:moveTo>
                <a:lnTo>
                  <a:pt x="2580943" y="0"/>
                </a:lnTo>
                <a:lnTo>
                  <a:pt x="2578100" y="2843"/>
                </a:lnTo>
                <a:lnTo>
                  <a:pt x="2578100" y="9857"/>
                </a:lnTo>
                <a:lnTo>
                  <a:pt x="2580943" y="12700"/>
                </a:lnTo>
                <a:lnTo>
                  <a:pt x="2626057" y="12700"/>
                </a:lnTo>
                <a:lnTo>
                  <a:pt x="2628900" y="9857"/>
                </a:lnTo>
                <a:lnTo>
                  <a:pt x="2628900" y="2843"/>
                </a:lnTo>
                <a:lnTo>
                  <a:pt x="2626057" y="0"/>
                </a:lnTo>
                <a:close/>
              </a:path>
              <a:path w="6985000" h="12700">
                <a:moveTo>
                  <a:pt x="2714957" y="0"/>
                </a:moveTo>
                <a:lnTo>
                  <a:pt x="2669843" y="0"/>
                </a:lnTo>
                <a:lnTo>
                  <a:pt x="2667000" y="2843"/>
                </a:lnTo>
                <a:lnTo>
                  <a:pt x="2667000" y="9857"/>
                </a:lnTo>
                <a:lnTo>
                  <a:pt x="2669843" y="12700"/>
                </a:lnTo>
                <a:lnTo>
                  <a:pt x="2714957" y="12700"/>
                </a:lnTo>
                <a:lnTo>
                  <a:pt x="2717800" y="9857"/>
                </a:lnTo>
                <a:lnTo>
                  <a:pt x="2717800" y="2843"/>
                </a:lnTo>
                <a:lnTo>
                  <a:pt x="2714957" y="0"/>
                </a:lnTo>
                <a:close/>
              </a:path>
              <a:path w="6985000" h="12700">
                <a:moveTo>
                  <a:pt x="2803857" y="0"/>
                </a:moveTo>
                <a:lnTo>
                  <a:pt x="2758743" y="0"/>
                </a:lnTo>
                <a:lnTo>
                  <a:pt x="2755900" y="2843"/>
                </a:lnTo>
                <a:lnTo>
                  <a:pt x="2755900" y="9857"/>
                </a:lnTo>
                <a:lnTo>
                  <a:pt x="2758743" y="12700"/>
                </a:lnTo>
                <a:lnTo>
                  <a:pt x="2803857" y="12700"/>
                </a:lnTo>
                <a:lnTo>
                  <a:pt x="2806700" y="9857"/>
                </a:lnTo>
                <a:lnTo>
                  <a:pt x="2806699" y="2843"/>
                </a:lnTo>
                <a:lnTo>
                  <a:pt x="2803857" y="0"/>
                </a:lnTo>
                <a:close/>
              </a:path>
              <a:path w="6985000" h="12700">
                <a:moveTo>
                  <a:pt x="2892757" y="0"/>
                </a:moveTo>
                <a:lnTo>
                  <a:pt x="2847643" y="0"/>
                </a:lnTo>
                <a:lnTo>
                  <a:pt x="2844800" y="2843"/>
                </a:lnTo>
                <a:lnTo>
                  <a:pt x="2844800" y="9857"/>
                </a:lnTo>
                <a:lnTo>
                  <a:pt x="2847643" y="12700"/>
                </a:lnTo>
                <a:lnTo>
                  <a:pt x="2892757" y="12700"/>
                </a:lnTo>
                <a:lnTo>
                  <a:pt x="2895600" y="9857"/>
                </a:lnTo>
                <a:lnTo>
                  <a:pt x="2895600" y="2843"/>
                </a:lnTo>
                <a:lnTo>
                  <a:pt x="2892757" y="0"/>
                </a:lnTo>
                <a:close/>
              </a:path>
              <a:path w="6985000" h="12700">
                <a:moveTo>
                  <a:pt x="2981657" y="0"/>
                </a:moveTo>
                <a:lnTo>
                  <a:pt x="2936543" y="0"/>
                </a:lnTo>
                <a:lnTo>
                  <a:pt x="2933700" y="2843"/>
                </a:lnTo>
                <a:lnTo>
                  <a:pt x="2933700" y="9857"/>
                </a:lnTo>
                <a:lnTo>
                  <a:pt x="2936543" y="12700"/>
                </a:lnTo>
                <a:lnTo>
                  <a:pt x="2981657" y="12700"/>
                </a:lnTo>
                <a:lnTo>
                  <a:pt x="2984500" y="9857"/>
                </a:lnTo>
                <a:lnTo>
                  <a:pt x="2984500" y="2843"/>
                </a:lnTo>
                <a:lnTo>
                  <a:pt x="2981657" y="0"/>
                </a:lnTo>
                <a:close/>
              </a:path>
              <a:path w="6985000" h="12700">
                <a:moveTo>
                  <a:pt x="3070557" y="0"/>
                </a:moveTo>
                <a:lnTo>
                  <a:pt x="3025443" y="0"/>
                </a:lnTo>
                <a:lnTo>
                  <a:pt x="3022600" y="2843"/>
                </a:lnTo>
                <a:lnTo>
                  <a:pt x="3022600" y="9857"/>
                </a:lnTo>
                <a:lnTo>
                  <a:pt x="3025443" y="12700"/>
                </a:lnTo>
                <a:lnTo>
                  <a:pt x="3070557" y="12700"/>
                </a:lnTo>
                <a:lnTo>
                  <a:pt x="3073400" y="9857"/>
                </a:lnTo>
                <a:lnTo>
                  <a:pt x="3073400" y="2843"/>
                </a:lnTo>
                <a:lnTo>
                  <a:pt x="3070557" y="0"/>
                </a:lnTo>
                <a:close/>
              </a:path>
              <a:path w="6985000" h="12700">
                <a:moveTo>
                  <a:pt x="3159457" y="0"/>
                </a:moveTo>
                <a:lnTo>
                  <a:pt x="3114343" y="0"/>
                </a:lnTo>
                <a:lnTo>
                  <a:pt x="3111500" y="2843"/>
                </a:lnTo>
                <a:lnTo>
                  <a:pt x="3111500" y="9857"/>
                </a:lnTo>
                <a:lnTo>
                  <a:pt x="3114343" y="12700"/>
                </a:lnTo>
                <a:lnTo>
                  <a:pt x="3159457" y="12700"/>
                </a:lnTo>
                <a:lnTo>
                  <a:pt x="3162300" y="9857"/>
                </a:lnTo>
                <a:lnTo>
                  <a:pt x="3162300" y="2843"/>
                </a:lnTo>
                <a:lnTo>
                  <a:pt x="3159457" y="0"/>
                </a:lnTo>
                <a:close/>
              </a:path>
              <a:path w="6985000" h="12700">
                <a:moveTo>
                  <a:pt x="3248357" y="0"/>
                </a:moveTo>
                <a:lnTo>
                  <a:pt x="3203243" y="0"/>
                </a:lnTo>
                <a:lnTo>
                  <a:pt x="3200400" y="2843"/>
                </a:lnTo>
                <a:lnTo>
                  <a:pt x="3200400" y="9857"/>
                </a:lnTo>
                <a:lnTo>
                  <a:pt x="3203243" y="12700"/>
                </a:lnTo>
                <a:lnTo>
                  <a:pt x="3248357" y="12700"/>
                </a:lnTo>
                <a:lnTo>
                  <a:pt x="3251200" y="9857"/>
                </a:lnTo>
                <a:lnTo>
                  <a:pt x="3251200" y="2843"/>
                </a:lnTo>
                <a:lnTo>
                  <a:pt x="3248357" y="0"/>
                </a:lnTo>
                <a:close/>
              </a:path>
              <a:path w="6985000" h="12700">
                <a:moveTo>
                  <a:pt x="3337257" y="0"/>
                </a:moveTo>
                <a:lnTo>
                  <a:pt x="3292143" y="0"/>
                </a:lnTo>
                <a:lnTo>
                  <a:pt x="3289300" y="2843"/>
                </a:lnTo>
                <a:lnTo>
                  <a:pt x="3289300" y="9857"/>
                </a:lnTo>
                <a:lnTo>
                  <a:pt x="3292143" y="12700"/>
                </a:lnTo>
                <a:lnTo>
                  <a:pt x="3337257" y="12700"/>
                </a:lnTo>
                <a:lnTo>
                  <a:pt x="3340100" y="9857"/>
                </a:lnTo>
                <a:lnTo>
                  <a:pt x="3340100" y="2843"/>
                </a:lnTo>
                <a:lnTo>
                  <a:pt x="3337257" y="0"/>
                </a:lnTo>
                <a:close/>
              </a:path>
              <a:path w="6985000" h="12700">
                <a:moveTo>
                  <a:pt x="3426157" y="0"/>
                </a:moveTo>
                <a:lnTo>
                  <a:pt x="3381043" y="0"/>
                </a:lnTo>
                <a:lnTo>
                  <a:pt x="3378200" y="2843"/>
                </a:lnTo>
                <a:lnTo>
                  <a:pt x="3378200" y="9857"/>
                </a:lnTo>
                <a:lnTo>
                  <a:pt x="3381043" y="12700"/>
                </a:lnTo>
                <a:lnTo>
                  <a:pt x="3426157" y="12700"/>
                </a:lnTo>
                <a:lnTo>
                  <a:pt x="3429000" y="9857"/>
                </a:lnTo>
                <a:lnTo>
                  <a:pt x="3429000" y="2843"/>
                </a:lnTo>
                <a:lnTo>
                  <a:pt x="3426157" y="0"/>
                </a:lnTo>
                <a:close/>
              </a:path>
              <a:path w="6985000" h="12700">
                <a:moveTo>
                  <a:pt x="3515057" y="0"/>
                </a:moveTo>
                <a:lnTo>
                  <a:pt x="3469943" y="0"/>
                </a:lnTo>
                <a:lnTo>
                  <a:pt x="3467100" y="2843"/>
                </a:lnTo>
                <a:lnTo>
                  <a:pt x="3467100" y="9857"/>
                </a:lnTo>
                <a:lnTo>
                  <a:pt x="3469943" y="12700"/>
                </a:lnTo>
                <a:lnTo>
                  <a:pt x="3515057" y="12700"/>
                </a:lnTo>
                <a:lnTo>
                  <a:pt x="3517900" y="9857"/>
                </a:lnTo>
                <a:lnTo>
                  <a:pt x="3517900" y="2843"/>
                </a:lnTo>
                <a:lnTo>
                  <a:pt x="3515057" y="0"/>
                </a:lnTo>
                <a:close/>
              </a:path>
              <a:path w="6985000" h="12700">
                <a:moveTo>
                  <a:pt x="3603957" y="0"/>
                </a:moveTo>
                <a:lnTo>
                  <a:pt x="3558843" y="0"/>
                </a:lnTo>
                <a:lnTo>
                  <a:pt x="3556000" y="2843"/>
                </a:lnTo>
                <a:lnTo>
                  <a:pt x="3556000" y="9857"/>
                </a:lnTo>
                <a:lnTo>
                  <a:pt x="3558843" y="12700"/>
                </a:lnTo>
                <a:lnTo>
                  <a:pt x="3603957" y="12700"/>
                </a:lnTo>
                <a:lnTo>
                  <a:pt x="3606800" y="9857"/>
                </a:lnTo>
                <a:lnTo>
                  <a:pt x="3606800" y="2843"/>
                </a:lnTo>
                <a:lnTo>
                  <a:pt x="3603957" y="0"/>
                </a:lnTo>
                <a:close/>
              </a:path>
              <a:path w="6985000" h="12700">
                <a:moveTo>
                  <a:pt x="3692857" y="0"/>
                </a:moveTo>
                <a:lnTo>
                  <a:pt x="3647743" y="0"/>
                </a:lnTo>
                <a:lnTo>
                  <a:pt x="3644900" y="2843"/>
                </a:lnTo>
                <a:lnTo>
                  <a:pt x="3644900" y="9857"/>
                </a:lnTo>
                <a:lnTo>
                  <a:pt x="3647743" y="12700"/>
                </a:lnTo>
                <a:lnTo>
                  <a:pt x="3692857" y="12700"/>
                </a:lnTo>
                <a:lnTo>
                  <a:pt x="3695700" y="9857"/>
                </a:lnTo>
                <a:lnTo>
                  <a:pt x="3695699" y="2843"/>
                </a:lnTo>
                <a:lnTo>
                  <a:pt x="3692857" y="0"/>
                </a:lnTo>
                <a:close/>
              </a:path>
              <a:path w="6985000" h="12700">
                <a:moveTo>
                  <a:pt x="3781757" y="0"/>
                </a:moveTo>
                <a:lnTo>
                  <a:pt x="3736643" y="0"/>
                </a:lnTo>
                <a:lnTo>
                  <a:pt x="3733800" y="2843"/>
                </a:lnTo>
                <a:lnTo>
                  <a:pt x="3733800" y="9857"/>
                </a:lnTo>
                <a:lnTo>
                  <a:pt x="3736643" y="12700"/>
                </a:lnTo>
                <a:lnTo>
                  <a:pt x="3781757" y="12700"/>
                </a:lnTo>
                <a:lnTo>
                  <a:pt x="3784600" y="9857"/>
                </a:lnTo>
                <a:lnTo>
                  <a:pt x="3784600" y="2843"/>
                </a:lnTo>
                <a:lnTo>
                  <a:pt x="3781757" y="0"/>
                </a:lnTo>
                <a:close/>
              </a:path>
              <a:path w="6985000" h="12700">
                <a:moveTo>
                  <a:pt x="3870657" y="0"/>
                </a:moveTo>
                <a:lnTo>
                  <a:pt x="3825543" y="0"/>
                </a:lnTo>
                <a:lnTo>
                  <a:pt x="3822700" y="2843"/>
                </a:lnTo>
                <a:lnTo>
                  <a:pt x="3822700" y="9857"/>
                </a:lnTo>
                <a:lnTo>
                  <a:pt x="3825543" y="12700"/>
                </a:lnTo>
                <a:lnTo>
                  <a:pt x="3870657" y="12700"/>
                </a:lnTo>
                <a:lnTo>
                  <a:pt x="3873500" y="9857"/>
                </a:lnTo>
                <a:lnTo>
                  <a:pt x="3873500" y="2843"/>
                </a:lnTo>
                <a:lnTo>
                  <a:pt x="3870657" y="0"/>
                </a:lnTo>
                <a:close/>
              </a:path>
              <a:path w="6985000" h="12700">
                <a:moveTo>
                  <a:pt x="3959557" y="0"/>
                </a:moveTo>
                <a:lnTo>
                  <a:pt x="3914443" y="0"/>
                </a:lnTo>
                <a:lnTo>
                  <a:pt x="3911600" y="2843"/>
                </a:lnTo>
                <a:lnTo>
                  <a:pt x="3911600" y="9857"/>
                </a:lnTo>
                <a:lnTo>
                  <a:pt x="3914443" y="12700"/>
                </a:lnTo>
                <a:lnTo>
                  <a:pt x="3959557" y="12700"/>
                </a:lnTo>
                <a:lnTo>
                  <a:pt x="3962400" y="9857"/>
                </a:lnTo>
                <a:lnTo>
                  <a:pt x="3962400" y="2843"/>
                </a:lnTo>
                <a:lnTo>
                  <a:pt x="3959557" y="0"/>
                </a:lnTo>
                <a:close/>
              </a:path>
              <a:path w="6985000" h="12700">
                <a:moveTo>
                  <a:pt x="4048457" y="0"/>
                </a:moveTo>
                <a:lnTo>
                  <a:pt x="4003343" y="0"/>
                </a:lnTo>
                <a:lnTo>
                  <a:pt x="4000500" y="2843"/>
                </a:lnTo>
                <a:lnTo>
                  <a:pt x="4000500" y="9857"/>
                </a:lnTo>
                <a:lnTo>
                  <a:pt x="4003343" y="12700"/>
                </a:lnTo>
                <a:lnTo>
                  <a:pt x="4048457" y="12700"/>
                </a:lnTo>
                <a:lnTo>
                  <a:pt x="4051300" y="9857"/>
                </a:lnTo>
                <a:lnTo>
                  <a:pt x="4051300" y="2843"/>
                </a:lnTo>
                <a:lnTo>
                  <a:pt x="4048457" y="0"/>
                </a:lnTo>
                <a:close/>
              </a:path>
              <a:path w="6985000" h="12700">
                <a:moveTo>
                  <a:pt x="4137357" y="0"/>
                </a:moveTo>
                <a:lnTo>
                  <a:pt x="4092243" y="0"/>
                </a:lnTo>
                <a:lnTo>
                  <a:pt x="4089400" y="2843"/>
                </a:lnTo>
                <a:lnTo>
                  <a:pt x="4089400" y="9857"/>
                </a:lnTo>
                <a:lnTo>
                  <a:pt x="4092243" y="12700"/>
                </a:lnTo>
                <a:lnTo>
                  <a:pt x="4137357" y="12700"/>
                </a:lnTo>
                <a:lnTo>
                  <a:pt x="4140200" y="9857"/>
                </a:lnTo>
                <a:lnTo>
                  <a:pt x="4140200" y="2843"/>
                </a:lnTo>
                <a:lnTo>
                  <a:pt x="4137357" y="0"/>
                </a:lnTo>
                <a:close/>
              </a:path>
              <a:path w="6985000" h="12700">
                <a:moveTo>
                  <a:pt x="4226257" y="0"/>
                </a:moveTo>
                <a:lnTo>
                  <a:pt x="4181143" y="0"/>
                </a:lnTo>
                <a:lnTo>
                  <a:pt x="4178300" y="2843"/>
                </a:lnTo>
                <a:lnTo>
                  <a:pt x="4178300" y="9857"/>
                </a:lnTo>
                <a:lnTo>
                  <a:pt x="4181143" y="12700"/>
                </a:lnTo>
                <a:lnTo>
                  <a:pt x="4226257" y="12700"/>
                </a:lnTo>
                <a:lnTo>
                  <a:pt x="4229100" y="9857"/>
                </a:lnTo>
                <a:lnTo>
                  <a:pt x="4229100" y="2843"/>
                </a:lnTo>
                <a:lnTo>
                  <a:pt x="4226257" y="0"/>
                </a:lnTo>
                <a:close/>
              </a:path>
              <a:path w="6985000" h="12700">
                <a:moveTo>
                  <a:pt x="4315157" y="0"/>
                </a:moveTo>
                <a:lnTo>
                  <a:pt x="4270043" y="0"/>
                </a:lnTo>
                <a:lnTo>
                  <a:pt x="4267200" y="2843"/>
                </a:lnTo>
                <a:lnTo>
                  <a:pt x="4267200" y="9857"/>
                </a:lnTo>
                <a:lnTo>
                  <a:pt x="4270043" y="12700"/>
                </a:lnTo>
                <a:lnTo>
                  <a:pt x="4315157" y="12700"/>
                </a:lnTo>
                <a:lnTo>
                  <a:pt x="4318000" y="9857"/>
                </a:lnTo>
                <a:lnTo>
                  <a:pt x="4318000" y="2843"/>
                </a:lnTo>
                <a:lnTo>
                  <a:pt x="4315157" y="0"/>
                </a:lnTo>
                <a:close/>
              </a:path>
              <a:path w="6985000" h="12700">
                <a:moveTo>
                  <a:pt x="4404057" y="0"/>
                </a:moveTo>
                <a:lnTo>
                  <a:pt x="4358943" y="0"/>
                </a:lnTo>
                <a:lnTo>
                  <a:pt x="4356100" y="2843"/>
                </a:lnTo>
                <a:lnTo>
                  <a:pt x="4356100" y="9857"/>
                </a:lnTo>
                <a:lnTo>
                  <a:pt x="4358943" y="12700"/>
                </a:lnTo>
                <a:lnTo>
                  <a:pt x="4404057" y="12700"/>
                </a:lnTo>
                <a:lnTo>
                  <a:pt x="4406900" y="9857"/>
                </a:lnTo>
                <a:lnTo>
                  <a:pt x="4406900" y="2843"/>
                </a:lnTo>
                <a:lnTo>
                  <a:pt x="4404057" y="0"/>
                </a:lnTo>
                <a:close/>
              </a:path>
              <a:path w="6985000" h="12700">
                <a:moveTo>
                  <a:pt x="4492957" y="0"/>
                </a:moveTo>
                <a:lnTo>
                  <a:pt x="4447843" y="0"/>
                </a:lnTo>
                <a:lnTo>
                  <a:pt x="4445000" y="2843"/>
                </a:lnTo>
                <a:lnTo>
                  <a:pt x="4445000" y="9857"/>
                </a:lnTo>
                <a:lnTo>
                  <a:pt x="4447843" y="12700"/>
                </a:lnTo>
                <a:lnTo>
                  <a:pt x="4492957" y="12700"/>
                </a:lnTo>
                <a:lnTo>
                  <a:pt x="4495800" y="9857"/>
                </a:lnTo>
                <a:lnTo>
                  <a:pt x="4495800" y="2843"/>
                </a:lnTo>
                <a:lnTo>
                  <a:pt x="4492957" y="0"/>
                </a:lnTo>
                <a:close/>
              </a:path>
              <a:path w="6985000" h="12700">
                <a:moveTo>
                  <a:pt x="4581857" y="0"/>
                </a:moveTo>
                <a:lnTo>
                  <a:pt x="4536743" y="0"/>
                </a:lnTo>
                <a:lnTo>
                  <a:pt x="4533900" y="2843"/>
                </a:lnTo>
                <a:lnTo>
                  <a:pt x="4533900" y="9857"/>
                </a:lnTo>
                <a:lnTo>
                  <a:pt x="4536743" y="12700"/>
                </a:lnTo>
                <a:lnTo>
                  <a:pt x="4581857" y="12700"/>
                </a:lnTo>
                <a:lnTo>
                  <a:pt x="4584700" y="9857"/>
                </a:lnTo>
                <a:lnTo>
                  <a:pt x="4584699" y="2843"/>
                </a:lnTo>
                <a:lnTo>
                  <a:pt x="4581857" y="0"/>
                </a:lnTo>
                <a:close/>
              </a:path>
              <a:path w="6985000" h="12700">
                <a:moveTo>
                  <a:pt x="4670757" y="0"/>
                </a:moveTo>
                <a:lnTo>
                  <a:pt x="4625643" y="0"/>
                </a:lnTo>
                <a:lnTo>
                  <a:pt x="4622800" y="2843"/>
                </a:lnTo>
                <a:lnTo>
                  <a:pt x="4622800" y="9857"/>
                </a:lnTo>
                <a:lnTo>
                  <a:pt x="4625643" y="12700"/>
                </a:lnTo>
                <a:lnTo>
                  <a:pt x="4670757" y="12700"/>
                </a:lnTo>
                <a:lnTo>
                  <a:pt x="4673600" y="9857"/>
                </a:lnTo>
                <a:lnTo>
                  <a:pt x="4673600" y="2843"/>
                </a:lnTo>
                <a:lnTo>
                  <a:pt x="4670757" y="0"/>
                </a:lnTo>
                <a:close/>
              </a:path>
              <a:path w="6985000" h="12700">
                <a:moveTo>
                  <a:pt x="4759657" y="0"/>
                </a:moveTo>
                <a:lnTo>
                  <a:pt x="4714543" y="0"/>
                </a:lnTo>
                <a:lnTo>
                  <a:pt x="4711700" y="2843"/>
                </a:lnTo>
                <a:lnTo>
                  <a:pt x="4711700" y="9857"/>
                </a:lnTo>
                <a:lnTo>
                  <a:pt x="4714543" y="12700"/>
                </a:lnTo>
                <a:lnTo>
                  <a:pt x="4759657" y="12700"/>
                </a:lnTo>
                <a:lnTo>
                  <a:pt x="4762500" y="9857"/>
                </a:lnTo>
                <a:lnTo>
                  <a:pt x="4762500" y="2843"/>
                </a:lnTo>
                <a:lnTo>
                  <a:pt x="4759657" y="0"/>
                </a:lnTo>
                <a:close/>
              </a:path>
              <a:path w="6985000" h="12700">
                <a:moveTo>
                  <a:pt x="4848557" y="0"/>
                </a:moveTo>
                <a:lnTo>
                  <a:pt x="4803443" y="0"/>
                </a:lnTo>
                <a:lnTo>
                  <a:pt x="4800600" y="2843"/>
                </a:lnTo>
                <a:lnTo>
                  <a:pt x="4800600" y="9857"/>
                </a:lnTo>
                <a:lnTo>
                  <a:pt x="4803443" y="12700"/>
                </a:lnTo>
                <a:lnTo>
                  <a:pt x="4848557" y="12700"/>
                </a:lnTo>
                <a:lnTo>
                  <a:pt x="4851400" y="9857"/>
                </a:lnTo>
                <a:lnTo>
                  <a:pt x="4851400" y="2843"/>
                </a:lnTo>
                <a:lnTo>
                  <a:pt x="4848557" y="0"/>
                </a:lnTo>
                <a:close/>
              </a:path>
              <a:path w="6985000" h="12700">
                <a:moveTo>
                  <a:pt x="4937457" y="0"/>
                </a:moveTo>
                <a:lnTo>
                  <a:pt x="4892343" y="0"/>
                </a:lnTo>
                <a:lnTo>
                  <a:pt x="4889500" y="2843"/>
                </a:lnTo>
                <a:lnTo>
                  <a:pt x="4889500" y="9857"/>
                </a:lnTo>
                <a:lnTo>
                  <a:pt x="4892343" y="12700"/>
                </a:lnTo>
                <a:lnTo>
                  <a:pt x="4937457" y="12700"/>
                </a:lnTo>
                <a:lnTo>
                  <a:pt x="4940300" y="9857"/>
                </a:lnTo>
                <a:lnTo>
                  <a:pt x="4940300" y="2843"/>
                </a:lnTo>
                <a:lnTo>
                  <a:pt x="4937457" y="0"/>
                </a:lnTo>
                <a:close/>
              </a:path>
              <a:path w="6985000" h="12700">
                <a:moveTo>
                  <a:pt x="5026357" y="0"/>
                </a:moveTo>
                <a:lnTo>
                  <a:pt x="4981243" y="0"/>
                </a:lnTo>
                <a:lnTo>
                  <a:pt x="4978400" y="2843"/>
                </a:lnTo>
                <a:lnTo>
                  <a:pt x="4978400" y="9857"/>
                </a:lnTo>
                <a:lnTo>
                  <a:pt x="4981243" y="12700"/>
                </a:lnTo>
                <a:lnTo>
                  <a:pt x="5026357" y="12700"/>
                </a:lnTo>
                <a:lnTo>
                  <a:pt x="5029200" y="9857"/>
                </a:lnTo>
                <a:lnTo>
                  <a:pt x="5029200" y="2843"/>
                </a:lnTo>
                <a:lnTo>
                  <a:pt x="5026357" y="0"/>
                </a:lnTo>
                <a:close/>
              </a:path>
              <a:path w="6985000" h="12700">
                <a:moveTo>
                  <a:pt x="5115257" y="0"/>
                </a:moveTo>
                <a:lnTo>
                  <a:pt x="5070143" y="0"/>
                </a:lnTo>
                <a:lnTo>
                  <a:pt x="5067300" y="2843"/>
                </a:lnTo>
                <a:lnTo>
                  <a:pt x="5067300" y="9857"/>
                </a:lnTo>
                <a:lnTo>
                  <a:pt x="5070143" y="12700"/>
                </a:lnTo>
                <a:lnTo>
                  <a:pt x="5115257" y="12700"/>
                </a:lnTo>
                <a:lnTo>
                  <a:pt x="5118100" y="9857"/>
                </a:lnTo>
                <a:lnTo>
                  <a:pt x="5118100" y="2843"/>
                </a:lnTo>
                <a:lnTo>
                  <a:pt x="5115257" y="0"/>
                </a:lnTo>
                <a:close/>
              </a:path>
              <a:path w="6985000" h="12700">
                <a:moveTo>
                  <a:pt x="5204157" y="0"/>
                </a:moveTo>
                <a:lnTo>
                  <a:pt x="5159043" y="0"/>
                </a:lnTo>
                <a:lnTo>
                  <a:pt x="5156200" y="2843"/>
                </a:lnTo>
                <a:lnTo>
                  <a:pt x="5156200" y="9857"/>
                </a:lnTo>
                <a:lnTo>
                  <a:pt x="5159043" y="12700"/>
                </a:lnTo>
                <a:lnTo>
                  <a:pt x="5204157" y="12700"/>
                </a:lnTo>
                <a:lnTo>
                  <a:pt x="5207000" y="9857"/>
                </a:lnTo>
                <a:lnTo>
                  <a:pt x="5207000" y="2843"/>
                </a:lnTo>
                <a:lnTo>
                  <a:pt x="5204157" y="0"/>
                </a:lnTo>
                <a:close/>
              </a:path>
              <a:path w="6985000" h="12700">
                <a:moveTo>
                  <a:pt x="5293057" y="0"/>
                </a:moveTo>
                <a:lnTo>
                  <a:pt x="5247943" y="0"/>
                </a:lnTo>
                <a:lnTo>
                  <a:pt x="5245100" y="2843"/>
                </a:lnTo>
                <a:lnTo>
                  <a:pt x="5245100" y="9857"/>
                </a:lnTo>
                <a:lnTo>
                  <a:pt x="5247943" y="12700"/>
                </a:lnTo>
                <a:lnTo>
                  <a:pt x="5293057" y="12700"/>
                </a:lnTo>
                <a:lnTo>
                  <a:pt x="5295900" y="9857"/>
                </a:lnTo>
                <a:lnTo>
                  <a:pt x="5295900" y="2843"/>
                </a:lnTo>
                <a:lnTo>
                  <a:pt x="5293057" y="0"/>
                </a:lnTo>
                <a:close/>
              </a:path>
              <a:path w="6985000" h="12700">
                <a:moveTo>
                  <a:pt x="5381957" y="0"/>
                </a:moveTo>
                <a:lnTo>
                  <a:pt x="5336843" y="0"/>
                </a:lnTo>
                <a:lnTo>
                  <a:pt x="5334000" y="2843"/>
                </a:lnTo>
                <a:lnTo>
                  <a:pt x="5334000" y="9857"/>
                </a:lnTo>
                <a:lnTo>
                  <a:pt x="5336843" y="12700"/>
                </a:lnTo>
                <a:lnTo>
                  <a:pt x="5381957" y="12700"/>
                </a:lnTo>
                <a:lnTo>
                  <a:pt x="5384800" y="9857"/>
                </a:lnTo>
                <a:lnTo>
                  <a:pt x="5384800" y="2843"/>
                </a:lnTo>
                <a:lnTo>
                  <a:pt x="5381957" y="0"/>
                </a:lnTo>
                <a:close/>
              </a:path>
              <a:path w="6985000" h="12700">
                <a:moveTo>
                  <a:pt x="5470857" y="0"/>
                </a:moveTo>
                <a:lnTo>
                  <a:pt x="5425743" y="0"/>
                </a:lnTo>
                <a:lnTo>
                  <a:pt x="5422900" y="2843"/>
                </a:lnTo>
                <a:lnTo>
                  <a:pt x="5422900" y="9857"/>
                </a:lnTo>
                <a:lnTo>
                  <a:pt x="5425743" y="12700"/>
                </a:lnTo>
                <a:lnTo>
                  <a:pt x="5470857" y="12700"/>
                </a:lnTo>
                <a:lnTo>
                  <a:pt x="5473700" y="9857"/>
                </a:lnTo>
                <a:lnTo>
                  <a:pt x="5473699" y="2843"/>
                </a:lnTo>
                <a:lnTo>
                  <a:pt x="5470857" y="0"/>
                </a:lnTo>
                <a:close/>
              </a:path>
              <a:path w="6985000" h="12700">
                <a:moveTo>
                  <a:pt x="5559757" y="0"/>
                </a:moveTo>
                <a:lnTo>
                  <a:pt x="5514643" y="0"/>
                </a:lnTo>
                <a:lnTo>
                  <a:pt x="5511800" y="2843"/>
                </a:lnTo>
                <a:lnTo>
                  <a:pt x="5511800" y="9857"/>
                </a:lnTo>
                <a:lnTo>
                  <a:pt x="5514643" y="12700"/>
                </a:lnTo>
                <a:lnTo>
                  <a:pt x="5559757" y="12700"/>
                </a:lnTo>
                <a:lnTo>
                  <a:pt x="5562600" y="9857"/>
                </a:lnTo>
                <a:lnTo>
                  <a:pt x="5562600" y="2843"/>
                </a:lnTo>
                <a:lnTo>
                  <a:pt x="5559757" y="0"/>
                </a:lnTo>
                <a:close/>
              </a:path>
              <a:path w="6985000" h="12700">
                <a:moveTo>
                  <a:pt x="5648657" y="0"/>
                </a:moveTo>
                <a:lnTo>
                  <a:pt x="5603543" y="0"/>
                </a:lnTo>
                <a:lnTo>
                  <a:pt x="5600700" y="2843"/>
                </a:lnTo>
                <a:lnTo>
                  <a:pt x="5600700" y="9857"/>
                </a:lnTo>
                <a:lnTo>
                  <a:pt x="5603543" y="12700"/>
                </a:lnTo>
                <a:lnTo>
                  <a:pt x="5648657" y="12700"/>
                </a:lnTo>
                <a:lnTo>
                  <a:pt x="5651500" y="9857"/>
                </a:lnTo>
                <a:lnTo>
                  <a:pt x="5651500" y="2843"/>
                </a:lnTo>
                <a:lnTo>
                  <a:pt x="5648657" y="0"/>
                </a:lnTo>
                <a:close/>
              </a:path>
              <a:path w="6985000" h="12700">
                <a:moveTo>
                  <a:pt x="5737557" y="0"/>
                </a:moveTo>
                <a:lnTo>
                  <a:pt x="5692443" y="0"/>
                </a:lnTo>
                <a:lnTo>
                  <a:pt x="5689600" y="2843"/>
                </a:lnTo>
                <a:lnTo>
                  <a:pt x="5689600" y="9857"/>
                </a:lnTo>
                <a:lnTo>
                  <a:pt x="5692443" y="12700"/>
                </a:lnTo>
                <a:lnTo>
                  <a:pt x="5737557" y="12700"/>
                </a:lnTo>
                <a:lnTo>
                  <a:pt x="5740400" y="9857"/>
                </a:lnTo>
                <a:lnTo>
                  <a:pt x="5740400" y="2843"/>
                </a:lnTo>
                <a:lnTo>
                  <a:pt x="5737557" y="0"/>
                </a:lnTo>
                <a:close/>
              </a:path>
              <a:path w="6985000" h="12700">
                <a:moveTo>
                  <a:pt x="5826457" y="0"/>
                </a:moveTo>
                <a:lnTo>
                  <a:pt x="5781343" y="0"/>
                </a:lnTo>
                <a:lnTo>
                  <a:pt x="5778500" y="2843"/>
                </a:lnTo>
                <a:lnTo>
                  <a:pt x="5778500" y="9857"/>
                </a:lnTo>
                <a:lnTo>
                  <a:pt x="5781343" y="12700"/>
                </a:lnTo>
                <a:lnTo>
                  <a:pt x="5826457" y="12700"/>
                </a:lnTo>
                <a:lnTo>
                  <a:pt x="5829300" y="9857"/>
                </a:lnTo>
                <a:lnTo>
                  <a:pt x="5829300" y="2843"/>
                </a:lnTo>
                <a:lnTo>
                  <a:pt x="5826457" y="0"/>
                </a:lnTo>
                <a:close/>
              </a:path>
              <a:path w="6985000" h="12700">
                <a:moveTo>
                  <a:pt x="5915357" y="0"/>
                </a:moveTo>
                <a:lnTo>
                  <a:pt x="5870243" y="0"/>
                </a:lnTo>
                <a:lnTo>
                  <a:pt x="5867400" y="2843"/>
                </a:lnTo>
                <a:lnTo>
                  <a:pt x="5867400" y="9857"/>
                </a:lnTo>
                <a:lnTo>
                  <a:pt x="5870243" y="12700"/>
                </a:lnTo>
                <a:lnTo>
                  <a:pt x="5915357" y="12700"/>
                </a:lnTo>
                <a:lnTo>
                  <a:pt x="5918200" y="9857"/>
                </a:lnTo>
                <a:lnTo>
                  <a:pt x="5918200" y="2843"/>
                </a:lnTo>
                <a:lnTo>
                  <a:pt x="5915357" y="0"/>
                </a:lnTo>
                <a:close/>
              </a:path>
              <a:path w="6985000" h="12700">
                <a:moveTo>
                  <a:pt x="6004257" y="0"/>
                </a:moveTo>
                <a:lnTo>
                  <a:pt x="5959143" y="0"/>
                </a:lnTo>
                <a:lnTo>
                  <a:pt x="5956300" y="2843"/>
                </a:lnTo>
                <a:lnTo>
                  <a:pt x="5956300" y="9857"/>
                </a:lnTo>
                <a:lnTo>
                  <a:pt x="5959143" y="12700"/>
                </a:lnTo>
                <a:lnTo>
                  <a:pt x="6004257" y="12700"/>
                </a:lnTo>
                <a:lnTo>
                  <a:pt x="6007100" y="9857"/>
                </a:lnTo>
                <a:lnTo>
                  <a:pt x="6007100" y="2843"/>
                </a:lnTo>
                <a:lnTo>
                  <a:pt x="6004257" y="0"/>
                </a:lnTo>
                <a:close/>
              </a:path>
              <a:path w="6985000" h="12700">
                <a:moveTo>
                  <a:pt x="6093157" y="0"/>
                </a:moveTo>
                <a:lnTo>
                  <a:pt x="6048043" y="0"/>
                </a:lnTo>
                <a:lnTo>
                  <a:pt x="6045200" y="2843"/>
                </a:lnTo>
                <a:lnTo>
                  <a:pt x="6045200" y="9857"/>
                </a:lnTo>
                <a:lnTo>
                  <a:pt x="6048043" y="12700"/>
                </a:lnTo>
                <a:lnTo>
                  <a:pt x="6093157" y="12700"/>
                </a:lnTo>
                <a:lnTo>
                  <a:pt x="6096000" y="9857"/>
                </a:lnTo>
                <a:lnTo>
                  <a:pt x="6096000" y="2843"/>
                </a:lnTo>
                <a:lnTo>
                  <a:pt x="6093157" y="0"/>
                </a:lnTo>
                <a:close/>
              </a:path>
              <a:path w="6985000" h="12700">
                <a:moveTo>
                  <a:pt x="6182057" y="0"/>
                </a:moveTo>
                <a:lnTo>
                  <a:pt x="6136943" y="0"/>
                </a:lnTo>
                <a:lnTo>
                  <a:pt x="6134100" y="2843"/>
                </a:lnTo>
                <a:lnTo>
                  <a:pt x="6134100" y="9857"/>
                </a:lnTo>
                <a:lnTo>
                  <a:pt x="6136943" y="12700"/>
                </a:lnTo>
                <a:lnTo>
                  <a:pt x="6182057" y="12700"/>
                </a:lnTo>
                <a:lnTo>
                  <a:pt x="6184900" y="9857"/>
                </a:lnTo>
                <a:lnTo>
                  <a:pt x="6184900" y="2843"/>
                </a:lnTo>
                <a:lnTo>
                  <a:pt x="6182057" y="0"/>
                </a:lnTo>
                <a:close/>
              </a:path>
              <a:path w="6985000" h="12700">
                <a:moveTo>
                  <a:pt x="6270957" y="0"/>
                </a:moveTo>
                <a:lnTo>
                  <a:pt x="6225843" y="0"/>
                </a:lnTo>
                <a:lnTo>
                  <a:pt x="6223000" y="2843"/>
                </a:lnTo>
                <a:lnTo>
                  <a:pt x="6223000" y="9857"/>
                </a:lnTo>
                <a:lnTo>
                  <a:pt x="6225843" y="12700"/>
                </a:lnTo>
                <a:lnTo>
                  <a:pt x="6270957" y="12700"/>
                </a:lnTo>
                <a:lnTo>
                  <a:pt x="6273800" y="9857"/>
                </a:lnTo>
                <a:lnTo>
                  <a:pt x="6273800" y="2843"/>
                </a:lnTo>
                <a:lnTo>
                  <a:pt x="6270957" y="0"/>
                </a:lnTo>
                <a:close/>
              </a:path>
              <a:path w="6985000" h="12700">
                <a:moveTo>
                  <a:pt x="6359857" y="0"/>
                </a:moveTo>
                <a:lnTo>
                  <a:pt x="6314743" y="0"/>
                </a:lnTo>
                <a:lnTo>
                  <a:pt x="6311900" y="2843"/>
                </a:lnTo>
                <a:lnTo>
                  <a:pt x="6311900" y="9857"/>
                </a:lnTo>
                <a:lnTo>
                  <a:pt x="6314743" y="12700"/>
                </a:lnTo>
                <a:lnTo>
                  <a:pt x="6359857" y="12700"/>
                </a:lnTo>
                <a:lnTo>
                  <a:pt x="6362700" y="9857"/>
                </a:lnTo>
                <a:lnTo>
                  <a:pt x="6362700" y="2843"/>
                </a:lnTo>
                <a:lnTo>
                  <a:pt x="6359857" y="0"/>
                </a:lnTo>
                <a:close/>
              </a:path>
              <a:path w="6985000" h="12700">
                <a:moveTo>
                  <a:pt x="6448757" y="0"/>
                </a:moveTo>
                <a:lnTo>
                  <a:pt x="6403643" y="0"/>
                </a:lnTo>
                <a:lnTo>
                  <a:pt x="6400800" y="2843"/>
                </a:lnTo>
                <a:lnTo>
                  <a:pt x="6400800" y="9857"/>
                </a:lnTo>
                <a:lnTo>
                  <a:pt x="6403643" y="12700"/>
                </a:lnTo>
                <a:lnTo>
                  <a:pt x="6448757" y="12700"/>
                </a:lnTo>
                <a:lnTo>
                  <a:pt x="6451600" y="9857"/>
                </a:lnTo>
                <a:lnTo>
                  <a:pt x="6451600" y="2843"/>
                </a:lnTo>
                <a:lnTo>
                  <a:pt x="6448757" y="0"/>
                </a:lnTo>
                <a:close/>
              </a:path>
              <a:path w="6985000" h="12700">
                <a:moveTo>
                  <a:pt x="6537657" y="0"/>
                </a:moveTo>
                <a:lnTo>
                  <a:pt x="6492543" y="0"/>
                </a:lnTo>
                <a:lnTo>
                  <a:pt x="6489700" y="2843"/>
                </a:lnTo>
                <a:lnTo>
                  <a:pt x="6489700" y="9857"/>
                </a:lnTo>
                <a:lnTo>
                  <a:pt x="6492543" y="12700"/>
                </a:lnTo>
                <a:lnTo>
                  <a:pt x="6537657" y="12700"/>
                </a:lnTo>
                <a:lnTo>
                  <a:pt x="6540500" y="9857"/>
                </a:lnTo>
                <a:lnTo>
                  <a:pt x="6540500" y="2843"/>
                </a:lnTo>
                <a:lnTo>
                  <a:pt x="6537657" y="0"/>
                </a:lnTo>
                <a:close/>
              </a:path>
              <a:path w="6985000" h="12700">
                <a:moveTo>
                  <a:pt x="6626557" y="0"/>
                </a:moveTo>
                <a:lnTo>
                  <a:pt x="6581443" y="0"/>
                </a:lnTo>
                <a:lnTo>
                  <a:pt x="6578600" y="2843"/>
                </a:lnTo>
                <a:lnTo>
                  <a:pt x="6578600" y="9857"/>
                </a:lnTo>
                <a:lnTo>
                  <a:pt x="6581443" y="12700"/>
                </a:lnTo>
                <a:lnTo>
                  <a:pt x="6626557" y="12700"/>
                </a:lnTo>
                <a:lnTo>
                  <a:pt x="6629400" y="9857"/>
                </a:lnTo>
                <a:lnTo>
                  <a:pt x="6629400" y="2843"/>
                </a:lnTo>
                <a:lnTo>
                  <a:pt x="6626557" y="0"/>
                </a:lnTo>
                <a:close/>
              </a:path>
              <a:path w="6985000" h="12700">
                <a:moveTo>
                  <a:pt x="6715457" y="0"/>
                </a:moveTo>
                <a:lnTo>
                  <a:pt x="6670343" y="0"/>
                </a:lnTo>
                <a:lnTo>
                  <a:pt x="6667500" y="2843"/>
                </a:lnTo>
                <a:lnTo>
                  <a:pt x="6667500" y="9857"/>
                </a:lnTo>
                <a:lnTo>
                  <a:pt x="6670343" y="12700"/>
                </a:lnTo>
                <a:lnTo>
                  <a:pt x="6715457" y="12700"/>
                </a:lnTo>
                <a:lnTo>
                  <a:pt x="6718300" y="9857"/>
                </a:lnTo>
                <a:lnTo>
                  <a:pt x="6718300" y="2843"/>
                </a:lnTo>
                <a:lnTo>
                  <a:pt x="6715457" y="0"/>
                </a:lnTo>
                <a:close/>
              </a:path>
              <a:path w="6985000" h="12700">
                <a:moveTo>
                  <a:pt x="6804357" y="0"/>
                </a:moveTo>
                <a:lnTo>
                  <a:pt x="6759243" y="0"/>
                </a:lnTo>
                <a:lnTo>
                  <a:pt x="6756400" y="2843"/>
                </a:lnTo>
                <a:lnTo>
                  <a:pt x="6756400" y="9857"/>
                </a:lnTo>
                <a:lnTo>
                  <a:pt x="6759243" y="12700"/>
                </a:lnTo>
                <a:lnTo>
                  <a:pt x="6804357" y="12700"/>
                </a:lnTo>
                <a:lnTo>
                  <a:pt x="6807200" y="9857"/>
                </a:lnTo>
                <a:lnTo>
                  <a:pt x="6807200" y="2843"/>
                </a:lnTo>
                <a:lnTo>
                  <a:pt x="6804357" y="0"/>
                </a:lnTo>
                <a:close/>
              </a:path>
              <a:path w="6985000" h="12700">
                <a:moveTo>
                  <a:pt x="6893257" y="0"/>
                </a:moveTo>
                <a:lnTo>
                  <a:pt x="6848143" y="0"/>
                </a:lnTo>
                <a:lnTo>
                  <a:pt x="6845300" y="2843"/>
                </a:lnTo>
                <a:lnTo>
                  <a:pt x="6845300" y="9857"/>
                </a:lnTo>
                <a:lnTo>
                  <a:pt x="6848143" y="12700"/>
                </a:lnTo>
                <a:lnTo>
                  <a:pt x="6893257" y="12700"/>
                </a:lnTo>
                <a:lnTo>
                  <a:pt x="6896100" y="9857"/>
                </a:lnTo>
                <a:lnTo>
                  <a:pt x="6896100" y="2843"/>
                </a:lnTo>
                <a:lnTo>
                  <a:pt x="6893257" y="0"/>
                </a:lnTo>
                <a:close/>
              </a:path>
              <a:path w="6985000" h="12700">
                <a:moveTo>
                  <a:pt x="6982157" y="0"/>
                </a:moveTo>
                <a:lnTo>
                  <a:pt x="6937043" y="0"/>
                </a:lnTo>
                <a:lnTo>
                  <a:pt x="6934200" y="2843"/>
                </a:lnTo>
                <a:lnTo>
                  <a:pt x="6934200" y="9857"/>
                </a:lnTo>
                <a:lnTo>
                  <a:pt x="6937043" y="12700"/>
                </a:lnTo>
                <a:lnTo>
                  <a:pt x="6982157" y="12700"/>
                </a:lnTo>
                <a:lnTo>
                  <a:pt x="6985000" y="9857"/>
                </a:lnTo>
                <a:lnTo>
                  <a:pt x="6985000" y="2843"/>
                </a:lnTo>
                <a:lnTo>
                  <a:pt x="698215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64915" y="5124195"/>
            <a:ext cx="322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181717"/>
                </a:solidFill>
                <a:latin typeface="微软雅黑" panose="020B0503020204020204" charset="-122"/>
                <a:cs typeface="微软雅黑" panose="020B0503020204020204" charset="-122"/>
              </a:rPr>
              <a:t>计算机设计大赛详解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392" y="3390900"/>
            <a:ext cx="3169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目录 / </a:t>
            </a:r>
            <a:r>
              <a:rPr sz="2700" b="1" spc="-2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CONTENTS</a:t>
            </a:r>
            <a:endParaRPr sz="27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1764792"/>
            <a:ext cx="3279648" cy="97536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680267" y="1907473"/>
            <a:ext cx="6985000" cy="12700"/>
          </a:xfrm>
          <a:custGeom>
            <a:avLst/>
            <a:gdLst/>
            <a:ahLst/>
            <a:cxnLst/>
            <a:rect l="l" t="t" r="r" b="b"/>
            <a:pathLst>
              <a:path w="6985000" h="12700">
                <a:moveTo>
                  <a:pt x="47957" y="0"/>
                </a:moveTo>
                <a:lnTo>
                  <a:pt x="2843" y="0"/>
                </a:lnTo>
                <a:lnTo>
                  <a:pt x="0" y="2843"/>
                </a:lnTo>
                <a:lnTo>
                  <a:pt x="0" y="9856"/>
                </a:lnTo>
                <a:lnTo>
                  <a:pt x="2843" y="12700"/>
                </a:lnTo>
                <a:lnTo>
                  <a:pt x="47957" y="12700"/>
                </a:lnTo>
                <a:lnTo>
                  <a:pt x="50800" y="9856"/>
                </a:lnTo>
                <a:lnTo>
                  <a:pt x="50800" y="2843"/>
                </a:lnTo>
                <a:lnTo>
                  <a:pt x="47957" y="0"/>
                </a:lnTo>
                <a:close/>
              </a:path>
              <a:path w="6985000" h="12700">
                <a:moveTo>
                  <a:pt x="136857" y="0"/>
                </a:moveTo>
                <a:lnTo>
                  <a:pt x="91743" y="0"/>
                </a:lnTo>
                <a:lnTo>
                  <a:pt x="88900" y="2843"/>
                </a:lnTo>
                <a:lnTo>
                  <a:pt x="88900" y="9856"/>
                </a:lnTo>
                <a:lnTo>
                  <a:pt x="91743" y="12700"/>
                </a:lnTo>
                <a:lnTo>
                  <a:pt x="136857" y="12700"/>
                </a:lnTo>
                <a:lnTo>
                  <a:pt x="139700" y="9856"/>
                </a:lnTo>
                <a:lnTo>
                  <a:pt x="139700" y="2843"/>
                </a:lnTo>
                <a:lnTo>
                  <a:pt x="136857" y="0"/>
                </a:lnTo>
                <a:close/>
              </a:path>
              <a:path w="6985000" h="12700">
                <a:moveTo>
                  <a:pt x="225757" y="0"/>
                </a:moveTo>
                <a:lnTo>
                  <a:pt x="180643" y="0"/>
                </a:lnTo>
                <a:lnTo>
                  <a:pt x="177800" y="2843"/>
                </a:lnTo>
                <a:lnTo>
                  <a:pt x="177800" y="9856"/>
                </a:lnTo>
                <a:lnTo>
                  <a:pt x="180643" y="12700"/>
                </a:lnTo>
                <a:lnTo>
                  <a:pt x="225757" y="12700"/>
                </a:lnTo>
                <a:lnTo>
                  <a:pt x="228600" y="9856"/>
                </a:lnTo>
                <a:lnTo>
                  <a:pt x="228600" y="2843"/>
                </a:lnTo>
                <a:lnTo>
                  <a:pt x="225757" y="0"/>
                </a:lnTo>
                <a:close/>
              </a:path>
              <a:path w="6985000" h="12700">
                <a:moveTo>
                  <a:pt x="314657" y="0"/>
                </a:moveTo>
                <a:lnTo>
                  <a:pt x="269543" y="0"/>
                </a:lnTo>
                <a:lnTo>
                  <a:pt x="266700" y="2843"/>
                </a:lnTo>
                <a:lnTo>
                  <a:pt x="266700" y="9856"/>
                </a:lnTo>
                <a:lnTo>
                  <a:pt x="269543" y="12700"/>
                </a:lnTo>
                <a:lnTo>
                  <a:pt x="314657" y="12700"/>
                </a:lnTo>
                <a:lnTo>
                  <a:pt x="317500" y="9856"/>
                </a:lnTo>
                <a:lnTo>
                  <a:pt x="317500" y="2843"/>
                </a:lnTo>
                <a:lnTo>
                  <a:pt x="314657" y="0"/>
                </a:lnTo>
                <a:close/>
              </a:path>
              <a:path w="6985000" h="12700">
                <a:moveTo>
                  <a:pt x="403557" y="0"/>
                </a:moveTo>
                <a:lnTo>
                  <a:pt x="358443" y="0"/>
                </a:lnTo>
                <a:lnTo>
                  <a:pt x="355600" y="2843"/>
                </a:lnTo>
                <a:lnTo>
                  <a:pt x="355600" y="9856"/>
                </a:lnTo>
                <a:lnTo>
                  <a:pt x="358443" y="12700"/>
                </a:lnTo>
                <a:lnTo>
                  <a:pt x="403557" y="12700"/>
                </a:lnTo>
                <a:lnTo>
                  <a:pt x="406400" y="9856"/>
                </a:lnTo>
                <a:lnTo>
                  <a:pt x="406400" y="2843"/>
                </a:lnTo>
                <a:lnTo>
                  <a:pt x="403557" y="0"/>
                </a:lnTo>
                <a:close/>
              </a:path>
              <a:path w="6985000" h="12700">
                <a:moveTo>
                  <a:pt x="492457" y="0"/>
                </a:moveTo>
                <a:lnTo>
                  <a:pt x="447343" y="0"/>
                </a:lnTo>
                <a:lnTo>
                  <a:pt x="444500" y="2843"/>
                </a:lnTo>
                <a:lnTo>
                  <a:pt x="444500" y="9856"/>
                </a:lnTo>
                <a:lnTo>
                  <a:pt x="447343" y="12700"/>
                </a:lnTo>
                <a:lnTo>
                  <a:pt x="492457" y="12700"/>
                </a:lnTo>
                <a:lnTo>
                  <a:pt x="495300" y="9856"/>
                </a:lnTo>
                <a:lnTo>
                  <a:pt x="495300" y="2843"/>
                </a:lnTo>
                <a:lnTo>
                  <a:pt x="492457" y="0"/>
                </a:lnTo>
                <a:close/>
              </a:path>
              <a:path w="6985000" h="12700">
                <a:moveTo>
                  <a:pt x="581357" y="0"/>
                </a:moveTo>
                <a:lnTo>
                  <a:pt x="536243" y="0"/>
                </a:lnTo>
                <a:lnTo>
                  <a:pt x="533400" y="2843"/>
                </a:lnTo>
                <a:lnTo>
                  <a:pt x="533401" y="9857"/>
                </a:lnTo>
                <a:lnTo>
                  <a:pt x="536243" y="12700"/>
                </a:lnTo>
                <a:lnTo>
                  <a:pt x="581357" y="12700"/>
                </a:lnTo>
                <a:lnTo>
                  <a:pt x="584200" y="9857"/>
                </a:lnTo>
                <a:lnTo>
                  <a:pt x="584200" y="2843"/>
                </a:lnTo>
                <a:lnTo>
                  <a:pt x="581357" y="0"/>
                </a:lnTo>
                <a:close/>
              </a:path>
              <a:path w="6985000" h="12700">
                <a:moveTo>
                  <a:pt x="670257" y="0"/>
                </a:moveTo>
                <a:lnTo>
                  <a:pt x="625143" y="0"/>
                </a:lnTo>
                <a:lnTo>
                  <a:pt x="622300" y="2843"/>
                </a:lnTo>
                <a:lnTo>
                  <a:pt x="622300" y="9857"/>
                </a:lnTo>
                <a:lnTo>
                  <a:pt x="625143" y="12700"/>
                </a:lnTo>
                <a:lnTo>
                  <a:pt x="670257" y="12700"/>
                </a:lnTo>
                <a:lnTo>
                  <a:pt x="673100" y="9857"/>
                </a:lnTo>
                <a:lnTo>
                  <a:pt x="673100" y="2843"/>
                </a:lnTo>
                <a:lnTo>
                  <a:pt x="670257" y="0"/>
                </a:lnTo>
                <a:close/>
              </a:path>
              <a:path w="6985000" h="12700">
                <a:moveTo>
                  <a:pt x="759157" y="0"/>
                </a:moveTo>
                <a:lnTo>
                  <a:pt x="714043" y="0"/>
                </a:lnTo>
                <a:lnTo>
                  <a:pt x="711200" y="2843"/>
                </a:lnTo>
                <a:lnTo>
                  <a:pt x="711200" y="9857"/>
                </a:lnTo>
                <a:lnTo>
                  <a:pt x="714043" y="12700"/>
                </a:lnTo>
                <a:lnTo>
                  <a:pt x="759157" y="12700"/>
                </a:lnTo>
                <a:lnTo>
                  <a:pt x="762000" y="9857"/>
                </a:lnTo>
                <a:lnTo>
                  <a:pt x="762000" y="2843"/>
                </a:lnTo>
                <a:lnTo>
                  <a:pt x="759157" y="0"/>
                </a:lnTo>
                <a:close/>
              </a:path>
              <a:path w="6985000" h="12700">
                <a:moveTo>
                  <a:pt x="848057" y="0"/>
                </a:moveTo>
                <a:lnTo>
                  <a:pt x="802943" y="0"/>
                </a:lnTo>
                <a:lnTo>
                  <a:pt x="800100" y="2843"/>
                </a:lnTo>
                <a:lnTo>
                  <a:pt x="800100" y="9857"/>
                </a:lnTo>
                <a:lnTo>
                  <a:pt x="802943" y="12700"/>
                </a:lnTo>
                <a:lnTo>
                  <a:pt x="848057" y="12700"/>
                </a:lnTo>
                <a:lnTo>
                  <a:pt x="850900" y="9857"/>
                </a:lnTo>
                <a:lnTo>
                  <a:pt x="850900" y="2843"/>
                </a:lnTo>
                <a:lnTo>
                  <a:pt x="848057" y="0"/>
                </a:lnTo>
                <a:close/>
              </a:path>
              <a:path w="6985000" h="12700">
                <a:moveTo>
                  <a:pt x="936957" y="0"/>
                </a:moveTo>
                <a:lnTo>
                  <a:pt x="891843" y="0"/>
                </a:lnTo>
                <a:lnTo>
                  <a:pt x="889000" y="2843"/>
                </a:lnTo>
                <a:lnTo>
                  <a:pt x="889000" y="9857"/>
                </a:lnTo>
                <a:lnTo>
                  <a:pt x="891843" y="12700"/>
                </a:lnTo>
                <a:lnTo>
                  <a:pt x="936957" y="12700"/>
                </a:lnTo>
                <a:lnTo>
                  <a:pt x="939800" y="9857"/>
                </a:lnTo>
                <a:lnTo>
                  <a:pt x="939800" y="2843"/>
                </a:lnTo>
                <a:lnTo>
                  <a:pt x="936957" y="0"/>
                </a:lnTo>
                <a:close/>
              </a:path>
              <a:path w="6985000" h="12700">
                <a:moveTo>
                  <a:pt x="1025857" y="0"/>
                </a:moveTo>
                <a:lnTo>
                  <a:pt x="980743" y="0"/>
                </a:lnTo>
                <a:lnTo>
                  <a:pt x="977900" y="2843"/>
                </a:lnTo>
                <a:lnTo>
                  <a:pt x="977900" y="9857"/>
                </a:lnTo>
                <a:lnTo>
                  <a:pt x="980743" y="12700"/>
                </a:lnTo>
                <a:lnTo>
                  <a:pt x="1025857" y="12700"/>
                </a:lnTo>
                <a:lnTo>
                  <a:pt x="1028700" y="9857"/>
                </a:lnTo>
                <a:lnTo>
                  <a:pt x="1028700" y="2843"/>
                </a:lnTo>
                <a:lnTo>
                  <a:pt x="1025857" y="0"/>
                </a:lnTo>
                <a:close/>
              </a:path>
              <a:path w="6985000" h="12700">
                <a:moveTo>
                  <a:pt x="1114757" y="0"/>
                </a:moveTo>
                <a:lnTo>
                  <a:pt x="1069643" y="0"/>
                </a:lnTo>
                <a:lnTo>
                  <a:pt x="1066800" y="2843"/>
                </a:lnTo>
                <a:lnTo>
                  <a:pt x="1066800" y="9857"/>
                </a:lnTo>
                <a:lnTo>
                  <a:pt x="1069643" y="12700"/>
                </a:lnTo>
                <a:lnTo>
                  <a:pt x="1114757" y="12700"/>
                </a:lnTo>
                <a:lnTo>
                  <a:pt x="1117600" y="9857"/>
                </a:lnTo>
                <a:lnTo>
                  <a:pt x="1117600" y="2843"/>
                </a:lnTo>
                <a:lnTo>
                  <a:pt x="1114757" y="0"/>
                </a:lnTo>
                <a:close/>
              </a:path>
              <a:path w="6985000" h="12700">
                <a:moveTo>
                  <a:pt x="1203657" y="0"/>
                </a:moveTo>
                <a:lnTo>
                  <a:pt x="1158543" y="0"/>
                </a:lnTo>
                <a:lnTo>
                  <a:pt x="1155700" y="2843"/>
                </a:lnTo>
                <a:lnTo>
                  <a:pt x="1155700" y="9857"/>
                </a:lnTo>
                <a:lnTo>
                  <a:pt x="1158543" y="12700"/>
                </a:lnTo>
                <a:lnTo>
                  <a:pt x="1203657" y="12700"/>
                </a:lnTo>
                <a:lnTo>
                  <a:pt x="1206500" y="9857"/>
                </a:lnTo>
                <a:lnTo>
                  <a:pt x="1206500" y="2843"/>
                </a:lnTo>
                <a:lnTo>
                  <a:pt x="1203657" y="0"/>
                </a:lnTo>
                <a:close/>
              </a:path>
              <a:path w="6985000" h="12700">
                <a:moveTo>
                  <a:pt x="1292557" y="0"/>
                </a:moveTo>
                <a:lnTo>
                  <a:pt x="1247443" y="0"/>
                </a:lnTo>
                <a:lnTo>
                  <a:pt x="1244600" y="2843"/>
                </a:lnTo>
                <a:lnTo>
                  <a:pt x="1244600" y="9857"/>
                </a:lnTo>
                <a:lnTo>
                  <a:pt x="1247443" y="12700"/>
                </a:lnTo>
                <a:lnTo>
                  <a:pt x="1292557" y="12700"/>
                </a:lnTo>
                <a:lnTo>
                  <a:pt x="1295400" y="9857"/>
                </a:lnTo>
                <a:lnTo>
                  <a:pt x="1295400" y="2843"/>
                </a:lnTo>
                <a:lnTo>
                  <a:pt x="1292557" y="0"/>
                </a:lnTo>
                <a:close/>
              </a:path>
              <a:path w="6985000" h="12700">
                <a:moveTo>
                  <a:pt x="1381457" y="0"/>
                </a:moveTo>
                <a:lnTo>
                  <a:pt x="1336343" y="0"/>
                </a:lnTo>
                <a:lnTo>
                  <a:pt x="1333500" y="2843"/>
                </a:lnTo>
                <a:lnTo>
                  <a:pt x="1333500" y="9857"/>
                </a:lnTo>
                <a:lnTo>
                  <a:pt x="1336343" y="12700"/>
                </a:lnTo>
                <a:lnTo>
                  <a:pt x="1381457" y="12700"/>
                </a:lnTo>
                <a:lnTo>
                  <a:pt x="1384300" y="9857"/>
                </a:lnTo>
                <a:lnTo>
                  <a:pt x="1384300" y="2843"/>
                </a:lnTo>
                <a:lnTo>
                  <a:pt x="1381457" y="0"/>
                </a:lnTo>
                <a:close/>
              </a:path>
              <a:path w="6985000" h="12700">
                <a:moveTo>
                  <a:pt x="1470357" y="0"/>
                </a:moveTo>
                <a:lnTo>
                  <a:pt x="1425243" y="0"/>
                </a:lnTo>
                <a:lnTo>
                  <a:pt x="1422400" y="2843"/>
                </a:lnTo>
                <a:lnTo>
                  <a:pt x="1422400" y="9857"/>
                </a:lnTo>
                <a:lnTo>
                  <a:pt x="1425243" y="12700"/>
                </a:lnTo>
                <a:lnTo>
                  <a:pt x="1470357" y="12700"/>
                </a:lnTo>
                <a:lnTo>
                  <a:pt x="1473200" y="9857"/>
                </a:lnTo>
                <a:lnTo>
                  <a:pt x="1473200" y="2843"/>
                </a:lnTo>
                <a:lnTo>
                  <a:pt x="1470357" y="0"/>
                </a:lnTo>
                <a:close/>
              </a:path>
              <a:path w="6985000" h="12700">
                <a:moveTo>
                  <a:pt x="1559257" y="0"/>
                </a:moveTo>
                <a:lnTo>
                  <a:pt x="1514143" y="0"/>
                </a:lnTo>
                <a:lnTo>
                  <a:pt x="1511300" y="2843"/>
                </a:lnTo>
                <a:lnTo>
                  <a:pt x="1511300" y="9857"/>
                </a:lnTo>
                <a:lnTo>
                  <a:pt x="1514143" y="12700"/>
                </a:lnTo>
                <a:lnTo>
                  <a:pt x="1559257" y="12700"/>
                </a:lnTo>
                <a:lnTo>
                  <a:pt x="1562100" y="9857"/>
                </a:lnTo>
                <a:lnTo>
                  <a:pt x="1562100" y="2843"/>
                </a:lnTo>
                <a:lnTo>
                  <a:pt x="1559257" y="0"/>
                </a:lnTo>
                <a:close/>
              </a:path>
              <a:path w="6985000" h="12700">
                <a:moveTo>
                  <a:pt x="1648157" y="0"/>
                </a:moveTo>
                <a:lnTo>
                  <a:pt x="1603043" y="0"/>
                </a:lnTo>
                <a:lnTo>
                  <a:pt x="1600200" y="2843"/>
                </a:lnTo>
                <a:lnTo>
                  <a:pt x="1600200" y="9857"/>
                </a:lnTo>
                <a:lnTo>
                  <a:pt x="1603043" y="12700"/>
                </a:lnTo>
                <a:lnTo>
                  <a:pt x="1648157" y="12700"/>
                </a:lnTo>
                <a:lnTo>
                  <a:pt x="1651000" y="9857"/>
                </a:lnTo>
                <a:lnTo>
                  <a:pt x="1651000" y="2843"/>
                </a:lnTo>
                <a:lnTo>
                  <a:pt x="1648157" y="0"/>
                </a:lnTo>
                <a:close/>
              </a:path>
              <a:path w="6985000" h="12700">
                <a:moveTo>
                  <a:pt x="1737057" y="0"/>
                </a:moveTo>
                <a:lnTo>
                  <a:pt x="1691943" y="0"/>
                </a:lnTo>
                <a:lnTo>
                  <a:pt x="1689100" y="2843"/>
                </a:lnTo>
                <a:lnTo>
                  <a:pt x="1689100" y="9857"/>
                </a:lnTo>
                <a:lnTo>
                  <a:pt x="1691943" y="12700"/>
                </a:lnTo>
                <a:lnTo>
                  <a:pt x="1737057" y="12700"/>
                </a:lnTo>
                <a:lnTo>
                  <a:pt x="1739900" y="9857"/>
                </a:lnTo>
                <a:lnTo>
                  <a:pt x="1739900" y="2843"/>
                </a:lnTo>
                <a:lnTo>
                  <a:pt x="1737057" y="0"/>
                </a:lnTo>
                <a:close/>
              </a:path>
              <a:path w="6985000" h="12700">
                <a:moveTo>
                  <a:pt x="1825957" y="0"/>
                </a:moveTo>
                <a:lnTo>
                  <a:pt x="1780843" y="0"/>
                </a:lnTo>
                <a:lnTo>
                  <a:pt x="1778000" y="2843"/>
                </a:lnTo>
                <a:lnTo>
                  <a:pt x="1778000" y="9857"/>
                </a:lnTo>
                <a:lnTo>
                  <a:pt x="1780843" y="12700"/>
                </a:lnTo>
                <a:lnTo>
                  <a:pt x="1825957" y="12700"/>
                </a:lnTo>
                <a:lnTo>
                  <a:pt x="1828800" y="9857"/>
                </a:lnTo>
                <a:lnTo>
                  <a:pt x="1828800" y="2843"/>
                </a:lnTo>
                <a:lnTo>
                  <a:pt x="1825957" y="0"/>
                </a:lnTo>
                <a:close/>
              </a:path>
              <a:path w="6985000" h="12700">
                <a:moveTo>
                  <a:pt x="1914857" y="0"/>
                </a:moveTo>
                <a:lnTo>
                  <a:pt x="1869743" y="0"/>
                </a:lnTo>
                <a:lnTo>
                  <a:pt x="1866900" y="2843"/>
                </a:lnTo>
                <a:lnTo>
                  <a:pt x="1866900" y="9857"/>
                </a:lnTo>
                <a:lnTo>
                  <a:pt x="1869743" y="12700"/>
                </a:lnTo>
                <a:lnTo>
                  <a:pt x="1914857" y="12700"/>
                </a:lnTo>
                <a:lnTo>
                  <a:pt x="1917700" y="9857"/>
                </a:lnTo>
                <a:lnTo>
                  <a:pt x="1917700" y="2843"/>
                </a:lnTo>
                <a:lnTo>
                  <a:pt x="1914857" y="0"/>
                </a:lnTo>
                <a:close/>
              </a:path>
              <a:path w="6985000" h="12700">
                <a:moveTo>
                  <a:pt x="2003757" y="0"/>
                </a:moveTo>
                <a:lnTo>
                  <a:pt x="1958643" y="0"/>
                </a:lnTo>
                <a:lnTo>
                  <a:pt x="1955800" y="2843"/>
                </a:lnTo>
                <a:lnTo>
                  <a:pt x="1955800" y="9857"/>
                </a:lnTo>
                <a:lnTo>
                  <a:pt x="1958643" y="12700"/>
                </a:lnTo>
                <a:lnTo>
                  <a:pt x="2003757" y="12700"/>
                </a:lnTo>
                <a:lnTo>
                  <a:pt x="2006600" y="9857"/>
                </a:lnTo>
                <a:lnTo>
                  <a:pt x="2006600" y="2843"/>
                </a:lnTo>
                <a:lnTo>
                  <a:pt x="2003757" y="0"/>
                </a:lnTo>
                <a:close/>
              </a:path>
              <a:path w="6985000" h="12700">
                <a:moveTo>
                  <a:pt x="2092657" y="0"/>
                </a:moveTo>
                <a:lnTo>
                  <a:pt x="2047543" y="0"/>
                </a:lnTo>
                <a:lnTo>
                  <a:pt x="2044700" y="2843"/>
                </a:lnTo>
                <a:lnTo>
                  <a:pt x="2044700" y="9857"/>
                </a:lnTo>
                <a:lnTo>
                  <a:pt x="2047543" y="12700"/>
                </a:lnTo>
                <a:lnTo>
                  <a:pt x="2092657" y="12700"/>
                </a:lnTo>
                <a:lnTo>
                  <a:pt x="2095500" y="9857"/>
                </a:lnTo>
                <a:lnTo>
                  <a:pt x="2095500" y="2843"/>
                </a:lnTo>
                <a:lnTo>
                  <a:pt x="2092657" y="0"/>
                </a:lnTo>
                <a:close/>
              </a:path>
              <a:path w="6985000" h="12700">
                <a:moveTo>
                  <a:pt x="2181557" y="0"/>
                </a:moveTo>
                <a:lnTo>
                  <a:pt x="2136443" y="0"/>
                </a:lnTo>
                <a:lnTo>
                  <a:pt x="2133600" y="2843"/>
                </a:lnTo>
                <a:lnTo>
                  <a:pt x="2133600" y="9857"/>
                </a:lnTo>
                <a:lnTo>
                  <a:pt x="2136443" y="12700"/>
                </a:lnTo>
                <a:lnTo>
                  <a:pt x="2181557" y="12700"/>
                </a:lnTo>
                <a:lnTo>
                  <a:pt x="2184400" y="9857"/>
                </a:lnTo>
                <a:lnTo>
                  <a:pt x="2184400" y="2843"/>
                </a:lnTo>
                <a:lnTo>
                  <a:pt x="2181557" y="0"/>
                </a:lnTo>
                <a:close/>
              </a:path>
              <a:path w="6985000" h="12700">
                <a:moveTo>
                  <a:pt x="2270457" y="0"/>
                </a:moveTo>
                <a:lnTo>
                  <a:pt x="2225343" y="0"/>
                </a:lnTo>
                <a:lnTo>
                  <a:pt x="2222500" y="2843"/>
                </a:lnTo>
                <a:lnTo>
                  <a:pt x="2222500" y="9857"/>
                </a:lnTo>
                <a:lnTo>
                  <a:pt x="2225343" y="12700"/>
                </a:lnTo>
                <a:lnTo>
                  <a:pt x="2270457" y="12700"/>
                </a:lnTo>
                <a:lnTo>
                  <a:pt x="2273300" y="9857"/>
                </a:lnTo>
                <a:lnTo>
                  <a:pt x="2273300" y="2843"/>
                </a:lnTo>
                <a:lnTo>
                  <a:pt x="2270457" y="0"/>
                </a:lnTo>
                <a:close/>
              </a:path>
              <a:path w="6985000" h="12700">
                <a:moveTo>
                  <a:pt x="2359357" y="0"/>
                </a:moveTo>
                <a:lnTo>
                  <a:pt x="2314243" y="0"/>
                </a:lnTo>
                <a:lnTo>
                  <a:pt x="2311400" y="2843"/>
                </a:lnTo>
                <a:lnTo>
                  <a:pt x="2311400" y="9857"/>
                </a:lnTo>
                <a:lnTo>
                  <a:pt x="2314243" y="12700"/>
                </a:lnTo>
                <a:lnTo>
                  <a:pt x="2359357" y="12700"/>
                </a:lnTo>
                <a:lnTo>
                  <a:pt x="2362200" y="9857"/>
                </a:lnTo>
                <a:lnTo>
                  <a:pt x="2362200" y="2843"/>
                </a:lnTo>
                <a:lnTo>
                  <a:pt x="2359357" y="0"/>
                </a:lnTo>
                <a:close/>
              </a:path>
              <a:path w="6985000" h="12700">
                <a:moveTo>
                  <a:pt x="2448257" y="0"/>
                </a:moveTo>
                <a:lnTo>
                  <a:pt x="2403143" y="0"/>
                </a:lnTo>
                <a:lnTo>
                  <a:pt x="2400300" y="2843"/>
                </a:lnTo>
                <a:lnTo>
                  <a:pt x="2400300" y="9857"/>
                </a:lnTo>
                <a:lnTo>
                  <a:pt x="2403143" y="12700"/>
                </a:lnTo>
                <a:lnTo>
                  <a:pt x="2448257" y="12700"/>
                </a:lnTo>
                <a:lnTo>
                  <a:pt x="2451100" y="9857"/>
                </a:lnTo>
                <a:lnTo>
                  <a:pt x="2451100" y="2843"/>
                </a:lnTo>
                <a:lnTo>
                  <a:pt x="2448257" y="0"/>
                </a:lnTo>
                <a:close/>
              </a:path>
              <a:path w="6985000" h="12700">
                <a:moveTo>
                  <a:pt x="2537157" y="0"/>
                </a:moveTo>
                <a:lnTo>
                  <a:pt x="2492043" y="0"/>
                </a:lnTo>
                <a:lnTo>
                  <a:pt x="2489200" y="2843"/>
                </a:lnTo>
                <a:lnTo>
                  <a:pt x="2489200" y="9857"/>
                </a:lnTo>
                <a:lnTo>
                  <a:pt x="2492043" y="12700"/>
                </a:lnTo>
                <a:lnTo>
                  <a:pt x="2537157" y="12700"/>
                </a:lnTo>
                <a:lnTo>
                  <a:pt x="2540000" y="9857"/>
                </a:lnTo>
                <a:lnTo>
                  <a:pt x="2540000" y="2843"/>
                </a:lnTo>
                <a:lnTo>
                  <a:pt x="2537157" y="0"/>
                </a:lnTo>
                <a:close/>
              </a:path>
              <a:path w="6985000" h="12700">
                <a:moveTo>
                  <a:pt x="2626057" y="0"/>
                </a:moveTo>
                <a:lnTo>
                  <a:pt x="2580943" y="0"/>
                </a:lnTo>
                <a:lnTo>
                  <a:pt x="2578100" y="2843"/>
                </a:lnTo>
                <a:lnTo>
                  <a:pt x="2578100" y="9857"/>
                </a:lnTo>
                <a:lnTo>
                  <a:pt x="2580943" y="12700"/>
                </a:lnTo>
                <a:lnTo>
                  <a:pt x="2626057" y="12700"/>
                </a:lnTo>
                <a:lnTo>
                  <a:pt x="2628900" y="9857"/>
                </a:lnTo>
                <a:lnTo>
                  <a:pt x="2628900" y="2843"/>
                </a:lnTo>
                <a:lnTo>
                  <a:pt x="2626057" y="0"/>
                </a:lnTo>
                <a:close/>
              </a:path>
              <a:path w="6985000" h="12700">
                <a:moveTo>
                  <a:pt x="2714957" y="0"/>
                </a:moveTo>
                <a:lnTo>
                  <a:pt x="2669843" y="0"/>
                </a:lnTo>
                <a:lnTo>
                  <a:pt x="2667000" y="2843"/>
                </a:lnTo>
                <a:lnTo>
                  <a:pt x="2667000" y="9857"/>
                </a:lnTo>
                <a:lnTo>
                  <a:pt x="2669843" y="12700"/>
                </a:lnTo>
                <a:lnTo>
                  <a:pt x="2714957" y="12700"/>
                </a:lnTo>
                <a:lnTo>
                  <a:pt x="2717800" y="9857"/>
                </a:lnTo>
                <a:lnTo>
                  <a:pt x="2717800" y="2843"/>
                </a:lnTo>
                <a:lnTo>
                  <a:pt x="2714957" y="0"/>
                </a:lnTo>
                <a:close/>
              </a:path>
              <a:path w="6985000" h="12700">
                <a:moveTo>
                  <a:pt x="2803857" y="0"/>
                </a:moveTo>
                <a:lnTo>
                  <a:pt x="2758743" y="0"/>
                </a:lnTo>
                <a:lnTo>
                  <a:pt x="2755900" y="2843"/>
                </a:lnTo>
                <a:lnTo>
                  <a:pt x="2755900" y="9857"/>
                </a:lnTo>
                <a:lnTo>
                  <a:pt x="2758743" y="12700"/>
                </a:lnTo>
                <a:lnTo>
                  <a:pt x="2803857" y="12700"/>
                </a:lnTo>
                <a:lnTo>
                  <a:pt x="2806700" y="9857"/>
                </a:lnTo>
                <a:lnTo>
                  <a:pt x="2806700" y="2843"/>
                </a:lnTo>
                <a:lnTo>
                  <a:pt x="2803857" y="0"/>
                </a:lnTo>
                <a:close/>
              </a:path>
              <a:path w="6985000" h="12700">
                <a:moveTo>
                  <a:pt x="2892757" y="0"/>
                </a:moveTo>
                <a:lnTo>
                  <a:pt x="2847643" y="0"/>
                </a:lnTo>
                <a:lnTo>
                  <a:pt x="2844800" y="2843"/>
                </a:lnTo>
                <a:lnTo>
                  <a:pt x="2844800" y="9857"/>
                </a:lnTo>
                <a:lnTo>
                  <a:pt x="2847643" y="12700"/>
                </a:lnTo>
                <a:lnTo>
                  <a:pt x="2892757" y="12700"/>
                </a:lnTo>
                <a:lnTo>
                  <a:pt x="2895600" y="9857"/>
                </a:lnTo>
                <a:lnTo>
                  <a:pt x="2895600" y="2843"/>
                </a:lnTo>
                <a:lnTo>
                  <a:pt x="2892757" y="0"/>
                </a:lnTo>
                <a:close/>
              </a:path>
              <a:path w="6985000" h="12700">
                <a:moveTo>
                  <a:pt x="2981657" y="0"/>
                </a:moveTo>
                <a:lnTo>
                  <a:pt x="2936543" y="0"/>
                </a:lnTo>
                <a:lnTo>
                  <a:pt x="2933700" y="2843"/>
                </a:lnTo>
                <a:lnTo>
                  <a:pt x="2933700" y="9857"/>
                </a:lnTo>
                <a:lnTo>
                  <a:pt x="2936543" y="12700"/>
                </a:lnTo>
                <a:lnTo>
                  <a:pt x="2981657" y="12700"/>
                </a:lnTo>
                <a:lnTo>
                  <a:pt x="2984500" y="9857"/>
                </a:lnTo>
                <a:lnTo>
                  <a:pt x="2984500" y="2843"/>
                </a:lnTo>
                <a:lnTo>
                  <a:pt x="2981657" y="0"/>
                </a:lnTo>
                <a:close/>
              </a:path>
              <a:path w="6985000" h="12700">
                <a:moveTo>
                  <a:pt x="3070557" y="0"/>
                </a:moveTo>
                <a:lnTo>
                  <a:pt x="3025443" y="0"/>
                </a:lnTo>
                <a:lnTo>
                  <a:pt x="3022600" y="2843"/>
                </a:lnTo>
                <a:lnTo>
                  <a:pt x="3022600" y="9857"/>
                </a:lnTo>
                <a:lnTo>
                  <a:pt x="3025443" y="12700"/>
                </a:lnTo>
                <a:lnTo>
                  <a:pt x="3070557" y="12700"/>
                </a:lnTo>
                <a:lnTo>
                  <a:pt x="3073400" y="9857"/>
                </a:lnTo>
                <a:lnTo>
                  <a:pt x="3073400" y="2843"/>
                </a:lnTo>
                <a:lnTo>
                  <a:pt x="3070557" y="0"/>
                </a:lnTo>
                <a:close/>
              </a:path>
              <a:path w="6985000" h="12700">
                <a:moveTo>
                  <a:pt x="3159457" y="0"/>
                </a:moveTo>
                <a:lnTo>
                  <a:pt x="3114343" y="0"/>
                </a:lnTo>
                <a:lnTo>
                  <a:pt x="3111500" y="2843"/>
                </a:lnTo>
                <a:lnTo>
                  <a:pt x="3111500" y="9857"/>
                </a:lnTo>
                <a:lnTo>
                  <a:pt x="3114343" y="12700"/>
                </a:lnTo>
                <a:lnTo>
                  <a:pt x="3159457" y="12700"/>
                </a:lnTo>
                <a:lnTo>
                  <a:pt x="3162300" y="9857"/>
                </a:lnTo>
                <a:lnTo>
                  <a:pt x="3162300" y="2843"/>
                </a:lnTo>
                <a:lnTo>
                  <a:pt x="3159457" y="0"/>
                </a:lnTo>
                <a:close/>
              </a:path>
              <a:path w="6985000" h="12700">
                <a:moveTo>
                  <a:pt x="3248357" y="0"/>
                </a:moveTo>
                <a:lnTo>
                  <a:pt x="3203243" y="0"/>
                </a:lnTo>
                <a:lnTo>
                  <a:pt x="3200400" y="2843"/>
                </a:lnTo>
                <a:lnTo>
                  <a:pt x="3200400" y="9857"/>
                </a:lnTo>
                <a:lnTo>
                  <a:pt x="3203243" y="12700"/>
                </a:lnTo>
                <a:lnTo>
                  <a:pt x="3248357" y="12700"/>
                </a:lnTo>
                <a:lnTo>
                  <a:pt x="3251200" y="9857"/>
                </a:lnTo>
                <a:lnTo>
                  <a:pt x="3251200" y="2843"/>
                </a:lnTo>
                <a:lnTo>
                  <a:pt x="3248357" y="0"/>
                </a:lnTo>
                <a:close/>
              </a:path>
              <a:path w="6985000" h="12700">
                <a:moveTo>
                  <a:pt x="3337257" y="0"/>
                </a:moveTo>
                <a:lnTo>
                  <a:pt x="3292143" y="0"/>
                </a:lnTo>
                <a:lnTo>
                  <a:pt x="3289300" y="2843"/>
                </a:lnTo>
                <a:lnTo>
                  <a:pt x="3289300" y="9857"/>
                </a:lnTo>
                <a:lnTo>
                  <a:pt x="3292143" y="12700"/>
                </a:lnTo>
                <a:lnTo>
                  <a:pt x="3337257" y="12700"/>
                </a:lnTo>
                <a:lnTo>
                  <a:pt x="3340100" y="9857"/>
                </a:lnTo>
                <a:lnTo>
                  <a:pt x="3340100" y="2843"/>
                </a:lnTo>
                <a:lnTo>
                  <a:pt x="3337257" y="0"/>
                </a:lnTo>
                <a:close/>
              </a:path>
              <a:path w="6985000" h="12700">
                <a:moveTo>
                  <a:pt x="3426157" y="0"/>
                </a:moveTo>
                <a:lnTo>
                  <a:pt x="3381043" y="0"/>
                </a:lnTo>
                <a:lnTo>
                  <a:pt x="3378200" y="2843"/>
                </a:lnTo>
                <a:lnTo>
                  <a:pt x="3378200" y="9857"/>
                </a:lnTo>
                <a:lnTo>
                  <a:pt x="3381043" y="12700"/>
                </a:lnTo>
                <a:lnTo>
                  <a:pt x="3426157" y="12700"/>
                </a:lnTo>
                <a:lnTo>
                  <a:pt x="3429000" y="9857"/>
                </a:lnTo>
                <a:lnTo>
                  <a:pt x="3429000" y="2843"/>
                </a:lnTo>
                <a:lnTo>
                  <a:pt x="3426157" y="0"/>
                </a:lnTo>
                <a:close/>
              </a:path>
              <a:path w="6985000" h="12700">
                <a:moveTo>
                  <a:pt x="3515057" y="0"/>
                </a:moveTo>
                <a:lnTo>
                  <a:pt x="3469943" y="0"/>
                </a:lnTo>
                <a:lnTo>
                  <a:pt x="3467100" y="2843"/>
                </a:lnTo>
                <a:lnTo>
                  <a:pt x="3467100" y="9857"/>
                </a:lnTo>
                <a:lnTo>
                  <a:pt x="3469943" y="12700"/>
                </a:lnTo>
                <a:lnTo>
                  <a:pt x="3515057" y="12700"/>
                </a:lnTo>
                <a:lnTo>
                  <a:pt x="3517900" y="9857"/>
                </a:lnTo>
                <a:lnTo>
                  <a:pt x="3517900" y="2843"/>
                </a:lnTo>
                <a:lnTo>
                  <a:pt x="3515057" y="0"/>
                </a:lnTo>
                <a:close/>
              </a:path>
              <a:path w="6985000" h="12700">
                <a:moveTo>
                  <a:pt x="3603957" y="0"/>
                </a:moveTo>
                <a:lnTo>
                  <a:pt x="3558843" y="0"/>
                </a:lnTo>
                <a:lnTo>
                  <a:pt x="3556000" y="2843"/>
                </a:lnTo>
                <a:lnTo>
                  <a:pt x="3556000" y="9857"/>
                </a:lnTo>
                <a:lnTo>
                  <a:pt x="3558843" y="12700"/>
                </a:lnTo>
                <a:lnTo>
                  <a:pt x="3603957" y="12700"/>
                </a:lnTo>
                <a:lnTo>
                  <a:pt x="3606800" y="9857"/>
                </a:lnTo>
                <a:lnTo>
                  <a:pt x="3606800" y="2843"/>
                </a:lnTo>
                <a:lnTo>
                  <a:pt x="3603957" y="0"/>
                </a:lnTo>
                <a:close/>
              </a:path>
              <a:path w="6985000" h="12700">
                <a:moveTo>
                  <a:pt x="3692857" y="0"/>
                </a:moveTo>
                <a:lnTo>
                  <a:pt x="3647743" y="0"/>
                </a:lnTo>
                <a:lnTo>
                  <a:pt x="3644900" y="2843"/>
                </a:lnTo>
                <a:lnTo>
                  <a:pt x="3644900" y="9857"/>
                </a:lnTo>
                <a:lnTo>
                  <a:pt x="3647743" y="12700"/>
                </a:lnTo>
                <a:lnTo>
                  <a:pt x="3692857" y="12700"/>
                </a:lnTo>
                <a:lnTo>
                  <a:pt x="3695700" y="9857"/>
                </a:lnTo>
                <a:lnTo>
                  <a:pt x="3695700" y="2843"/>
                </a:lnTo>
                <a:lnTo>
                  <a:pt x="3692857" y="0"/>
                </a:lnTo>
                <a:close/>
              </a:path>
              <a:path w="6985000" h="12700">
                <a:moveTo>
                  <a:pt x="3781757" y="0"/>
                </a:moveTo>
                <a:lnTo>
                  <a:pt x="3736643" y="0"/>
                </a:lnTo>
                <a:lnTo>
                  <a:pt x="3733800" y="2843"/>
                </a:lnTo>
                <a:lnTo>
                  <a:pt x="3733800" y="9857"/>
                </a:lnTo>
                <a:lnTo>
                  <a:pt x="3736643" y="12700"/>
                </a:lnTo>
                <a:lnTo>
                  <a:pt x="3781757" y="12700"/>
                </a:lnTo>
                <a:lnTo>
                  <a:pt x="3784600" y="9857"/>
                </a:lnTo>
                <a:lnTo>
                  <a:pt x="3784600" y="2843"/>
                </a:lnTo>
                <a:lnTo>
                  <a:pt x="3781757" y="0"/>
                </a:lnTo>
                <a:close/>
              </a:path>
              <a:path w="6985000" h="12700">
                <a:moveTo>
                  <a:pt x="3870657" y="0"/>
                </a:moveTo>
                <a:lnTo>
                  <a:pt x="3825543" y="0"/>
                </a:lnTo>
                <a:lnTo>
                  <a:pt x="3822700" y="2843"/>
                </a:lnTo>
                <a:lnTo>
                  <a:pt x="3822700" y="9857"/>
                </a:lnTo>
                <a:lnTo>
                  <a:pt x="3825543" y="12700"/>
                </a:lnTo>
                <a:lnTo>
                  <a:pt x="3870657" y="12700"/>
                </a:lnTo>
                <a:lnTo>
                  <a:pt x="3873500" y="9857"/>
                </a:lnTo>
                <a:lnTo>
                  <a:pt x="3873500" y="2843"/>
                </a:lnTo>
                <a:lnTo>
                  <a:pt x="3870657" y="0"/>
                </a:lnTo>
                <a:close/>
              </a:path>
              <a:path w="6985000" h="12700">
                <a:moveTo>
                  <a:pt x="3959557" y="0"/>
                </a:moveTo>
                <a:lnTo>
                  <a:pt x="3914443" y="0"/>
                </a:lnTo>
                <a:lnTo>
                  <a:pt x="3911600" y="2843"/>
                </a:lnTo>
                <a:lnTo>
                  <a:pt x="3911600" y="9857"/>
                </a:lnTo>
                <a:lnTo>
                  <a:pt x="3914443" y="12700"/>
                </a:lnTo>
                <a:lnTo>
                  <a:pt x="3959557" y="12700"/>
                </a:lnTo>
                <a:lnTo>
                  <a:pt x="3962400" y="9857"/>
                </a:lnTo>
                <a:lnTo>
                  <a:pt x="3962400" y="2843"/>
                </a:lnTo>
                <a:lnTo>
                  <a:pt x="3959557" y="0"/>
                </a:lnTo>
                <a:close/>
              </a:path>
              <a:path w="6985000" h="12700">
                <a:moveTo>
                  <a:pt x="4048457" y="0"/>
                </a:moveTo>
                <a:lnTo>
                  <a:pt x="4003343" y="0"/>
                </a:lnTo>
                <a:lnTo>
                  <a:pt x="4000500" y="2843"/>
                </a:lnTo>
                <a:lnTo>
                  <a:pt x="4000500" y="9857"/>
                </a:lnTo>
                <a:lnTo>
                  <a:pt x="4003343" y="12700"/>
                </a:lnTo>
                <a:lnTo>
                  <a:pt x="4048457" y="12700"/>
                </a:lnTo>
                <a:lnTo>
                  <a:pt x="4051300" y="9857"/>
                </a:lnTo>
                <a:lnTo>
                  <a:pt x="4051300" y="2843"/>
                </a:lnTo>
                <a:lnTo>
                  <a:pt x="4048457" y="0"/>
                </a:lnTo>
                <a:close/>
              </a:path>
              <a:path w="6985000" h="12700">
                <a:moveTo>
                  <a:pt x="4137357" y="0"/>
                </a:moveTo>
                <a:lnTo>
                  <a:pt x="4092243" y="0"/>
                </a:lnTo>
                <a:lnTo>
                  <a:pt x="4089400" y="2843"/>
                </a:lnTo>
                <a:lnTo>
                  <a:pt x="4089400" y="9857"/>
                </a:lnTo>
                <a:lnTo>
                  <a:pt x="4092243" y="12700"/>
                </a:lnTo>
                <a:lnTo>
                  <a:pt x="4137357" y="12700"/>
                </a:lnTo>
                <a:lnTo>
                  <a:pt x="4140200" y="9857"/>
                </a:lnTo>
                <a:lnTo>
                  <a:pt x="4140200" y="2843"/>
                </a:lnTo>
                <a:lnTo>
                  <a:pt x="4137357" y="0"/>
                </a:lnTo>
                <a:close/>
              </a:path>
              <a:path w="6985000" h="12700">
                <a:moveTo>
                  <a:pt x="4226257" y="0"/>
                </a:moveTo>
                <a:lnTo>
                  <a:pt x="4181143" y="0"/>
                </a:lnTo>
                <a:lnTo>
                  <a:pt x="4178300" y="2843"/>
                </a:lnTo>
                <a:lnTo>
                  <a:pt x="4178300" y="9857"/>
                </a:lnTo>
                <a:lnTo>
                  <a:pt x="4181143" y="12700"/>
                </a:lnTo>
                <a:lnTo>
                  <a:pt x="4226257" y="12700"/>
                </a:lnTo>
                <a:lnTo>
                  <a:pt x="4229100" y="9857"/>
                </a:lnTo>
                <a:lnTo>
                  <a:pt x="4229100" y="2843"/>
                </a:lnTo>
                <a:lnTo>
                  <a:pt x="4226257" y="0"/>
                </a:lnTo>
                <a:close/>
              </a:path>
              <a:path w="6985000" h="12700">
                <a:moveTo>
                  <a:pt x="4315157" y="0"/>
                </a:moveTo>
                <a:lnTo>
                  <a:pt x="4270043" y="0"/>
                </a:lnTo>
                <a:lnTo>
                  <a:pt x="4267200" y="2843"/>
                </a:lnTo>
                <a:lnTo>
                  <a:pt x="4267200" y="9857"/>
                </a:lnTo>
                <a:lnTo>
                  <a:pt x="4270043" y="12700"/>
                </a:lnTo>
                <a:lnTo>
                  <a:pt x="4315157" y="12700"/>
                </a:lnTo>
                <a:lnTo>
                  <a:pt x="4318000" y="9857"/>
                </a:lnTo>
                <a:lnTo>
                  <a:pt x="4318000" y="2843"/>
                </a:lnTo>
                <a:lnTo>
                  <a:pt x="4315157" y="0"/>
                </a:lnTo>
                <a:close/>
              </a:path>
              <a:path w="6985000" h="12700">
                <a:moveTo>
                  <a:pt x="4404057" y="1"/>
                </a:moveTo>
                <a:lnTo>
                  <a:pt x="4358943" y="1"/>
                </a:lnTo>
                <a:lnTo>
                  <a:pt x="4356100" y="2843"/>
                </a:lnTo>
                <a:lnTo>
                  <a:pt x="4356100" y="9857"/>
                </a:lnTo>
                <a:lnTo>
                  <a:pt x="4358943" y="12701"/>
                </a:lnTo>
                <a:lnTo>
                  <a:pt x="4404057" y="12701"/>
                </a:lnTo>
                <a:lnTo>
                  <a:pt x="4406900" y="9857"/>
                </a:lnTo>
                <a:lnTo>
                  <a:pt x="4406900" y="2843"/>
                </a:lnTo>
                <a:lnTo>
                  <a:pt x="4404057" y="1"/>
                </a:lnTo>
                <a:close/>
              </a:path>
              <a:path w="6985000" h="12700">
                <a:moveTo>
                  <a:pt x="4492957" y="1"/>
                </a:moveTo>
                <a:lnTo>
                  <a:pt x="4447843" y="1"/>
                </a:lnTo>
                <a:lnTo>
                  <a:pt x="4445000" y="2843"/>
                </a:lnTo>
                <a:lnTo>
                  <a:pt x="4445000" y="9857"/>
                </a:lnTo>
                <a:lnTo>
                  <a:pt x="4447843" y="12701"/>
                </a:lnTo>
                <a:lnTo>
                  <a:pt x="4492957" y="12701"/>
                </a:lnTo>
                <a:lnTo>
                  <a:pt x="4495800" y="9857"/>
                </a:lnTo>
                <a:lnTo>
                  <a:pt x="4495800" y="2843"/>
                </a:lnTo>
                <a:lnTo>
                  <a:pt x="4492957" y="1"/>
                </a:lnTo>
                <a:close/>
              </a:path>
              <a:path w="6985000" h="12700">
                <a:moveTo>
                  <a:pt x="4581857" y="1"/>
                </a:moveTo>
                <a:lnTo>
                  <a:pt x="4536743" y="1"/>
                </a:lnTo>
                <a:lnTo>
                  <a:pt x="4533900" y="2843"/>
                </a:lnTo>
                <a:lnTo>
                  <a:pt x="4533900" y="9857"/>
                </a:lnTo>
                <a:lnTo>
                  <a:pt x="4536743" y="12701"/>
                </a:lnTo>
                <a:lnTo>
                  <a:pt x="4581857" y="12701"/>
                </a:lnTo>
                <a:lnTo>
                  <a:pt x="4584700" y="9857"/>
                </a:lnTo>
                <a:lnTo>
                  <a:pt x="4584700" y="2843"/>
                </a:lnTo>
                <a:lnTo>
                  <a:pt x="4581857" y="1"/>
                </a:lnTo>
                <a:close/>
              </a:path>
              <a:path w="6985000" h="12700">
                <a:moveTo>
                  <a:pt x="4670757" y="1"/>
                </a:moveTo>
                <a:lnTo>
                  <a:pt x="4625643" y="1"/>
                </a:lnTo>
                <a:lnTo>
                  <a:pt x="4622800" y="2843"/>
                </a:lnTo>
                <a:lnTo>
                  <a:pt x="4622800" y="9857"/>
                </a:lnTo>
                <a:lnTo>
                  <a:pt x="4625643" y="12701"/>
                </a:lnTo>
                <a:lnTo>
                  <a:pt x="4670757" y="12701"/>
                </a:lnTo>
                <a:lnTo>
                  <a:pt x="4673600" y="9857"/>
                </a:lnTo>
                <a:lnTo>
                  <a:pt x="4673600" y="2843"/>
                </a:lnTo>
                <a:lnTo>
                  <a:pt x="4670757" y="1"/>
                </a:lnTo>
                <a:close/>
              </a:path>
              <a:path w="6985000" h="12700">
                <a:moveTo>
                  <a:pt x="4759657" y="1"/>
                </a:moveTo>
                <a:lnTo>
                  <a:pt x="4714543" y="1"/>
                </a:lnTo>
                <a:lnTo>
                  <a:pt x="4711700" y="2843"/>
                </a:lnTo>
                <a:lnTo>
                  <a:pt x="4711700" y="9857"/>
                </a:lnTo>
                <a:lnTo>
                  <a:pt x="4714543" y="12701"/>
                </a:lnTo>
                <a:lnTo>
                  <a:pt x="4759657" y="12701"/>
                </a:lnTo>
                <a:lnTo>
                  <a:pt x="4762500" y="9857"/>
                </a:lnTo>
                <a:lnTo>
                  <a:pt x="4762500" y="2843"/>
                </a:lnTo>
                <a:lnTo>
                  <a:pt x="4759657" y="1"/>
                </a:lnTo>
                <a:close/>
              </a:path>
              <a:path w="6985000" h="12700">
                <a:moveTo>
                  <a:pt x="4848557" y="1"/>
                </a:moveTo>
                <a:lnTo>
                  <a:pt x="4803443" y="1"/>
                </a:lnTo>
                <a:lnTo>
                  <a:pt x="4800600" y="2843"/>
                </a:lnTo>
                <a:lnTo>
                  <a:pt x="4800600" y="9857"/>
                </a:lnTo>
                <a:lnTo>
                  <a:pt x="4803443" y="12701"/>
                </a:lnTo>
                <a:lnTo>
                  <a:pt x="4848557" y="12701"/>
                </a:lnTo>
                <a:lnTo>
                  <a:pt x="4851400" y="9857"/>
                </a:lnTo>
                <a:lnTo>
                  <a:pt x="4851400" y="2843"/>
                </a:lnTo>
                <a:lnTo>
                  <a:pt x="4848557" y="1"/>
                </a:lnTo>
                <a:close/>
              </a:path>
              <a:path w="6985000" h="12700">
                <a:moveTo>
                  <a:pt x="4937457" y="1"/>
                </a:moveTo>
                <a:lnTo>
                  <a:pt x="4892343" y="1"/>
                </a:lnTo>
                <a:lnTo>
                  <a:pt x="4889500" y="2843"/>
                </a:lnTo>
                <a:lnTo>
                  <a:pt x="4889500" y="9857"/>
                </a:lnTo>
                <a:lnTo>
                  <a:pt x="4892343" y="12701"/>
                </a:lnTo>
                <a:lnTo>
                  <a:pt x="4937457" y="12701"/>
                </a:lnTo>
                <a:lnTo>
                  <a:pt x="4940300" y="9857"/>
                </a:lnTo>
                <a:lnTo>
                  <a:pt x="4940300" y="2843"/>
                </a:lnTo>
                <a:lnTo>
                  <a:pt x="4937457" y="1"/>
                </a:lnTo>
                <a:close/>
              </a:path>
              <a:path w="6985000" h="12700">
                <a:moveTo>
                  <a:pt x="5026357" y="1"/>
                </a:moveTo>
                <a:lnTo>
                  <a:pt x="4981243" y="1"/>
                </a:lnTo>
                <a:lnTo>
                  <a:pt x="4978400" y="2843"/>
                </a:lnTo>
                <a:lnTo>
                  <a:pt x="4978400" y="9857"/>
                </a:lnTo>
                <a:lnTo>
                  <a:pt x="4981243" y="12701"/>
                </a:lnTo>
                <a:lnTo>
                  <a:pt x="5026357" y="12701"/>
                </a:lnTo>
                <a:lnTo>
                  <a:pt x="5029200" y="9857"/>
                </a:lnTo>
                <a:lnTo>
                  <a:pt x="5029200" y="2843"/>
                </a:lnTo>
                <a:lnTo>
                  <a:pt x="5026357" y="1"/>
                </a:lnTo>
                <a:close/>
              </a:path>
              <a:path w="6985000" h="12700">
                <a:moveTo>
                  <a:pt x="5115257" y="1"/>
                </a:moveTo>
                <a:lnTo>
                  <a:pt x="5070143" y="1"/>
                </a:lnTo>
                <a:lnTo>
                  <a:pt x="5067300" y="2843"/>
                </a:lnTo>
                <a:lnTo>
                  <a:pt x="5067300" y="9857"/>
                </a:lnTo>
                <a:lnTo>
                  <a:pt x="5070143" y="12701"/>
                </a:lnTo>
                <a:lnTo>
                  <a:pt x="5115257" y="12701"/>
                </a:lnTo>
                <a:lnTo>
                  <a:pt x="5118100" y="9857"/>
                </a:lnTo>
                <a:lnTo>
                  <a:pt x="5118100" y="2843"/>
                </a:lnTo>
                <a:lnTo>
                  <a:pt x="5115257" y="1"/>
                </a:lnTo>
                <a:close/>
              </a:path>
              <a:path w="6985000" h="12700">
                <a:moveTo>
                  <a:pt x="5204157" y="1"/>
                </a:moveTo>
                <a:lnTo>
                  <a:pt x="5159043" y="1"/>
                </a:lnTo>
                <a:lnTo>
                  <a:pt x="5156200" y="2843"/>
                </a:lnTo>
                <a:lnTo>
                  <a:pt x="5156200" y="9857"/>
                </a:lnTo>
                <a:lnTo>
                  <a:pt x="5159043" y="12701"/>
                </a:lnTo>
                <a:lnTo>
                  <a:pt x="5204157" y="12701"/>
                </a:lnTo>
                <a:lnTo>
                  <a:pt x="5207000" y="9857"/>
                </a:lnTo>
                <a:lnTo>
                  <a:pt x="5207000" y="2843"/>
                </a:lnTo>
                <a:lnTo>
                  <a:pt x="5204157" y="1"/>
                </a:lnTo>
                <a:close/>
              </a:path>
              <a:path w="6985000" h="12700">
                <a:moveTo>
                  <a:pt x="5293057" y="1"/>
                </a:moveTo>
                <a:lnTo>
                  <a:pt x="5247943" y="1"/>
                </a:lnTo>
                <a:lnTo>
                  <a:pt x="5245100" y="2843"/>
                </a:lnTo>
                <a:lnTo>
                  <a:pt x="5245100" y="9857"/>
                </a:lnTo>
                <a:lnTo>
                  <a:pt x="5247943" y="12701"/>
                </a:lnTo>
                <a:lnTo>
                  <a:pt x="5293057" y="12701"/>
                </a:lnTo>
                <a:lnTo>
                  <a:pt x="5295900" y="9857"/>
                </a:lnTo>
                <a:lnTo>
                  <a:pt x="5295900" y="2843"/>
                </a:lnTo>
                <a:lnTo>
                  <a:pt x="5293057" y="1"/>
                </a:lnTo>
                <a:close/>
              </a:path>
              <a:path w="6985000" h="12700">
                <a:moveTo>
                  <a:pt x="5381957" y="1"/>
                </a:moveTo>
                <a:lnTo>
                  <a:pt x="5336843" y="1"/>
                </a:lnTo>
                <a:lnTo>
                  <a:pt x="5334000" y="2843"/>
                </a:lnTo>
                <a:lnTo>
                  <a:pt x="5334000" y="9857"/>
                </a:lnTo>
                <a:lnTo>
                  <a:pt x="5336843" y="12701"/>
                </a:lnTo>
                <a:lnTo>
                  <a:pt x="5381957" y="12701"/>
                </a:lnTo>
                <a:lnTo>
                  <a:pt x="5384800" y="9857"/>
                </a:lnTo>
                <a:lnTo>
                  <a:pt x="5384800" y="2843"/>
                </a:lnTo>
                <a:lnTo>
                  <a:pt x="5381957" y="1"/>
                </a:lnTo>
                <a:close/>
              </a:path>
              <a:path w="6985000" h="12700">
                <a:moveTo>
                  <a:pt x="5470857" y="1"/>
                </a:moveTo>
                <a:lnTo>
                  <a:pt x="5425743" y="1"/>
                </a:lnTo>
                <a:lnTo>
                  <a:pt x="5422900" y="2843"/>
                </a:lnTo>
                <a:lnTo>
                  <a:pt x="5422900" y="9857"/>
                </a:lnTo>
                <a:lnTo>
                  <a:pt x="5425743" y="12701"/>
                </a:lnTo>
                <a:lnTo>
                  <a:pt x="5470857" y="12701"/>
                </a:lnTo>
                <a:lnTo>
                  <a:pt x="5473700" y="9857"/>
                </a:lnTo>
                <a:lnTo>
                  <a:pt x="5473700" y="2843"/>
                </a:lnTo>
                <a:lnTo>
                  <a:pt x="5470857" y="1"/>
                </a:lnTo>
                <a:close/>
              </a:path>
              <a:path w="6985000" h="12700">
                <a:moveTo>
                  <a:pt x="5559757" y="1"/>
                </a:moveTo>
                <a:lnTo>
                  <a:pt x="5514643" y="1"/>
                </a:lnTo>
                <a:lnTo>
                  <a:pt x="5511800" y="2843"/>
                </a:lnTo>
                <a:lnTo>
                  <a:pt x="5511800" y="9857"/>
                </a:lnTo>
                <a:lnTo>
                  <a:pt x="5514643" y="12701"/>
                </a:lnTo>
                <a:lnTo>
                  <a:pt x="5559757" y="12701"/>
                </a:lnTo>
                <a:lnTo>
                  <a:pt x="5562600" y="9857"/>
                </a:lnTo>
                <a:lnTo>
                  <a:pt x="5562600" y="2843"/>
                </a:lnTo>
                <a:lnTo>
                  <a:pt x="5559757" y="1"/>
                </a:lnTo>
                <a:close/>
              </a:path>
              <a:path w="6985000" h="12700">
                <a:moveTo>
                  <a:pt x="5648657" y="1"/>
                </a:moveTo>
                <a:lnTo>
                  <a:pt x="5603543" y="1"/>
                </a:lnTo>
                <a:lnTo>
                  <a:pt x="5600700" y="2843"/>
                </a:lnTo>
                <a:lnTo>
                  <a:pt x="5600700" y="9857"/>
                </a:lnTo>
                <a:lnTo>
                  <a:pt x="5603543" y="12701"/>
                </a:lnTo>
                <a:lnTo>
                  <a:pt x="5648657" y="12701"/>
                </a:lnTo>
                <a:lnTo>
                  <a:pt x="5651500" y="9857"/>
                </a:lnTo>
                <a:lnTo>
                  <a:pt x="5651500" y="2843"/>
                </a:lnTo>
                <a:lnTo>
                  <a:pt x="5648657" y="1"/>
                </a:lnTo>
                <a:close/>
              </a:path>
              <a:path w="6985000" h="12700">
                <a:moveTo>
                  <a:pt x="5737557" y="1"/>
                </a:moveTo>
                <a:lnTo>
                  <a:pt x="5692443" y="1"/>
                </a:lnTo>
                <a:lnTo>
                  <a:pt x="5689600" y="2843"/>
                </a:lnTo>
                <a:lnTo>
                  <a:pt x="5689600" y="9857"/>
                </a:lnTo>
                <a:lnTo>
                  <a:pt x="5692443" y="12701"/>
                </a:lnTo>
                <a:lnTo>
                  <a:pt x="5737557" y="12701"/>
                </a:lnTo>
                <a:lnTo>
                  <a:pt x="5740400" y="9857"/>
                </a:lnTo>
                <a:lnTo>
                  <a:pt x="5740400" y="2843"/>
                </a:lnTo>
                <a:lnTo>
                  <a:pt x="5737557" y="1"/>
                </a:lnTo>
                <a:close/>
              </a:path>
              <a:path w="6985000" h="12700">
                <a:moveTo>
                  <a:pt x="5826457" y="1"/>
                </a:moveTo>
                <a:lnTo>
                  <a:pt x="5781343" y="1"/>
                </a:lnTo>
                <a:lnTo>
                  <a:pt x="5778500" y="2843"/>
                </a:lnTo>
                <a:lnTo>
                  <a:pt x="5778500" y="9857"/>
                </a:lnTo>
                <a:lnTo>
                  <a:pt x="5781343" y="12701"/>
                </a:lnTo>
                <a:lnTo>
                  <a:pt x="5826457" y="12701"/>
                </a:lnTo>
                <a:lnTo>
                  <a:pt x="5829300" y="9857"/>
                </a:lnTo>
                <a:lnTo>
                  <a:pt x="5829300" y="2843"/>
                </a:lnTo>
                <a:lnTo>
                  <a:pt x="5826457" y="1"/>
                </a:lnTo>
                <a:close/>
              </a:path>
              <a:path w="6985000" h="12700">
                <a:moveTo>
                  <a:pt x="5915357" y="1"/>
                </a:moveTo>
                <a:lnTo>
                  <a:pt x="5870243" y="1"/>
                </a:lnTo>
                <a:lnTo>
                  <a:pt x="5867400" y="2843"/>
                </a:lnTo>
                <a:lnTo>
                  <a:pt x="5867400" y="9857"/>
                </a:lnTo>
                <a:lnTo>
                  <a:pt x="5870243" y="12701"/>
                </a:lnTo>
                <a:lnTo>
                  <a:pt x="5915357" y="12701"/>
                </a:lnTo>
                <a:lnTo>
                  <a:pt x="5918200" y="9857"/>
                </a:lnTo>
                <a:lnTo>
                  <a:pt x="5918200" y="2843"/>
                </a:lnTo>
                <a:lnTo>
                  <a:pt x="5915357" y="1"/>
                </a:lnTo>
                <a:close/>
              </a:path>
              <a:path w="6985000" h="12700">
                <a:moveTo>
                  <a:pt x="6004257" y="1"/>
                </a:moveTo>
                <a:lnTo>
                  <a:pt x="5959143" y="1"/>
                </a:lnTo>
                <a:lnTo>
                  <a:pt x="5956300" y="2843"/>
                </a:lnTo>
                <a:lnTo>
                  <a:pt x="5956300" y="9857"/>
                </a:lnTo>
                <a:lnTo>
                  <a:pt x="5959143" y="12701"/>
                </a:lnTo>
                <a:lnTo>
                  <a:pt x="6004257" y="12701"/>
                </a:lnTo>
                <a:lnTo>
                  <a:pt x="6007100" y="9857"/>
                </a:lnTo>
                <a:lnTo>
                  <a:pt x="6007100" y="2843"/>
                </a:lnTo>
                <a:lnTo>
                  <a:pt x="6004257" y="1"/>
                </a:lnTo>
                <a:close/>
              </a:path>
              <a:path w="6985000" h="12700">
                <a:moveTo>
                  <a:pt x="6093157" y="1"/>
                </a:moveTo>
                <a:lnTo>
                  <a:pt x="6048043" y="1"/>
                </a:lnTo>
                <a:lnTo>
                  <a:pt x="6045200" y="2843"/>
                </a:lnTo>
                <a:lnTo>
                  <a:pt x="6045200" y="9857"/>
                </a:lnTo>
                <a:lnTo>
                  <a:pt x="6048043" y="12701"/>
                </a:lnTo>
                <a:lnTo>
                  <a:pt x="6093157" y="12701"/>
                </a:lnTo>
                <a:lnTo>
                  <a:pt x="6096000" y="9857"/>
                </a:lnTo>
                <a:lnTo>
                  <a:pt x="6096000" y="2843"/>
                </a:lnTo>
                <a:lnTo>
                  <a:pt x="6093157" y="1"/>
                </a:lnTo>
                <a:close/>
              </a:path>
              <a:path w="6985000" h="12700">
                <a:moveTo>
                  <a:pt x="6182057" y="1"/>
                </a:moveTo>
                <a:lnTo>
                  <a:pt x="6136943" y="1"/>
                </a:lnTo>
                <a:lnTo>
                  <a:pt x="6134100" y="2843"/>
                </a:lnTo>
                <a:lnTo>
                  <a:pt x="6134100" y="9857"/>
                </a:lnTo>
                <a:lnTo>
                  <a:pt x="6136943" y="12701"/>
                </a:lnTo>
                <a:lnTo>
                  <a:pt x="6182057" y="12701"/>
                </a:lnTo>
                <a:lnTo>
                  <a:pt x="6184900" y="9857"/>
                </a:lnTo>
                <a:lnTo>
                  <a:pt x="6184900" y="2843"/>
                </a:lnTo>
                <a:lnTo>
                  <a:pt x="6182057" y="1"/>
                </a:lnTo>
                <a:close/>
              </a:path>
              <a:path w="6985000" h="12700">
                <a:moveTo>
                  <a:pt x="6270957" y="1"/>
                </a:moveTo>
                <a:lnTo>
                  <a:pt x="6225843" y="1"/>
                </a:lnTo>
                <a:lnTo>
                  <a:pt x="6223000" y="2843"/>
                </a:lnTo>
                <a:lnTo>
                  <a:pt x="6223000" y="9857"/>
                </a:lnTo>
                <a:lnTo>
                  <a:pt x="6225843" y="12701"/>
                </a:lnTo>
                <a:lnTo>
                  <a:pt x="6270957" y="12701"/>
                </a:lnTo>
                <a:lnTo>
                  <a:pt x="6273800" y="9857"/>
                </a:lnTo>
                <a:lnTo>
                  <a:pt x="6273800" y="2843"/>
                </a:lnTo>
                <a:lnTo>
                  <a:pt x="6270957" y="1"/>
                </a:lnTo>
                <a:close/>
              </a:path>
              <a:path w="6985000" h="12700">
                <a:moveTo>
                  <a:pt x="6359857" y="1"/>
                </a:moveTo>
                <a:lnTo>
                  <a:pt x="6314743" y="1"/>
                </a:lnTo>
                <a:lnTo>
                  <a:pt x="6311900" y="2843"/>
                </a:lnTo>
                <a:lnTo>
                  <a:pt x="6311900" y="9857"/>
                </a:lnTo>
                <a:lnTo>
                  <a:pt x="6314743" y="12701"/>
                </a:lnTo>
                <a:lnTo>
                  <a:pt x="6359857" y="12701"/>
                </a:lnTo>
                <a:lnTo>
                  <a:pt x="6362700" y="9857"/>
                </a:lnTo>
                <a:lnTo>
                  <a:pt x="6362700" y="2843"/>
                </a:lnTo>
                <a:lnTo>
                  <a:pt x="6359857" y="1"/>
                </a:lnTo>
                <a:close/>
              </a:path>
              <a:path w="6985000" h="12700">
                <a:moveTo>
                  <a:pt x="6448757" y="1"/>
                </a:moveTo>
                <a:lnTo>
                  <a:pt x="6403643" y="1"/>
                </a:lnTo>
                <a:lnTo>
                  <a:pt x="6400800" y="2843"/>
                </a:lnTo>
                <a:lnTo>
                  <a:pt x="6400800" y="9857"/>
                </a:lnTo>
                <a:lnTo>
                  <a:pt x="6403643" y="12701"/>
                </a:lnTo>
                <a:lnTo>
                  <a:pt x="6448757" y="12701"/>
                </a:lnTo>
                <a:lnTo>
                  <a:pt x="6451600" y="9857"/>
                </a:lnTo>
                <a:lnTo>
                  <a:pt x="6451600" y="2843"/>
                </a:lnTo>
                <a:lnTo>
                  <a:pt x="6448757" y="1"/>
                </a:lnTo>
                <a:close/>
              </a:path>
              <a:path w="6985000" h="12700">
                <a:moveTo>
                  <a:pt x="6537657" y="1"/>
                </a:moveTo>
                <a:lnTo>
                  <a:pt x="6492543" y="1"/>
                </a:lnTo>
                <a:lnTo>
                  <a:pt x="6489700" y="2843"/>
                </a:lnTo>
                <a:lnTo>
                  <a:pt x="6489700" y="9857"/>
                </a:lnTo>
                <a:lnTo>
                  <a:pt x="6492543" y="12701"/>
                </a:lnTo>
                <a:lnTo>
                  <a:pt x="6537657" y="12701"/>
                </a:lnTo>
                <a:lnTo>
                  <a:pt x="6540500" y="9857"/>
                </a:lnTo>
                <a:lnTo>
                  <a:pt x="6540500" y="2843"/>
                </a:lnTo>
                <a:lnTo>
                  <a:pt x="6537657" y="1"/>
                </a:lnTo>
                <a:close/>
              </a:path>
              <a:path w="6985000" h="12700">
                <a:moveTo>
                  <a:pt x="6626557" y="1"/>
                </a:moveTo>
                <a:lnTo>
                  <a:pt x="6581443" y="1"/>
                </a:lnTo>
                <a:lnTo>
                  <a:pt x="6578600" y="2843"/>
                </a:lnTo>
                <a:lnTo>
                  <a:pt x="6578600" y="9857"/>
                </a:lnTo>
                <a:lnTo>
                  <a:pt x="6581443" y="12701"/>
                </a:lnTo>
                <a:lnTo>
                  <a:pt x="6626557" y="12701"/>
                </a:lnTo>
                <a:lnTo>
                  <a:pt x="6629400" y="9857"/>
                </a:lnTo>
                <a:lnTo>
                  <a:pt x="6629400" y="2843"/>
                </a:lnTo>
                <a:lnTo>
                  <a:pt x="6626557" y="1"/>
                </a:lnTo>
                <a:close/>
              </a:path>
              <a:path w="6985000" h="12700">
                <a:moveTo>
                  <a:pt x="6715457" y="1"/>
                </a:moveTo>
                <a:lnTo>
                  <a:pt x="6670343" y="1"/>
                </a:lnTo>
                <a:lnTo>
                  <a:pt x="6667500" y="2843"/>
                </a:lnTo>
                <a:lnTo>
                  <a:pt x="6667500" y="9857"/>
                </a:lnTo>
                <a:lnTo>
                  <a:pt x="6670343" y="12701"/>
                </a:lnTo>
                <a:lnTo>
                  <a:pt x="6715457" y="12701"/>
                </a:lnTo>
                <a:lnTo>
                  <a:pt x="6718300" y="9857"/>
                </a:lnTo>
                <a:lnTo>
                  <a:pt x="6718300" y="2843"/>
                </a:lnTo>
                <a:lnTo>
                  <a:pt x="6715457" y="1"/>
                </a:lnTo>
                <a:close/>
              </a:path>
              <a:path w="6985000" h="12700">
                <a:moveTo>
                  <a:pt x="6804357" y="1"/>
                </a:moveTo>
                <a:lnTo>
                  <a:pt x="6759243" y="1"/>
                </a:lnTo>
                <a:lnTo>
                  <a:pt x="6756400" y="2843"/>
                </a:lnTo>
                <a:lnTo>
                  <a:pt x="6756400" y="9857"/>
                </a:lnTo>
                <a:lnTo>
                  <a:pt x="6759243" y="12701"/>
                </a:lnTo>
                <a:lnTo>
                  <a:pt x="6804357" y="12701"/>
                </a:lnTo>
                <a:lnTo>
                  <a:pt x="6807200" y="9857"/>
                </a:lnTo>
                <a:lnTo>
                  <a:pt x="6807200" y="2843"/>
                </a:lnTo>
                <a:lnTo>
                  <a:pt x="6804357" y="1"/>
                </a:lnTo>
                <a:close/>
              </a:path>
              <a:path w="6985000" h="12700">
                <a:moveTo>
                  <a:pt x="6893257" y="1"/>
                </a:moveTo>
                <a:lnTo>
                  <a:pt x="6848143" y="1"/>
                </a:lnTo>
                <a:lnTo>
                  <a:pt x="6845300" y="2843"/>
                </a:lnTo>
                <a:lnTo>
                  <a:pt x="6845300" y="9857"/>
                </a:lnTo>
                <a:lnTo>
                  <a:pt x="6848143" y="12701"/>
                </a:lnTo>
                <a:lnTo>
                  <a:pt x="6893257" y="12701"/>
                </a:lnTo>
                <a:lnTo>
                  <a:pt x="6896100" y="9857"/>
                </a:lnTo>
                <a:lnTo>
                  <a:pt x="6896100" y="2843"/>
                </a:lnTo>
                <a:lnTo>
                  <a:pt x="6893257" y="1"/>
                </a:lnTo>
                <a:close/>
              </a:path>
              <a:path w="6985000" h="12700">
                <a:moveTo>
                  <a:pt x="6982157" y="1"/>
                </a:moveTo>
                <a:lnTo>
                  <a:pt x="6937043" y="1"/>
                </a:lnTo>
                <a:lnTo>
                  <a:pt x="6934200" y="2843"/>
                </a:lnTo>
                <a:lnTo>
                  <a:pt x="6934200" y="9857"/>
                </a:lnTo>
                <a:lnTo>
                  <a:pt x="6937043" y="12701"/>
                </a:lnTo>
                <a:lnTo>
                  <a:pt x="6982157" y="12701"/>
                </a:lnTo>
                <a:lnTo>
                  <a:pt x="6985000" y="9857"/>
                </a:lnTo>
                <a:lnTo>
                  <a:pt x="6985000" y="2843"/>
                </a:lnTo>
                <a:lnTo>
                  <a:pt x="6982157" y="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07893" y="959104"/>
            <a:ext cx="86995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i="0" spc="-25" dirty="0">
                <a:solidFill>
                  <a:srgbClr val="173F92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rPr>
              <a:t>01</a:t>
            </a:r>
            <a:endParaRPr sz="5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5190" y="1170940"/>
            <a:ext cx="48952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181717"/>
                </a:solidFill>
                <a:latin typeface="微软雅黑" panose="020B0503020204020204" charset="-122"/>
                <a:cs typeface="微软雅黑" panose="020B0503020204020204" charset="-122"/>
              </a:rPr>
              <a:t>电子科技大学保研政策解析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95" y="186055"/>
            <a:ext cx="718121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7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电子科技大学保研政策解</a:t>
            </a:r>
            <a:r>
              <a:rPr b="1" spc="-5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析</a:t>
            </a:r>
            <a:endParaRPr b="1" spc="-5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172" y="811479"/>
            <a:ext cx="11752580" cy="454787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75"/>
              </a:spcBef>
              <a:buFont typeface="Arial" panose="020B0604020202020204" pitchFamily="34" charset="0"/>
              <a:buChar char="•"/>
            </a:pPr>
            <a:r>
              <a:rPr sz="2400" spc="-210" dirty="0">
                <a:solidFill>
                  <a:srgbClr val="163F9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latin typeface="微软雅黑" panose="020B0503020204020204" charset="-122"/>
                <a:cs typeface="微软雅黑" panose="020B0503020204020204" charset="-122"/>
              </a:rPr>
              <a:t>信息来源</a:t>
            </a:r>
            <a:endParaRPr sz="2400" b="1" spc="-1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675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电子科技大学教务处（推免、免试攻读）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、年级群、学长学姐……</a:t>
            </a:r>
            <a:endParaRPr sz="2000" spc="-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675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保研综合测评成绩构成：智育成绩+</a:t>
            </a: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加分成绩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2900">
              <a:lnSpc>
                <a:spcPct val="100000"/>
              </a:lnSpc>
              <a:spcBef>
                <a:spcPts val="12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智育成绩：前三学年相关课程加权平均成绩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加分成绩：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竞赛获奖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、科创成果、社会活动，同一类别只计一项最高分，总和不超过5</a:t>
            </a:r>
            <a:r>
              <a:rPr sz="2000" spc="-50" dirty="0">
                <a:latin typeface="微软雅黑" panose="020B0503020204020204" charset="-122"/>
                <a:cs typeface="微软雅黑" panose="020B0503020204020204" charset="-122"/>
              </a:rPr>
              <a:t>分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竞赛获奖：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学科竞赛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（3、2.5、1.5、1、0.3、0.1）+文体竞赛（2、1.5、1、0.7、0.2、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0.1）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科创成果：学术论文（一作+无导师合作）、发明专利（一作+已授权），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分值不定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社会活动：全国大学生年度人物、全国励志成长成才优秀学生……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保研时间线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075" y="5241290"/>
            <a:ext cx="5506085" cy="13957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大三上结束：智育成绩已成定局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大三至大四暑假：各高校保研夏令营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大四</a:t>
            </a:r>
            <a:r>
              <a:rPr lang="en-US" sz="2000" dirty="0"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月：各高校保研预推免、出保研排名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8755" y="5241290"/>
            <a:ext cx="5601335" cy="93408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大四</a:t>
            </a:r>
            <a:r>
              <a:rPr lang="en-US" sz="2000" dirty="0"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月中旬：分配保研名额、确认保研名单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大四9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月底：国家推免系统开放，正式推免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20" y="186055"/>
            <a:ext cx="761238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7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学科竞赛：是什么？为什么</a:t>
            </a:r>
            <a:r>
              <a:rPr b="1" spc="-5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b="1" spc="-5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875" y="811530"/>
            <a:ext cx="11861800" cy="586803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75"/>
              </a:spcBef>
              <a:buFont typeface="Arial" panose="020B0604020202020204" pitchFamily="34" charset="0"/>
              <a:buChar char="•"/>
            </a:pPr>
            <a:r>
              <a:rPr sz="2400" b="1" spc="-15" dirty="0">
                <a:latin typeface="微软雅黑" panose="020B0503020204020204" charset="-122"/>
                <a:cs typeface="微软雅黑" panose="020B0503020204020204" charset="-122"/>
              </a:rPr>
              <a:t>是什么？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2900">
              <a:lnSpc>
                <a:spcPct val="100000"/>
              </a:lnSpc>
              <a:spcBef>
                <a:spcPts val="131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加分成绩细则中列出的53项竞赛（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专业相关的20项竞赛</a:t>
            </a:r>
            <a:r>
              <a:rPr sz="2000" spc="-5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sz="2400" b="1" spc="-15" dirty="0">
                <a:latin typeface="微软雅黑" panose="020B0503020204020204" charset="-122"/>
                <a:cs typeface="微软雅黑" panose="020B0503020204020204" charset="-122"/>
              </a:rPr>
              <a:t>为什么？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2900">
              <a:lnSpc>
                <a:spcPct val="100000"/>
              </a:lnSpc>
              <a:spcBef>
                <a:spcPts val="12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能力培养：编程能力、技术能力、系统能力、合作交流能力、沟通能力、文档能力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保研加分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丰富简历：只有综合设计？只有课程大作业？只有知识竞赛优秀奖？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面试资本：保研夏令营面试、出国面试、找工作面试……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科研方向：人工智能、深度学习、区块链、计算机视觉、自然语言处理、虚拟仿真技术……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知识产权：软件著作权（奖学金综测1个+6分）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、专利、论文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完备后勤保障：大创计划、银杏果基金、本科生进实验室、获奖后报销额度支持……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sz="2400" b="1" spc="-20" dirty="0">
                <a:latin typeface="微软雅黑" panose="020B0503020204020204" charset="-122"/>
                <a:cs typeface="微软雅黑" panose="020B0503020204020204" charset="-122"/>
              </a:rPr>
              <a:t>时间线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2900">
              <a:lnSpc>
                <a:spcPct val="100000"/>
              </a:lnSpc>
              <a:spcBef>
                <a:spcPts val="1335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大一：打牢基础、涉猎兴趣技术；大二：组队抱团、提出课题；大二、大三：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全面开花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0"/>
            <a:ext cx="5656580" cy="396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0"/>
            <a:ext cx="4870450" cy="6824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05587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70" y="0"/>
            <a:ext cx="7136130" cy="2301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2301875"/>
            <a:ext cx="4495800" cy="4558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1190060"/>
            <a:ext cx="12192000" cy="3151191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439420" y="2358390"/>
            <a:ext cx="11334750" cy="1104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ctr" rtl="0" eaLnBrk="0">
              <a:lnSpc>
                <a:spcPct val="90000"/>
              </a:lnSpc>
            </a:pPr>
            <a:r>
              <a:rPr lang="zh-CN" sz="7200" b="1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优秀的作品都有哪些</a:t>
            </a:r>
            <a:r>
              <a:rPr lang="zh-CN" sz="7200" b="1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共性</a:t>
            </a:r>
            <a:endParaRPr lang="zh-CN" sz="7200" b="1" kern="0" spc="-10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615711" y="5644945"/>
            <a:ext cx="8960576" cy="121305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 rot="21600000">
            <a:off x="254819" y="255774"/>
            <a:ext cx="691471" cy="691489"/>
            <a:chOff x="0" y="0"/>
            <a:chExt cx="691471" cy="691489"/>
          </a:xfrm>
        </p:grpSpPr>
        <p:sp>
          <p:nvSpPr>
            <p:cNvPr id="8" name="path"/>
            <p:cNvSpPr/>
            <p:nvPr/>
          </p:nvSpPr>
          <p:spPr>
            <a:xfrm>
              <a:off x="125718" y="125725"/>
              <a:ext cx="440034" cy="440039"/>
            </a:xfrm>
            <a:custGeom>
              <a:avLst/>
              <a:gdLst/>
              <a:ahLst/>
              <a:cxnLst/>
              <a:rect l="0" t="0" r="0" b="0"/>
              <a:pathLst>
                <a:path w="692" h="692">
                  <a:moveTo>
                    <a:pt x="584" y="108"/>
                  </a:moveTo>
                  <a:cubicBezTo>
                    <a:pt x="715" y="239"/>
                    <a:pt x="715" y="453"/>
                    <a:pt x="584" y="584"/>
                  </a:cubicBezTo>
                  <a:cubicBezTo>
                    <a:pt x="453" y="715"/>
                    <a:pt x="239" y="715"/>
                    <a:pt x="108" y="584"/>
                  </a:cubicBezTo>
                  <a:cubicBezTo>
                    <a:pt x="-22" y="453"/>
                    <a:pt x="-22" y="239"/>
                    <a:pt x="108" y="108"/>
                  </a:cubicBezTo>
                  <a:cubicBezTo>
                    <a:pt x="239" y="-22"/>
                    <a:pt x="453" y="-22"/>
                    <a:pt x="584" y="10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" name="path"/>
            <p:cNvSpPr/>
            <p:nvPr/>
          </p:nvSpPr>
          <p:spPr>
            <a:xfrm>
              <a:off x="0" y="0"/>
              <a:ext cx="691471" cy="691489"/>
            </a:xfrm>
            <a:custGeom>
              <a:avLst/>
              <a:gdLst/>
              <a:ahLst/>
              <a:cxnLst/>
              <a:rect l="0" t="0" r="0" b="0"/>
              <a:pathLst>
                <a:path w="1088" h="1088">
                  <a:moveTo>
                    <a:pt x="782" y="306"/>
                  </a:moveTo>
                  <a:cubicBezTo>
                    <a:pt x="651" y="175"/>
                    <a:pt x="437" y="175"/>
                    <a:pt x="306" y="306"/>
                  </a:cubicBezTo>
                  <a:cubicBezTo>
                    <a:pt x="175" y="437"/>
                    <a:pt x="175" y="651"/>
                    <a:pt x="306" y="782"/>
                  </a:cubicBezTo>
                  <a:cubicBezTo>
                    <a:pt x="437" y="913"/>
                    <a:pt x="651" y="913"/>
                    <a:pt x="782" y="782"/>
                  </a:cubicBezTo>
                  <a:cubicBezTo>
                    <a:pt x="913" y="651"/>
                    <a:pt x="913" y="437"/>
                    <a:pt x="782" y="306"/>
                  </a:cubicBezTo>
                  <a:moveTo>
                    <a:pt x="544" y="0"/>
                  </a:moveTo>
                  <a:cubicBezTo>
                    <a:pt x="844" y="0"/>
                    <a:pt x="1088" y="244"/>
                    <a:pt x="1088" y="544"/>
                  </a:cubicBezTo>
                  <a:cubicBezTo>
                    <a:pt x="1088" y="844"/>
                    <a:pt x="844" y="1088"/>
                    <a:pt x="544" y="1088"/>
                  </a:cubicBezTo>
                  <a:cubicBezTo>
                    <a:pt x="244" y="1088"/>
                    <a:pt x="0" y="844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</a:path>
                <a:path w="1088" h="1088">
                  <a:moveTo>
                    <a:pt x="688" y="609"/>
                  </a:moveTo>
                  <a:cubicBezTo>
                    <a:pt x="679" y="619"/>
                    <a:pt x="670" y="629"/>
                    <a:pt x="660" y="639"/>
                  </a:cubicBezTo>
                  <a:cubicBezTo>
                    <a:pt x="545" y="754"/>
                    <a:pt x="409" y="805"/>
                    <a:pt x="357" y="752"/>
                  </a:cubicBezTo>
                  <a:cubicBezTo>
                    <a:pt x="325" y="721"/>
                    <a:pt x="331" y="658"/>
                    <a:pt x="366" y="589"/>
                  </a:cubicBezTo>
                  <a:cubicBezTo>
                    <a:pt x="371" y="596"/>
                    <a:pt x="376" y="603"/>
                    <a:pt x="382" y="608"/>
                  </a:cubicBezTo>
                  <a:cubicBezTo>
                    <a:pt x="349" y="669"/>
                    <a:pt x="340" y="721"/>
                    <a:pt x="364" y="745"/>
                  </a:cubicBezTo>
                  <a:cubicBezTo>
                    <a:pt x="405" y="786"/>
                    <a:pt x="529" y="730"/>
                    <a:pt x="640" y="619"/>
                  </a:cubicBezTo>
                  <a:cubicBezTo>
                    <a:pt x="643" y="616"/>
                    <a:pt x="646" y="613"/>
                    <a:pt x="649" y="609"/>
                  </a:cubicBezTo>
                  <a:lnTo>
                    <a:pt x="688" y="609"/>
                  </a:lnTo>
                  <a:close/>
                  <a:moveTo>
                    <a:pt x="470" y="449"/>
                  </a:moveTo>
                  <a:cubicBezTo>
                    <a:pt x="585" y="334"/>
                    <a:pt x="721" y="283"/>
                    <a:pt x="773" y="336"/>
                  </a:cubicBezTo>
                  <a:cubicBezTo>
                    <a:pt x="802" y="364"/>
                    <a:pt x="800" y="417"/>
                    <a:pt x="773" y="479"/>
                  </a:cubicBezTo>
                  <a:lnTo>
                    <a:pt x="748" y="479"/>
                  </a:lnTo>
                  <a:cubicBezTo>
                    <a:pt x="781" y="418"/>
                    <a:pt x="790" y="367"/>
                    <a:pt x="766" y="343"/>
                  </a:cubicBezTo>
                  <a:cubicBezTo>
                    <a:pt x="725" y="302"/>
                    <a:pt x="601" y="358"/>
                    <a:pt x="490" y="469"/>
                  </a:cubicBezTo>
                  <a:cubicBezTo>
                    <a:pt x="489" y="470"/>
                    <a:pt x="489" y="470"/>
                    <a:pt x="488" y="471"/>
                  </a:cubicBezTo>
                  <a:cubicBezTo>
                    <a:pt x="480" y="465"/>
                    <a:pt x="470" y="461"/>
                    <a:pt x="460" y="459"/>
                  </a:cubicBezTo>
                  <a:cubicBezTo>
                    <a:pt x="463" y="456"/>
                    <a:pt x="467" y="452"/>
                    <a:pt x="470" y="449"/>
                  </a:cubicBezTo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"/>
            <p:cNvSpPr/>
            <p:nvPr/>
          </p:nvSpPr>
          <p:spPr>
            <a:xfrm>
              <a:off x="207377" y="194049"/>
              <a:ext cx="302171" cy="303385"/>
            </a:xfrm>
            <a:custGeom>
              <a:avLst/>
              <a:gdLst/>
              <a:ahLst/>
              <a:cxnLst/>
              <a:rect l="0" t="0" r="0" b="0"/>
              <a:pathLst>
                <a:path w="475" h="477">
                  <a:moveTo>
                    <a:pt x="265" y="84"/>
                  </a:moveTo>
                  <a:cubicBezTo>
                    <a:pt x="288" y="102"/>
                    <a:pt x="311" y="121"/>
                    <a:pt x="333" y="143"/>
                  </a:cubicBezTo>
                  <a:cubicBezTo>
                    <a:pt x="343" y="153"/>
                    <a:pt x="353" y="163"/>
                    <a:pt x="361" y="173"/>
                  </a:cubicBezTo>
                  <a:lnTo>
                    <a:pt x="323" y="173"/>
                  </a:lnTo>
                  <a:cubicBezTo>
                    <a:pt x="320" y="170"/>
                    <a:pt x="317" y="167"/>
                    <a:pt x="313" y="163"/>
                  </a:cubicBezTo>
                  <a:cubicBezTo>
                    <a:pt x="290" y="140"/>
                    <a:pt x="266" y="119"/>
                    <a:pt x="243" y="101"/>
                  </a:cubicBezTo>
                  <a:cubicBezTo>
                    <a:pt x="250" y="95"/>
                    <a:pt x="258" y="90"/>
                    <a:pt x="265" y="84"/>
                  </a:cubicBezTo>
                  <a:moveTo>
                    <a:pt x="266" y="398"/>
                  </a:moveTo>
                  <a:cubicBezTo>
                    <a:pt x="342" y="450"/>
                    <a:pt x="411" y="468"/>
                    <a:pt x="440" y="440"/>
                  </a:cubicBezTo>
                  <a:cubicBezTo>
                    <a:pt x="463" y="416"/>
                    <a:pt x="455" y="364"/>
                    <a:pt x="422" y="304"/>
                  </a:cubicBezTo>
                  <a:lnTo>
                    <a:pt x="447" y="304"/>
                  </a:lnTo>
                  <a:cubicBezTo>
                    <a:pt x="473" y="365"/>
                    <a:pt x="475" y="418"/>
                    <a:pt x="447" y="447"/>
                  </a:cubicBezTo>
                  <a:cubicBezTo>
                    <a:pt x="409" y="484"/>
                    <a:pt x="328" y="469"/>
                    <a:pt x="243" y="414"/>
                  </a:cubicBezTo>
                  <a:cubicBezTo>
                    <a:pt x="251" y="409"/>
                    <a:pt x="258" y="404"/>
                    <a:pt x="266" y="398"/>
                  </a:cubicBezTo>
                  <a:moveTo>
                    <a:pt x="114" y="162"/>
                  </a:moveTo>
                  <a:cubicBezTo>
                    <a:pt x="156" y="162"/>
                    <a:pt x="191" y="196"/>
                    <a:pt x="191" y="238"/>
                  </a:cubicBezTo>
                  <a:cubicBezTo>
                    <a:pt x="191" y="266"/>
                    <a:pt x="176" y="290"/>
                    <a:pt x="154" y="303"/>
                  </a:cubicBezTo>
                  <a:cubicBezTo>
                    <a:pt x="157" y="307"/>
                    <a:pt x="160" y="310"/>
                    <a:pt x="164" y="313"/>
                  </a:cubicBezTo>
                  <a:cubicBezTo>
                    <a:pt x="187" y="337"/>
                    <a:pt x="211" y="357"/>
                    <a:pt x="234" y="376"/>
                  </a:cubicBezTo>
                  <a:cubicBezTo>
                    <a:pt x="227" y="381"/>
                    <a:pt x="219" y="387"/>
                    <a:pt x="211" y="392"/>
                  </a:cubicBezTo>
                  <a:cubicBezTo>
                    <a:pt x="188" y="375"/>
                    <a:pt x="166" y="356"/>
                    <a:pt x="143" y="333"/>
                  </a:cubicBezTo>
                  <a:cubicBezTo>
                    <a:pt x="137" y="327"/>
                    <a:pt x="131" y="320"/>
                    <a:pt x="125" y="314"/>
                  </a:cubicBezTo>
                  <a:cubicBezTo>
                    <a:pt x="121" y="314"/>
                    <a:pt x="118" y="315"/>
                    <a:pt x="114" y="315"/>
                  </a:cubicBezTo>
                  <a:cubicBezTo>
                    <a:pt x="72" y="315"/>
                    <a:pt x="38" y="280"/>
                    <a:pt x="38" y="238"/>
                  </a:cubicBezTo>
                  <a:cubicBezTo>
                    <a:pt x="38" y="227"/>
                    <a:pt x="41" y="215"/>
                    <a:pt x="46" y="205"/>
                  </a:cubicBezTo>
                  <a:cubicBezTo>
                    <a:pt x="5" y="131"/>
                    <a:pt x="-2" y="63"/>
                    <a:pt x="30" y="30"/>
                  </a:cubicBezTo>
                  <a:cubicBezTo>
                    <a:pt x="68" y="-7"/>
                    <a:pt x="149" y="8"/>
                    <a:pt x="234" y="63"/>
                  </a:cubicBezTo>
                  <a:cubicBezTo>
                    <a:pt x="226" y="68"/>
                    <a:pt x="219" y="73"/>
                    <a:pt x="211" y="78"/>
                  </a:cubicBezTo>
                  <a:cubicBezTo>
                    <a:pt x="135" y="27"/>
                    <a:pt x="66" y="9"/>
                    <a:pt x="37" y="37"/>
                  </a:cubicBezTo>
                  <a:cubicBezTo>
                    <a:pt x="12" y="62"/>
                    <a:pt x="23" y="118"/>
                    <a:pt x="61" y="184"/>
                  </a:cubicBezTo>
                  <a:cubicBezTo>
                    <a:pt x="75" y="170"/>
                    <a:pt x="94" y="162"/>
                    <a:pt x="114" y="162"/>
                  </a:cubicBezTo>
                </a:path>
              </a:pathLst>
            </a:custGeom>
            <a:solidFill>
              <a:srgbClr val="EF82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" name="path"/>
            <p:cNvSpPr/>
            <p:nvPr/>
          </p:nvSpPr>
          <p:spPr>
            <a:xfrm>
              <a:off x="163241" y="314627"/>
              <a:ext cx="58620" cy="62236"/>
            </a:xfrm>
            <a:custGeom>
              <a:avLst/>
              <a:gdLst/>
              <a:ahLst/>
              <a:cxnLst/>
              <a:rect l="0" t="0" r="0" b="0"/>
              <a:pathLst>
                <a:path w="92" h="98">
                  <a:moveTo>
                    <a:pt x="62" y="0"/>
                  </a:moveTo>
                  <a:lnTo>
                    <a:pt x="92" y="0"/>
                  </a:lnTo>
                  <a:lnTo>
                    <a:pt x="92" y="57"/>
                  </a:lnTo>
                  <a:cubicBezTo>
                    <a:pt x="92" y="63"/>
                    <a:pt x="91" y="68"/>
                    <a:pt x="89" y="73"/>
                  </a:cubicBezTo>
                  <a:cubicBezTo>
                    <a:pt x="87" y="78"/>
                    <a:pt x="85" y="83"/>
                    <a:pt x="81" y="86"/>
                  </a:cubicBezTo>
                  <a:cubicBezTo>
                    <a:pt x="77" y="90"/>
                    <a:pt x="73" y="93"/>
                    <a:pt x="69" y="94"/>
                  </a:cubicBezTo>
                  <a:cubicBezTo>
                    <a:pt x="63" y="96"/>
                    <a:pt x="56" y="98"/>
                    <a:pt x="48" y="98"/>
                  </a:cubicBezTo>
                  <a:cubicBezTo>
                    <a:pt x="43" y="98"/>
                    <a:pt x="38" y="97"/>
                    <a:pt x="33" y="97"/>
                  </a:cubicBezTo>
                  <a:cubicBezTo>
                    <a:pt x="27" y="96"/>
                    <a:pt x="23" y="95"/>
                    <a:pt x="19" y="93"/>
                  </a:cubicBezTo>
                  <a:cubicBezTo>
                    <a:pt x="15" y="91"/>
                    <a:pt x="12" y="88"/>
                    <a:pt x="9" y="84"/>
                  </a:cubicBezTo>
                  <a:cubicBezTo>
                    <a:pt x="6" y="81"/>
                    <a:pt x="3" y="77"/>
                    <a:pt x="2" y="73"/>
                  </a:cubicBezTo>
                  <a:cubicBezTo>
                    <a:pt x="0" y="67"/>
                    <a:pt x="0" y="62"/>
                    <a:pt x="0" y="57"/>
                  </a:cubicBezTo>
                  <a:lnTo>
                    <a:pt x="0" y="0"/>
                  </a:lnTo>
                  <a:lnTo>
                    <a:pt x="29" y="0"/>
                  </a:lnTo>
                  <a:lnTo>
                    <a:pt x="29" y="58"/>
                  </a:lnTo>
                  <a:cubicBezTo>
                    <a:pt x="29" y="64"/>
                    <a:pt x="31" y="68"/>
                    <a:pt x="34" y="71"/>
                  </a:cubicBezTo>
                  <a:cubicBezTo>
                    <a:pt x="36" y="74"/>
                    <a:pt x="41" y="75"/>
                    <a:pt x="46" y="75"/>
                  </a:cubicBezTo>
                  <a:cubicBezTo>
                    <a:pt x="51" y="75"/>
                    <a:pt x="55" y="74"/>
                    <a:pt x="58" y="71"/>
                  </a:cubicBezTo>
                  <a:cubicBezTo>
                    <a:pt x="61" y="68"/>
                    <a:pt x="62" y="64"/>
                    <a:pt x="62" y="58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" name="path"/>
            <p:cNvSpPr/>
            <p:nvPr/>
          </p:nvSpPr>
          <p:spPr>
            <a:xfrm>
              <a:off x="252179" y="314623"/>
              <a:ext cx="54881" cy="62237"/>
            </a:xfrm>
            <a:custGeom>
              <a:avLst/>
              <a:gdLst/>
              <a:ahLst/>
              <a:cxnLst/>
              <a:rect l="0" t="0" r="0" b="0"/>
              <a:pathLst>
                <a:path w="86" h="98">
                  <a:moveTo>
                    <a:pt x="17" y="40"/>
                  </a:moveTo>
                  <a:lnTo>
                    <a:pt x="69" y="40"/>
                  </a:lnTo>
                  <a:cubicBezTo>
                    <a:pt x="68" y="32"/>
                    <a:pt x="66" y="26"/>
                    <a:pt x="63" y="22"/>
                  </a:cubicBezTo>
                  <a:cubicBezTo>
                    <a:pt x="58" y="16"/>
                    <a:pt x="52" y="13"/>
                    <a:pt x="43" y="13"/>
                  </a:cubicBezTo>
                  <a:cubicBezTo>
                    <a:pt x="36" y="13"/>
                    <a:pt x="30" y="15"/>
                    <a:pt x="25" y="20"/>
                  </a:cubicBezTo>
                  <a:cubicBezTo>
                    <a:pt x="20" y="25"/>
                    <a:pt x="17" y="31"/>
                    <a:pt x="17" y="40"/>
                  </a:cubicBezTo>
                  <a:moveTo>
                    <a:pt x="69" y="65"/>
                  </a:moveTo>
                  <a:lnTo>
                    <a:pt x="85" y="67"/>
                  </a:lnTo>
                  <a:cubicBezTo>
                    <a:pt x="83" y="77"/>
                    <a:pt x="78" y="84"/>
                    <a:pt x="71" y="90"/>
                  </a:cubicBezTo>
                  <a:cubicBezTo>
                    <a:pt x="64" y="95"/>
                    <a:pt x="55" y="98"/>
                    <a:pt x="44" y="98"/>
                  </a:cubicBezTo>
                  <a:cubicBezTo>
                    <a:pt x="30" y="98"/>
                    <a:pt x="20" y="93"/>
                    <a:pt x="12" y="85"/>
                  </a:cubicBezTo>
                  <a:cubicBezTo>
                    <a:pt x="4" y="76"/>
                    <a:pt x="0" y="65"/>
                    <a:pt x="0" y="49"/>
                  </a:cubicBezTo>
                  <a:cubicBezTo>
                    <a:pt x="0" y="34"/>
                    <a:pt x="4" y="21"/>
                    <a:pt x="12" y="13"/>
                  </a:cubicBezTo>
                  <a:cubicBezTo>
                    <a:pt x="20" y="4"/>
                    <a:pt x="30" y="0"/>
                    <a:pt x="43" y="0"/>
                  </a:cubicBezTo>
                  <a:cubicBezTo>
                    <a:pt x="56" y="0"/>
                    <a:pt x="66" y="4"/>
                    <a:pt x="74" y="12"/>
                  </a:cubicBezTo>
                  <a:cubicBezTo>
                    <a:pt x="82" y="21"/>
                    <a:pt x="86" y="33"/>
                    <a:pt x="86" y="48"/>
                  </a:cubicBezTo>
                  <a:cubicBezTo>
                    <a:pt x="86" y="49"/>
                    <a:pt x="86" y="51"/>
                    <a:pt x="86" y="53"/>
                  </a:cubicBezTo>
                  <a:lnTo>
                    <a:pt x="16" y="53"/>
                  </a:lnTo>
                  <a:cubicBezTo>
                    <a:pt x="17" y="63"/>
                    <a:pt x="19" y="71"/>
                    <a:pt x="25" y="76"/>
                  </a:cubicBezTo>
                  <a:cubicBezTo>
                    <a:pt x="30" y="82"/>
                    <a:pt x="36" y="84"/>
                    <a:pt x="44" y="84"/>
                  </a:cubicBezTo>
                  <a:cubicBezTo>
                    <a:pt x="50" y="84"/>
                    <a:pt x="55" y="83"/>
                    <a:pt x="59" y="80"/>
                  </a:cubicBezTo>
                  <a:cubicBezTo>
                    <a:pt x="63" y="77"/>
                    <a:pt x="67" y="72"/>
                    <a:pt x="69" y="65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" name="path"/>
            <p:cNvSpPr/>
            <p:nvPr/>
          </p:nvSpPr>
          <p:spPr>
            <a:xfrm>
              <a:off x="338672" y="314625"/>
              <a:ext cx="189028" cy="62237"/>
            </a:xfrm>
            <a:custGeom>
              <a:avLst/>
              <a:gdLst/>
              <a:ahLst/>
              <a:cxnLst/>
              <a:rect l="0" t="0" r="0" b="0"/>
              <a:pathLst>
                <a:path w="297" h="98">
                  <a:moveTo>
                    <a:pt x="0" y="65"/>
                  </a:moveTo>
                  <a:lnTo>
                    <a:pt x="27" y="63"/>
                  </a:lnTo>
                  <a:cubicBezTo>
                    <a:pt x="28" y="67"/>
                    <a:pt x="29" y="71"/>
                    <a:pt x="31" y="73"/>
                  </a:cubicBezTo>
                  <a:cubicBezTo>
                    <a:pt x="34" y="77"/>
                    <a:pt x="38" y="79"/>
                    <a:pt x="44" y="79"/>
                  </a:cubicBezTo>
                  <a:cubicBezTo>
                    <a:pt x="48" y="79"/>
                    <a:pt x="51" y="78"/>
                    <a:pt x="54" y="76"/>
                  </a:cubicBezTo>
                  <a:cubicBezTo>
                    <a:pt x="56" y="74"/>
                    <a:pt x="57" y="72"/>
                    <a:pt x="57" y="69"/>
                  </a:cubicBezTo>
                  <a:cubicBezTo>
                    <a:pt x="57" y="67"/>
                    <a:pt x="56" y="64"/>
                    <a:pt x="54" y="63"/>
                  </a:cubicBezTo>
                  <a:cubicBezTo>
                    <a:pt x="52" y="61"/>
                    <a:pt x="47" y="59"/>
                    <a:pt x="39" y="57"/>
                  </a:cubicBezTo>
                  <a:cubicBezTo>
                    <a:pt x="26" y="54"/>
                    <a:pt x="17" y="50"/>
                    <a:pt x="11" y="46"/>
                  </a:cubicBezTo>
                  <a:cubicBezTo>
                    <a:pt x="6" y="41"/>
                    <a:pt x="3" y="35"/>
                    <a:pt x="3" y="27"/>
                  </a:cubicBezTo>
                  <a:cubicBezTo>
                    <a:pt x="3" y="22"/>
                    <a:pt x="4" y="18"/>
                    <a:pt x="7" y="13"/>
                  </a:cubicBezTo>
                  <a:cubicBezTo>
                    <a:pt x="10" y="9"/>
                    <a:pt x="14" y="6"/>
                    <a:pt x="20" y="3"/>
                  </a:cubicBezTo>
                  <a:cubicBezTo>
                    <a:pt x="26" y="1"/>
                    <a:pt x="33" y="0"/>
                    <a:pt x="43" y="0"/>
                  </a:cubicBezTo>
                  <a:cubicBezTo>
                    <a:pt x="55" y="0"/>
                    <a:pt x="65" y="2"/>
                    <a:pt x="71" y="6"/>
                  </a:cubicBezTo>
                  <a:cubicBezTo>
                    <a:pt x="77" y="11"/>
                    <a:pt x="81" y="18"/>
                    <a:pt x="82" y="28"/>
                  </a:cubicBezTo>
                  <a:lnTo>
                    <a:pt x="55" y="29"/>
                  </a:lnTo>
                  <a:cubicBezTo>
                    <a:pt x="54" y="25"/>
                    <a:pt x="53" y="22"/>
                    <a:pt x="50" y="20"/>
                  </a:cubicBezTo>
                  <a:cubicBezTo>
                    <a:pt x="48" y="18"/>
                    <a:pt x="45" y="17"/>
                    <a:pt x="40" y="17"/>
                  </a:cubicBezTo>
                  <a:cubicBezTo>
                    <a:pt x="37" y="17"/>
                    <a:pt x="34" y="18"/>
                    <a:pt x="33" y="19"/>
                  </a:cubicBezTo>
                  <a:cubicBezTo>
                    <a:pt x="31" y="21"/>
                    <a:pt x="30" y="23"/>
                    <a:pt x="30" y="25"/>
                  </a:cubicBezTo>
                  <a:cubicBezTo>
                    <a:pt x="30" y="26"/>
                    <a:pt x="31" y="27"/>
                    <a:pt x="32" y="29"/>
                  </a:cubicBezTo>
                  <a:cubicBezTo>
                    <a:pt x="34" y="30"/>
                    <a:pt x="37" y="31"/>
                    <a:pt x="42" y="32"/>
                  </a:cubicBezTo>
                  <a:cubicBezTo>
                    <a:pt x="55" y="35"/>
                    <a:pt x="64" y="38"/>
                    <a:pt x="70" y="41"/>
                  </a:cubicBezTo>
                  <a:cubicBezTo>
                    <a:pt x="75" y="43"/>
                    <a:pt x="79" y="47"/>
                    <a:pt x="82" y="51"/>
                  </a:cubicBezTo>
                  <a:cubicBezTo>
                    <a:pt x="84" y="55"/>
                    <a:pt x="85" y="60"/>
                    <a:pt x="85" y="65"/>
                  </a:cubicBezTo>
                  <a:cubicBezTo>
                    <a:pt x="85" y="71"/>
                    <a:pt x="84" y="77"/>
                    <a:pt x="80" y="82"/>
                  </a:cubicBezTo>
                  <a:cubicBezTo>
                    <a:pt x="77" y="87"/>
                    <a:pt x="72" y="91"/>
                    <a:pt x="66" y="94"/>
                  </a:cubicBezTo>
                  <a:cubicBezTo>
                    <a:pt x="60" y="96"/>
                    <a:pt x="53" y="98"/>
                    <a:pt x="44" y="98"/>
                  </a:cubicBezTo>
                  <a:cubicBezTo>
                    <a:pt x="27" y="98"/>
                    <a:pt x="16" y="94"/>
                    <a:pt x="10" y="88"/>
                  </a:cubicBezTo>
                  <a:cubicBezTo>
                    <a:pt x="4" y="82"/>
                    <a:pt x="0" y="74"/>
                    <a:pt x="0" y="65"/>
                  </a:cubicBezTo>
                </a:path>
                <a:path w="297" h="98">
                  <a:moveTo>
                    <a:pt x="97" y="0"/>
                  </a:moveTo>
                  <a:lnTo>
                    <a:pt x="189" y="0"/>
                  </a:lnTo>
                  <a:lnTo>
                    <a:pt x="189" y="24"/>
                  </a:lnTo>
                  <a:lnTo>
                    <a:pt x="158" y="24"/>
                  </a:lnTo>
                  <a:lnTo>
                    <a:pt x="158" y="98"/>
                  </a:lnTo>
                  <a:lnTo>
                    <a:pt x="128" y="98"/>
                  </a:lnTo>
                  <a:lnTo>
                    <a:pt x="128" y="24"/>
                  </a:lnTo>
                  <a:lnTo>
                    <a:pt x="97" y="24"/>
                  </a:lnTo>
                  <a:lnTo>
                    <a:pt x="97" y="0"/>
                  </a:lnTo>
                  <a:close/>
                </a:path>
                <a:path w="297" h="98">
                  <a:moveTo>
                    <a:pt x="250" y="0"/>
                  </a:moveTo>
                  <a:cubicBezTo>
                    <a:pt x="272" y="0"/>
                    <a:pt x="291" y="15"/>
                    <a:pt x="297" y="35"/>
                  </a:cubicBezTo>
                  <a:lnTo>
                    <a:pt x="272" y="35"/>
                  </a:lnTo>
                  <a:cubicBezTo>
                    <a:pt x="268" y="28"/>
                    <a:pt x="259" y="23"/>
                    <a:pt x="250" y="23"/>
                  </a:cubicBezTo>
                  <a:cubicBezTo>
                    <a:pt x="236" y="23"/>
                    <a:pt x="224" y="34"/>
                    <a:pt x="224" y="48"/>
                  </a:cubicBezTo>
                  <a:cubicBezTo>
                    <a:pt x="224" y="63"/>
                    <a:pt x="236" y="74"/>
                    <a:pt x="250" y="74"/>
                  </a:cubicBezTo>
                  <a:cubicBezTo>
                    <a:pt x="259" y="74"/>
                    <a:pt x="268" y="69"/>
                    <a:pt x="272" y="62"/>
                  </a:cubicBezTo>
                  <a:lnTo>
                    <a:pt x="297" y="62"/>
                  </a:lnTo>
                  <a:cubicBezTo>
                    <a:pt x="291" y="82"/>
                    <a:pt x="272" y="98"/>
                    <a:pt x="250" y="98"/>
                  </a:cubicBezTo>
                  <a:cubicBezTo>
                    <a:pt x="223" y="98"/>
                    <a:pt x="201" y="75"/>
                    <a:pt x="201" y="48"/>
                  </a:cubicBezTo>
                  <a:cubicBezTo>
                    <a:pt x="201" y="22"/>
                    <a:pt x="223" y="0"/>
                    <a:pt x="250" y="0"/>
                  </a:cubicBezTo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"/>
            <p:cNvSpPr/>
            <p:nvPr/>
          </p:nvSpPr>
          <p:spPr>
            <a:xfrm>
              <a:off x="8445" y="29029"/>
              <a:ext cx="674591" cy="621222"/>
            </a:xfrm>
            <a:custGeom>
              <a:avLst/>
              <a:gdLst/>
              <a:ahLst/>
              <a:cxnLst/>
              <a:rect l="0" t="0" r="0" b="0"/>
              <a:pathLst>
                <a:path w="1062" h="978">
                  <a:moveTo>
                    <a:pt x="619" y="944"/>
                  </a:moveTo>
                  <a:cubicBezTo>
                    <a:pt x="619" y="944"/>
                    <a:pt x="616" y="946"/>
                    <a:pt x="617" y="951"/>
                  </a:cubicBezTo>
                  <a:cubicBezTo>
                    <a:pt x="617" y="958"/>
                    <a:pt x="619" y="960"/>
                    <a:pt x="625" y="962"/>
                  </a:cubicBezTo>
                  <a:cubicBezTo>
                    <a:pt x="634" y="965"/>
                    <a:pt x="648" y="953"/>
                    <a:pt x="641" y="943"/>
                  </a:cubicBezTo>
                  <a:cubicBezTo>
                    <a:pt x="638" y="938"/>
                    <a:pt x="634" y="942"/>
                    <a:pt x="634" y="945"/>
                  </a:cubicBezTo>
                  <a:cubicBezTo>
                    <a:pt x="634" y="948"/>
                    <a:pt x="632" y="951"/>
                    <a:pt x="632" y="951"/>
                  </a:cubicBezTo>
                  <a:cubicBezTo>
                    <a:pt x="632" y="951"/>
                    <a:pt x="626" y="950"/>
                    <a:pt x="625" y="946"/>
                  </a:cubicBezTo>
                  <a:cubicBezTo>
                    <a:pt x="625" y="942"/>
                    <a:pt x="619" y="944"/>
                    <a:pt x="619" y="944"/>
                  </a:cubicBezTo>
                  <a:moveTo>
                    <a:pt x="638" y="909"/>
                  </a:moveTo>
                  <a:cubicBezTo>
                    <a:pt x="647" y="900"/>
                    <a:pt x="672" y="901"/>
                    <a:pt x="673" y="915"/>
                  </a:cubicBezTo>
                  <a:cubicBezTo>
                    <a:pt x="673" y="921"/>
                    <a:pt x="673" y="927"/>
                    <a:pt x="663" y="928"/>
                  </a:cubicBezTo>
                  <a:cubicBezTo>
                    <a:pt x="653" y="929"/>
                    <a:pt x="656" y="920"/>
                    <a:pt x="656" y="920"/>
                  </a:cubicBezTo>
                  <a:lnTo>
                    <a:pt x="660" y="920"/>
                  </a:lnTo>
                  <a:cubicBezTo>
                    <a:pt x="660" y="920"/>
                    <a:pt x="662" y="917"/>
                    <a:pt x="661" y="914"/>
                  </a:cubicBezTo>
                  <a:cubicBezTo>
                    <a:pt x="660" y="912"/>
                    <a:pt x="656" y="912"/>
                    <a:pt x="646" y="914"/>
                  </a:cubicBezTo>
                  <a:cubicBezTo>
                    <a:pt x="636" y="917"/>
                    <a:pt x="628" y="930"/>
                    <a:pt x="628" y="930"/>
                  </a:cubicBezTo>
                  <a:cubicBezTo>
                    <a:pt x="628" y="930"/>
                    <a:pt x="633" y="928"/>
                    <a:pt x="643" y="931"/>
                  </a:cubicBezTo>
                  <a:cubicBezTo>
                    <a:pt x="659" y="938"/>
                    <a:pt x="657" y="967"/>
                    <a:pt x="632" y="971"/>
                  </a:cubicBezTo>
                  <a:cubicBezTo>
                    <a:pt x="606" y="977"/>
                    <a:pt x="600" y="959"/>
                    <a:pt x="606" y="940"/>
                  </a:cubicBezTo>
                  <a:cubicBezTo>
                    <a:pt x="612" y="920"/>
                    <a:pt x="638" y="909"/>
                    <a:pt x="638" y="909"/>
                  </a:cubicBezTo>
                  <a:moveTo>
                    <a:pt x="559" y="905"/>
                  </a:moveTo>
                  <a:lnTo>
                    <a:pt x="537" y="936"/>
                  </a:lnTo>
                  <a:cubicBezTo>
                    <a:pt x="537" y="936"/>
                    <a:pt x="555" y="933"/>
                    <a:pt x="560" y="938"/>
                  </a:cubicBezTo>
                  <a:cubicBezTo>
                    <a:pt x="565" y="944"/>
                    <a:pt x="565" y="949"/>
                    <a:pt x="563" y="955"/>
                  </a:cubicBezTo>
                  <a:cubicBezTo>
                    <a:pt x="561" y="961"/>
                    <a:pt x="555" y="964"/>
                    <a:pt x="549" y="963"/>
                  </a:cubicBezTo>
                  <a:cubicBezTo>
                    <a:pt x="544" y="962"/>
                    <a:pt x="539" y="959"/>
                    <a:pt x="540" y="953"/>
                  </a:cubicBezTo>
                  <a:cubicBezTo>
                    <a:pt x="541" y="949"/>
                    <a:pt x="543" y="957"/>
                    <a:pt x="543" y="957"/>
                  </a:cubicBezTo>
                  <a:cubicBezTo>
                    <a:pt x="543" y="957"/>
                    <a:pt x="546" y="957"/>
                    <a:pt x="547" y="953"/>
                  </a:cubicBezTo>
                  <a:cubicBezTo>
                    <a:pt x="548" y="949"/>
                    <a:pt x="550" y="944"/>
                    <a:pt x="546" y="942"/>
                  </a:cubicBezTo>
                  <a:cubicBezTo>
                    <a:pt x="542" y="941"/>
                    <a:pt x="533" y="938"/>
                    <a:pt x="530" y="945"/>
                  </a:cubicBezTo>
                  <a:cubicBezTo>
                    <a:pt x="526" y="951"/>
                    <a:pt x="525" y="966"/>
                    <a:pt x="534" y="971"/>
                  </a:cubicBezTo>
                  <a:cubicBezTo>
                    <a:pt x="544" y="978"/>
                    <a:pt x="563" y="976"/>
                    <a:pt x="571" y="968"/>
                  </a:cubicBezTo>
                  <a:cubicBezTo>
                    <a:pt x="578" y="961"/>
                    <a:pt x="580" y="953"/>
                    <a:pt x="580" y="946"/>
                  </a:cubicBezTo>
                  <a:cubicBezTo>
                    <a:pt x="580" y="938"/>
                    <a:pt x="577" y="931"/>
                    <a:pt x="571" y="929"/>
                  </a:cubicBezTo>
                  <a:cubicBezTo>
                    <a:pt x="564" y="927"/>
                    <a:pt x="556" y="927"/>
                    <a:pt x="556" y="927"/>
                  </a:cubicBezTo>
                  <a:lnTo>
                    <a:pt x="564" y="916"/>
                  </a:lnTo>
                  <a:lnTo>
                    <a:pt x="582" y="917"/>
                  </a:lnTo>
                  <a:lnTo>
                    <a:pt x="587" y="928"/>
                  </a:lnTo>
                  <a:cubicBezTo>
                    <a:pt x="587" y="928"/>
                    <a:pt x="591" y="918"/>
                    <a:pt x="595" y="914"/>
                  </a:cubicBezTo>
                  <a:cubicBezTo>
                    <a:pt x="600" y="911"/>
                    <a:pt x="608" y="908"/>
                    <a:pt x="608" y="908"/>
                  </a:cubicBezTo>
                  <a:lnTo>
                    <a:pt x="559" y="905"/>
                  </a:lnTo>
                  <a:close/>
                  <a:moveTo>
                    <a:pt x="481" y="931"/>
                  </a:moveTo>
                  <a:cubicBezTo>
                    <a:pt x="481" y="931"/>
                    <a:pt x="489" y="926"/>
                    <a:pt x="492" y="926"/>
                  </a:cubicBezTo>
                  <a:cubicBezTo>
                    <a:pt x="495" y="926"/>
                    <a:pt x="497" y="928"/>
                    <a:pt x="497" y="931"/>
                  </a:cubicBezTo>
                  <a:cubicBezTo>
                    <a:pt x="497" y="933"/>
                    <a:pt x="499" y="933"/>
                    <a:pt x="500" y="932"/>
                  </a:cubicBezTo>
                  <a:cubicBezTo>
                    <a:pt x="504" y="930"/>
                    <a:pt x="506" y="920"/>
                    <a:pt x="499" y="916"/>
                  </a:cubicBezTo>
                  <a:cubicBezTo>
                    <a:pt x="492" y="910"/>
                    <a:pt x="479" y="912"/>
                    <a:pt x="477" y="923"/>
                  </a:cubicBezTo>
                  <a:cubicBezTo>
                    <a:pt x="476" y="930"/>
                    <a:pt x="482" y="931"/>
                    <a:pt x="481" y="931"/>
                  </a:cubicBezTo>
                  <a:moveTo>
                    <a:pt x="487" y="945"/>
                  </a:moveTo>
                  <a:cubicBezTo>
                    <a:pt x="487" y="945"/>
                    <a:pt x="471" y="941"/>
                    <a:pt x="468" y="932"/>
                  </a:cubicBezTo>
                  <a:cubicBezTo>
                    <a:pt x="465" y="924"/>
                    <a:pt x="468" y="907"/>
                    <a:pt x="483" y="903"/>
                  </a:cubicBezTo>
                  <a:cubicBezTo>
                    <a:pt x="498" y="900"/>
                    <a:pt x="514" y="909"/>
                    <a:pt x="515" y="926"/>
                  </a:cubicBezTo>
                  <a:cubicBezTo>
                    <a:pt x="516" y="944"/>
                    <a:pt x="496" y="963"/>
                    <a:pt x="477" y="968"/>
                  </a:cubicBezTo>
                  <a:cubicBezTo>
                    <a:pt x="459" y="975"/>
                    <a:pt x="451" y="972"/>
                    <a:pt x="446" y="966"/>
                  </a:cubicBezTo>
                  <a:cubicBezTo>
                    <a:pt x="444" y="963"/>
                    <a:pt x="445" y="959"/>
                    <a:pt x="447" y="955"/>
                  </a:cubicBezTo>
                  <a:cubicBezTo>
                    <a:pt x="449" y="953"/>
                    <a:pt x="451" y="953"/>
                    <a:pt x="454" y="954"/>
                  </a:cubicBezTo>
                  <a:cubicBezTo>
                    <a:pt x="459" y="954"/>
                    <a:pt x="455" y="958"/>
                    <a:pt x="456" y="962"/>
                  </a:cubicBezTo>
                  <a:cubicBezTo>
                    <a:pt x="457" y="967"/>
                    <a:pt x="471" y="963"/>
                    <a:pt x="477" y="958"/>
                  </a:cubicBezTo>
                  <a:cubicBezTo>
                    <a:pt x="483" y="952"/>
                    <a:pt x="487" y="945"/>
                    <a:pt x="487" y="945"/>
                  </a:cubicBezTo>
                  <a:moveTo>
                    <a:pt x="454" y="902"/>
                  </a:moveTo>
                  <a:lnTo>
                    <a:pt x="420" y="907"/>
                  </a:lnTo>
                  <a:lnTo>
                    <a:pt x="427" y="916"/>
                  </a:lnTo>
                  <a:lnTo>
                    <a:pt x="389" y="972"/>
                  </a:lnTo>
                  <a:lnTo>
                    <a:pt x="408" y="972"/>
                  </a:lnTo>
                  <a:lnTo>
                    <a:pt x="454" y="902"/>
                  </a:lnTo>
                  <a:close/>
                </a:path>
                <a:path w="1062" h="978">
                  <a:moveTo>
                    <a:pt x="95" y="500"/>
                  </a:moveTo>
                  <a:lnTo>
                    <a:pt x="95" y="498"/>
                  </a:lnTo>
                  <a:lnTo>
                    <a:pt x="97" y="498"/>
                  </a:lnTo>
                  <a:cubicBezTo>
                    <a:pt x="98" y="498"/>
                    <a:pt x="98" y="498"/>
                    <a:pt x="99" y="499"/>
                  </a:cubicBezTo>
                  <a:cubicBezTo>
                    <a:pt x="99" y="500"/>
                    <a:pt x="98" y="501"/>
                    <a:pt x="98" y="501"/>
                  </a:cubicBezTo>
                  <a:cubicBezTo>
                    <a:pt x="95" y="503"/>
                    <a:pt x="96" y="499"/>
                    <a:pt x="95" y="500"/>
                  </a:cubicBezTo>
                  <a:moveTo>
                    <a:pt x="86" y="500"/>
                  </a:moveTo>
                  <a:cubicBezTo>
                    <a:pt x="87" y="500"/>
                    <a:pt x="86" y="499"/>
                    <a:pt x="85" y="499"/>
                  </a:cubicBezTo>
                  <a:cubicBezTo>
                    <a:pt x="85" y="498"/>
                    <a:pt x="83" y="498"/>
                    <a:pt x="83" y="497"/>
                  </a:cubicBezTo>
                  <a:cubicBezTo>
                    <a:pt x="83" y="496"/>
                    <a:pt x="82" y="496"/>
                    <a:pt x="85" y="495"/>
                  </a:cubicBezTo>
                  <a:cubicBezTo>
                    <a:pt x="86" y="494"/>
                    <a:pt x="85" y="495"/>
                    <a:pt x="87" y="494"/>
                  </a:cubicBezTo>
                  <a:cubicBezTo>
                    <a:pt x="89" y="493"/>
                    <a:pt x="88" y="494"/>
                    <a:pt x="89" y="495"/>
                  </a:cubicBezTo>
                  <a:cubicBezTo>
                    <a:pt x="89" y="496"/>
                    <a:pt x="86" y="500"/>
                    <a:pt x="86" y="500"/>
                  </a:cubicBezTo>
                  <a:moveTo>
                    <a:pt x="46" y="477"/>
                  </a:moveTo>
                  <a:cubicBezTo>
                    <a:pt x="46" y="477"/>
                    <a:pt x="45" y="473"/>
                    <a:pt x="48" y="472"/>
                  </a:cubicBezTo>
                  <a:cubicBezTo>
                    <a:pt x="53" y="470"/>
                    <a:pt x="52" y="468"/>
                    <a:pt x="56" y="467"/>
                  </a:cubicBezTo>
                  <a:cubicBezTo>
                    <a:pt x="61" y="466"/>
                    <a:pt x="62" y="466"/>
                    <a:pt x="68" y="471"/>
                  </a:cubicBezTo>
                  <a:cubicBezTo>
                    <a:pt x="73" y="474"/>
                    <a:pt x="79" y="480"/>
                    <a:pt x="78" y="486"/>
                  </a:cubicBezTo>
                  <a:cubicBezTo>
                    <a:pt x="76" y="491"/>
                    <a:pt x="75" y="490"/>
                    <a:pt x="69" y="489"/>
                  </a:cubicBezTo>
                  <a:cubicBezTo>
                    <a:pt x="63" y="487"/>
                    <a:pt x="53" y="483"/>
                    <a:pt x="51" y="481"/>
                  </a:cubicBezTo>
                  <a:cubicBezTo>
                    <a:pt x="48" y="479"/>
                    <a:pt x="46" y="477"/>
                    <a:pt x="46" y="477"/>
                  </a:cubicBezTo>
                  <a:moveTo>
                    <a:pt x="44" y="508"/>
                  </a:moveTo>
                  <a:cubicBezTo>
                    <a:pt x="44" y="508"/>
                    <a:pt x="52" y="516"/>
                    <a:pt x="56" y="515"/>
                  </a:cubicBezTo>
                  <a:cubicBezTo>
                    <a:pt x="60" y="514"/>
                    <a:pt x="63" y="511"/>
                    <a:pt x="69" y="513"/>
                  </a:cubicBezTo>
                  <a:cubicBezTo>
                    <a:pt x="73" y="516"/>
                    <a:pt x="79" y="520"/>
                    <a:pt x="78" y="523"/>
                  </a:cubicBezTo>
                  <a:cubicBezTo>
                    <a:pt x="77" y="527"/>
                    <a:pt x="77" y="529"/>
                    <a:pt x="73" y="529"/>
                  </a:cubicBezTo>
                  <a:cubicBezTo>
                    <a:pt x="70" y="530"/>
                    <a:pt x="63" y="529"/>
                    <a:pt x="60" y="529"/>
                  </a:cubicBezTo>
                  <a:cubicBezTo>
                    <a:pt x="57" y="529"/>
                    <a:pt x="57" y="531"/>
                    <a:pt x="57" y="531"/>
                  </a:cubicBezTo>
                  <a:cubicBezTo>
                    <a:pt x="57" y="531"/>
                    <a:pt x="78" y="542"/>
                    <a:pt x="87" y="543"/>
                  </a:cubicBezTo>
                  <a:cubicBezTo>
                    <a:pt x="95" y="544"/>
                    <a:pt x="94" y="540"/>
                    <a:pt x="98" y="535"/>
                  </a:cubicBezTo>
                  <a:cubicBezTo>
                    <a:pt x="104" y="531"/>
                    <a:pt x="102" y="526"/>
                    <a:pt x="109" y="527"/>
                  </a:cubicBezTo>
                  <a:cubicBezTo>
                    <a:pt x="116" y="528"/>
                    <a:pt x="132" y="528"/>
                    <a:pt x="137" y="523"/>
                  </a:cubicBezTo>
                  <a:cubicBezTo>
                    <a:pt x="142" y="517"/>
                    <a:pt x="148" y="499"/>
                    <a:pt x="147" y="490"/>
                  </a:cubicBezTo>
                  <a:cubicBezTo>
                    <a:pt x="146" y="479"/>
                    <a:pt x="144" y="475"/>
                    <a:pt x="138" y="476"/>
                  </a:cubicBezTo>
                  <a:cubicBezTo>
                    <a:pt x="131" y="477"/>
                    <a:pt x="130" y="493"/>
                    <a:pt x="130" y="499"/>
                  </a:cubicBezTo>
                  <a:cubicBezTo>
                    <a:pt x="130" y="506"/>
                    <a:pt x="127" y="514"/>
                    <a:pt x="122" y="514"/>
                  </a:cubicBezTo>
                  <a:cubicBezTo>
                    <a:pt x="120" y="514"/>
                    <a:pt x="118" y="514"/>
                    <a:pt x="116" y="513"/>
                  </a:cubicBezTo>
                  <a:cubicBezTo>
                    <a:pt x="113" y="511"/>
                    <a:pt x="114" y="507"/>
                    <a:pt x="113" y="501"/>
                  </a:cubicBezTo>
                  <a:cubicBezTo>
                    <a:pt x="113" y="495"/>
                    <a:pt x="114" y="489"/>
                    <a:pt x="110" y="488"/>
                  </a:cubicBezTo>
                  <a:cubicBezTo>
                    <a:pt x="107" y="487"/>
                    <a:pt x="96" y="483"/>
                    <a:pt x="90" y="478"/>
                  </a:cubicBezTo>
                  <a:cubicBezTo>
                    <a:pt x="85" y="473"/>
                    <a:pt x="82" y="472"/>
                    <a:pt x="80" y="464"/>
                  </a:cubicBezTo>
                  <a:cubicBezTo>
                    <a:pt x="77" y="458"/>
                    <a:pt x="76" y="454"/>
                    <a:pt x="73" y="454"/>
                  </a:cubicBezTo>
                  <a:cubicBezTo>
                    <a:pt x="71" y="454"/>
                    <a:pt x="61" y="456"/>
                    <a:pt x="54" y="462"/>
                  </a:cubicBezTo>
                  <a:cubicBezTo>
                    <a:pt x="46" y="467"/>
                    <a:pt x="39" y="470"/>
                    <a:pt x="39" y="470"/>
                  </a:cubicBezTo>
                  <a:cubicBezTo>
                    <a:pt x="39" y="470"/>
                    <a:pt x="32" y="467"/>
                    <a:pt x="26" y="466"/>
                  </a:cubicBezTo>
                  <a:cubicBezTo>
                    <a:pt x="20" y="466"/>
                    <a:pt x="15" y="464"/>
                    <a:pt x="8" y="468"/>
                  </a:cubicBezTo>
                  <a:cubicBezTo>
                    <a:pt x="2" y="473"/>
                    <a:pt x="0" y="476"/>
                    <a:pt x="0" y="476"/>
                  </a:cubicBezTo>
                  <a:cubicBezTo>
                    <a:pt x="0" y="476"/>
                    <a:pt x="9" y="475"/>
                    <a:pt x="12" y="476"/>
                  </a:cubicBezTo>
                  <a:cubicBezTo>
                    <a:pt x="15" y="477"/>
                    <a:pt x="24" y="483"/>
                    <a:pt x="28" y="488"/>
                  </a:cubicBezTo>
                  <a:cubicBezTo>
                    <a:pt x="32" y="492"/>
                    <a:pt x="38" y="497"/>
                    <a:pt x="40" y="501"/>
                  </a:cubicBezTo>
                  <a:cubicBezTo>
                    <a:pt x="43" y="507"/>
                    <a:pt x="44" y="508"/>
                    <a:pt x="44" y="508"/>
                  </a:cubicBezTo>
                </a:path>
                <a:path w="1062" h="978">
                  <a:moveTo>
                    <a:pt x="174" y="271"/>
                  </a:moveTo>
                  <a:cubicBezTo>
                    <a:pt x="174" y="271"/>
                    <a:pt x="175" y="264"/>
                    <a:pt x="176" y="260"/>
                  </a:cubicBezTo>
                  <a:cubicBezTo>
                    <a:pt x="178" y="257"/>
                    <a:pt x="179" y="254"/>
                    <a:pt x="181" y="253"/>
                  </a:cubicBezTo>
                  <a:cubicBezTo>
                    <a:pt x="182" y="252"/>
                    <a:pt x="183" y="248"/>
                    <a:pt x="185" y="249"/>
                  </a:cubicBezTo>
                  <a:cubicBezTo>
                    <a:pt x="187" y="250"/>
                    <a:pt x="189" y="250"/>
                    <a:pt x="191" y="252"/>
                  </a:cubicBezTo>
                  <a:cubicBezTo>
                    <a:pt x="193" y="254"/>
                    <a:pt x="195" y="255"/>
                    <a:pt x="196" y="257"/>
                  </a:cubicBezTo>
                  <a:cubicBezTo>
                    <a:pt x="198" y="258"/>
                    <a:pt x="200" y="261"/>
                    <a:pt x="202" y="265"/>
                  </a:cubicBezTo>
                  <a:cubicBezTo>
                    <a:pt x="202" y="270"/>
                    <a:pt x="198" y="272"/>
                    <a:pt x="195" y="274"/>
                  </a:cubicBezTo>
                  <a:cubicBezTo>
                    <a:pt x="191" y="275"/>
                    <a:pt x="187" y="276"/>
                    <a:pt x="183" y="276"/>
                  </a:cubicBezTo>
                  <a:cubicBezTo>
                    <a:pt x="180" y="276"/>
                    <a:pt x="178" y="275"/>
                    <a:pt x="177" y="274"/>
                  </a:cubicBezTo>
                  <a:cubicBezTo>
                    <a:pt x="175" y="274"/>
                    <a:pt x="174" y="271"/>
                    <a:pt x="174" y="271"/>
                  </a:cubicBezTo>
                  <a:moveTo>
                    <a:pt x="109" y="224"/>
                  </a:moveTo>
                  <a:cubicBezTo>
                    <a:pt x="109" y="224"/>
                    <a:pt x="112" y="232"/>
                    <a:pt x="112" y="235"/>
                  </a:cubicBezTo>
                  <a:cubicBezTo>
                    <a:pt x="113" y="237"/>
                    <a:pt x="113" y="238"/>
                    <a:pt x="113" y="238"/>
                  </a:cubicBezTo>
                  <a:cubicBezTo>
                    <a:pt x="113" y="238"/>
                    <a:pt x="119" y="236"/>
                    <a:pt x="122" y="233"/>
                  </a:cubicBezTo>
                  <a:cubicBezTo>
                    <a:pt x="125" y="230"/>
                    <a:pt x="125" y="230"/>
                    <a:pt x="126" y="231"/>
                  </a:cubicBezTo>
                  <a:cubicBezTo>
                    <a:pt x="128" y="232"/>
                    <a:pt x="137" y="238"/>
                    <a:pt x="142" y="242"/>
                  </a:cubicBezTo>
                  <a:cubicBezTo>
                    <a:pt x="148" y="245"/>
                    <a:pt x="150" y="249"/>
                    <a:pt x="156" y="253"/>
                  </a:cubicBezTo>
                  <a:cubicBezTo>
                    <a:pt x="160" y="256"/>
                    <a:pt x="166" y="257"/>
                    <a:pt x="166" y="257"/>
                  </a:cubicBezTo>
                  <a:lnTo>
                    <a:pt x="158" y="276"/>
                  </a:lnTo>
                  <a:cubicBezTo>
                    <a:pt x="158" y="276"/>
                    <a:pt x="157" y="283"/>
                    <a:pt x="159" y="285"/>
                  </a:cubicBezTo>
                  <a:cubicBezTo>
                    <a:pt x="160" y="287"/>
                    <a:pt x="165" y="287"/>
                    <a:pt x="170" y="285"/>
                  </a:cubicBezTo>
                  <a:cubicBezTo>
                    <a:pt x="173" y="283"/>
                    <a:pt x="179" y="283"/>
                    <a:pt x="181" y="283"/>
                  </a:cubicBezTo>
                  <a:cubicBezTo>
                    <a:pt x="183" y="285"/>
                    <a:pt x="199" y="292"/>
                    <a:pt x="199" y="292"/>
                  </a:cubicBezTo>
                  <a:cubicBezTo>
                    <a:pt x="199" y="292"/>
                    <a:pt x="199" y="289"/>
                    <a:pt x="203" y="287"/>
                  </a:cubicBezTo>
                  <a:cubicBezTo>
                    <a:pt x="206" y="285"/>
                    <a:pt x="212" y="274"/>
                    <a:pt x="215" y="265"/>
                  </a:cubicBezTo>
                  <a:cubicBezTo>
                    <a:pt x="219" y="258"/>
                    <a:pt x="216" y="249"/>
                    <a:pt x="213" y="245"/>
                  </a:cubicBezTo>
                  <a:cubicBezTo>
                    <a:pt x="210" y="242"/>
                    <a:pt x="202" y="237"/>
                    <a:pt x="197" y="235"/>
                  </a:cubicBezTo>
                  <a:cubicBezTo>
                    <a:pt x="193" y="233"/>
                    <a:pt x="191" y="230"/>
                    <a:pt x="192" y="227"/>
                  </a:cubicBezTo>
                  <a:cubicBezTo>
                    <a:pt x="192" y="224"/>
                    <a:pt x="194" y="219"/>
                    <a:pt x="195" y="216"/>
                  </a:cubicBezTo>
                  <a:cubicBezTo>
                    <a:pt x="196" y="214"/>
                    <a:pt x="193" y="211"/>
                    <a:pt x="193" y="211"/>
                  </a:cubicBezTo>
                  <a:cubicBezTo>
                    <a:pt x="193" y="211"/>
                    <a:pt x="192" y="212"/>
                    <a:pt x="188" y="213"/>
                  </a:cubicBezTo>
                  <a:cubicBezTo>
                    <a:pt x="185" y="215"/>
                    <a:pt x="180" y="219"/>
                    <a:pt x="178" y="221"/>
                  </a:cubicBezTo>
                  <a:cubicBezTo>
                    <a:pt x="176" y="223"/>
                    <a:pt x="174" y="228"/>
                    <a:pt x="172" y="231"/>
                  </a:cubicBezTo>
                  <a:cubicBezTo>
                    <a:pt x="170" y="235"/>
                    <a:pt x="168" y="240"/>
                    <a:pt x="165" y="240"/>
                  </a:cubicBezTo>
                  <a:cubicBezTo>
                    <a:pt x="163" y="241"/>
                    <a:pt x="158" y="239"/>
                    <a:pt x="155" y="236"/>
                  </a:cubicBezTo>
                  <a:cubicBezTo>
                    <a:pt x="152" y="232"/>
                    <a:pt x="144" y="223"/>
                    <a:pt x="141" y="220"/>
                  </a:cubicBezTo>
                  <a:cubicBezTo>
                    <a:pt x="138" y="216"/>
                    <a:pt x="132" y="213"/>
                    <a:pt x="128" y="211"/>
                  </a:cubicBezTo>
                  <a:cubicBezTo>
                    <a:pt x="123" y="210"/>
                    <a:pt x="119" y="213"/>
                    <a:pt x="115" y="215"/>
                  </a:cubicBezTo>
                  <a:cubicBezTo>
                    <a:pt x="112" y="216"/>
                    <a:pt x="109" y="224"/>
                    <a:pt x="109" y="224"/>
                  </a:cubicBezTo>
                </a:path>
                <a:path w="1062" h="978">
                  <a:moveTo>
                    <a:pt x="381" y="67"/>
                  </a:moveTo>
                  <a:cubicBezTo>
                    <a:pt x="381" y="67"/>
                    <a:pt x="380" y="71"/>
                    <a:pt x="382" y="73"/>
                  </a:cubicBezTo>
                  <a:cubicBezTo>
                    <a:pt x="384" y="76"/>
                    <a:pt x="388" y="73"/>
                    <a:pt x="389" y="72"/>
                  </a:cubicBezTo>
                  <a:cubicBezTo>
                    <a:pt x="390" y="71"/>
                    <a:pt x="391" y="69"/>
                    <a:pt x="390" y="67"/>
                  </a:cubicBezTo>
                  <a:cubicBezTo>
                    <a:pt x="390" y="64"/>
                    <a:pt x="390" y="64"/>
                    <a:pt x="388" y="63"/>
                  </a:cubicBezTo>
                  <a:cubicBezTo>
                    <a:pt x="383" y="61"/>
                    <a:pt x="382" y="63"/>
                    <a:pt x="381" y="67"/>
                  </a:cubicBezTo>
                  <a:moveTo>
                    <a:pt x="375" y="47"/>
                  </a:moveTo>
                  <a:cubicBezTo>
                    <a:pt x="375" y="47"/>
                    <a:pt x="374" y="49"/>
                    <a:pt x="376" y="52"/>
                  </a:cubicBezTo>
                  <a:cubicBezTo>
                    <a:pt x="378" y="53"/>
                    <a:pt x="379" y="54"/>
                    <a:pt x="380" y="53"/>
                  </a:cubicBezTo>
                  <a:cubicBezTo>
                    <a:pt x="387" y="51"/>
                    <a:pt x="383" y="43"/>
                    <a:pt x="379" y="45"/>
                  </a:cubicBezTo>
                  <a:cubicBezTo>
                    <a:pt x="376" y="45"/>
                    <a:pt x="375" y="47"/>
                    <a:pt x="375" y="47"/>
                  </a:cubicBezTo>
                  <a:moveTo>
                    <a:pt x="370" y="3"/>
                  </a:moveTo>
                  <a:cubicBezTo>
                    <a:pt x="370" y="3"/>
                    <a:pt x="371" y="0"/>
                    <a:pt x="374" y="1"/>
                  </a:cubicBezTo>
                  <a:cubicBezTo>
                    <a:pt x="377" y="2"/>
                    <a:pt x="383" y="4"/>
                    <a:pt x="383" y="4"/>
                  </a:cubicBezTo>
                  <a:cubicBezTo>
                    <a:pt x="383" y="4"/>
                    <a:pt x="384" y="6"/>
                    <a:pt x="384" y="8"/>
                  </a:cubicBezTo>
                  <a:cubicBezTo>
                    <a:pt x="386" y="10"/>
                    <a:pt x="390" y="19"/>
                    <a:pt x="392" y="22"/>
                  </a:cubicBezTo>
                  <a:cubicBezTo>
                    <a:pt x="393" y="25"/>
                    <a:pt x="396" y="27"/>
                    <a:pt x="398" y="30"/>
                  </a:cubicBezTo>
                  <a:cubicBezTo>
                    <a:pt x="401" y="34"/>
                    <a:pt x="407" y="37"/>
                    <a:pt x="409" y="40"/>
                  </a:cubicBezTo>
                  <a:cubicBezTo>
                    <a:pt x="412" y="44"/>
                    <a:pt x="412" y="44"/>
                    <a:pt x="413" y="47"/>
                  </a:cubicBezTo>
                  <a:cubicBezTo>
                    <a:pt x="414" y="49"/>
                    <a:pt x="414" y="52"/>
                    <a:pt x="413" y="55"/>
                  </a:cubicBezTo>
                  <a:cubicBezTo>
                    <a:pt x="412" y="58"/>
                    <a:pt x="411" y="63"/>
                    <a:pt x="411" y="67"/>
                  </a:cubicBezTo>
                  <a:cubicBezTo>
                    <a:pt x="411" y="70"/>
                    <a:pt x="414" y="74"/>
                    <a:pt x="414" y="75"/>
                  </a:cubicBezTo>
                  <a:cubicBezTo>
                    <a:pt x="414" y="76"/>
                    <a:pt x="418" y="86"/>
                    <a:pt x="418" y="86"/>
                  </a:cubicBezTo>
                  <a:lnTo>
                    <a:pt x="418" y="88"/>
                  </a:lnTo>
                  <a:cubicBezTo>
                    <a:pt x="417" y="90"/>
                    <a:pt x="416" y="92"/>
                    <a:pt x="416" y="95"/>
                  </a:cubicBezTo>
                  <a:cubicBezTo>
                    <a:pt x="415" y="98"/>
                    <a:pt x="417" y="104"/>
                    <a:pt x="418" y="107"/>
                  </a:cubicBezTo>
                  <a:cubicBezTo>
                    <a:pt x="418" y="110"/>
                    <a:pt x="423" y="123"/>
                    <a:pt x="423" y="124"/>
                  </a:cubicBezTo>
                  <a:cubicBezTo>
                    <a:pt x="424" y="125"/>
                    <a:pt x="425" y="129"/>
                    <a:pt x="424" y="129"/>
                  </a:cubicBezTo>
                  <a:cubicBezTo>
                    <a:pt x="423" y="129"/>
                    <a:pt x="423" y="128"/>
                    <a:pt x="421" y="127"/>
                  </a:cubicBezTo>
                  <a:cubicBezTo>
                    <a:pt x="417" y="125"/>
                    <a:pt x="414" y="120"/>
                    <a:pt x="411" y="114"/>
                  </a:cubicBezTo>
                  <a:cubicBezTo>
                    <a:pt x="408" y="110"/>
                    <a:pt x="404" y="101"/>
                    <a:pt x="401" y="96"/>
                  </a:cubicBezTo>
                  <a:cubicBezTo>
                    <a:pt x="400" y="93"/>
                    <a:pt x="396" y="88"/>
                    <a:pt x="394" y="86"/>
                  </a:cubicBezTo>
                  <a:cubicBezTo>
                    <a:pt x="393" y="82"/>
                    <a:pt x="383" y="89"/>
                    <a:pt x="381" y="89"/>
                  </a:cubicBezTo>
                  <a:cubicBezTo>
                    <a:pt x="379" y="90"/>
                    <a:pt x="376" y="93"/>
                    <a:pt x="372" y="88"/>
                  </a:cubicBezTo>
                  <a:cubicBezTo>
                    <a:pt x="367" y="81"/>
                    <a:pt x="372" y="79"/>
                    <a:pt x="372" y="76"/>
                  </a:cubicBezTo>
                  <a:cubicBezTo>
                    <a:pt x="372" y="74"/>
                    <a:pt x="375" y="67"/>
                    <a:pt x="374" y="64"/>
                  </a:cubicBezTo>
                  <a:cubicBezTo>
                    <a:pt x="373" y="61"/>
                    <a:pt x="368" y="64"/>
                    <a:pt x="366" y="61"/>
                  </a:cubicBezTo>
                  <a:cubicBezTo>
                    <a:pt x="364" y="58"/>
                    <a:pt x="364" y="52"/>
                    <a:pt x="364" y="49"/>
                  </a:cubicBezTo>
                  <a:cubicBezTo>
                    <a:pt x="364" y="47"/>
                    <a:pt x="362" y="43"/>
                    <a:pt x="362" y="41"/>
                  </a:cubicBezTo>
                  <a:cubicBezTo>
                    <a:pt x="362" y="38"/>
                    <a:pt x="363" y="37"/>
                    <a:pt x="366" y="36"/>
                  </a:cubicBezTo>
                  <a:cubicBezTo>
                    <a:pt x="368" y="34"/>
                    <a:pt x="377" y="30"/>
                    <a:pt x="377" y="30"/>
                  </a:cubicBezTo>
                  <a:lnTo>
                    <a:pt x="379" y="26"/>
                  </a:lnTo>
                  <a:lnTo>
                    <a:pt x="370" y="3"/>
                  </a:lnTo>
                  <a:close/>
                  <a:moveTo>
                    <a:pt x="325" y="32"/>
                  </a:moveTo>
                  <a:cubicBezTo>
                    <a:pt x="324" y="39"/>
                    <a:pt x="324" y="45"/>
                    <a:pt x="325" y="49"/>
                  </a:cubicBezTo>
                  <a:cubicBezTo>
                    <a:pt x="327" y="54"/>
                    <a:pt x="328" y="58"/>
                    <a:pt x="329" y="61"/>
                  </a:cubicBezTo>
                  <a:cubicBezTo>
                    <a:pt x="330" y="64"/>
                    <a:pt x="329" y="67"/>
                    <a:pt x="329" y="67"/>
                  </a:cubicBezTo>
                  <a:cubicBezTo>
                    <a:pt x="329" y="67"/>
                    <a:pt x="325" y="71"/>
                    <a:pt x="323" y="74"/>
                  </a:cubicBezTo>
                  <a:cubicBezTo>
                    <a:pt x="320" y="76"/>
                    <a:pt x="314" y="84"/>
                    <a:pt x="312" y="89"/>
                  </a:cubicBezTo>
                  <a:cubicBezTo>
                    <a:pt x="311" y="95"/>
                    <a:pt x="312" y="101"/>
                    <a:pt x="315" y="99"/>
                  </a:cubicBezTo>
                  <a:cubicBezTo>
                    <a:pt x="320" y="98"/>
                    <a:pt x="321" y="96"/>
                    <a:pt x="322" y="93"/>
                  </a:cubicBezTo>
                  <a:cubicBezTo>
                    <a:pt x="324" y="90"/>
                    <a:pt x="328" y="88"/>
                    <a:pt x="329" y="90"/>
                  </a:cubicBezTo>
                  <a:cubicBezTo>
                    <a:pt x="330" y="92"/>
                    <a:pt x="328" y="103"/>
                    <a:pt x="328" y="106"/>
                  </a:cubicBezTo>
                  <a:cubicBezTo>
                    <a:pt x="328" y="109"/>
                    <a:pt x="327" y="118"/>
                    <a:pt x="328" y="121"/>
                  </a:cubicBezTo>
                  <a:cubicBezTo>
                    <a:pt x="329" y="123"/>
                    <a:pt x="332" y="127"/>
                    <a:pt x="332" y="128"/>
                  </a:cubicBezTo>
                  <a:cubicBezTo>
                    <a:pt x="333" y="129"/>
                    <a:pt x="334" y="131"/>
                    <a:pt x="336" y="130"/>
                  </a:cubicBezTo>
                  <a:cubicBezTo>
                    <a:pt x="337" y="130"/>
                    <a:pt x="339" y="129"/>
                    <a:pt x="339" y="129"/>
                  </a:cubicBezTo>
                  <a:cubicBezTo>
                    <a:pt x="339" y="129"/>
                    <a:pt x="341" y="125"/>
                    <a:pt x="342" y="122"/>
                  </a:cubicBezTo>
                  <a:cubicBezTo>
                    <a:pt x="343" y="119"/>
                    <a:pt x="345" y="116"/>
                    <a:pt x="345" y="114"/>
                  </a:cubicBezTo>
                  <a:cubicBezTo>
                    <a:pt x="346" y="112"/>
                    <a:pt x="348" y="111"/>
                    <a:pt x="349" y="110"/>
                  </a:cubicBezTo>
                  <a:cubicBezTo>
                    <a:pt x="351" y="110"/>
                    <a:pt x="354" y="113"/>
                    <a:pt x="355" y="115"/>
                  </a:cubicBezTo>
                  <a:cubicBezTo>
                    <a:pt x="355" y="116"/>
                    <a:pt x="358" y="123"/>
                    <a:pt x="358" y="124"/>
                  </a:cubicBezTo>
                  <a:cubicBezTo>
                    <a:pt x="358" y="125"/>
                    <a:pt x="357" y="125"/>
                    <a:pt x="356" y="126"/>
                  </a:cubicBezTo>
                  <a:cubicBezTo>
                    <a:pt x="355" y="127"/>
                    <a:pt x="355" y="128"/>
                    <a:pt x="355" y="129"/>
                  </a:cubicBezTo>
                  <a:lnTo>
                    <a:pt x="353" y="129"/>
                  </a:lnTo>
                  <a:cubicBezTo>
                    <a:pt x="353" y="129"/>
                    <a:pt x="355" y="130"/>
                    <a:pt x="357" y="132"/>
                  </a:cubicBezTo>
                  <a:cubicBezTo>
                    <a:pt x="359" y="134"/>
                    <a:pt x="362" y="136"/>
                    <a:pt x="364" y="134"/>
                  </a:cubicBezTo>
                  <a:cubicBezTo>
                    <a:pt x="367" y="132"/>
                    <a:pt x="366" y="131"/>
                    <a:pt x="366" y="130"/>
                  </a:cubicBezTo>
                  <a:cubicBezTo>
                    <a:pt x="367" y="129"/>
                    <a:pt x="368" y="127"/>
                    <a:pt x="367" y="126"/>
                  </a:cubicBezTo>
                  <a:cubicBezTo>
                    <a:pt x="367" y="125"/>
                    <a:pt x="363" y="115"/>
                    <a:pt x="361" y="112"/>
                  </a:cubicBezTo>
                  <a:cubicBezTo>
                    <a:pt x="360" y="109"/>
                    <a:pt x="359" y="106"/>
                    <a:pt x="357" y="103"/>
                  </a:cubicBezTo>
                  <a:cubicBezTo>
                    <a:pt x="355" y="98"/>
                    <a:pt x="354" y="95"/>
                    <a:pt x="354" y="95"/>
                  </a:cubicBezTo>
                  <a:cubicBezTo>
                    <a:pt x="354" y="95"/>
                    <a:pt x="357" y="85"/>
                    <a:pt x="358" y="79"/>
                  </a:cubicBezTo>
                  <a:cubicBezTo>
                    <a:pt x="359" y="74"/>
                    <a:pt x="359" y="72"/>
                    <a:pt x="359" y="69"/>
                  </a:cubicBezTo>
                  <a:cubicBezTo>
                    <a:pt x="359" y="67"/>
                    <a:pt x="360" y="63"/>
                    <a:pt x="359" y="61"/>
                  </a:cubicBezTo>
                  <a:cubicBezTo>
                    <a:pt x="358" y="59"/>
                    <a:pt x="358" y="57"/>
                    <a:pt x="358" y="57"/>
                  </a:cubicBezTo>
                  <a:cubicBezTo>
                    <a:pt x="358" y="57"/>
                    <a:pt x="356" y="58"/>
                    <a:pt x="356" y="61"/>
                  </a:cubicBezTo>
                  <a:cubicBezTo>
                    <a:pt x="355" y="64"/>
                    <a:pt x="354" y="71"/>
                    <a:pt x="353" y="74"/>
                  </a:cubicBezTo>
                  <a:cubicBezTo>
                    <a:pt x="353" y="76"/>
                    <a:pt x="351" y="80"/>
                    <a:pt x="350" y="81"/>
                  </a:cubicBezTo>
                  <a:cubicBezTo>
                    <a:pt x="349" y="82"/>
                    <a:pt x="347" y="84"/>
                    <a:pt x="345" y="82"/>
                  </a:cubicBezTo>
                  <a:cubicBezTo>
                    <a:pt x="343" y="82"/>
                    <a:pt x="342" y="81"/>
                    <a:pt x="342" y="81"/>
                  </a:cubicBezTo>
                  <a:cubicBezTo>
                    <a:pt x="342" y="81"/>
                    <a:pt x="341" y="79"/>
                    <a:pt x="342" y="77"/>
                  </a:cubicBezTo>
                  <a:cubicBezTo>
                    <a:pt x="342" y="75"/>
                    <a:pt x="342" y="74"/>
                    <a:pt x="341" y="73"/>
                  </a:cubicBezTo>
                  <a:cubicBezTo>
                    <a:pt x="341" y="71"/>
                    <a:pt x="339" y="67"/>
                    <a:pt x="337" y="65"/>
                  </a:cubicBezTo>
                  <a:cubicBezTo>
                    <a:pt x="336" y="65"/>
                    <a:pt x="334" y="62"/>
                    <a:pt x="334" y="61"/>
                  </a:cubicBezTo>
                  <a:cubicBezTo>
                    <a:pt x="334" y="60"/>
                    <a:pt x="330" y="52"/>
                    <a:pt x="331" y="49"/>
                  </a:cubicBezTo>
                  <a:cubicBezTo>
                    <a:pt x="331" y="47"/>
                    <a:pt x="334" y="38"/>
                    <a:pt x="337" y="35"/>
                  </a:cubicBezTo>
                  <a:cubicBezTo>
                    <a:pt x="339" y="31"/>
                    <a:pt x="339" y="27"/>
                    <a:pt x="338" y="24"/>
                  </a:cubicBezTo>
                  <a:cubicBezTo>
                    <a:pt x="337" y="14"/>
                    <a:pt x="331" y="17"/>
                    <a:pt x="328" y="22"/>
                  </a:cubicBezTo>
                  <a:cubicBezTo>
                    <a:pt x="326" y="25"/>
                    <a:pt x="325" y="30"/>
                    <a:pt x="325" y="32"/>
                  </a:cubicBezTo>
                </a:path>
                <a:path w="1062" h="978">
                  <a:moveTo>
                    <a:pt x="691" y="98"/>
                  </a:moveTo>
                  <a:cubicBezTo>
                    <a:pt x="691" y="98"/>
                    <a:pt x="693" y="97"/>
                    <a:pt x="695" y="96"/>
                  </a:cubicBezTo>
                  <a:cubicBezTo>
                    <a:pt x="698" y="96"/>
                    <a:pt x="699" y="95"/>
                    <a:pt x="699" y="97"/>
                  </a:cubicBezTo>
                  <a:cubicBezTo>
                    <a:pt x="698" y="99"/>
                    <a:pt x="698" y="102"/>
                    <a:pt x="697" y="104"/>
                  </a:cubicBezTo>
                  <a:cubicBezTo>
                    <a:pt x="696" y="105"/>
                    <a:pt x="694" y="108"/>
                    <a:pt x="692" y="108"/>
                  </a:cubicBezTo>
                  <a:cubicBezTo>
                    <a:pt x="690" y="107"/>
                    <a:pt x="689" y="106"/>
                    <a:pt x="689" y="105"/>
                  </a:cubicBezTo>
                  <a:cubicBezTo>
                    <a:pt x="688" y="104"/>
                    <a:pt x="689" y="102"/>
                    <a:pt x="690" y="101"/>
                  </a:cubicBezTo>
                  <a:cubicBezTo>
                    <a:pt x="690" y="99"/>
                    <a:pt x="691" y="98"/>
                    <a:pt x="691" y="98"/>
                  </a:cubicBezTo>
                  <a:moveTo>
                    <a:pt x="676" y="72"/>
                  </a:moveTo>
                  <a:cubicBezTo>
                    <a:pt x="676" y="72"/>
                    <a:pt x="677" y="72"/>
                    <a:pt x="678" y="73"/>
                  </a:cubicBezTo>
                  <a:cubicBezTo>
                    <a:pt x="679" y="75"/>
                    <a:pt x="679" y="73"/>
                    <a:pt x="680" y="75"/>
                  </a:cubicBezTo>
                  <a:cubicBezTo>
                    <a:pt x="680" y="76"/>
                    <a:pt x="682" y="76"/>
                    <a:pt x="682" y="77"/>
                  </a:cubicBezTo>
                  <a:cubicBezTo>
                    <a:pt x="683" y="77"/>
                    <a:pt x="683" y="78"/>
                    <a:pt x="683" y="79"/>
                  </a:cubicBezTo>
                  <a:cubicBezTo>
                    <a:pt x="683" y="80"/>
                    <a:pt x="681" y="84"/>
                    <a:pt x="680" y="85"/>
                  </a:cubicBezTo>
                  <a:cubicBezTo>
                    <a:pt x="679" y="86"/>
                    <a:pt x="676" y="85"/>
                    <a:pt x="676" y="84"/>
                  </a:cubicBezTo>
                  <a:cubicBezTo>
                    <a:pt x="675" y="82"/>
                    <a:pt x="672" y="82"/>
                    <a:pt x="671" y="82"/>
                  </a:cubicBezTo>
                  <a:cubicBezTo>
                    <a:pt x="669" y="81"/>
                    <a:pt x="671" y="79"/>
                    <a:pt x="672" y="78"/>
                  </a:cubicBezTo>
                  <a:cubicBezTo>
                    <a:pt x="673" y="76"/>
                    <a:pt x="672" y="76"/>
                    <a:pt x="674" y="75"/>
                  </a:cubicBezTo>
                  <a:cubicBezTo>
                    <a:pt x="675" y="74"/>
                    <a:pt x="676" y="72"/>
                    <a:pt x="676" y="72"/>
                  </a:cubicBezTo>
                  <a:moveTo>
                    <a:pt x="671" y="35"/>
                  </a:moveTo>
                  <a:cubicBezTo>
                    <a:pt x="671" y="35"/>
                    <a:pt x="665" y="37"/>
                    <a:pt x="663" y="41"/>
                  </a:cubicBezTo>
                  <a:cubicBezTo>
                    <a:pt x="660" y="45"/>
                    <a:pt x="657" y="54"/>
                    <a:pt x="655" y="56"/>
                  </a:cubicBezTo>
                  <a:cubicBezTo>
                    <a:pt x="653" y="57"/>
                    <a:pt x="651" y="57"/>
                    <a:pt x="649" y="56"/>
                  </a:cubicBezTo>
                  <a:cubicBezTo>
                    <a:pt x="646" y="55"/>
                    <a:pt x="641" y="54"/>
                    <a:pt x="641" y="56"/>
                  </a:cubicBezTo>
                  <a:cubicBezTo>
                    <a:pt x="641" y="58"/>
                    <a:pt x="643" y="58"/>
                    <a:pt x="644" y="61"/>
                  </a:cubicBezTo>
                  <a:cubicBezTo>
                    <a:pt x="645" y="64"/>
                    <a:pt x="647" y="73"/>
                    <a:pt x="642" y="80"/>
                  </a:cubicBezTo>
                  <a:cubicBezTo>
                    <a:pt x="635" y="88"/>
                    <a:pt x="634" y="91"/>
                    <a:pt x="630" y="93"/>
                  </a:cubicBezTo>
                  <a:cubicBezTo>
                    <a:pt x="626" y="95"/>
                    <a:pt x="622" y="94"/>
                    <a:pt x="619" y="95"/>
                  </a:cubicBezTo>
                  <a:cubicBezTo>
                    <a:pt x="617" y="95"/>
                    <a:pt x="616" y="94"/>
                    <a:pt x="615" y="96"/>
                  </a:cubicBezTo>
                  <a:cubicBezTo>
                    <a:pt x="614" y="98"/>
                    <a:pt x="613" y="107"/>
                    <a:pt x="617" y="110"/>
                  </a:cubicBezTo>
                  <a:cubicBezTo>
                    <a:pt x="621" y="113"/>
                    <a:pt x="623" y="111"/>
                    <a:pt x="625" y="111"/>
                  </a:cubicBezTo>
                  <a:cubicBezTo>
                    <a:pt x="628" y="111"/>
                    <a:pt x="631" y="110"/>
                    <a:pt x="631" y="110"/>
                  </a:cubicBezTo>
                  <a:cubicBezTo>
                    <a:pt x="631" y="110"/>
                    <a:pt x="633" y="113"/>
                    <a:pt x="635" y="114"/>
                  </a:cubicBezTo>
                  <a:cubicBezTo>
                    <a:pt x="638" y="116"/>
                    <a:pt x="639" y="116"/>
                    <a:pt x="641" y="115"/>
                  </a:cubicBezTo>
                  <a:cubicBezTo>
                    <a:pt x="643" y="114"/>
                    <a:pt x="645" y="108"/>
                    <a:pt x="646" y="105"/>
                  </a:cubicBezTo>
                  <a:cubicBezTo>
                    <a:pt x="647" y="103"/>
                    <a:pt x="648" y="97"/>
                    <a:pt x="648" y="97"/>
                  </a:cubicBezTo>
                  <a:cubicBezTo>
                    <a:pt x="648" y="97"/>
                    <a:pt x="651" y="94"/>
                    <a:pt x="655" y="92"/>
                  </a:cubicBezTo>
                  <a:cubicBezTo>
                    <a:pt x="657" y="90"/>
                    <a:pt x="656" y="91"/>
                    <a:pt x="660" y="89"/>
                  </a:cubicBezTo>
                  <a:cubicBezTo>
                    <a:pt x="664" y="87"/>
                    <a:pt x="666" y="85"/>
                    <a:pt x="666" y="85"/>
                  </a:cubicBezTo>
                  <a:lnTo>
                    <a:pt x="664" y="93"/>
                  </a:lnTo>
                  <a:cubicBezTo>
                    <a:pt x="664" y="93"/>
                    <a:pt x="661" y="96"/>
                    <a:pt x="664" y="99"/>
                  </a:cubicBezTo>
                  <a:cubicBezTo>
                    <a:pt x="667" y="102"/>
                    <a:pt x="671" y="106"/>
                    <a:pt x="673" y="108"/>
                  </a:cubicBezTo>
                  <a:cubicBezTo>
                    <a:pt x="675" y="110"/>
                    <a:pt x="676" y="112"/>
                    <a:pt x="674" y="114"/>
                  </a:cubicBezTo>
                  <a:cubicBezTo>
                    <a:pt x="672" y="115"/>
                    <a:pt x="665" y="114"/>
                    <a:pt x="664" y="113"/>
                  </a:cubicBezTo>
                  <a:cubicBezTo>
                    <a:pt x="663" y="111"/>
                    <a:pt x="661" y="109"/>
                    <a:pt x="660" y="106"/>
                  </a:cubicBezTo>
                  <a:cubicBezTo>
                    <a:pt x="659" y="103"/>
                    <a:pt x="659" y="98"/>
                    <a:pt x="659" y="96"/>
                  </a:cubicBezTo>
                  <a:cubicBezTo>
                    <a:pt x="660" y="94"/>
                    <a:pt x="659" y="93"/>
                    <a:pt x="659" y="93"/>
                  </a:cubicBezTo>
                  <a:cubicBezTo>
                    <a:pt x="659" y="93"/>
                    <a:pt x="655" y="95"/>
                    <a:pt x="655" y="96"/>
                  </a:cubicBezTo>
                  <a:cubicBezTo>
                    <a:pt x="653" y="98"/>
                    <a:pt x="650" y="103"/>
                    <a:pt x="649" y="107"/>
                  </a:cubicBezTo>
                  <a:cubicBezTo>
                    <a:pt x="647" y="111"/>
                    <a:pt x="645" y="116"/>
                    <a:pt x="646" y="119"/>
                  </a:cubicBezTo>
                  <a:cubicBezTo>
                    <a:pt x="648" y="121"/>
                    <a:pt x="657" y="125"/>
                    <a:pt x="661" y="126"/>
                  </a:cubicBezTo>
                  <a:cubicBezTo>
                    <a:pt x="665" y="127"/>
                    <a:pt x="673" y="129"/>
                    <a:pt x="676" y="128"/>
                  </a:cubicBezTo>
                  <a:cubicBezTo>
                    <a:pt x="680" y="128"/>
                    <a:pt x="682" y="128"/>
                    <a:pt x="683" y="129"/>
                  </a:cubicBezTo>
                  <a:cubicBezTo>
                    <a:pt x="685" y="130"/>
                    <a:pt x="686" y="130"/>
                    <a:pt x="686" y="131"/>
                  </a:cubicBezTo>
                  <a:cubicBezTo>
                    <a:pt x="686" y="134"/>
                    <a:pt x="688" y="136"/>
                    <a:pt x="689" y="140"/>
                  </a:cubicBezTo>
                  <a:cubicBezTo>
                    <a:pt x="690" y="144"/>
                    <a:pt x="693" y="145"/>
                    <a:pt x="696" y="147"/>
                  </a:cubicBezTo>
                  <a:cubicBezTo>
                    <a:pt x="698" y="148"/>
                    <a:pt x="711" y="152"/>
                    <a:pt x="715" y="153"/>
                  </a:cubicBezTo>
                  <a:cubicBezTo>
                    <a:pt x="720" y="154"/>
                    <a:pt x="725" y="155"/>
                    <a:pt x="727" y="154"/>
                  </a:cubicBezTo>
                  <a:cubicBezTo>
                    <a:pt x="730" y="154"/>
                    <a:pt x="734" y="153"/>
                    <a:pt x="731" y="151"/>
                  </a:cubicBezTo>
                  <a:cubicBezTo>
                    <a:pt x="728" y="149"/>
                    <a:pt x="725" y="146"/>
                    <a:pt x="722" y="144"/>
                  </a:cubicBezTo>
                  <a:cubicBezTo>
                    <a:pt x="717" y="141"/>
                    <a:pt x="711" y="131"/>
                    <a:pt x="708" y="127"/>
                  </a:cubicBezTo>
                  <a:cubicBezTo>
                    <a:pt x="705" y="123"/>
                    <a:pt x="701" y="118"/>
                    <a:pt x="701" y="118"/>
                  </a:cubicBezTo>
                  <a:cubicBezTo>
                    <a:pt x="701" y="118"/>
                    <a:pt x="702" y="115"/>
                    <a:pt x="703" y="114"/>
                  </a:cubicBezTo>
                  <a:cubicBezTo>
                    <a:pt x="706" y="114"/>
                    <a:pt x="709" y="107"/>
                    <a:pt x="710" y="102"/>
                  </a:cubicBezTo>
                  <a:cubicBezTo>
                    <a:pt x="712" y="97"/>
                    <a:pt x="713" y="92"/>
                    <a:pt x="714" y="90"/>
                  </a:cubicBezTo>
                  <a:cubicBezTo>
                    <a:pt x="714" y="88"/>
                    <a:pt x="714" y="86"/>
                    <a:pt x="713" y="85"/>
                  </a:cubicBezTo>
                  <a:cubicBezTo>
                    <a:pt x="713" y="82"/>
                    <a:pt x="712" y="84"/>
                    <a:pt x="710" y="82"/>
                  </a:cubicBezTo>
                  <a:cubicBezTo>
                    <a:pt x="709" y="82"/>
                    <a:pt x="705" y="84"/>
                    <a:pt x="702" y="84"/>
                  </a:cubicBezTo>
                  <a:cubicBezTo>
                    <a:pt x="701" y="84"/>
                    <a:pt x="700" y="82"/>
                    <a:pt x="700" y="81"/>
                  </a:cubicBezTo>
                  <a:lnTo>
                    <a:pt x="700" y="78"/>
                  </a:lnTo>
                  <a:cubicBezTo>
                    <a:pt x="701" y="77"/>
                    <a:pt x="705" y="76"/>
                    <a:pt x="709" y="75"/>
                  </a:cubicBezTo>
                  <a:cubicBezTo>
                    <a:pt x="714" y="74"/>
                    <a:pt x="719" y="75"/>
                    <a:pt x="723" y="72"/>
                  </a:cubicBezTo>
                  <a:cubicBezTo>
                    <a:pt x="726" y="69"/>
                    <a:pt x="728" y="64"/>
                    <a:pt x="730" y="61"/>
                  </a:cubicBezTo>
                  <a:cubicBezTo>
                    <a:pt x="731" y="59"/>
                    <a:pt x="731" y="57"/>
                    <a:pt x="731" y="56"/>
                  </a:cubicBezTo>
                  <a:cubicBezTo>
                    <a:pt x="731" y="55"/>
                    <a:pt x="730" y="54"/>
                    <a:pt x="730" y="54"/>
                  </a:cubicBezTo>
                  <a:cubicBezTo>
                    <a:pt x="730" y="54"/>
                    <a:pt x="728" y="54"/>
                    <a:pt x="727" y="55"/>
                  </a:cubicBezTo>
                  <a:cubicBezTo>
                    <a:pt x="726" y="57"/>
                    <a:pt x="719" y="59"/>
                    <a:pt x="718" y="60"/>
                  </a:cubicBezTo>
                  <a:cubicBezTo>
                    <a:pt x="716" y="62"/>
                    <a:pt x="714" y="63"/>
                    <a:pt x="712" y="62"/>
                  </a:cubicBezTo>
                  <a:cubicBezTo>
                    <a:pt x="710" y="61"/>
                    <a:pt x="709" y="61"/>
                    <a:pt x="708" y="60"/>
                  </a:cubicBezTo>
                  <a:cubicBezTo>
                    <a:pt x="708" y="59"/>
                    <a:pt x="710" y="53"/>
                    <a:pt x="711" y="49"/>
                  </a:cubicBezTo>
                  <a:cubicBezTo>
                    <a:pt x="712" y="46"/>
                    <a:pt x="713" y="44"/>
                    <a:pt x="713" y="41"/>
                  </a:cubicBezTo>
                  <a:cubicBezTo>
                    <a:pt x="713" y="37"/>
                    <a:pt x="712" y="36"/>
                    <a:pt x="711" y="35"/>
                  </a:cubicBezTo>
                  <a:cubicBezTo>
                    <a:pt x="710" y="34"/>
                    <a:pt x="708" y="35"/>
                    <a:pt x="708" y="35"/>
                  </a:cubicBezTo>
                  <a:cubicBezTo>
                    <a:pt x="708" y="35"/>
                    <a:pt x="706" y="38"/>
                    <a:pt x="705" y="40"/>
                  </a:cubicBezTo>
                  <a:cubicBezTo>
                    <a:pt x="703" y="42"/>
                    <a:pt x="701" y="47"/>
                    <a:pt x="700" y="51"/>
                  </a:cubicBezTo>
                  <a:cubicBezTo>
                    <a:pt x="699" y="53"/>
                    <a:pt x="697" y="60"/>
                    <a:pt x="696" y="62"/>
                  </a:cubicBezTo>
                  <a:cubicBezTo>
                    <a:pt x="696" y="63"/>
                    <a:pt x="693" y="63"/>
                    <a:pt x="691" y="63"/>
                  </a:cubicBezTo>
                  <a:cubicBezTo>
                    <a:pt x="689" y="64"/>
                    <a:pt x="685" y="63"/>
                    <a:pt x="681" y="63"/>
                  </a:cubicBezTo>
                  <a:cubicBezTo>
                    <a:pt x="676" y="64"/>
                    <a:pt x="672" y="65"/>
                    <a:pt x="669" y="68"/>
                  </a:cubicBezTo>
                  <a:cubicBezTo>
                    <a:pt x="667" y="71"/>
                    <a:pt x="661" y="74"/>
                    <a:pt x="661" y="74"/>
                  </a:cubicBezTo>
                  <a:cubicBezTo>
                    <a:pt x="661" y="74"/>
                    <a:pt x="658" y="74"/>
                    <a:pt x="658" y="72"/>
                  </a:cubicBezTo>
                  <a:cubicBezTo>
                    <a:pt x="658" y="70"/>
                    <a:pt x="661" y="66"/>
                    <a:pt x="664" y="64"/>
                  </a:cubicBezTo>
                  <a:cubicBezTo>
                    <a:pt x="667" y="62"/>
                    <a:pt x="672" y="59"/>
                    <a:pt x="674" y="55"/>
                  </a:cubicBezTo>
                  <a:cubicBezTo>
                    <a:pt x="676" y="52"/>
                    <a:pt x="677" y="48"/>
                    <a:pt x="678" y="45"/>
                  </a:cubicBezTo>
                  <a:cubicBezTo>
                    <a:pt x="678" y="43"/>
                    <a:pt x="678" y="42"/>
                    <a:pt x="675" y="38"/>
                  </a:cubicBezTo>
                  <a:cubicBezTo>
                    <a:pt x="672" y="34"/>
                    <a:pt x="671" y="35"/>
                    <a:pt x="671" y="35"/>
                  </a:cubicBezTo>
                </a:path>
                <a:path w="1062" h="978">
                  <a:moveTo>
                    <a:pt x="886" y="281"/>
                  </a:moveTo>
                  <a:cubicBezTo>
                    <a:pt x="886" y="281"/>
                    <a:pt x="883" y="282"/>
                    <a:pt x="882" y="283"/>
                  </a:cubicBezTo>
                  <a:cubicBezTo>
                    <a:pt x="881" y="283"/>
                    <a:pt x="881" y="286"/>
                    <a:pt x="881" y="289"/>
                  </a:cubicBezTo>
                  <a:cubicBezTo>
                    <a:pt x="880" y="291"/>
                    <a:pt x="882" y="295"/>
                    <a:pt x="882" y="295"/>
                  </a:cubicBezTo>
                  <a:cubicBezTo>
                    <a:pt x="882" y="295"/>
                    <a:pt x="883" y="297"/>
                    <a:pt x="882" y="302"/>
                  </a:cubicBezTo>
                  <a:lnTo>
                    <a:pt x="882" y="314"/>
                  </a:lnTo>
                  <a:cubicBezTo>
                    <a:pt x="881" y="317"/>
                    <a:pt x="886" y="321"/>
                    <a:pt x="889" y="323"/>
                  </a:cubicBezTo>
                  <a:cubicBezTo>
                    <a:pt x="891" y="326"/>
                    <a:pt x="892" y="328"/>
                    <a:pt x="894" y="326"/>
                  </a:cubicBezTo>
                  <a:cubicBezTo>
                    <a:pt x="896" y="325"/>
                    <a:pt x="901" y="316"/>
                    <a:pt x="902" y="312"/>
                  </a:cubicBezTo>
                  <a:cubicBezTo>
                    <a:pt x="903" y="307"/>
                    <a:pt x="900" y="299"/>
                    <a:pt x="898" y="295"/>
                  </a:cubicBezTo>
                  <a:cubicBezTo>
                    <a:pt x="896" y="290"/>
                    <a:pt x="886" y="281"/>
                    <a:pt x="886" y="281"/>
                  </a:cubicBezTo>
                  <a:moveTo>
                    <a:pt x="882" y="221"/>
                  </a:moveTo>
                  <a:cubicBezTo>
                    <a:pt x="882" y="221"/>
                    <a:pt x="893" y="233"/>
                    <a:pt x="894" y="236"/>
                  </a:cubicBezTo>
                  <a:cubicBezTo>
                    <a:pt x="896" y="238"/>
                    <a:pt x="902" y="239"/>
                    <a:pt x="907" y="237"/>
                  </a:cubicBezTo>
                  <a:cubicBezTo>
                    <a:pt x="911" y="233"/>
                    <a:pt x="927" y="221"/>
                    <a:pt x="930" y="219"/>
                  </a:cubicBezTo>
                  <a:cubicBezTo>
                    <a:pt x="933" y="216"/>
                    <a:pt x="935" y="213"/>
                    <a:pt x="942" y="213"/>
                  </a:cubicBezTo>
                  <a:cubicBezTo>
                    <a:pt x="948" y="213"/>
                    <a:pt x="952" y="214"/>
                    <a:pt x="952" y="219"/>
                  </a:cubicBezTo>
                  <a:cubicBezTo>
                    <a:pt x="952" y="222"/>
                    <a:pt x="951" y="231"/>
                    <a:pt x="950" y="232"/>
                  </a:cubicBezTo>
                  <a:cubicBezTo>
                    <a:pt x="949" y="235"/>
                    <a:pt x="950" y="236"/>
                    <a:pt x="949" y="237"/>
                  </a:cubicBezTo>
                  <a:cubicBezTo>
                    <a:pt x="949" y="238"/>
                    <a:pt x="941" y="243"/>
                    <a:pt x="936" y="245"/>
                  </a:cubicBezTo>
                  <a:cubicBezTo>
                    <a:pt x="932" y="247"/>
                    <a:pt x="926" y="253"/>
                    <a:pt x="924" y="255"/>
                  </a:cubicBezTo>
                  <a:cubicBezTo>
                    <a:pt x="921" y="257"/>
                    <a:pt x="924" y="259"/>
                    <a:pt x="927" y="259"/>
                  </a:cubicBezTo>
                  <a:cubicBezTo>
                    <a:pt x="930" y="260"/>
                    <a:pt x="934" y="259"/>
                    <a:pt x="940" y="262"/>
                  </a:cubicBezTo>
                  <a:cubicBezTo>
                    <a:pt x="945" y="266"/>
                    <a:pt x="948" y="273"/>
                    <a:pt x="949" y="277"/>
                  </a:cubicBezTo>
                  <a:cubicBezTo>
                    <a:pt x="951" y="281"/>
                    <a:pt x="950" y="285"/>
                    <a:pt x="945" y="285"/>
                  </a:cubicBezTo>
                  <a:cubicBezTo>
                    <a:pt x="940" y="285"/>
                    <a:pt x="935" y="281"/>
                    <a:pt x="932" y="278"/>
                  </a:cubicBezTo>
                  <a:cubicBezTo>
                    <a:pt x="930" y="275"/>
                    <a:pt x="924" y="271"/>
                    <a:pt x="920" y="269"/>
                  </a:cubicBezTo>
                  <a:cubicBezTo>
                    <a:pt x="917" y="267"/>
                    <a:pt x="912" y="265"/>
                    <a:pt x="910" y="265"/>
                  </a:cubicBezTo>
                  <a:cubicBezTo>
                    <a:pt x="909" y="265"/>
                    <a:pt x="908" y="265"/>
                    <a:pt x="904" y="269"/>
                  </a:cubicBezTo>
                  <a:cubicBezTo>
                    <a:pt x="900" y="271"/>
                    <a:pt x="893" y="276"/>
                    <a:pt x="883" y="277"/>
                  </a:cubicBezTo>
                  <a:cubicBezTo>
                    <a:pt x="875" y="277"/>
                    <a:pt x="863" y="273"/>
                    <a:pt x="857" y="270"/>
                  </a:cubicBezTo>
                  <a:cubicBezTo>
                    <a:pt x="850" y="265"/>
                    <a:pt x="845" y="260"/>
                    <a:pt x="845" y="258"/>
                  </a:cubicBezTo>
                  <a:cubicBezTo>
                    <a:pt x="845" y="256"/>
                    <a:pt x="849" y="252"/>
                    <a:pt x="850" y="250"/>
                  </a:cubicBezTo>
                  <a:cubicBezTo>
                    <a:pt x="852" y="249"/>
                    <a:pt x="856" y="249"/>
                    <a:pt x="860" y="249"/>
                  </a:cubicBezTo>
                  <a:cubicBezTo>
                    <a:pt x="865" y="250"/>
                    <a:pt x="867" y="252"/>
                    <a:pt x="869" y="250"/>
                  </a:cubicBezTo>
                  <a:cubicBezTo>
                    <a:pt x="871" y="250"/>
                    <a:pt x="873" y="252"/>
                    <a:pt x="873" y="249"/>
                  </a:cubicBezTo>
                  <a:cubicBezTo>
                    <a:pt x="873" y="246"/>
                    <a:pt x="871" y="242"/>
                    <a:pt x="869" y="239"/>
                  </a:cubicBezTo>
                  <a:cubicBezTo>
                    <a:pt x="867" y="236"/>
                    <a:pt x="865" y="230"/>
                    <a:pt x="864" y="226"/>
                  </a:cubicBezTo>
                  <a:cubicBezTo>
                    <a:pt x="864" y="222"/>
                    <a:pt x="867" y="220"/>
                    <a:pt x="873" y="219"/>
                  </a:cubicBezTo>
                  <a:cubicBezTo>
                    <a:pt x="877" y="218"/>
                    <a:pt x="882" y="221"/>
                    <a:pt x="882" y="221"/>
                  </a:cubicBezTo>
                </a:path>
                <a:path w="1062" h="978">
                  <a:moveTo>
                    <a:pt x="936" y="482"/>
                  </a:moveTo>
                  <a:cubicBezTo>
                    <a:pt x="936" y="482"/>
                    <a:pt x="934" y="482"/>
                    <a:pt x="932" y="484"/>
                  </a:cubicBezTo>
                  <a:cubicBezTo>
                    <a:pt x="930" y="486"/>
                    <a:pt x="930" y="489"/>
                    <a:pt x="930" y="491"/>
                  </a:cubicBezTo>
                  <a:cubicBezTo>
                    <a:pt x="931" y="494"/>
                    <a:pt x="930" y="495"/>
                    <a:pt x="932" y="498"/>
                  </a:cubicBezTo>
                  <a:cubicBezTo>
                    <a:pt x="934" y="501"/>
                    <a:pt x="935" y="500"/>
                    <a:pt x="936" y="500"/>
                  </a:cubicBezTo>
                  <a:cubicBezTo>
                    <a:pt x="938" y="500"/>
                    <a:pt x="941" y="501"/>
                    <a:pt x="942" y="498"/>
                  </a:cubicBezTo>
                  <a:cubicBezTo>
                    <a:pt x="944" y="495"/>
                    <a:pt x="944" y="492"/>
                    <a:pt x="941" y="490"/>
                  </a:cubicBezTo>
                  <a:cubicBezTo>
                    <a:pt x="938" y="488"/>
                    <a:pt x="936" y="482"/>
                    <a:pt x="936" y="482"/>
                  </a:cubicBezTo>
                  <a:moveTo>
                    <a:pt x="981" y="462"/>
                  </a:moveTo>
                  <a:cubicBezTo>
                    <a:pt x="981" y="462"/>
                    <a:pt x="977" y="460"/>
                    <a:pt x="974" y="459"/>
                  </a:cubicBezTo>
                  <a:cubicBezTo>
                    <a:pt x="970" y="458"/>
                    <a:pt x="969" y="454"/>
                    <a:pt x="969" y="450"/>
                  </a:cubicBezTo>
                  <a:cubicBezTo>
                    <a:pt x="968" y="448"/>
                    <a:pt x="973" y="444"/>
                    <a:pt x="978" y="444"/>
                  </a:cubicBezTo>
                  <a:cubicBezTo>
                    <a:pt x="983" y="444"/>
                    <a:pt x="988" y="445"/>
                    <a:pt x="993" y="446"/>
                  </a:cubicBezTo>
                  <a:cubicBezTo>
                    <a:pt x="997" y="446"/>
                    <a:pt x="1000" y="450"/>
                    <a:pt x="1002" y="455"/>
                  </a:cubicBezTo>
                  <a:cubicBezTo>
                    <a:pt x="1004" y="460"/>
                    <a:pt x="1010" y="474"/>
                    <a:pt x="1012" y="479"/>
                  </a:cubicBezTo>
                  <a:cubicBezTo>
                    <a:pt x="1014" y="484"/>
                    <a:pt x="1016" y="493"/>
                    <a:pt x="1016" y="500"/>
                  </a:cubicBezTo>
                  <a:cubicBezTo>
                    <a:pt x="1017" y="508"/>
                    <a:pt x="1016" y="510"/>
                    <a:pt x="1014" y="513"/>
                  </a:cubicBezTo>
                  <a:cubicBezTo>
                    <a:pt x="1013" y="516"/>
                    <a:pt x="1010" y="520"/>
                    <a:pt x="1008" y="522"/>
                  </a:cubicBezTo>
                  <a:cubicBezTo>
                    <a:pt x="1005" y="523"/>
                    <a:pt x="999" y="521"/>
                    <a:pt x="998" y="517"/>
                  </a:cubicBezTo>
                  <a:cubicBezTo>
                    <a:pt x="996" y="514"/>
                    <a:pt x="991" y="514"/>
                    <a:pt x="987" y="513"/>
                  </a:cubicBezTo>
                  <a:cubicBezTo>
                    <a:pt x="984" y="513"/>
                    <a:pt x="980" y="515"/>
                    <a:pt x="978" y="513"/>
                  </a:cubicBezTo>
                  <a:cubicBezTo>
                    <a:pt x="975" y="512"/>
                    <a:pt x="973" y="510"/>
                    <a:pt x="968" y="509"/>
                  </a:cubicBezTo>
                  <a:cubicBezTo>
                    <a:pt x="964" y="508"/>
                    <a:pt x="959" y="509"/>
                    <a:pt x="958" y="510"/>
                  </a:cubicBezTo>
                  <a:cubicBezTo>
                    <a:pt x="957" y="511"/>
                    <a:pt x="958" y="514"/>
                    <a:pt x="960" y="516"/>
                  </a:cubicBezTo>
                  <a:cubicBezTo>
                    <a:pt x="963" y="518"/>
                    <a:pt x="964" y="521"/>
                    <a:pt x="964" y="524"/>
                  </a:cubicBezTo>
                  <a:cubicBezTo>
                    <a:pt x="965" y="527"/>
                    <a:pt x="965" y="527"/>
                    <a:pt x="963" y="529"/>
                  </a:cubicBezTo>
                  <a:cubicBezTo>
                    <a:pt x="961" y="532"/>
                    <a:pt x="959" y="535"/>
                    <a:pt x="956" y="539"/>
                  </a:cubicBezTo>
                  <a:cubicBezTo>
                    <a:pt x="953" y="542"/>
                    <a:pt x="952" y="541"/>
                    <a:pt x="951" y="539"/>
                  </a:cubicBezTo>
                  <a:cubicBezTo>
                    <a:pt x="949" y="538"/>
                    <a:pt x="948" y="532"/>
                    <a:pt x="947" y="529"/>
                  </a:cubicBezTo>
                  <a:cubicBezTo>
                    <a:pt x="947" y="526"/>
                    <a:pt x="947" y="523"/>
                    <a:pt x="945" y="520"/>
                  </a:cubicBezTo>
                  <a:cubicBezTo>
                    <a:pt x="943" y="515"/>
                    <a:pt x="938" y="515"/>
                    <a:pt x="935" y="515"/>
                  </a:cubicBezTo>
                  <a:cubicBezTo>
                    <a:pt x="931" y="515"/>
                    <a:pt x="927" y="515"/>
                    <a:pt x="921" y="513"/>
                  </a:cubicBezTo>
                  <a:cubicBezTo>
                    <a:pt x="917" y="511"/>
                    <a:pt x="918" y="508"/>
                    <a:pt x="916" y="500"/>
                  </a:cubicBezTo>
                  <a:cubicBezTo>
                    <a:pt x="915" y="493"/>
                    <a:pt x="914" y="487"/>
                    <a:pt x="915" y="484"/>
                  </a:cubicBezTo>
                  <a:cubicBezTo>
                    <a:pt x="916" y="481"/>
                    <a:pt x="923" y="479"/>
                    <a:pt x="927" y="477"/>
                  </a:cubicBezTo>
                  <a:cubicBezTo>
                    <a:pt x="931" y="475"/>
                    <a:pt x="932" y="471"/>
                    <a:pt x="934" y="470"/>
                  </a:cubicBezTo>
                  <a:cubicBezTo>
                    <a:pt x="936" y="468"/>
                    <a:pt x="941" y="460"/>
                    <a:pt x="945" y="459"/>
                  </a:cubicBezTo>
                  <a:cubicBezTo>
                    <a:pt x="948" y="458"/>
                    <a:pt x="951" y="461"/>
                    <a:pt x="951" y="461"/>
                  </a:cubicBezTo>
                  <a:cubicBezTo>
                    <a:pt x="951" y="461"/>
                    <a:pt x="949" y="468"/>
                    <a:pt x="950" y="473"/>
                  </a:cubicBezTo>
                  <a:cubicBezTo>
                    <a:pt x="950" y="478"/>
                    <a:pt x="950" y="483"/>
                    <a:pt x="952" y="487"/>
                  </a:cubicBezTo>
                  <a:cubicBezTo>
                    <a:pt x="954" y="489"/>
                    <a:pt x="961" y="495"/>
                    <a:pt x="964" y="497"/>
                  </a:cubicBezTo>
                  <a:cubicBezTo>
                    <a:pt x="967" y="499"/>
                    <a:pt x="973" y="501"/>
                    <a:pt x="978" y="500"/>
                  </a:cubicBezTo>
                  <a:cubicBezTo>
                    <a:pt x="982" y="499"/>
                    <a:pt x="981" y="495"/>
                    <a:pt x="979" y="494"/>
                  </a:cubicBezTo>
                  <a:cubicBezTo>
                    <a:pt x="977" y="492"/>
                    <a:pt x="975" y="490"/>
                    <a:pt x="973" y="488"/>
                  </a:cubicBezTo>
                  <a:cubicBezTo>
                    <a:pt x="970" y="487"/>
                    <a:pt x="966" y="484"/>
                    <a:pt x="964" y="483"/>
                  </a:cubicBezTo>
                  <a:cubicBezTo>
                    <a:pt x="962" y="483"/>
                    <a:pt x="962" y="480"/>
                    <a:pt x="963" y="479"/>
                  </a:cubicBezTo>
                  <a:cubicBezTo>
                    <a:pt x="964" y="477"/>
                    <a:pt x="968" y="476"/>
                    <a:pt x="973" y="476"/>
                  </a:cubicBezTo>
                  <a:cubicBezTo>
                    <a:pt x="978" y="477"/>
                    <a:pt x="981" y="479"/>
                    <a:pt x="984" y="483"/>
                  </a:cubicBezTo>
                  <a:cubicBezTo>
                    <a:pt x="988" y="487"/>
                    <a:pt x="994" y="498"/>
                    <a:pt x="996" y="500"/>
                  </a:cubicBezTo>
                  <a:cubicBezTo>
                    <a:pt x="997" y="501"/>
                    <a:pt x="999" y="501"/>
                    <a:pt x="1000" y="499"/>
                  </a:cubicBezTo>
                  <a:cubicBezTo>
                    <a:pt x="1000" y="496"/>
                    <a:pt x="1000" y="494"/>
                    <a:pt x="997" y="489"/>
                  </a:cubicBezTo>
                  <a:cubicBezTo>
                    <a:pt x="994" y="484"/>
                    <a:pt x="994" y="484"/>
                    <a:pt x="992" y="480"/>
                  </a:cubicBezTo>
                  <a:cubicBezTo>
                    <a:pt x="990" y="476"/>
                    <a:pt x="987" y="477"/>
                    <a:pt x="984" y="472"/>
                  </a:cubicBezTo>
                  <a:cubicBezTo>
                    <a:pt x="982" y="466"/>
                    <a:pt x="981" y="462"/>
                    <a:pt x="981" y="462"/>
                  </a:cubicBezTo>
                  <a:moveTo>
                    <a:pt x="1062" y="517"/>
                  </a:moveTo>
                  <a:cubicBezTo>
                    <a:pt x="1062" y="517"/>
                    <a:pt x="1054" y="515"/>
                    <a:pt x="1052" y="514"/>
                  </a:cubicBezTo>
                  <a:cubicBezTo>
                    <a:pt x="1049" y="514"/>
                    <a:pt x="1042" y="509"/>
                    <a:pt x="1037" y="508"/>
                  </a:cubicBezTo>
                  <a:cubicBezTo>
                    <a:pt x="1034" y="506"/>
                    <a:pt x="1029" y="505"/>
                    <a:pt x="1029" y="505"/>
                  </a:cubicBezTo>
                  <a:cubicBezTo>
                    <a:pt x="1029" y="505"/>
                    <a:pt x="1029" y="509"/>
                    <a:pt x="1031" y="512"/>
                  </a:cubicBezTo>
                  <a:cubicBezTo>
                    <a:pt x="1032" y="514"/>
                    <a:pt x="1034" y="515"/>
                    <a:pt x="1034" y="515"/>
                  </a:cubicBezTo>
                  <a:cubicBezTo>
                    <a:pt x="1034" y="515"/>
                    <a:pt x="1036" y="526"/>
                    <a:pt x="1037" y="528"/>
                  </a:cubicBezTo>
                  <a:cubicBezTo>
                    <a:pt x="1037" y="529"/>
                    <a:pt x="1041" y="537"/>
                    <a:pt x="1044" y="538"/>
                  </a:cubicBezTo>
                  <a:cubicBezTo>
                    <a:pt x="1048" y="538"/>
                    <a:pt x="1052" y="537"/>
                    <a:pt x="1055" y="532"/>
                  </a:cubicBezTo>
                  <a:cubicBezTo>
                    <a:pt x="1059" y="528"/>
                    <a:pt x="1060" y="528"/>
                    <a:pt x="1061" y="525"/>
                  </a:cubicBezTo>
                  <a:cubicBezTo>
                    <a:pt x="1062" y="522"/>
                    <a:pt x="1062" y="517"/>
                    <a:pt x="1062" y="517"/>
                  </a:cubicBezTo>
                  <a:moveTo>
                    <a:pt x="1046" y="481"/>
                  </a:moveTo>
                  <a:cubicBezTo>
                    <a:pt x="1046" y="481"/>
                    <a:pt x="1040" y="480"/>
                    <a:pt x="1037" y="480"/>
                  </a:cubicBezTo>
                  <a:cubicBezTo>
                    <a:pt x="1035" y="479"/>
                    <a:pt x="1030" y="481"/>
                    <a:pt x="1030" y="484"/>
                  </a:cubicBezTo>
                  <a:cubicBezTo>
                    <a:pt x="1030" y="487"/>
                    <a:pt x="1030" y="491"/>
                    <a:pt x="1031" y="492"/>
                  </a:cubicBezTo>
                  <a:cubicBezTo>
                    <a:pt x="1032" y="494"/>
                    <a:pt x="1034" y="494"/>
                    <a:pt x="1035" y="495"/>
                  </a:cubicBezTo>
                  <a:cubicBezTo>
                    <a:pt x="1036" y="496"/>
                    <a:pt x="1038" y="495"/>
                    <a:pt x="1038" y="495"/>
                  </a:cubicBezTo>
                  <a:cubicBezTo>
                    <a:pt x="1038" y="495"/>
                    <a:pt x="1041" y="494"/>
                    <a:pt x="1042" y="492"/>
                  </a:cubicBezTo>
                  <a:cubicBezTo>
                    <a:pt x="1044" y="489"/>
                    <a:pt x="1044" y="487"/>
                    <a:pt x="1045" y="484"/>
                  </a:cubicBezTo>
                  <a:cubicBezTo>
                    <a:pt x="1046" y="482"/>
                    <a:pt x="1046" y="481"/>
                    <a:pt x="1046" y="481"/>
                  </a:cubicBezTo>
                  <a:moveTo>
                    <a:pt x="1020" y="475"/>
                  </a:moveTo>
                  <a:cubicBezTo>
                    <a:pt x="1020" y="475"/>
                    <a:pt x="1033" y="471"/>
                    <a:pt x="1037" y="471"/>
                  </a:cubicBezTo>
                  <a:cubicBezTo>
                    <a:pt x="1041" y="470"/>
                    <a:pt x="1047" y="465"/>
                    <a:pt x="1047" y="461"/>
                  </a:cubicBezTo>
                  <a:cubicBezTo>
                    <a:pt x="1047" y="457"/>
                    <a:pt x="1043" y="454"/>
                    <a:pt x="1040" y="453"/>
                  </a:cubicBezTo>
                  <a:cubicBezTo>
                    <a:pt x="1035" y="451"/>
                    <a:pt x="1030" y="454"/>
                    <a:pt x="1026" y="457"/>
                  </a:cubicBezTo>
                  <a:cubicBezTo>
                    <a:pt x="1021" y="460"/>
                    <a:pt x="1022" y="463"/>
                    <a:pt x="1019" y="465"/>
                  </a:cubicBezTo>
                  <a:cubicBezTo>
                    <a:pt x="1017" y="467"/>
                    <a:pt x="1017" y="467"/>
                    <a:pt x="1017" y="470"/>
                  </a:cubicBezTo>
                  <a:cubicBezTo>
                    <a:pt x="1017" y="472"/>
                    <a:pt x="1020" y="475"/>
                    <a:pt x="1020" y="475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path"/>
          <p:cNvSpPr/>
          <p:nvPr/>
        </p:nvSpPr>
        <p:spPr>
          <a:xfrm>
            <a:off x="1072777" y="818842"/>
            <a:ext cx="2210363" cy="80212"/>
          </a:xfrm>
          <a:custGeom>
            <a:avLst/>
            <a:gdLst/>
            <a:ahLst/>
            <a:cxnLst/>
            <a:rect l="0" t="0" r="0" b="0"/>
            <a:pathLst>
              <a:path w="3480" h="126">
                <a:moveTo>
                  <a:pt x="549" y="32"/>
                </a:moveTo>
                <a:lnTo>
                  <a:pt x="549" y="39"/>
                </a:lnTo>
                <a:lnTo>
                  <a:pt x="536" y="39"/>
                </a:lnTo>
                <a:lnTo>
                  <a:pt x="536" y="81"/>
                </a:lnTo>
                <a:cubicBezTo>
                  <a:pt x="536" y="87"/>
                  <a:pt x="537" y="89"/>
                  <a:pt x="541" y="89"/>
                </a:cubicBezTo>
                <a:cubicBezTo>
                  <a:pt x="544" y="90"/>
                  <a:pt x="547" y="87"/>
                  <a:pt x="550" y="82"/>
                </a:cubicBezTo>
                <a:lnTo>
                  <a:pt x="553" y="83"/>
                </a:lnTo>
                <a:cubicBezTo>
                  <a:pt x="548" y="93"/>
                  <a:pt x="541" y="98"/>
                  <a:pt x="532" y="98"/>
                </a:cubicBezTo>
                <a:cubicBezTo>
                  <a:pt x="522" y="98"/>
                  <a:pt x="517" y="94"/>
                  <a:pt x="516" y="85"/>
                </a:cubicBezTo>
                <a:lnTo>
                  <a:pt x="516" y="84"/>
                </a:lnTo>
                <a:lnTo>
                  <a:pt x="516" y="39"/>
                </a:lnTo>
                <a:lnTo>
                  <a:pt x="509" y="39"/>
                </a:lnTo>
                <a:lnTo>
                  <a:pt x="509" y="35"/>
                </a:lnTo>
                <a:cubicBezTo>
                  <a:pt x="516" y="29"/>
                  <a:pt x="524" y="20"/>
                  <a:pt x="533" y="9"/>
                </a:cubicBezTo>
                <a:lnTo>
                  <a:pt x="536" y="9"/>
                </a:lnTo>
                <a:lnTo>
                  <a:pt x="536" y="32"/>
                </a:lnTo>
                <a:lnTo>
                  <a:pt x="549" y="32"/>
                </a:lnTo>
                <a:close/>
                <a:moveTo>
                  <a:pt x="475" y="11"/>
                </a:moveTo>
                <a:cubicBezTo>
                  <a:pt x="476" y="4"/>
                  <a:pt x="479" y="1"/>
                  <a:pt x="486" y="0"/>
                </a:cubicBezTo>
                <a:cubicBezTo>
                  <a:pt x="493" y="1"/>
                  <a:pt x="497" y="4"/>
                  <a:pt x="497" y="11"/>
                </a:cubicBezTo>
                <a:cubicBezTo>
                  <a:pt x="497" y="18"/>
                  <a:pt x="493" y="22"/>
                  <a:pt x="486" y="22"/>
                </a:cubicBezTo>
                <a:cubicBezTo>
                  <a:pt x="479" y="22"/>
                  <a:pt x="476" y="18"/>
                  <a:pt x="475" y="11"/>
                </a:cubicBezTo>
                <a:moveTo>
                  <a:pt x="503" y="94"/>
                </a:moveTo>
                <a:lnTo>
                  <a:pt x="503" y="98"/>
                </a:lnTo>
                <a:lnTo>
                  <a:pt x="469" y="98"/>
                </a:lnTo>
                <a:lnTo>
                  <a:pt x="469" y="94"/>
                </a:lnTo>
                <a:cubicBezTo>
                  <a:pt x="475" y="94"/>
                  <a:pt x="477" y="91"/>
                  <a:pt x="477" y="85"/>
                </a:cubicBezTo>
                <a:lnTo>
                  <a:pt x="477" y="44"/>
                </a:lnTo>
                <a:cubicBezTo>
                  <a:pt x="477" y="39"/>
                  <a:pt x="475" y="37"/>
                  <a:pt x="469" y="36"/>
                </a:cubicBezTo>
                <a:lnTo>
                  <a:pt x="469" y="32"/>
                </a:lnTo>
                <a:lnTo>
                  <a:pt x="496" y="32"/>
                </a:lnTo>
                <a:lnTo>
                  <a:pt x="496" y="86"/>
                </a:lnTo>
                <a:cubicBezTo>
                  <a:pt x="496" y="92"/>
                  <a:pt x="498" y="94"/>
                  <a:pt x="503" y="94"/>
                </a:cubicBezTo>
                <a:moveTo>
                  <a:pt x="460" y="52"/>
                </a:moveTo>
                <a:lnTo>
                  <a:pt x="457" y="52"/>
                </a:lnTo>
                <a:cubicBezTo>
                  <a:pt x="453" y="41"/>
                  <a:pt x="447" y="36"/>
                  <a:pt x="439" y="35"/>
                </a:cubicBezTo>
                <a:cubicBezTo>
                  <a:pt x="434" y="36"/>
                  <a:pt x="431" y="39"/>
                  <a:pt x="430" y="44"/>
                </a:cubicBezTo>
                <a:cubicBezTo>
                  <a:pt x="430" y="48"/>
                  <a:pt x="435" y="52"/>
                  <a:pt x="444" y="56"/>
                </a:cubicBezTo>
                <a:cubicBezTo>
                  <a:pt x="457" y="62"/>
                  <a:pt x="463" y="69"/>
                  <a:pt x="463" y="78"/>
                </a:cubicBezTo>
                <a:cubicBezTo>
                  <a:pt x="462" y="91"/>
                  <a:pt x="455" y="98"/>
                  <a:pt x="441" y="99"/>
                </a:cubicBezTo>
                <a:cubicBezTo>
                  <a:pt x="437" y="99"/>
                  <a:pt x="432" y="98"/>
                  <a:pt x="425" y="97"/>
                </a:cubicBezTo>
                <a:cubicBezTo>
                  <a:pt x="424" y="96"/>
                  <a:pt x="423" y="95"/>
                  <a:pt x="423" y="95"/>
                </a:cubicBezTo>
                <a:cubicBezTo>
                  <a:pt x="421" y="95"/>
                  <a:pt x="420" y="96"/>
                  <a:pt x="419" y="98"/>
                </a:cubicBezTo>
                <a:lnTo>
                  <a:pt x="415" y="98"/>
                </a:lnTo>
                <a:lnTo>
                  <a:pt x="415" y="76"/>
                </a:lnTo>
                <a:lnTo>
                  <a:pt x="420" y="76"/>
                </a:lnTo>
                <a:cubicBezTo>
                  <a:pt x="422" y="89"/>
                  <a:pt x="429" y="95"/>
                  <a:pt x="440" y="95"/>
                </a:cubicBezTo>
                <a:cubicBezTo>
                  <a:pt x="446" y="95"/>
                  <a:pt x="449" y="92"/>
                  <a:pt x="450" y="85"/>
                </a:cubicBezTo>
                <a:cubicBezTo>
                  <a:pt x="450" y="82"/>
                  <a:pt x="445" y="78"/>
                  <a:pt x="435" y="73"/>
                </a:cubicBezTo>
                <a:cubicBezTo>
                  <a:pt x="422" y="67"/>
                  <a:pt x="416" y="60"/>
                  <a:pt x="416" y="52"/>
                </a:cubicBezTo>
                <a:cubicBezTo>
                  <a:pt x="417" y="39"/>
                  <a:pt x="424" y="32"/>
                  <a:pt x="439" y="31"/>
                </a:cubicBezTo>
                <a:cubicBezTo>
                  <a:pt x="441" y="31"/>
                  <a:pt x="445" y="32"/>
                  <a:pt x="449" y="33"/>
                </a:cubicBezTo>
                <a:cubicBezTo>
                  <a:pt x="451" y="34"/>
                  <a:pt x="453" y="34"/>
                  <a:pt x="454" y="34"/>
                </a:cubicBezTo>
                <a:cubicBezTo>
                  <a:pt x="455" y="34"/>
                  <a:pt x="457" y="33"/>
                  <a:pt x="457" y="31"/>
                </a:cubicBezTo>
                <a:lnTo>
                  <a:pt x="460" y="31"/>
                </a:lnTo>
                <a:lnTo>
                  <a:pt x="460" y="52"/>
                </a:lnTo>
                <a:close/>
                <a:moveTo>
                  <a:pt x="392" y="94"/>
                </a:moveTo>
                <a:lnTo>
                  <a:pt x="392" y="98"/>
                </a:lnTo>
                <a:lnTo>
                  <a:pt x="354" y="98"/>
                </a:lnTo>
                <a:lnTo>
                  <a:pt x="354" y="94"/>
                </a:lnTo>
                <a:cubicBezTo>
                  <a:pt x="359" y="94"/>
                  <a:pt x="362" y="91"/>
                  <a:pt x="361" y="85"/>
                </a:cubicBezTo>
                <a:lnTo>
                  <a:pt x="361" y="44"/>
                </a:lnTo>
                <a:cubicBezTo>
                  <a:pt x="361" y="39"/>
                  <a:pt x="359" y="36"/>
                  <a:pt x="354" y="36"/>
                </a:cubicBezTo>
                <a:lnTo>
                  <a:pt x="354" y="32"/>
                </a:lnTo>
                <a:lnTo>
                  <a:pt x="381" y="32"/>
                </a:lnTo>
                <a:lnTo>
                  <a:pt x="381" y="44"/>
                </a:lnTo>
                <a:cubicBezTo>
                  <a:pt x="387" y="35"/>
                  <a:pt x="393" y="31"/>
                  <a:pt x="399" y="31"/>
                </a:cubicBezTo>
                <a:cubicBezTo>
                  <a:pt x="406" y="31"/>
                  <a:pt x="410" y="35"/>
                  <a:pt x="411" y="42"/>
                </a:cubicBezTo>
                <a:cubicBezTo>
                  <a:pt x="411" y="48"/>
                  <a:pt x="408" y="51"/>
                  <a:pt x="402" y="51"/>
                </a:cubicBezTo>
                <a:cubicBezTo>
                  <a:pt x="399" y="51"/>
                  <a:pt x="396" y="50"/>
                  <a:pt x="393" y="46"/>
                </a:cubicBezTo>
                <a:cubicBezTo>
                  <a:pt x="392" y="44"/>
                  <a:pt x="391" y="43"/>
                  <a:pt x="390" y="43"/>
                </a:cubicBezTo>
                <a:cubicBezTo>
                  <a:pt x="384" y="44"/>
                  <a:pt x="381" y="49"/>
                  <a:pt x="381" y="56"/>
                </a:cubicBezTo>
                <a:lnTo>
                  <a:pt x="381" y="83"/>
                </a:lnTo>
                <a:cubicBezTo>
                  <a:pt x="380" y="91"/>
                  <a:pt x="384" y="95"/>
                  <a:pt x="392" y="94"/>
                </a:cubicBezTo>
                <a:moveTo>
                  <a:pt x="285" y="32"/>
                </a:moveTo>
                <a:lnTo>
                  <a:pt x="285" y="36"/>
                </a:lnTo>
                <a:cubicBezTo>
                  <a:pt x="284" y="36"/>
                  <a:pt x="284" y="36"/>
                  <a:pt x="285" y="36"/>
                </a:cubicBezTo>
                <a:cubicBezTo>
                  <a:pt x="281" y="36"/>
                  <a:pt x="278" y="38"/>
                  <a:pt x="277" y="44"/>
                </a:cubicBezTo>
                <a:lnTo>
                  <a:pt x="254" y="99"/>
                </a:lnTo>
                <a:lnTo>
                  <a:pt x="251" y="99"/>
                </a:lnTo>
                <a:lnTo>
                  <a:pt x="234" y="58"/>
                </a:lnTo>
                <a:cubicBezTo>
                  <a:pt x="229" y="47"/>
                  <a:pt x="226" y="41"/>
                  <a:pt x="225" y="40"/>
                </a:cubicBezTo>
                <a:cubicBezTo>
                  <a:pt x="224" y="37"/>
                  <a:pt x="222" y="36"/>
                  <a:pt x="219" y="36"/>
                </a:cubicBezTo>
                <a:lnTo>
                  <a:pt x="219" y="32"/>
                </a:lnTo>
                <a:lnTo>
                  <a:pt x="255" y="32"/>
                </a:lnTo>
                <a:lnTo>
                  <a:pt x="255" y="36"/>
                </a:lnTo>
                <a:cubicBezTo>
                  <a:pt x="254" y="36"/>
                  <a:pt x="253" y="36"/>
                  <a:pt x="253" y="36"/>
                </a:cubicBezTo>
                <a:cubicBezTo>
                  <a:pt x="249" y="36"/>
                  <a:pt x="247" y="37"/>
                  <a:pt x="248" y="40"/>
                </a:cubicBezTo>
                <a:cubicBezTo>
                  <a:pt x="247" y="40"/>
                  <a:pt x="248" y="42"/>
                  <a:pt x="249" y="44"/>
                </a:cubicBezTo>
                <a:lnTo>
                  <a:pt x="260" y="73"/>
                </a:lnTo>
                <a:lnTo>
                  <a:pt x="270" y="47"/>
                </a:lnTo>
                <a:cubicBezTo>
                  <a:pt x="271" y="45"/>
                  <a:pt x="272" y="43"/>
                  <a:pt x="272" y="41"/>
                </a:cubicBezTo>
                <a:cubicBezTo>
                  <a:pt x="272" y="37"/>
                  <a:pt x="269" y="36"/>
                  <a:pt x="264" y="36"/>
                </a:cubicBezTo>
                <a:lnTo>
                  <a:pt x="264" y="32"/>
                </a:lnTo>
                <a:lnTo>
                  <a:pt x="285" y="32"/>
                </a:lnTo>
                <a:close/>
                <a:moveTo>
                  <a:pt x="186" y="11"/>
                </a:moveTo>
                <a:cubicBezTo>
                  <a:pt x="186" y="4"/>
                  <a:pt x="190" y="1"/>
                  <a:pt x="197" y="0"/>
                </a:cubicBezTo>
                <a:cubicBezTo>
                  <a:pt x="203" y="1"/>
                  <a:pt x="207" y="4"/>
                  <a:pt x="208" y="11"/>
                </a:cubicBezTo>
                <a:cubicBezTo>
                  <a:pt x="207" y="18"/>
                  <a:pt x="203" y="22"/>
                  <a:pt x="197" y="22"/>
                </a:cubicBezTo>
                <a:cubicBezTo>
                  <a:pt x="190" y="22"/>
                  <a:pt x="186" y="18"/>
                  <a:pt x="186" y="11"/>
                </a:cubicBezTo>
                <a:moveTo>
                  <a:pt x="213" y="94"/>
                </a:moveTo>
                <a:lnTo>
                  <a:pt x="213" y="98"/>
                </a:lnTo>
                <a:lnTo>
                  <a:pt x="180" y="98"/>
                </a:lnTo>
                <a:lnTo>
                  <a:pt x="180" y="94"/>
                </a:lnTo>
                <a:cubicBezTo>
                  <a:pt x="185" y="94"/>
                  <a:pt x="188" y="91"/>
                  <a:pt x="187" y="85"/>
                </a:cubicBezTo>
                <a:lnTo>
                  <a:pt x="187" y="44"/>
                </a:lnTo>
                <a:cubicBezTo>
                  <a:pt x="188" y="39"/>
                  <a:pt x="185" y="37"/>
                  <a:pt x="180" y="36"/>
                </a:cubicBezTo>
                <a:lnTo>
                  <a:pt x="180" y="32"/>
                </a:lnTo>
                <a:lnTo>
                  <a:pt x="207" y="32"/>
                </a:lnTo>
                <a:lnTo>
                  <a:pt x="207" y="86"/>
                </a:lnTo>
                <a:cubicBezTo>
                  <a:pt x="206" y="92"/>
                  <a:pt x="209" y="94"/>
                  <a:pt x="213" y="94"/>
                </a:cubicBezTo>
                <a:moveTo>
                  <a:pt x="175" y="94"/>
                </a:moveTo>
                <a:lnTo>
                  <a:pt x="175" y="98"/>
                </a:lnTo>
                <a:lnTo>
                  <a:pt x="142" y="98"/>
                </a:lnTo>
                <a:lnTo>
                  <a:pt x="142" y="94"/>
                </a:lnTo>
                <a:cubicBezTo>
                  <a:pt x="146" y="94"/>
                  <a:pt x="149" y="91"/>
                  <a:pt x="149" y="86"/>
                </a:cubicBezTo>
                <a:lnTo>
                  <a:pt x="149" y="52"/>
                </a:lnTo>
                <a:cubicBezTo>
                  <a:pt x="149" y="44"/>
                  <a:pt x="146" y="40"/>
                  <a:pt x="141" y="40"/>
                </a:cubicBezTo>
                <a:cubicBezTo>
                  <a:pt x="137" y="41"/>
                  <a:pt x="133" y="44"/>
                  <a:pt x="129" y="48"/>
                </a:cubicBezTo>
                <a:lnTo>
                  <a:pt x="129" y="86"/>
                </a:lnTo>
                <a:cubicBezTo>
                  <a:pt x="129" y="92"/>
                  <a:pt x="131" y="94"/>
                  <a:pt x="136" y="94"/>
                </a:cubicBezTo>
                <a:lnTo>
                  <a:pt x="136" y="98"/>
                </a:lnTo>
                <a:lnTo>
                  <a:pt x="102" y="98"/>
                </a:lnTo>
                <a:lnTo>
                  <a:pt x="102" y="94"/>
                </a:lnTo>
                <a:cubicBezTo>
                  <a:pt x="107" y="94"/>
                  <a:pt x="110" y="91"/>
                  <a:pt x="109" y="85"/>
                </a:cubicBezTo>
                <a:lnTo>
                  <a:pt x="109" y="44"/>
                </a:lnTo>
                <a:cubicBezTo>
                  <a:pt x="110" y="39"/>
                  <a:pt x="107" y="37"/>
                  <a:pt x="102" y="36"/>
                </a:cubicBezTo>
                <a:lnTo>
                  <a:pt x="102" y="32"/>
                </a:lnTo>
                <a:lnTo>
                  <a:pt x="129" y="32"/>
                </a:lnTo>
                <a:lnTo>
                  <a:pt x="129" y="42"/>
                </a:lnTo>
                <a:lnTo>
                  <a:pt x="129" y="42"/>
                </a:lnTo>
                <a:cubicBezTo>
                  <a:pt x="134" y="35"/>
                  <a:pt x="140" y="31"/>
                  <a:pt x="149" y="31"/>
                </a:cubicBezTo>
                <a:cubicBezTo>
                  <a:pt x="161" y="32"/>
                  <a:pt x="168" y="39"/>
                  <a:pt x="168" y="51"/>
                </a:cubicBezTo>
                <a:lnTo>
                  <a:pt x="168" y="86"/>
                </a:lnTo>
                <a:cubicBezTo>
                  <a:pt x="167" y="92"/>
                  <a:pt x="170" y="94"/>
                  <a:pt x="175" y="94"/>
                </a:cubicBezTo>
                <a:moveTo>
                  <a:pt x="96" y="2"/>
                </a:moveTo>
                <a:lnTo>
                  <a:pt x="96" y="5"/>
                </a:lnTo>
                <a:cubicBezTo>
                  <a:pt x="88" y="6"/>
                  <a:pt x="84" y="10"/>
                  <a:pt x="85" y="18"/>
                </a:cubicBezTo>
                <a:lnTo>
                  <a:pt x="85" y="63"/>
                </a:lnTo>
                <a:cubicBezTo>
                  <a:pt x="85" y="76"/>
                  <a:pt x="82" y="85"/>
                  <a:pt x="77" y="90"/>
                </a:cubicBezTo>
                <a:cubicBezTo>
                  <a:pt x="71" y="96"/>
                  <a:pt x="62" y="99"/>
                  <a:pt x="50" y="99"/>
                </a:cubicBezTo>
                <a:cubicBezTo>
                  <a:pt x="37" y="99"/>
                  <a:pt x="28" y="96"/>
                  <a:pt x="21" y="92"/>
                </a:cubicBezTo>
                <a:cubicBezTo>
                  <a:pt x="14" y="86"/>
                  <a:pt x="11" y="78"/>
                  <a:pt x="11" y="66"/>
                </a:cubicBezTo>
                <a:lnTo>
                  <a:pt x="11" y="19"/>
                </a:lnTo>
                <a:cubicBezTo>
                  <a:pt x="12" y="10"/>
                  <a:pt x="8" y="5"/>
                  <a:pt x="0" y="5"/>
                </a:cubicBezTo>
                <a:lnTo>
                  <a:pt x="0" y="2"/>
                </a:lnTo>
                <a:lnTo>
                  <a:pt x="48" y="2"/>
                </a:lnTo>
                <a:lnTo>
                  <a:pt x="48" y="5"/>
                </a:lnTo>
                <a:cubicBezTo>
                  <a:pt x="37" y="5"/>
                  <a:pt x="33" y="9"/>
                  <a:pt x="34" y="19"/>
                </a:cubicBezTo>
                <a:lnTo>
                  <a:pt x="34" y="66"/>
                </a:lnTo>
                <a:cubicBezTo>
                  <a:pt x="33" y="84"/>
                  <a:pt x="40" y="94"/>
                  <a:pt x="54" y="93"/>
                </a:cubicBezTo>
                <a:cubicBezTo>
                  <a:pt x="71" y="93"/>
                  <a:pt x="79" y="83"/>
                  <a:pt x="79" y="63"/>
                </a:cubicBezTo>
                <a:lnTo>
                  <a:pt x="79" y="20"/>
                </a:lnTo>
                <a:cubicBezTo>
                  <a:pt x="80" y="10"/>
                  <a:pt x="75" y="5"/>
                  <a:pt x="65" y="5"/>
                </a:cubicBezTo>
                <a:lnTo>
                  <a:pt x="65" y="2"/>
                </a:lnTo>
                <a:lnTo>
                  <a:pt x="96" y="2"/>
                </a:lnTo>
                <a:close/>
                <a:moveTo>
                  <a:pt x="311" y="58"/>
                </a:moveTo>
                <a:lnTo>
                  <a:pt x="329" y="58"/>
                </a:lnTo>
                <a:cubicBezTo>
                  <a:pt x="329" y="51"/>
                  <a:pt x="329" y="45"/>
                  <a:pt x="328" y="42"/>
                </a:cubicBezTo>
                <a:cubicBezTo>
                  <a:pt x="327" y="37"/>
                  <a:pt x="324" y="35"/>
                  <a:pt x="320" y="35"/>
                </a:cubicBezTo>
                <a:cubicBezTo>
                  <a:pt x="313" y="35"/>
                  <a:pt x="310" y="42"/>
                  <a:pt x="311" y="58"/>
                </a:cubicBezTo>
                <a:moveTo>
                  <a:pt x="344" y="80"/>
                </a:moveTo>
                <a:lnTo>
                  <a:pt x="348" y="82"/>
                </a:lnTo>
                <a:cubicBezTo>
                  <a:pt x="339" y="94"/>
                  <a:pt x="330" y="99"/>
                  <a:pt x="319" y="99"/>
                </a:cubicBezTo>
                <a:cubicBezTo>
                  <a:pt x="301" y="98"/>
                  <a:pt x="291" y="87"/>
                  <a:pt x="291" y="65"/>
                </a:cubicBezTo>
                <a:cubicBezTo>
                  <a:pt x="292" y="44"/>
                  <a:pt x="302" y="33"/>
                  <a:pt x="320" y="31"/>
                </a:cubicBezTo>
                <a:cubicBezTo>
                  <a:pt x="337" y="31"/>
                  <a:pt x="346" y="42"/>
                  <a:pt x="347" y="63"/>
                </a:cubicBezTo>
                <a:lnTo>
                  <a:pt x="311" y="63"/>
                </a:lnTo>
                <a:cubicBezTo>
                  <a:pt x="312" y="81"/>
                  <a:pt x="318" y="89"/>
                  <a:pt x="328" y="89"/>
                </a:cubicBezTo>
                <a:cubicBezTo>
                  <a:pt x="334" y="90"/>
                  <a:pt x="339" y="87"/>
                  <a:pt x="344" y="80"/>
                </a:cubicBezTo>
                <a:moveTo>
                  <a:pt x="1855" y="82"/>
                </a:moveTo>
                <a:lnTo>
                  <a:pt x="1858" y="85"/>
                </a:lnTo>
                <a:cubicBezTo>
                  <a:pt x="1850" y="94"/>
                  <a:pt x="1841" y="98"/>
                  <a:pt x="1831" y="99"/>
                </a:cubicBezTo>
                <a:cubicBezTo>
                  <a:pt x="1812" y="98"/>
                  <a:pt x="1802" y="88"/>
                  <a:pt x="1800" y="67"/>
                </a:cubicBezTo>
                <a:cubicBezTo>
                  <a:pt x="1801" y="45"/>
                  <a:pt x="1812" y="33"/>
                  <a:pt x="1834" y="31"/>
                </a:cubicBezTo>
                <a:cubicBezTo>
                  <a:pt x="1847" y="32"/>
                  <a:pt x="1855" y="37"/>
                  <a:pt x="1855" y="46"/>
                </a:cubicBezTo>
                <a:cubicBezTo>
                  <a:pt x="1855" y="52"/>
                  <a:pt x="1852" y="55"/>
                  <a:pt x="1846" y="55"/>
                </a:cubicBezTo>
                <a:cubicBezTo>
                  <a:pt x="1840" y="56"/>
                  <a:pt x="1838" y="51"/>
                  <a:pt x="1838" y="41"/>
                </a:cubicBezTo>
                <a:cubicBezTo>
                  <a:pt x="1838" y="37"/>
                  <a:pt x="1836" y="36"/>
                  <a:pt x="1832" y="35"/>
                </a:cubicBezTo>
                <a:cubicBezTo>
                  <a:pt x="1824" y="36"/>
                  <a:pt x="1820" y="44"/>
                  <a:pt x="1820" y="59"/>
                </a:cubicBezTo>
                <a:cubicBezTo>
                  <a:pt x="1820" y="78"/>
                  <a:pt x="1827" y="89"/>
                  <a:pt x="1840" y="90"/>
                </a:cubicBezTo>
                <a:cubicBezTo>
                  <a:pt x="1846" y="90"/>
                  <a:pt x="1851" y="88"/>
                  <a:pt x="1855" y="82"/>
                </a:cubicBezTo>
                <a:moveTo>
                  <a:pt x="1795" y="94"/>
                </a:moveTo>
                <a:lnTo>
                  <a:pt x="1795" y="98"/>
                </a:lnTo>
                <a:lnTo>
                  <a:pt x="1761" y="98"/>
                </a:lnTo>
                <a:lnTo>
                  <a:pt x="1761" y="94"/>
                </a:lnTo>
                <a:cubicBezTo>
                  <a:pt x="1766" y="94"/>
                  <a:pt x="1768" y="91"/>
                  <a:pt x="1768" y="86"/>
                </a:cubicBezTo>
                <a:lnTo>
                  <a:pt x="1768" y="52"/>
                </a:lnTo>
                <a:cubicBezTo>
                  <a:pt x="1768" y="44"/>
                  <a:pt x="1766" y="40"/>
                  <a:pt x="1760" y="40"/>
                </a:cubicBezTo>
                <a:cubicBezTo>
                  <a:pt x="1756" y="41"/>
                  <a:pt x="1752" y="44"/>
                  <a:pt x="1749" y="48"/>
                </a:cubicBezTo>
                <a:lnTo>
                  <a:pt x="1749" y="86"/>
                </a:lnTo>
                <a:cubicBezTo>
                  <a:pt x="1748" y="92"/>
                  <a:pt x="1750" y="94"/>
                  <a:pt x="1755" y="94"/>
                </a:cubicBezTo>
                <a:lnTo>
                  <a:pt x="1755" y="98"/>
                </a:lnTo>
                <a:lnTo>
                  <a:pt x="1721" y="98"/>
                </a:lnTo>
                <a:lnTo>
                  <a:pt x="1721" y="94"/>
                </a:lnTo>
                <a:cubicBezTo>
                  <a:pt x="1727" y="94"/>
                  <a:pt x="1729" y="91"/>
                  <a:pt x="1729" y="85"/>
                </a:cubicBezTo>
                <a:lnTo>
                  <a:pt x="1729" y="44"/>
                </a:lnTo>
                <a:cubicBezTo>
                  <a:pt x="1729" y="39"/>
                  <a:pt x="1727" y="37"/>
                  <a:pt x="1721" y="36"/>
                </a:cubicBezTo>
                <a:lnTo>
                  <a:pt x="1721" y="32"/>
                </a:lnTo>
                <a:lnTo>
                  <a:pt x="1748" y="32"/>
                </a:lnTo>
                <a:lnTo>
                  <a:pt x="1748" y="42"/>
                </a:lnTo>
                <a:lnTo>
                  <a:pt x="1749" y="42"/>
                </a:lnTo>
                <a:cubicBezTo>
                  <a:pt x="1753" y="35"/>
                  <a:pt x="1760" y="31"/>
                  <a:pt x="1769" y="31"/>
                </a:cubicBezTo>
                <a:cubicBezTo>
                  <a:pt x="1781" y="32"/>
                  <a:pt x="1787" y="39"/>
                  <a:pt x="1787" y="51"/>
                </a:cubicBezTo>
                <a:lnTo>
                  <a:pt x="1787" y="86"/>
                </a:lnTo>
                <a:cubicBezTo>
                  <a:pt x="1787" y="92"/>
                  <a:pt x="1789" y="94"/>
                  <a:pt x="1795" y="94"/>
                </a:cubicBezTo>
                <a:moveTo>
                  <a:pt x="1625" y="11"/>
                </a:moveTo>
                <a:cubicBezTo>
                  <a:pt x="1625" y="4"/>
                  <a:pt x="1629" y="1"/>
                  <a:pt x="1636" y="0"/>
                </a:cubicBezTo>
                <a:cubicBezTo>
                  <a:pt x="1643" y="1"/>
                  <a:pt x="1646" y="4"/>
                  <a:pt x="1647" y="11"/>
                </a:cubicBezTo>
                <a:cubicBezTo>
                  <a:pt x="1646" y="18"/>
                  <a:pt x="1643" y="22"/>
                  <a:pt x="1636" y="22"/>
                </a:cubicBezTo>
                <a:cubicBezTo>
                  <a:pt x="1629" y="22"/>
                  <a:pt x="1625" y="18"/>
                  <a:pt x="1625" y="11"/>
                </a:cubicBezTo>
                <a:moveTo>
                  <a:pt x="1653" y="94"/>
                </a:moveTo>
                <a:lnTo>
                  <a:pt x="1653" y="98"/>
                </a:lnTo>
                <a:lnTo>
                  <a:pt x="1619" y="98"/>
                </a:lnTo>
                <a:lnTo>
                  <a:pt x="1619" y="94"/>
                </a:lnTo>
                <a:cubicBezTo>
                  <a:pt x="1624" y="94"/>
                  <a:pt x="1627" y="91"/>
                  <a:pt x="1627" y="85"/>
                </a:cubicBezTo>
                <a:lnTo>
                  <a:pt x="1627" y="44"/>
                </a:lnTo>
                <a:cubicBezTo>
                  <a:pt x="1627" y="39"/>
                  <a:pt x="1624" y="37"/>
                  <a:pt x="1619" y="36"/>
                </a:cubicBezTo>
                <a:lnTo>
                  <a:pt x="1619" y="32"/>
                </a:lnTo>
                <a:lnTo>
                  <a:pt x="1646" y="32"/>
                </a:lnTo>
                <a:lnTo>
                  <a:pt x="1646" y="86"/>
                </a:lnTo>
                <a:cubicBezTo>
                  <a:pt x="1646" y="92"/>
                  <a:pt x="1648" y="94"/>
                  <a:pt x="1653" y="94"/>
                </a:cubicBezTo>
                <a:moveTo>
                  <a:pt x="1612" y="82"/>
                </a:moveTo>
                <a:lnTo>
                  <a:pt x="1615" y="85"/>
                </a:lnTo>
                <a:cubicBezTo>
                  <a:pt x="1608" y="94"/>
                  <a:pt x="1599" y="98"/>
                  <a:pt x="1588" y="99"/>
                </a:cubicBezTo>
                <a:cubicBezTo>
                  <a:pt x="1569" y="98"/>
                  <a:pt x="1559" y="88"/>
                  <a:pt x="1558" y="67"/>
                </a:cubicBezTo>
                <a:cubicBezTo>
                  <a:pt x="1558" y="45"/>
                  <a:pt x="1570" y="33"/>
                  <a:pt x="1591" y="31"/>
                </a:cubicBezTo>
                <a:cubicBezTo>
                  <a:pt x="1605" y="32"/>
                  <a:pt x="1612" y="37"/>
                  <a:pt x="1613" y="46"/>
                </a:cubicBezTo>
                <a:cubicBezTo>
                  <a:pt x="1613" y="52"/>
                  <a:pt x="1609" y="55"/>
                  <a:pt x="1603" y="55"/>
                </a:cubicBezTo>
                <a:cubicBezTo>
                  <a:pt x="1598" y="56"/>
                  <a:pt x="1595" y="51"/>
                  <a:pt x="1596" y="41"/>
                </a:cubicBezTo>
                <a:cubicBezTo>
                  <a:pt x="1595" y="37"/>
                  <a:pt x="1593" y="36"/>
                  <a:pt x="1590" y="35"/>
                </a:cubicBezTo>
                <a:cubicBezTo>
                  <a:pt x="1582" y="36"/>
                  <a:pt x="1578" y="44"/>
                  <a:pt x="1578" y="59"/>
                </a:cubicBezTo>
                <a:cubicBezTo>
                  <a:pt x="1578" y="78"/>
                  <a:pt x="1585" y="89"/>
                  <a:pt x="1597" y="90"/>
                </a:cubicBezTo>
                <a:cubicBezTo>
                  <a:pt x="1603" y="90"/>
                  <a:pt x="1608" y="88"/>
                  <a:pt x="1612" y="82"/>
                </a:cubicBezTo>
                <a:moveTo>
                  <a:pt x="1544" y="30"/>
                </a:moveTo>
                <a:lnTo>
                  <a:pt x="1540" y="30"/>
                </a:lnTo>
                <a:cubicBezTo>
                  <a:pt x="1535" y="14"/>
                  <a:pt x="1526" y="5"/>
                  <a:pt x="1513" y="4"/>
                </a:cubicBezTo>
                <a:cubicBezTo>
                  <a:pt x="1503" y="5"/>
                  <a:pt x="1498" y="9"/>
                  <a:pt x="1497" y="18"/>
                </a:cubicBezTo>
                <a:cubicBezTo>
                  <a:pt x="1496" y="24"/>
                  <a:pt x="1501" y="30"/>
                  <a:pt x="1512" y="35"/>
                </a:cubicBezTo>
                <a:lnTo>
                  <a:pt x="1533" y="45"/>
                </a:lnTo>
                <a:cubicBezTo>
                  <a:pt x="1543" y="51"/>
                  <a:pt x="1548" y="60"/>
                  <a:pt x="1548" y="71"/>
                </a:cubicBezTo>
                <a:cubicBezTo>
                  <a:pt x="1546" y="89"/>
                  <a:pt x="1535" y="99"/>
                  <a:pt x="1513" y="99"/>
                </a:cubicBezTo>
                <a:cubicBezTo>
                  <a:pt x="1508" y="99"/>
                  <a:pt x="1501" y="99"/>
                  <a:pt x="1495" y="97"/>
                </a:cubicBezTo>
                <a:cubicBezTo>
                  <a:pt x="1492" y="96"/>
                  <a:pt x="1491" y="96"/>
                  <a:pt x="1489" y="95"/>
                </a:cubicBezTo>
                <a:cubicBezTo>
                  <a:pt x="1487" y="95"/>
                  <a:pt x="1485" y="97"/>
                  <a:pt x="1485" y="99"/>
                </a:cubicBezTo>
                <a:lnTo>
                  <a:pt x="1481" y="99"/>
                </a:lnTo>
                <a:lnTo>
                  <a:pt x="1481" y="66"/>
                </a:lnTo>
                <a:lnTo>
                  <a:pt x="1485" y="66"/>
                </a:lnTo>
                <a:cubicBezTo>
                  <a:pt x="1489" y="85"/>
                  <a:pt x="1499" y="95"/>
                  <a:pt x="1514" y="95"/>
                </a:cubicBezTo>
                <a:cubicBezTo>
                  <a:pt x="1525" y="95"/>
                  <a:pt x="1531" y="90"/>
                  <a:pt x="1532" y="80"/>
                </a:cubicBezTo>
                <a:cubicBezTo>
                  <a:pt x="1532" y="73"/>
                  <a:pt x="1527" y="67"/>
                  <a:pt x="1516" y="63"/>
                </a:cubicBezTo>
                <a:lnTo>
                  <a:pt x="1506" y="58"/>
                </a:lnTo>
                <a:cubicBezTo>
                  <a:pt x="1489" y="50"/>
                  <a:pt x="1481" y="40"/>
                  <a:pt x="1482" y="28"/>
                </a:cubicBezTo>
                <a:cubicBezTo>
                  <a:pt x="1483" y="10"/>
                  <a:pt x="1494" y="0"/>
                  <a:pt x="1513" y="0"/>
                </a:cubicBezTo>
                <a:cubicBezTo>
                  <a:pt x="1518" y="0"/>
                  <a:pt x="1523" y="1"/>
                  <a:pt x="1529" y="3"/>
                </a:cubicBezTo>
                <a:cubicBezTo>
                  <a:pt x="1532" y="4"/>
                  <a:pt x="1534" y="5"/>
                  <a:pt x="1536" y="5"/>
                </a:cubicBezTo>
                <a:cubicBezTo>
                  <a:pt x="1538" y="5"/>
                  <a:pt x="1539" y="4"/>
                  <a:pt x="1540" y="0"/>
                </a:cubicBezTo>
                <a:lnTo>
                  <a:pt x="1544" y="0"/>
                </a:lnTo>
                <a:lnTo>
                  <a:pt x="1544" y="30"/>
                </a:lnTo>
                <a:close/>
                <a:moveTo>
                  <a:pt x="1679" y="58"/>
                </a:moveTo>
                <a:lnTo>
                  <a:pt x="1698" y="58"/>
                </a:lnTo>
                <a:cubicBezTo>
                  <a:pt x="1698" y="51"/>
                  <a:pt x="1698" y="45"/>
                  <a:pt x="1697" y="42"/>
                </a:cubicBezTo>
                <a:cubicBezTo>
                  <a:pt x="1695" y="37"/>
                  <a:pt x="1693" y="35"/>
                  <a:pt x="1689" y="35"/>
                </a:cubicBezTo>
                <a:cubicBezTo>
                  <a:pt x="1682" y="35"/>
                  <a:pt x="1679" y="42"/>
                  <a:pt x="1679" y="58"/>
                </a:cubicBezTo>
                <a:moveTo>
                  <a:pt x="1713" y="80"/>
                </a:moveTo>
                <a:lnTo>
                  <a:pt x="1716" y="82"/>
                </a:lnTo>
                <a:cubicBezTo>
                  <a:pt x="1708" y="94"/>
                  <a:pt x="1699" y="99"/>
                  <a:pt x="1688" y="99"/>
                </a:cubicBezTo>
                <a:cubicBezTo>
                  <a:pt x="1669" y="98"/>
                  <a:pt x="1660" y="87"/>
                  <a:pt x="1659" y="65"/>
                </a:cubicBezTo>
                <a:cubicBezTo>
                  <a:pt x="1660" y="44"/>
                  <a:pt x="1670" y="33"/>
                  <a:pt x="1689" y="31"/>
                </a:cubicBezTo>
                <a:cubicBezTo>
                  <a:pt x="1705" y="31"/>
                  <a:pt x="1714" y="42"/>
                  <a:pt x="1716" y="63"/>
                </a:cubicBezTo>
                <a:lnTo>
                  <a:pt x="1680" y="63"/>
                </a:lnTo>
                <a:cubicBezTo>
                  <a:pt x="1680" y="81"/>
                  <a:pt x="1686" y="89"/>
                  <a:pt x="1697" y="89"/>
                </a:cubicBezTo>
                <a:cubicBezTo>
                  <a:pt x="1702" y="90"/>
                  <a:pt x="1708" y="87"/>
                  <a:pt x="1713" y="80"/>
                </a:cubicBezTo>
                <a:moveTo>
                  <a:pt x="1882" y="58"/>
                </a:moveTo>
                <a:lnTo>
                  <a:pt x="1901" y="58"/>
                </a:lnTo>
                <a:cubicBezTo>
                  <a:pt x="1901" y="51"/>
                  <a:pt x="1901" y="45"/>
                  <a:pt x="1900" y="42"/>
                </a:cubicBezTo>
                <a:cubicBezTo>
                  <a:pt x="1899" y="37"/>
                  <a:pt x="1896" y="35"/>
                  <a:pt x="1892" y="35"/>
                </a:cubicBezTo>
                <a:cubicBezTo>
                  <a:pt x="1885" y="35"/>
                  <a:pt x="1882" y="42"/>
                  <a:pt x="1882" y="58"/>
                </a:cubicBezTo>
                <a:moveTo>
                  <a:pt x="1916" y="80"/>
                </a:moveTo>
                <a:lnTo>
                  <a:pt x="1919" y="82"/>
                </a:lnTo>
                <a:cubicBezTo>
                  <a:pt x="1911" y="94"/>
                  <a:pt x="1902" y="99"/>
                  <a:pt x="1891" y="99"/>
                </a:cubicBezTo>
                <a:cubicBezTo>
                  <a:pt x="1873" y="98"/>
                  <a:pt x="1863" y="87"/>
                  <a:pt x="1863" y="65"/>
                </a:cubicBezTo>
                <a:cubicBezTo>
                  <a:pt x="1864" y="44"/>
                  <a:pt x="1873" y="33"/>
                  <a:pt x="1892" y="31"/>
                </a:cubicBezTo>
                <a:cubicBezTo>
                  <a:pt x="1908" y="31"/>
                  <a:pt x="1917" y="42"/>
                  <a:pt x="1919" y="63"/>
                </a:cubicBezTo>
                <a:lnTo>
                  <a:pt x="1883" y="63"/>
                </a:lnTo>
                <a:cubicBezTo>
                  <a:pt x="1884" y="81"/>
                  <a:pt x="1889" y="89"/>
                  <a:pt x="1900" y="89"/>
                </a:cubicBezTo>
                <a:cubicBezTo>
                  <a:pt x="1906" y="90"/>
                  <a:pt x="1911" y="87"/>
                  <a:pt x="1916" y="80"/>
                </a:cubicBezTo>
                <a:moveTo>
                  <a:pt x="3409" y="94"/>
                </a:moveTo>
                <a:lnTo>
                  <a:pt x="3409" y="98"/>
                </a:lnTo>
                <a:lnTo>
                  <a:pt x="3376" y="98"/>
                </a:lnTo>
                <a:lnTo>
                  <a:pt x="3376" y="94"/>
                </a:lnTo>
                <a:cubicBezTo>
                  <a:pt x="3380" y="94"/>
                  <a:pt x="3383" y="91"/>
                  <a:pt x="3383" y="86"/>
                </a:cubicBezTo>
                <a:lnTo>
                  <a:pt x="3383" y="52"/>
                </a:lnTo>
                <a:cubicBezTo>
                  <a:pt x="3383" y="44"/>
                  <a:pt x="3380" y="40"/>
                  <a:pt x="3375" y="40"/>
                </a:cubicBezTo>
                <a:cubicBezTo>
                  <a:pt x="3370" y="41"/>
                  <a:pt x="3367" y="44"/>
                  <a:pt x="3363" y="48"/>
                </a:cubicBezTo>
                <a:lnTo>
                  <a:pt x="3363" y="86"/>
                </a:lnTo>
                <a:cubicBezTo>
                  <a:pt x="3363" y="92"/>
                  <a:pt x="3365" y="94"/>
                  <a:pt x="3370" y="94"/>
                </a:cubicBezTo>
                <a:lnTo>
                  <a:pt x="3370" y="98"/>
                </a:lnTo>
                <a:lnTo>
                  <a:pt x="3336" y="98"/>
                </a:lnTo>
                <a:lnTo>
                  <a:pt x="3336" y="94"/>
                </a:lnTo>
                <a:cubicBezTo>
                  <a:pt x="3341" y="94"/>
                  <a:pt x="3344" y="91"/>
                  <a:pt x="3343" y="85"/>
                </a:cubicBezTo>
                <a:lnTo>
                  <a:pt x="3343" y="44"/>
                </a:lnTo>
                <a:cubicBezTo>
                  <a:pt x="3344" y="39"/>
                  <a:pt x="3341" y="37"/>
                  <a:pt x="3336" y="36"/>
                </a:cubicBezTo>
                <a:lnTo>
                  <a:pt x="3336" y="32"/>
                </a:lnTo>
                <a:lnTo>
                  <a:pt x="3363" y="32"/>
                </a:lnTo>
                <a:lnTo>
                  <a:pt x="3363" y="42"/>
                </a:lnTo>
                <a:lnTo>
                  <a:pt x="3363" y="42"/>
                </a:lnTo>
                <a:cubicBezTo>
                  <a:pt x="3368" y="35"/>
                  <a:pt x="3374" y="31"/>
                  <a:pt x="3383" y="31"/>
                </a:cubicBezTo>
                <a:cubicBezTo>
                  <a:pt x="3395" y="32"/>
                  <a:pt x="3402" y="39"/>
                  <a:pt x="3402" y="51"/>
                </a:cubicBezTo>
                <a:lnTo>
                  <a:pt x="3402" y="86"/>
                </a:lnTo>
                <a:cubicBezTo>
                  <a:pt x="3401" y="92"/>
                  <a:pt x="3404" y="94"/>
                  <a:pt x="3409" y="94"/>
                </a:cubicBezTo>
                <a:moveTo>
                  <a:pt x="3302" y="11"/>
                </a:moveTo>
                <a:cubicBezTo>
                  <a:pt x="3302" y="4"/>
                  <a:pt x="3306" y="1"/>
                  <a:pt x="3313" y="0"/>
                </a:cubicBezTo>
                <a:cubicBezTo>
                  <a:pt x="3320" y="1"/>
                  <a:pt x="3323" y="4"/>
                  <a:pt x="3324" y="11"/>
                </a:cubicBezTo>
                <a:cubicBezTo>
                  <a:pt x="3323" y="18"/>
                  <a:pt x="3320" y="22"/>
                  <a:pt x="3313" y="22"/>
                </a:cubicBezTo>
                <a:cubicBezTo>
                  <a:pt x="3306" y="22"/>
                  <a:pt x="3302" y="18"/>
                  <a:pt x="3302" y="11"/>
                </a:cubicBezTo>
                <a:moveTo>
                  <a:pt x="3330" y="94"/>
                </a:moveTo>
                <a:lnTo>
                  <a:pt x="3330" y="98"/>
                </a:lnTo>
                <a:lnTo>
                  <a:pt x="3296" y="98"/>
                </a:lnTo>
                <a:lnTo>
                  <a:pt x="3296" y="94"/>
                </a:lnTo>
                <a:cubicBezTo>
                  <a:pt x="3301" y="94"/>
                  <a:pt x="3304" y="91"/>
                  <a:pt x="3304" y="85"/>
                </a:cubicBezTo>
                <a:lnTo>
                  <a:pt x="3304" y="44"/>
                </a:lnTo>
                <a:cubicBezTo>
                  <a:pt x="3304" y="39"/>
                  <a:pt x="3301" y="37"/>
                  <a:pt x="3296" y="36"/>
                </a:cubicBezTo>
                <a:lnTo>
                  <a:pt x="3296" y="32"/>
                </a:lnTo>
                <a:lnTo>
                  <a:pt x="3323" y="32"/>
                </a:lnTo>
                <a:lnTo>
                  <a:pt x="3323" y="86"/>
                </a:lnTo>
                <a:cubicBezTo>
                  <a:pt x="3323" y="92"/>
                  <a:pt x="3325" y="94"/>
                  <a:pt x="3330" y="94"/>
                </a:cubicBezTo>
                <a:moveTo>
                  <a:pt x="3291" y="94"/>
                </a:moveTo>
                <a:lnTo>
                  <a:pt x="3291" y="98"/>
                </a:lnTo>
                <a:lnTo>
                  <a:pt x="3258" y="98"/>
                </a:lnTo>
                <a:lnTo>
                  <a:pt x="3258" y="94"/>
                </a:lnTo>
                <a:cubicBezTo>
                  <a:pt x="3262" y="94"/>
                  <a:pt x="3264" y="91"/>
                  <a:pt x="3264" y="86"/>
                </a:cubicBezTo>
                <a:lnTo>
                  <a:pt x="3264" y="52"/>
                </a:lnTo>
                <a:cubicBezTo>
                  <a:pt x="3264" y="44"/>
                  <a:pt x="3262" y="41"/>
                  <a:pt x="3256" y="40"/>
                </a:cubicBezTo>
                <a:cubicBezTo>
                  <a:pt x="3252" y="41"/>
                  <a:pt x="3248" y="44"/>
                  <a:pt x="3244" y="48"/>
                </a:cubicBezTo>
                <a:lnTo>
                  <a:pt x="3244" y="86"/>
                </a:lnTo>
                <a:cubicBezTo>
                  <a:pt x="3244" y="92"/>
                  <a:pt x="3247" y="94"/>
                  <a:pt x="3252" y="94"/>
                </a:cubicBezTo>
                <a:lnTo>
                  <a:pt x="3252" y="98"/>
                </a:lnTo>
                <a:lnTo>
                  <a:pt x="3217" y="98"/>
                </a:lnTo>
                <a:lnTo>
                  <a:pt x="3217" y="94"/>
                </a:lnTo>
                <a:cubicBezTo>
                  <a:pt x="3223" y="94"/>
                  <a:pt x="3226" y="91"/>
                  <a:pt x="3225" y="85"/>
                </a:cubicBezTo>
                <a:lnTo>
                  <a:pt x="3225" y="14"/>
                </a:lnTo>
                <a:cubicBezTo>
                  <a:pt x="3226" y="9"/>
                  <a:pt x="3223" y="6"/>
                  <a:pt x="3217" y="5"/>
                </a:cubicBezTo>
                <a:lnTo>
                  <a:pt x="3217" y="2"/>
                </a:lnTo>
                <a:lnTo>
                  <a:pt x="3244" y="2"/>
                </a:lnTo>
                <a:lnTo>
                  <a:pt x="3244" y="42"/>
                </a:lnTo>
                <a:cubicBezTo>
                  <a:pt x="3251" y="34"/>
                  <a:pt x="3258" y="31"/>
                  <a:pt x="3265" y="31"/>
                </a:cubicBezTo>
                <a:cubicBezTo>
                  <a:pt x="3277" y="32"/>
                  <a:pt x="3283" y="39"/>
                  <a:pt x="3284" y="51"/>
                </a:cubicBezTo>
                <a:lnTo>
                  <a:pt x="3284" y="85"/>
                </a:lnTo>
                <a:cubicBezTo>
                  <a:pt x="3283" y="92"/>
                  <a:pt x="3286" y="95"/>
                  <a:pt x="3291" y="94"/>
                </a:cubicBezTo>
                <a:moveTo>
                  <a:pt x="3206" y="76"/>
                </a:moveTo>
                <a:lnTo>
                  <a:pt x="3211" y="79"/>
                </a:lnTo>
                <a:cubicBezTo>
                  <a:pt x="3199" y="93"/>
                  <a:pt x="3186" y="99"/>
                  <a:pt x="3171" y="99"/>
                </a:cubicBezTo>
                <a:cubicBezTo>
                  <a:pt x="3139" y="98"/>
                  <a:pt x="3123" y="82"/>
                  <a:pt x="3121" y="51"/>
                </a:cubicBezTo>
                <a:cubicBezTo>
                  <a:pt x="3123" y="19"/>
                  <a:pt x="3139" y="2"/>
                  <a:pt x="3170" y="0"/>
                </a:cubicBezTo>
                <a:cubicBezTo>
                  <a:pt x="3176" y="0"/>
                  <a:pt x="3183" y="2"/>
                  <a:pt x="3191" y="5"/>
                </a:cubicBezTo>
                <a:cubicBezTo>
                  <a:pt x="3195" y="6"/>
                  <a:pt x="3197" y="7"/>
                  <a:pt x="3198" y="7"/>
                </a:cubicBezTo>
                <a:cubicBezTo>
                  <a:pt x="3201" y="7"/>
                  <a:pt x="3203" y="5"/>
                  <a:pt x="3204" y="0"/>
                </a:cubicBezTo>
                <a:lnTo>
                  <a:pt x="3208" y="0"/>
                </a:lnTo>
                <a:lnTo>
                  <a:pt x="3208" y="34"/>
                </a:lnTo>
                <a:lnTo>
                  <a:pt x="3205" y="34"/>
                </a:lnTo>
                <a:cubicBezTo>
                  <a:pt x="3196" y="15"/>
                  <a:pt x="3185" y="6"/>
                  <a:pt x="3172" y="5"/>
                </a:cubicBezTo>
                <a:cubicBezTo>
                  <a:pt x="3154" y="5"/>
                  <a:pt x="3146" y="20"/>
                  <a:pt x="3146" y="50"/>
                </a:cubicBezTo>
                <a:cubicBezTo>
                  <a:pt x="3145" y="65"/>
                  <a:pt x="3147" y="75"/>
                  <a:pt x="3152" y="81"/>
                </a:cubicBezTo>
                <a:cubicBezTo>
                  <a:pt x="3156" y="89"/>
                  <a:pt x="3163" y="93"/>
                  <a:pt x="3173" y="94"/>
                </a:cubicBezTo>
                <a:cubicBezTo>
                  <a:pt x="3185" y="94"/>
                  <a:pt x="3196" y="88"/>
                  <a:pt x="3206" y="76"/>
                </a:cubicBezTo>
                <a:moveTo>
                  <a:pt x="3453" y="83"/>
                </a:moveTo>
                <a:lnTo>
                  <a:pt x="3453" y="63"/>
                </a:lnTo>
                <a:cubicBezTo>
                  <a:pt x="3441" y="67"/>
                  <a:pt x="3436" y="72"/>
                  <a:pt x="3436" y="80"/>
                </a:cubicBezTo>
                <a:cubicBezTo>
                  <a:pt x="3436" y="86"/>
                  <a:pt x="3438" y="89"/>
                  <a:pt x="3443" y="89"/>
                </a:cubicBezTo>
                <a:cubicBezTo>
                  <a:pt x="3445" y="89"/>
                  <a:pt x="3448" y="88"/>
                  <a:pt x="3452" y="84"/>
                </a:cubicBezTo>
                <a:cubicBezTo>
                  <a:pt x="3452" y="84"/>
                  <a:pt x="3452" y="84"/>
                  <a:pt x="3453" y="83"/>
                </a:cubicBezTo>
                <a:moveTo>
                  <a:pt x="3478" y="89"/>
                </a:moveTo>
                <a:lnTo>
                  <a:pt x="3480" y="92"/>
                </a:lnTo>
                <a:cubicBezTo>
                  <a:pt x="3476" y="96"/>
                  <a:pt x="3470" y="98"/>
                  <a:pt x="3465" y="99"/>
                </a:cubicBezTo>
                <a:cubicBezTo>
                  <a:pt x="3458" y="99"/>
                  <a:pt x="3453" y="96"/>
                  <a:pt x="3453" y="90"/>
                </a:cubicBezTo>
                <a:cubicBezTo>
                  <a:pt x="3446" y="95"/>
                  <a:pt x="3439" y="98"/>
                  <a:pt x="3431" y="99"/>
                </a:cubicBezTo>
                <a:cubicBezTo>
                  <a:pt x="3420" y="98"/>
                  <a:pt x="3415" y="93"/>
                  <a:pt x="3415" y="84"/>
                </a:cubicBezTo>
                <a:cubicBezTo>
                  <a:pt x="3414" y="74"/>
                  <a:pt x="3426" y="65"/>
                  <a:pt x="3453" y="58"/>
                </a:cubicBezTo>
                <a:lnTo>
                  <a:pt x="3453" y="48"/>
                </a:lnTo>
                <a:cubicBezTo>
                  <a:pt x="3453" y="39"/>
                  <a:pt x="3449" y="35"/>
                  <a:pt x="3441" y="35"/>
                </a:cubicBezTo>
                <a:cubicBezTo>
                  <a:pt x="3435" y="36"/>
                  <a:pt x="3433" y="37"/>
                  <a:pt x="3432" y="40"/>
                </a:cubicBezTo>
                <a:cubicBezTo>
                  <a:pt x="3432" y="41"/>
                  <a:pt x="3433" y="43"/>
                  <a:pt x="3433" y="44"/>
                </a:cubicBezTo>
                <a:cubicBezTo>
                  <a:pt x="3435" y="46"/>
                  <a:pt x="3436" y="48"/>
                  <a:pt x="3436" y="50"/>
                </a:cubicBezTo>
                <a:cubicBezTo>
                  <a:pt x="3435" y="55"/>
                  <a:pt x="3432" y="58"/>
                  <a:pt x="3427" y="58"/>
                </a:cubicBezTo>
                <a:cubicBezTo>
                  <a:pt x="3421" y="58"/>
                  <a:pt x="3417" y="55"/>
                  <a:pt x="3417" y="48"/>
                </a:cubicBezTo>
                <a:cubicBezTo>
                  <a:pt x="3419" y="37"/>
                  <a:pt x="3427" y="32"/>
                  <a:pt x="3444" y="31"/>
                </a:cubicBezTo>
                <a:cubicBezTo>
                  <a:pt x="3462" y="32"/>
                  <a:pt x="3471" y="38"/>
                  <a:pt x="3472" y="50"/>
                </a:cubicBezTo>
                <a:lnTo>
                  <a:pt x="3472" y="87"/>
                </a:lnTo>
                <a:cubicBezTo>
                  <a:pt x="3472" y="89"/>
                  <a:pt x="3473" y="90"/>
                  <a:pt x="3475" y="90"/>
                </a:cubicBezTo>
                <a:cubicBezTo>
                  <a:pt x="3476" y="91"/>
                  <a:pt x="3476" y="91"/>
                  <a:pt x="3477" y="90"/>
                </a:cubicBezTo>
                <a:lnTo>
                  <a:pt x="3478" y="89"/>
                </a:lnTo>
                <a:close/>
                <a:moveTo>
                  <a:pt x="3026" y="98"/>
                </a:moveTo>
                <a:lnTo>
                  <a:pt x="3026" y="94"/>
                </a:lnTo>
                <a:cubicBezTo>
                  <a:pt x="3031" y="94"/>
                  <a:pt x="3034" y="91"/>
                  <a:pt x="3034" y="85"/>
                </a:cubicBezTo>
                <a:lnTo>
                  <a:pt x="3034" y="39"/>
                </a:lnTo>
                <a:lnTo>
                  <a:pt x="3026" y="39"/>
                </a:lnTo>
                <a:lnTo>
                  <a:pt x="3026" y="32"/>
                </a:lnTo>
                <a:lnTo>
                  <a:pt x="3034" y="32"/>
                </a:lnTo>
                <a:cubicBezTo>
                  <a:pt x="3032" y="10"/>
                  <a:pt x="3041" y="0"/>
                  <a:pt x="3060" y="0"/>
                </a:cubicBezTo>
                <a:cubicBezTo>
                  <a:pt x="3072" y="1"/>
                  <a:pt x="3078" y="6"/>
                  <a:pt x="3079" y="14"/>
                </a:cubicBezTo>
                <a:cubicBezTo>
                  <a:pt x="3079" y="20"/>
                  <a:pt x="3076" y="23"/>
                  <a:pt x="3070" y="23"/>
                </a:cubicBezTo>
                <a:cubicBezTo>
                  <a:pt x="3065" y="23"/>
                  <a:pt x="3062" y="20"/>
                  <a:pt x="3061" y="15"/>
                </a:cubicBezTo>
                <a:cubicBezTo>
                  <a:pt x="3061" y="14"/>
                  <a:pt x="3062" y="13"/>
                  <a:pt x="3063" y="10"/>
                </a:cubicBezTo>
                <a:cubicBezTo>
                  <a:pt x="3064" y="9"/>
                  <a:pt x="3065" y="8"/>
                  <a:pt x="3065" y="7"/>
                </a:cubicBezTo>
                <a:cubicBezTo>
                  <a:pt x="3064" y="6"/>
                  <a:pt x="3063" y="5"/>
                  <a:pt x="3060" y="4"/>
                </a:cubicBezTo>
                <a:cubicBezTo>
                  <a:pt x="3055" y="4"/>
                  <a:pt x="3053" y="8"/>
                  <a:pt x="3054" y="15"/>
                </a:cubicBezTo>
                <a:lnTo>
                  <a:pt x="3054" y="32"/>
                </a:lnTo>
                <a:lnTo>
                  <a:pt x="3066" y="32"/>
                </a:lnTo>
                <a:lnTo>
                  <a:pt x="3066" y="39"/>
                </a:lnTo>
                <a:lnTo>
                  <a:pt x="3054" y="39"/>
                </a:lnTo>
                <a:lnTo>
                  <a:pt x="3054" y="83"/>
                </a:lnTo>
                <a:cubicBezTo>
                  <a:pt x="3052" y="91"/>
                  <a:pt x="3056" y="95"/>
                  <a:pt x="3065" y="94"/>
                </a:cubicBezTo>
                <a:lnTo>
                  <a:pt x="3065" y="98"/>
                </a:lnTo>
                <a:lnTo>
                  <a:pt x="3026" y="98"/>
                </a:lnTo>
                <a:close/>
                <a:moveTo>
                  <a:pt x="2977" y="65"/>
                </a:moveTo>
                <a:cubicBezTo>
                  <a:pt x="2976" y="86"/>
                  <a:pt x="2980" y="97"/>
                  <a:pt x="2989" y="95"/>
                </a:cubicBezTo>
                <a:cubicBezTo>
                  <a:pt x="2996" y="97"/>
                  <a:pt x="3000" y="86"/>
                  <a:pt x="2999" y="65"/>
                </a:cubicBezTo>
                <a:cubicBezTo>
                  <a:pt x="3000" y="44"/>
                  <a:pt x="2996" y="34"/>
                  <a:pt x="2988" y="35"/>
                </a:cubicBezTo>
                <a:cubicBezTo>
                  <a:pt x="2980" y="34"/>
                  <a:pt x="2977" y="44"/>
                  <a:pt x="2977" y="65"/>
                </a:cubicBezTo>
                <a:moveTo>
                  <a:pt x="2956" y="65"/>
                </a:moveTo>
                <a:cubicBezTo>
                  <a:pt x="2958" y="44"/>
                  <a:pt x="2969" y="33"/>
                  <a:pt x="2988" y="31"/>
                </a:cubicBezTo>
                <a:cubicBezTo>
                  <a:pt x="3008" y="33"/>
                  <a:pt x="3019" y="44"/>
                  <a:pt x="3020" y="65"/>
                </a:cubicBezTo>
                <a:cubicBezTo>
                  <a:pt x="3019" y="87"/>
                  <a:pt x="3008" y="98"/>
                  <a:pt x="2988" y="99"/>
                </a:cubicBezTo>
                <a:cubicBezTo>
                  <a:pt x="2969" y="98"/>
                  <a:pt x="2958" y="87"/>
                  <a:pt x="2956" y="65"/>
                </a:cubicBezTo>
                <a:moveTo>
                  <a:pt x="2915" y="32"/>
                </a:moveTo>
                <a:lnTo>
                  <a:pt x="2915" y="36"/>
                </a:lnTo>
                <a:cubicBezTo>
                  <a:pt x="2914" y="36"/>
                  <a:pt x="2914" y="36"/>
                  <a:pt x="2914" y="36"/>
                </a:cubicBezTo>
                <a:cubicBezTo>
                  <a:pt x="2911" y="36"/>
                  <a:pt x="2908" y="38"/>
                  <a:pt x="2907" y="44"/>
                </a:cubicBezTo>
                <a:lnTo>
                  <a:pt x="2886" y="99"/>
                </a:lnTo>
                <a:cubicBezTo>
                  <a:pt x="2881" y="111"/>
                  <a:pt x="2878" y="118"/>
                  <a:pt x="2875" y="120"/>
                </a:cubicBezTo>
                <a:cubicBezTo>
                  <a:pt x="2872" y="123"/>
                  <a:pt x="2868" y="125"/>
                  <a:pt x="2862" y="125"/>
                </a:cubicBezTo>
                <a:cubicBezTo>
                  <a:pt x="2854" y="125"/>
                  <a:pt x="2850" y="121"/>
                  <a:pt x="2849" y="115"/>
                </a:cubicBezTo>
                <a:cubicBezTo>
                  <a:pt x="2850" y="109"/>
                  <a:pt x="2853" y="105"/>
                  <a:pt x="2859" y="105"/>
                </a:cubicBezTo>
                <a:cubicBezTo>
                  <a:pt x="2863" y="105"/>
                  <a:pt x="2866" y="108"/>
                  <a:pt x="2866" y="113"/>
                </a:cubicBezTo>
                <a:lnTo>
                  <a:pt x="2866" y="115"/>
                </a:lnTo>
                <a:cubicBezTo>
                  <a:pt x="2866" y="116"/>
                  <a:pt x="2867" y="117"/>
                  <a:pt x="2869" y="118"/>
                </a:cubicBezTo>
                <a:cubicBezTo>
                  <a:pt x="2872" y="117"/>
                  <a:pt x="2875" y="113"/>
                  <a:pt x="2878" y="106"/>
                </a:cubicBezTo>
                <a:lnTo>
                  <a:pt x="2880" y="98"/>
                </a:lnTo>
                <a:lnTo>
                  <a:pt x="2864" y="58"/>
                </a:lnTo>
                <a:cubicBezTo>
                  <a:pt x="2862" y="55"/>
                  <a:pt x="2860" y="51"/>
                  <a:pt x="2857" y="46"/>
                </a:cubicBezTo>
                <a:cubicBezTo>
                  <a:pt x="2856" y="43"/>
                  <a:pt x="2855" y="41"/>
                  <a:pt x="2855" y="40"/>
                </a:cubicBezTo>
                <a:cubicBezTo>
                  <a:pt x="2854" y="38"/>
                  <a:pt x="2852" y="37"/>
                  <a:pt x="2849" y="36"/>
                </a:cubicBezTo>
                <a:lnTo>
                  <a:pt x="2849" y="36"/>
                </a:lnTo>
                <a:lnTo>
                  <a:pt x="2849" y="32"/>
                </a:lnTo>
                <a:lnTo>
                  <a:pt x="2885" y="32"/>
                </a:lnTo>
                <a:lnTo>
                  <a:pt x="2885" y="36"/>
                </a:lnTo>
                <a:cubicBezTo>
                  <a:pt x="2884" y="36"/>
                  <a:pt x="2883" y="36"/>
                  <a:pt x="2883" y="36"/>
                </a:cubicBezTo>
                <a:cubicBezTo>
                  <a:pt x="2879" y="37"/>
                  <a:pt x="2877" y="38"/>
                  <a:pt x="2877" y="40"/>
                </a:cubicBezTo>
                <a:cubicBezTo>
                  <a:pt x="2877" y="42"/>
                  <a:pt x="2878" y="45"/>
                  <a:pt x="2880" y="48"/>
                </a:cubicBezTo>
                <a:lnTo>
                  <a:pt x="2890" y="74"/>
                </a:lnTo>
                <a:lnTo>
                  <a:pt x="2899" y="47"/>
                </a:lnTo>
                <a:cubicBezTo>
                  <a:pt x="2901" y="45"/>
                  <a:pt x="2901" y="43"/>
                  <a:pt x="2901" y="41"/>
                </a:cubicBezTo>
                <a:cubicBezTo>
                  <a:pt x="2901" y="37"/>
                  <a:pt x="2899" y="35"/>
                  <a:pt x="2893" y="36"/>
                </a:cubicBezTo>
                <a:lnTo>
                  <a:pt x="2893" y="32"/>
                </a:lnTo>
                <a:lnTo>
                  <a:pt x="2915" y="32"/>
                </a:lnTo>
                <a:close/>
                <a:moveTo>
                  <a:pt x="2702" y="94"/>
                </a:moveTo>
                <a:lnTo>
                  <a:pt x="2702" y="98"/>
                </a:lnTo>
                <a:lnTo>
                  <a:pt x="2669" y="98"/>
                </a:lnTo>
                <a:lnTo>
                  <a:pt x="2669" y="94"/>
                </a:lnTo>
                <a:cubicBezTo>
                  <a:pt x="2673" y="94"/>
                  <a:pt x="2675" y="91"/>
                  <a:pt x="2676" y="85"/>
                </a:cubicBezTo>
                <a:lnTo>
                  <a:pt x="2676" y="14"/>
                </a:lnTo>
                <a:cubicBezTo>
                  <a:pt x="2675" y="9"/>
                  <a:pt x="2673" y="6"/>
                  <a:pt x="2669" y="5"/>
                </a:cubicBezTo>
                <a:lnTo>
                  <a:pt x="2669" y="2"/>
                </a:lnTo>
                <a:lnTo>
                  <a:pt x="2696" y="2"/>
                </a:lnTo>
                <a:lnTo>
                  <a:pt x="2696" y="85"/>
                </a:lnTo>
                <a:cubicBezTo>
                  <a:pt x="2695" y="92"/>
                  <a:pt x="2697" y="95"/>
                  <a:pt x="2702" y="94"/>
                </a:cubicBezTo>
                <a:moveTo>
                  <a:pt x="2593" y="94"/>
                </a:moveTo>
                <a:lnTo>
                  <a:pt x="2593" y="98"/>
                </a:lnTo>
                <a:lnTo>
                  <a:pt x="2560" y="98"/>
                </a:lnTo>
                <a:lnTo>
                  <a:pt x="2560" y="94"/>
                </a:lnTo>
                <a:cubicBezTo>
                  <a:pt x="2565" y="94"/>
                  <a:pt x="2567" y="91"/>
                  <a:pt x="2567" y="86"/>
                </a:cubicBezTo>
                <a:lnTo>
                  <a:pt x="2567" y="52"/>
                </a:lnTo>
                <a:cubicBezTo>
                  <a:pt x="2567" y="44"/>
                  <a:pt x="2564" y="40"/>
                  <a:pt x="2559" y="40"/>
                </a:cubicBezTo>
                <a:cubicBezTo>
                  <a:pt x="2555" y="41"/>
                  <a:pt x="2551" y="44"/>
                  <a:pt x="2548" y="48"/>
                </a:cubicBezTo>
                <a:lnTo>
                  <a:pt x="2548" y="86"/>
                </a:lnTo>
                <a:cubicBezTo>
                  <a:pt x="2547" y="92"/>
                  <a:pt x="2549" y="94"/>
                  <a:pt x="2554" y="94"/>
                </a:cubicBezTo>
                <a:lnTo>
                  <a:pt x="2554" y="98"/>
                </a:lnTo>
                <a:lnTo>
                  <a:pt x="2520" y="98"/>
                </a:lnTo>
                <a:lnTo>
                  <a:pt x="2520" y="94"/>
                </a:lnTo>
                <a:cubicBezTo>
                  <a:pt x="2525" y="94"/>
                  <a:pt x="2528" y="91"/>
                  <a:pt x="2528" y="85"/>
                </a:cubicBezTo>
                <a:lnTo>
                  <a:pt x="2528" y="44"/>
                </a:lnTo>
                <a:cubicBezTo>
                  <a:pt x="2528" y="39"/>
                  <a:pt x="2525" y="37"/>
                  <a:pt x="2520" y="36"/>
                </a:cubicBezTo>
                <a:lnTo>
                  <a:pt x="2520" y="32"/>
                </a:lnTo>
                <a:lnTo>
                  <a:pt x="2547" y="32"/>
                </a:lnTo>
                <a:lnTo>
                  <a:pt x="2547" y="42"/>
                </a:lnTo>
                <a:lnTo>
                  <a:pt x="2548" y="42"/>
                </a:lnTo>
                <a:cubicBezTo>
                  <a:pt x="2552" y="35"/>
                  <a:pt x="2559" y="31"/>
                  <a:pt x="2567" y="31"/>
                </a:cubicBezTo>
                <a:cubicBezTo>
                  <a:pt x="2580" y="32"/>
                  <a:pt x="2586" y="39"/>
                  <a:pt x="2586" y="51"/>
                </a:cubicBezTo>
                <a:lnTo>
                  <a:pt x="2586" y="86"/>
                </a:lnTo>
                <a:cubicBezTo>
                  <a:pt x="2585" y="92"/>
                  <a:pt x="2588" y="94"/>
                  <a:pt x="2593" y="94"/>
                </a:cubicBezTo>
                <a:moveTo>
                  <a:pt x="2514" y="94"/>
                </a:moveTo>
                <a:lnTo>
                  <a:pt x="2514" y="98"/>
                </a:lnTo>
                <a:lnTo>
                  <a:pt x="2481" y="98"/>
                </a:lnTo>
                <a:lnTo>
                  <a:pt x="2481" y="94"/>
                </a:lnTo>
                <a:cubicBezTo>
                  <a:pt x="2486" y="94"/>
                  <a:pt x="2488" y="91"/>
                  <a:pt x="2488" y="86"/>
                </a:cubicBezTo>
                <a:lnTo>
                  <a:pt x="2488" y="52"/>
                </a:lnTo>
                <a:cubicBezTo>
                  <a:pt x="2488" y="44"/>
                  <a:pt x="2485" y="41"/>
                  <a:pt x="2480" y="40"/>
                </a:cubicBezTo>
                <a:cubicBezTo>
                  <a:pt x="2475" y="41"/>
                  <a:pt x="2471" y="44"/>
                  <a:pt x="2468" y="48"/>
                </a:cubicBezTo>
                <a:lnTo>
                  <a:pt x="2468" y="86"/>
                </a:lnTo>
                <a:cubicBezTo>
                  <a:pt x="2468" y="92"/>
                  <a:pt x="2470" y="94"/>
                  <a:pt x="2475" y="94"/>
                </a:cubicBezTo>
                <a:lnTo>
                  <a:pt x="2475" y="98"/>
                </a:lnTo>
                <a:lnTo>
                  <a:pt x="2441" y="98"/>
                </a:lnTo>
                <a:lnTo>
                  <a:pt x="2441" y="94"/>
                </a:lnTo>
                <a:cubicBezTo>
                  <a:pt x="2446" y="94"/>
                  <a:pt x="2449" y="91"/>
                  <a:pt x="2449" y="85"/>
                </a:cubicBezTo>
                <a:lnTo>
                  <a:pt x="2449" y="14"/>
                </a:lnTo>
                <a:cubicBezTo>
                  <a:pt x="2449" y="9"/>
                  <a:pt x="2446" y="6"/>
                  <a:pt x="2441" y="5"/>
                </a:cubicBezTo>
                <a:lnTo>
                  <a:pt x="2441" y="2"/>
                </a:lnTo>
                <a:lnTo>
                  <a:pt x="2468" y="2"/>
                </a:lnTo>
                <a:lnTo>
                  <a:pt x="2468" y="42"/>
                </a:lnTo>
                <a:cubicBezTo>
                  <a:pt x="2475" y="34"/>
                  <a:pt x="2481" y="31"/>
                  <a:pt x="2488" y="31"/>
                </a:cubicBezTo>
                <a:cubicBezTo>
                  <a:pt x="2501" y="32"/>
                  <a:pt x="2507" y="39"/>
                  <a:pt x="2507" y="51"/>
                </a:cubicBezTo>
                <a:lnTo>
                  <a:pt x="2507" y="85"/>
                </a:lnTo>
                <a:cubicBezTo>
                  <a:pt x="2507" y="92"/>
                  <a:pt x="2509" y="95"/>
                  <a:pt x="2514" y="94"/>
                </a:cubicBezTo>
                <a:moveTo>
                  <a:pt x="2434" y="82"/>
                </a:moveTo>
                <a:lnTo>
                  <a:pt x="2437" y="85"/>
                </a:lnTo>
                <a:cubicBezTo>
                  <a:pt x="2430" y="94"/>
                  <a:pt x="2421" y="98"/>
                  <a:pt x="2410" y="99"/>
                </a:cubicBezTo>
                <a:cubicBezTo>
                  <a:pt x="2391" y="98"/>
                  <a:pt x="2381" y="88"/>
                  <a:pt x="2380" y="67"/>
                </a:cubicBezTo>
                <a:cubicBezTo>
                  <a:pt x="2380" y="45"/>
                  <a:pt x="2392" y="33"/>
                  <a:pt x="2413" y="31"/>
                </a:cubicBezTo>
                <a:cubicBezTo>
                  <a:pt x="2427" y="32"/>
                  <a:pt x="2434" y="37"/>
                  <a:pt x="2435" y="46"/>
                </a:cubicBezTo>
                <a:cubicBezTo>
                  <a:pt x="2435" y="52"/>
                  <a:pt x="2431" y="55"/>
                  <a:pt x="2425" y="55"/>
                </a:cubicBezTo>
                <a:cubicBezTo>
                  <a:pt x="2420" y="56"/>
                  <a:pt x="2417" y="51"/>
                  <a:pt x="2418" y="41"/>
                </a:cubicBezTo>
                <a:cubicBezTo>
                  <a:pt x="2417" y="37"/>
                  <a:pt x="2415" y="36"/>
                  <a:pt x="2412" y="35"/>
                </a:cubicBezTo>
                <a:cubicBezTo>
                  <a:pt x="2404" y="36"/>
                  <a:pt x="2400" y="44"/>
                  <a:pt x="2400" y="59"/>
                </a:cubicBezTo>
                <a:cubicBezTo>
                  <a:pt x="2400" y="78"/>
                  <a:pt x="2407" y="89"/>
                  <a:pt x="2419" y="90"/>
                </a:cubicBezTo>
                <a:cubicBezTo>
                  <a:pt x="2425" y="90"/>
                  <a:pt x="2430" y="88"/>
                  <a:pt x="2434" y="82"/>
                </a:cubicBezTo>
                <a:moveTo>
                  <a:pt x="2292" y="94"/>
                </a:moveTo>
                <a:lnTo>
                  <a:pt x="2292" y="98"/>
                </a:lnTo>
                <a:lnTo>
                  <a:pt x="2242" y="98"/>
                </a:lnTo>
                <a:lnTo>
                  <a:pt x="2242" y="94"/>
                </a:lnTo>
                <a:cubicBezTo>
                  <a:pt x="2252" y="95"/>
                  <a:pt x="2257" y="91"/>
                  <a:pt x="2256" y="81"/>
                </a:cubicBezTo>
                <a:lnTo>
                  <a:pt x="2256" y="6"/>
                </a:lnTo>
                <a:cubicBezTo>
                  <a:pt x="2239" y="6"/>
                  <a:pt x="2230" y="14"/>
                  <a:pt x="2228" y="30"/>
                </a:cubicBezTo>
                <a:lnTo>
                  <a:pt x="2224" y="30"/>
                </a:lnTo>
                <a:lnTo>
                  <a:pt x="2225" y="2"/>
                </a:lnTo>
                <a:lnTo>
                  <a:pt x="2309" y="2"/>
                </a:lnTo>
                <a:lnTo>
                  <a:pt x="2310" y="30"/>
                </a:lnTo>
                <a:lnTo>
                  <a:pt x="2306" y="30"/>
                </a:lnTo>
                <a:cubicBezTo>
                  <a:pt x="2304" y="14"/>
                  <a:pt x="2295" y="6"/>
                  <a:pt x="2279" y="6"/>
                </a:cubicBezTo>
                <a:lnTo>
                  <a:pt x="2279" y="81"/>
                </a:lnTo>
                <a:cubicBezTo>
                  <a:pt x="2277" y="91"/>
                  <a:pt x="2282" y="95"/>
                  <a:pt x="2292" y="94"/>
                </a:cubicBezTo>
                <a:moveTo>
                  <a:pt x="2337" y="58"/>
                </a:moveTo>
                <a:lnTo>
                  <a:pt x="2356" y="58"/>
                </a:lnTo>
                <a:cubicBezTo>
                  <a:pt x="2356" y="51"/>
                  <a:pt x="2356" y="45"/>
                  <a:pt x="2355" y="42"/>
                </a:cubicBezTo>
                <a:cubicBezTo>
                  <a:pt x="2353" y="37"/>
                  <a:pt x="2351" y="35"/>
                  <a:pt x="2347" y="35"/>
                </a:cubicBezTo>
                <a:cubicBezTo>
                  <a:pt x="2340" y="35"/>
                  <a:pt x="2337" y="42"/>
                  <a:pt x="2337" y="58"/>
                </a:cubicBezTo>
                <a:moveTo>
                  <a:pt x="2371" y="80"/>
                </a:moveTo>
                <a:lnTo>
                  <a:pt x="2374" y="82"/>
                </a:lnTo>
                <a:cubicBezTo>
                  <a:pt x="2366" y="94"/>
                  <a:pt x="2357" y="99"/>
                  <a:pt x="2346" y="99"/>
                </a:cubicBezTo>
                <a:cubicBezTo>
                  <a:pt x="2327" y="98"/>
                  <a:pt x="2318" y="87"/>
                  <a:pt x="2317" y="65"/>
                </a:cubicBezTo>
                <a:cubicBezTo>
                  <a:pt x="2318" y="44"/>
                  <a:pt x="2328" y="33"/>
                  <a:pt x="2346" y="31"/>
                </a:cubicBezTo>
                <a:cubicBezTo>
                  <a:pt x="2363" y="31"/>
                  <a:pt x="2372" y="42"/>
                  <a:pt x="2374" y="63"/>
                </a:cubicBezTo>
                <a:lnTo>
                  <a:pt x="2338" y="63"/>
                </a:lnTo>
                <a:cubicBezTo>
                  <a:pt x="2338" y="81"/>
                  <a:pt x="2344" y="89"/>
                  <a:pt x="2355" y="89"/>
                </a:cubicBezTo>
                <a:cubicBezTo>
                  <a:pt x="2360" y="90"/>
                  <a:pt x="2366" y="87"/>
                  <a:pt x="2371" y="80"/>
                </a:cubicBezTo>
                <a:moveTo>
                  <a:pt x="2620" y="65"/>
                </a:moveTo>
                <a:cubicBezTo>
                  <a:pt x="2619" y="86"/>
                  <a:pt x="2623" y="97"/>
                  <a:pt x="2632" y="95"/>
                </a:cubicBezTo>
                <a:cubicBezTo>
                  <a:pt x="2639" y="97"/>
                  <a:pt x="2642" y="86"/>
                  <a:pt x="2642" y="65"/>
                </a:cubicBezTo>
                <a:cubicBezTo>
                  <a:pt x="2642" y="44"/>
                  <a:pt x="2639" y="34"/>
                  <a:pt x="2631" y="35"/>
                </a:cubicBezTo>
                <a:cubicBezTo>
                  <a:pt x="2623" y="34"/>
                  <a:pt x="2619" y="44"/>
                  <a:pt x="2620" y="65"/>
                </a:cubicBezTo>
                <a:moveTo>
                  <a:pt x="2599" y="65"/>
                </a:moveTo>
                <a:cubicBezTo>
                  <a:pt x="2600" y="44"/>
                  <a:pt x="2611" y="33"/>
                  <a:pt x="2631" y="31"/>
                </a:cubicBezTo>
                <a:cubicBezTo>
                  <a:pt x="2650" y="33"/>
                  <a:pt x="2661" y="44"/>
                  <a:pt x="2663" y="65"/>
                </a:cubicBezTo>
                <a:cubicBezTo>
                  <a:pt x="2661" y="87"/>
                  <a:pt x="2650" y="98"/>
                  <a:pt x="2631" y="99"/>
                </a:cubicBezTo>
                <a:cubicBezTo>
                  <a:pt x="2611" y="98"/>
                  <a:pt x="2600" y="87"/>
                  <a:pt x="2599" y="65"/>
                </a:cubicBezTo>
                <a:moveTo>
                  <a:pt x="2730" y="65"/>
                </a:moveTo>
                <a:cubicBezTo>
                  <a:pt x="2729" y="86"/>
                  <a:pt x="2733" y="97"/>
                  <a:pt x="2741" y="95"/>
                </a:cubicBezTo>
                <a:cubicBezTo>
                  <a:pt x="2749" y="97"/>
                  <a:pt x="2752" y="86"/>
                  <a:pt x="2752" y="65"/>
                </a:cubicBezTo>
                <a:cubicBezTo>
                  <a:pt x="2752" y="44"/>
                  <a:pt x="2749" y="34"/>
                  <a:pt x="2741" y="35"/>
                </a:cubicBezTo>
                <a:cubicBezTo>
                  <a:pt x="2733" y="34"/>
                  <a:pt x="2729" y="44"/>
                  <a:pt x="2730" y="65"/>
                </a:cubicBezTo>
                <a:moveTo>
                  <a:pt x="2709" y="65"/>
                </a:moveTo>
                <a:cubicBezTo>
                  <a:pt x="2710" y="44"/>
                  <a:pt x="2721" y="33"/>
                  <a:pt x="2741" y="31"/>
                </a:cubicBezTo>
                <a:cubicBezTo>
                  <a:pt x="2760" y="33"/>
                  <a:pt x="2771" y="44"/>
                  <a:pt x="2773" y="65"/>
                </a:cubicBezTo>
                <a:cubicBezTo>
                  <a:pt x="2771" y="87"/>
                  <a:pt x="2760" y="98"/>
                  <a:pt x="2741" y="99"/>
                </a:cubicBezTo>
                <a:cubicBezTo>
                  <a:pt x="2721" y="98"/>
                  <a:pt x="2710" y="87"/>
                  <a:pt x="2709" y="65"/>
                </a:cubicBezTo>
                <a:moveTo>
                  <a:pt x="2822" y="104"/>
                </a:moveTo>
                <a:lnTo>
                  <a:pt x="2798" y="104"/>
                </a:lnTo>
                <a:cubicBezTo>
                  <a:pt x="2794" y="106"/>
                  <a:pt x="2792" y="109"/>
                  <a:pt x="2793" y="112"/>
                </a:cubicBezTo>
                <a:cubicBezTo>
                  <a:pt x="2793" y="118"/>
                  <a:pt x="2799" y="121"/>
                  <a:pt x="2810" y="121"/>
                </a:cubicBezTo>
                <a:cubicBezTo>
                  <a:pt x="2825" y="121"/>
                  <a:pt x="2833" y="118"/>
                  <a:pt x="2833" y="111"/>
                </a:cubicBezTo>
                <a:cubicBezTo>
                  <a:pt x="2833" y="106"/>
                  <a:pt x="2829" y="103"/>
                  <a:pt x="2822" y="104"/>
                </a:cubicBezTo>
                <a:moveTo>
                  <a:pt x="2801" y="53"/>
                </a:moveTo>
                <a:cubicBezTo>
                  <a:pt x="2800" y="66"/>
                  <a:pt x="2803" y="72"/>
                  <a:pt x="2810" y="72"/>
                </a:cubicBezTo>
                <a:cubicBezTo>
                  <a:pt x="2817" y="72"/>
                  <a:pt x="2820" y="66"/>
                  <a:pt x="2819" y="53"/>
                </a:cubicBezTo>
                <a:cubicBezTo>
                  <a:pt x="2819" y="41"/>
                  <a:pt x="2816" y="35"/>
                  <a:pt x="2810" y="35"/>
                </a:cubicBezTo>
                <a:cubicBezTo>
                  <a:pt x="2803" y="35"/>
                  <a:pt x="2800" y="41"/>
                  <a:pt x="2801" y="53"/>
                </a:cubicBezTo>
                <a:moveTo>
                  <a:pt x="2844" y="41"/>
                </a:moveTo>
                <a:lnTo>
                  <a:pt x="2833" y="41"/>
                </a:lnTo>
                <a:cubicBezTo>
                  <a:pt x="2833" y="42"/>
                  <a:pt x="2833" y="42"/>
                  <a:pt x="2834" y="42"/>
                </a:cubicBezTo>
                <a:cubicBezTo>
                  <a:pt x="2837" y="46"/>
                  <a:pt x="2839" y="50"/>
                  <a:pt x="2839" y="55"/>
                </a:cubicBezTo>
                <a:cubicBezTo>
                  <a:pt x="2838" y="65"/>
                  <a:pt x="2833" y="71"/>
                  <a:pt x="2824" y="74"/>
                </a:cubicBezTo>
                <a:cubicBezTo>
                  <a:pt x="2823" y="76"/>
                  <a:pt x="2817" y="76"/>
                  <a:pt x="2806" y="76"/>
                </a:cubicBezTo>
                <a:cubicBezTo>
                  <a:pt x="2801" y="77"/>
                  <a:pt x="2798" y="79"/>
                  <a:pt x="2798" y="83"/>
                </a:cubicBezTo>
                <a:cubicBezTo>
                  <a:pt x="2796" y="87"/>
                  <a:pt x="2801" y="89"/>
                  <a:pt x="2812" y="88"/>
                </a:cubicBezTo>
                <a:lnTo>
                  <a:pt x="2822" y="88"/>
                </a:lnTo>
                <a:cubicBezTo>
                  <a:pt x="2837" y="89"/>
                  <a:pt x="2844" y="94"/>
                  <a:pt x="2845" y="104"/>
                </a:cubicBezTo>
                <a:cubicBezTo>
                  <a:pt x="2844" y="118"/>
                  <a:pt x="2832" y="125"/>
                  <a:pt x="2808" y="126"/>
                </a:cubicBezTo>
                <a:cubicBezTo>
                  <a:pt x="2790" y="125"/>
                  <a:pt x="2781" y="121"/>
                  <a:pt x="2780" y="113"/>
                </a:cubicBezTo>
                <a:cubicBezTo>
                  <a:pt x="2780" y="107"/>
                  <a:pt x="2785" y="103"/>
                  <a:pt x="2793" y="102"/>
                </a:cubicBezTo>
                <a:cubicBezTo>
                  <a:pt x="2786" y="100"/>
                  <a:pt x="2782" y="96"/>
                  <a:pt x="2782" y="91"/>
                </a:cubicBezTo>
                <a:cubicBezTo>
                  <a:pt x="2783" y="84"/>
                  <a:pt x="2788" y="79"/>
                  <a:pt x="2799" y="75"/>
                </a:cubicBezTo>
                <a:cubicBezTo>
                  <a:pt x="2787" y="71"/>
                  <a:pt x="2781" y="63"/>
                  <a:pt x="2781" y="53"/>
                </a:cubicBezTo>
                <a:cubicBezTo>
                  <a:pt x="2782" y="39"/>
                  <a:pt x="2792" y="32"/>
                  <a:pt x="2811" y="31"/>
                </a:cubicBezTo>
                <a:cubicBezTo>
                  <a:pt x="2816" y="31"/>
                  <a:pt x="2821" y="32"/>
                  <a:pt x="2826" y="34"/>
                </a:cubicBezTo>
                <a:lnTo>
                  <a:pt x="2844" y="34"/>
                </a:lnTo>
                <a:lnTo>
                  <a:pt x="2844" y="41"/>
                </a:lnTo>
                <a:close/>
                <a:moveTo>
                  <a:pt x="2104" y="94"/>
                </a:moveTo>
                <a:lnTo>
                  <a:pt x="2104" y="98"/>
                </a:lnTo>
                <a:lnTo>
                  <a:pt x="2071" y="98"/>
                </a:lnTo>
                <a:lnTo>
                  <a:pt x="2071" y="94"/>
                </a:lnTo>
                <a:cubicBezTo>
                  <a:pt x="2075" y="94"/>
                  <a:pt x="2077" y="91"/>
                  <a:pt x="2077" y="86"/>
                </a:cubicBezTo>
                <a:lnTo>
                  <a:pt x="2077" y="52"/>
                </a:lnTo>
                <a:cubicBezTo>
                  <a:pt x="2077" y="44"/>
                  <a:pt x="2075" y="40"/>
                  <a:pt x="2070" y="40"/>
                </a:cubicBezTo>
                <a:cubicBezTo>
                  <a:pt x="2065" y="41"/>
                  <a:pt x="2061" y="44"/>
                  <a:pt x="2058" y="48"/>
                </a:cubicBezTo>
                <a:lnTo>
                  <a:pt x="2058" y="86"/>
                </a:lnTo>
                <a:cubicBezTo>
                  <a:pt x="2057" y="92"/>
                  <a:pt x="2060" y="94"/>
                  <a:pt x="2065" y="94"/>
                </a:cubicBezTo>
                <a:lnTo>
                  <a:pt x="2065" y="98"/>
                </a:lnTo>
                <a:lnTo>
                  <a:pt x="2030" y="98"/>
                </a:lnTo>
                <a:lnTo>
                  <a:pt x="2030" y="94"/>
                </a:lnTo>
                <a:cubicBezTo>
                  <a:pt x="2036" y="94"/>
                  <a:pt x="2039" y="91"/>
                  <a:pt x="2038" y="85"/>
                </a:cubicBezTo>
                <a:lnTo>
                  <a:pt x="2038" y="44"/>
                </a:lnTo>
                <a:cubicBezTo>
                  <a:pt x="2039" y="39"/>
                  <a:pt x="2036" y="37"/>
                  <a:pt x="2030" y="36"/>
                </a:cubicBezTo>
                <a:lnTo>
                  <a:pt x="2030" y="32"/>
                </a:lnTo>
                <a:lnTo>
                  <a:pt x="2058" y="32"/>
                </a:lnTo>
                <a:lnTo>
                  <a:pt x="2058" y="42"/>
                </a:lnTo>
                <a:lnTo>
                  <a:pt x="2058" y="42"/>
                </a:lnTo>
                <a:cubicBezTo>
                  <a:pt x="2063" y="35"/>
                  <a:pt x="2069" y="31"/>
                  <a:pt x="2078" y="31"/>
                </a:cubicBezTo>
                <a:cubicBezTo>
                  <a:pt x="2090" y="32"/>
                  <a:pt x="2096" y="39"/>
                  <a:pt x="2097" y="51"/>
                </a:cubicBezTo>
                <a:lnTo>
                  <a:pt x="2097" y="86"/>
                </a:lnTo>
                <a:cubicBezTo>
                  <a:pt x="2096" y="92"/>
                  <a:pt x="2098" y="94"/>
                  <a:pt x="2104" y="94"/>
                </a:cubicBezTo>
                <a:moveTo>
                  <a:pt x="1998" y="83"/>
                </a:moveTo>
                <a:lnTo>
                  <a:pt x="1998" y="63"/>
                </a:lnTo>
                <a:cubicBezTo>
                  <a:pt x="1987" y="67"/>
                  <a:pt x="1981" y="72"/>
                  <a:pt x="1981" y="80"/>
                </a:cubicBezTo>
                <a:cubicBezTo>
                  <a:pt x="1981" y="86"/>
                  <a:pt x="1984" y="89"/>
                  <a:pt x="1989" y="89"/>
                </a:cubicBezTo>
                <a:cubicBezTo>
                  <a:pt x="1991" y="89"/>
                  <a:pt x="1994" y="88"/>
                  <a:pt x="1997" y="84"/>
                </a:cubicBezTo>
                <a:cubicBezTo>
                  <a:pt x="1998" y="84"/>
                  <a:pt x="1998" y="84"/>
                  <a:pt x="1998" y="83"/>
                </a:cubicBezTo>
                <a:moveTo>
                  <a:pt x="2024" y="89"/>
                </a:moveTo>
                <a:lnTo>
                  <a:pt x="2026" y="92"/>
                </a:lnTo>
                <a:cubicBezTo>
                  <a:pt x="2021" y="96"/>
                  <a:pt x="2016" y="98"/>
                  <a:pt x="2011" y="99"/>
                </a:cubicBezTo>
                <a:cubicBezTo>
                  <a:pt x="2003" y="99"/>
                  <a:pt x="1999" y="96"/>
                  <a:pt x="1998" y="90"/>
                </a:cubicBezTo>
                <a:cubicBezTo>
                  <a:pt x="1992" y="95"/>
                  <a:pt x="1984" y="98"/>
                  <a:pt x="1976" y="99"/>
                </a:cubicBezTo>
                <a:cubicBezTo>
                  <a:pt x="1966" y="98"/>
                  <a:pt x="1960" y="93"/>
                  <a:pt x="1960" y="84"/>
                </a:cubicBezTo>
                <a:cubicBezTo>
                  <a:pt x="1959" y="74"/>
                  <a:pt x="1972" y="65"/>
                  <a:pt x="1998" y="58"/>
                </a:cubicBezTo>
                <a:lnTo>
                  <a:pt x="1998" y="48"/>
                </a:lnTo>
                <a:cubicBezTo>
                  <a:pt x="1999" y="39"/>
                  <a:pt x="1995" y="35"/>
                  <a:pt x="1986" y="35"/>
                </a:cubicBezTo>
                <a:cubicBezTo>
                  <a:pt x="1981" y="36"/>
                  <a:pt x="1978" y="37"/>
                  <a:pt x="1978" y="40"/>
                </a:cubicBezTo>
                <a:cubicBezTo>
                  <a:pt x="1978" y="41"/>
                  <a:pt x="1978" y="43"/>
                  <a:pt x="1979" y="44"/>
                </a:cubicBezTo>
                <a:cubicBezTo>
                  <a:pt x="1981" y="46"/>
                  <a:pt x="1982" y="48"/>
                  <a:pt x="1982" y="50"/>
                </a:cubicBezTo>
                <a:cubicBezTo>
                  <a:pt x="1981" y="55"/>
                  <a:pt x="1978" y="58"/>
                  <a:pt x="1972" y="58"/>
                </a:cubicBezTo>
                <a:cubicBezTo>
                  <a:pt x="1966" y="58"/>
                  <a:pt x="1963" y="55"/>
                  <a:pt x="1963" y="48"/>
                </a:cubicBezTo>
                <a:cubicBezTo>
                  <a:pt x="1964" y="37"/>
                  <a:pt x="1973" y="32"/>
                  <a:pt x="1990" y="31"/>
                </a:cubicBezTo>
                <a:cubicBezTo>
                  <a:pt x="2008" y="32"/>
                  <a:pt x="2017" y="38"/>
                  <a:pt x="2018" y="50"/>
                </a:cubicBezTo>
                <a:lnTo>
                  <a:pt x="2018" y="87"/>
                </a:lnTo>
                <a:cubicBezTo>
                  <a:pt x="2018" y="89"/>
                  <a:pt x="2019" y="90"/>
                  <a:pt x="2021" y="90"/>
                </a:cubicBezTo>
                <a:cubicBezTo>
                  <a:pt x="2021" y="91"/>
                  <a:pt x="2022" y="91"/>
                  <a:pt x="2023" y="90"/>
                </a:cubicBezTo>
                <a:lnTo>
                  <a:pt x="2024" y="89"/>
                </a:lnTo>
                <a:close/>
                <a:moveTo>
                  <a:pt x="2154" y="82"/>
                </a:moveTo>
                <a:lnTo>
                  <a:pt x="2154" y="47"/>
                </a:lnTo>
                <a:cubicBezTo>
                  <a:pt x="2151" y="42"/>
                  <a:pt x="2147" y="39"/>
                  <a:pt x="2143" y="39"/>
                </a:cubicBezTo>
                <a:cubicBezTo>
                  <a:pt x="2134" y="39"/>
                  <a:pt x="2130" y="47"/>
                  <a:pt x="2130" y="65"/>
                </a:cubicBezTo>
                <a:cubicBezTo>
                  <a:pt x="2130" y="83"/>
                  <a:pt x="2134" y="92"/>
                  <a:pt x="2142" y="92"/>
                </a:cubicBezTo>
                <a:cubicBezTo>
                  <a:pt x="2147" y="91"/>
                  <a:pt x="2151" y="88"/>
                  <a:pt x="2154" y="82"/>
                </a:cubicBezTo>
                <a:moveTo>
                  <a:pt x="2182" y="92"/>
                </a:moveTo>
                <a:lnTo>
                  <a:pt x="2182" y="95"/>
                </a:lnTo>
                <a:cubicBezTo>
                  <a:pt x="2178" y="96"/>
                  <a:pt x="2175" y="96"/>
                  <a:pt x="2173" y="96"/>
                </a:cubicBezTo>
                <a:cubicBezTo>
                  <a:pt x="2165" y="97"/>
                  <a:pt x="2159" y="98"/>
                  <a:pt x="2154" y="98"/>
                </a:cubicBezTo>
                <a:lnTo>
                  <a:pt x="2154" y="90"/>
                </a:lnTo>
                <a:cubicBezTo>
                  <a:pt x="2149" y="96"/>
                  <a:pt x="2142" y="99"/>
                  <a:pt x="2134" y="99"/>
                </a:cubicBezTo>
                <a:cubicBezTo>
                  <a:pt x="2118" y="97"/>
                  <a:pt x="2110" y="87"/>
                  <a:pt x="2109" y="67"/>
                </a:cubicBezTo>
                <a:cubicBezTo>
                  <a:pt x="2110" y="45"/>
                  <a:pt x="2119" y="33"/>
                  <a:pt x="2137" y="31"/>
                </a:cubicBezTo>
                <a:cubicBezTo>
                  <a:pt x="2143" y="31"/>
                  <a:pt x="2149" y="34"/>
                  <a:pt x="2154" y="40"/>
                </a:cubicBezTo>
                <a:lnTo>
                  <a:pt x="2154" y="14"/>
                </a:lnTo>
                <a:cubicBezTo>
                  <a:pt x="2154" y="8"/>
                  <a:pt x="2151" y="5"/>
                  <a:pt x="2143" y="5"/>
                </a:cubicBezTo>
                <a:lnTo>
                  <a:pt x="2143" y="2"/>
                </a:lnTo>
                <a:lnTo>
                  <a:pt x="2174" y="2"/>
                </a:lnTo>
                <a:lnTo>
                  <a:pt x="2174" y="83"/>
                </a:lnTo>
                <a:cubicBezTo>
                  <a:pt x="2173" y="89"/>
                  <a:pt x="2176" y="92"/>
                  <a:pt x="2182" y="92"/>
                </a:cubicBezTo>
                <a:moveTo>
                  <a:pt x="1438" y="82"/>
                </a:moveTo>
                <a:lnTo>
                  <a:pt x="1441" y="85"/>
                </a:lnTo>
                <a:cubicBezTo>
                  <a:pt x="1433" y="94"/>
                  <a:pt x="1424" y="98"/>
                  <a:pt x="1414" y="99"/>
                </a:cubicBezTo>
                <a:cubicBezTo>
                  <a:pt x="1395" y="98"/>
                  <a:pt x="1385" y="88"/>
                  <a:pt x="1383" y="67"/>
                </a:cubicBezTo>
                <a:cubicBezTo>
                  <a:pt x="1384" y="45"/>
                  <a:pt x="1395" y="33"/>
                  <a:pt x="1417" y="31"/>
                </a:cubicBezTo>
                <a:cubicBezTo>
                  <a:pt x="1431" y="32"/>
                  <a:pt x="1438" y="37"/>
                  <a:pt x="1439" y="46"/>
                </a:cubicBezTo>
                <a:cubicBezTo>
                  <a:pt x="1438" y="52"/>
                  <a:pt x="1435" y="55"/>
                  <a:pt x="1429" y="55"/>
                </a:cubicBezTo>
                <a:cubicBezTo>
                  <a:pt x="1423" y="56"/>
                  <a:pt x="1421" y="51"/>
                  <a:pt x="1421" y="41"/>
                </a:cubicBezTo>
                <a:cubicBezTo>
                  <a:pt x="1421" y="37"/>
                  <a:pt x="1419" y="36"/>
                  <a:pt x="1415" y="35"/>
                </a:cubicBezTo>
                <a:cubicBezTo>
                  <a:pt x="1407" y="36"/>
                  <a:pt x="1403" y="44"/>
                  <a:pt x="1403" y="59"/>
                </a:cubicBezTo>
                <a:cubicBezTo>
                  <a:pt x="1404" y="78"/>
                  <a:pt x="1410" y="89"/>
                  <a:pt x="1423" y="90"/>
                </a:cubicBezTo>
                <a:cubicBezTo>
                  <a:pt x="1429" y="90"/>
                  <a:pt x="1434" y="88"/>
                  <a:pt x="1438" y="82"/>
                </a:cubicBezTo>
                <a:moveTo>
                  <a:pt x="1349" y="11"/>
                </a:moveTo>
                <a:cubicBezTo>
                  <a:pt x="1349" y="4"/>
                  <a:pt x="1353" y="1"/>
                  <a:pt x="1360" y="0"/>
                </a:cubicBezTo>
                <a:cubicBezTo>
                  <a:pt x="1367" y="1"/>
                  <a:pt x="1370" y="4"/>
                  <a:pt x="1371" y="11"/>
                </a:cubicBezTo>
                <a:cubicBezTo>
                  <a:pt x="1370" y="18"/>
                  <a:pt x="1367" y="22"/>
                  <a:pt x="1360" y="22"/>
                </a:cubicBezTo>
                <a:cubicBezTo>
                  <a:pt x="1353" y="22"/>
                  <a:pt x="1349" y="18"/>
                  <a:pt x="1349" y="11"/>
                </a:cubicBezTo>
                <a:moveTo>
                  <a:pt x="1377" y="94"/>
                </a:moveTo>
                <a:lnTo>
                  <a:pt x="1377" y="98"/>
                </a:lnTo>
                <a:lnTo>
                  <a:pt x="1343" y="98"/>
                </a:lnTo>
                <a:lnTo>
                  <a:pt x="1343" y="94"/>
                </a:lnTo>
                <a:cubicBezTo>
                  <a:pt x="1349" y="94"/>
                  <a:pt x="1351" y="91"/>
                  <a:pt x="1351" y="85"/>
                </a:cubicBezTo>
                <a:lnTo>
                  <a:pt x="1351" y="44"/>
                </a:lnTo>
                <a:cubicBezTo>
                  <a:pt x="1351" y="39"/>
                  <a:pt x="1349" y="37"/>
                  <a:pt x="1343" y="36"/>
                </a:cubicBezTo>
                <a:lnTo>
                  <a:pt x="1343" y="32"/>
                </a:lnTo>
                <a:lnTo>
                  <a:pt x="1370" y="32"/>
                </a:lnTo>
                <a:lnTo>
                  <a:pt x="1370" y="86"/>
                </a:lnTo>
                <a:cubicBezTo>
                  <a:pt x="1370" y="92"/>
                  <a:pt x="1372" y="94"/>
                  <a:pt x="1377" y="94"/>
                </a:cubicBezTo>
                <a:moveTo>
                  <a:pt x="1339" y="94"/>
                </a:moveTo>
                <a:lnTo>
                  <a:pt x="1339" y="98"/>
                </a:lnTo>
                <a:lnTo>
                  <a:pt x="1305" y="98"/>
                </a:lnTo>
                <a:lnTo>
                  <a:pt x="1305" y="94"/>
                </a:lnTo>
                <a:cubicBezTo>
                  <a:pt x="1310" y="94"/>
                  <a:pt x="1312" y="91"/>
                  <a:pt x="1312" y="86"/>
                </a:cubicBezTo>
                <a:lnTo>
                  <a:pt x="1312" y="52"/>
                </a:lnTo>
                <a:cubicBezTo>
                  <a:pt x="1312" y="44"/>
                  <a:pt x="1309" y="40"/>
                  <a:pt x="1304" y="40"/>
                </a:cubicBezTo>
                <a:cubicBezTo>
                  <a:pt x="1300" y="41"/>
                  <a:pt x="1296" y="44"/>
                  <a:pt x="1293" y="48"/>
                </a:cubicBezTo>
                <a:lnTo>
                  <a:pt x="1293" y="86"/>
                </a:lnTo>
                <a:cubicBezTo>
                  <a:pt x="1292" y="92"/>
                  <a:pt x="1294" y="94"/>
                  <a:pt x="1299" y="94"/>
                </a:cubicBezTo>
                <a:lnTo>
                  <a:pt x="1299" y="98"/>
                </a:lnTo>
                <a:lnTo>
                  <a:pt x="1265" y="98"/>
                </a:lnTo>
                <a:lnTo>
                  <a:pt x="1265" y="94"/>
                </a:lnTo>
                <a:cubicBezTo>
                  <a:pt x="1271" y="94"/>
                  <a:pt x="1273" y="91"/>
                  <a:pt x="1273" y="85"/>
                </a:cubicBezTo>
                <a:lnTo>
                  <a:pt x="1273" y="44"/>
                </a:lnTo>
                <a:cubicBezTo>
                  <a:pt x="1273" y="39"/>
                  <a:pt x="1271" y="37"/>
                  <a:pt x="1265" y="36"/>
                </a:cubicBezTo>
                <a:lnTo>
                  <a:pt x="1265" y="32"/>
                </a:lnTo>
                <a:lnTo>
                  <a:pt x="1292" y="32"/>
                </a:lnTo>
                <a:lnTo>
                  <a:pt x="1292" y="42"/>
                </a:lnTo>
                <a:lnTo>
                  <a:pt x="1293" y="42"/>
                </a:lnTo>
                <a:cubicBezTo>
                  <a:pt x="1297" y="35"/>
                  <a:pt x="1304" y="31"/>
                  <a:pt x="1313" y="31"/>
                </a:cubicBezTo>
                <a:cubicBezTo>
                  <a:pt x="1325" y="32"/>
                  <a:pt x="1331" y="39"/>
                  <a:pt x="1331" y="51"/>
                </a:cubicBezTo>
                <a:lnTo>
                  <a:pt x="1331" y="86"/>
                </a:lnTo>
                <a:cubicBezTo>
                  <a:pt x="1331" y="92"/>
                  <a:pt x="1333" y="94"/>
                  <a:pt x="1339" y="94"/>
                </a:cubicBezTo>
                <a:moveTo>
                  <a:pt x="1171" y="94"/>
                </a:moveTo>
                <a:lnTo>
                  <a:pt x="1171" y="98"/>
                </a:lnTo>
                <a:lnTo>
                  <a:pt x="1133" y="98"/>
                </a:lnTo>
                <a:lnTo>
                  <a:pt x="1133" y="94"/>
                </a:lnTo>
                <a:cubicBezTo>
                  <a:pt x="1139" y="94"/>
                  <a:pt x="1141" y="91"/>
                  <a:pt x="1141" y="85"/>
                </a:cubicBezTo>
                <a:lnTo>
                  <a:pt x="1141" y="44"/>
                </a:lnTo>
                <a:cubicBezTo>
                  <a:pt x="1141" y="39"/>
                  <a:pt x="1138" y="36"/>
                  <a:pt x="1133" y="36"/>
                </a:cubicBezTo>
                <a:lnTo>
                  <a:pt x="1133" y="32"/>
                </a:lnTo>
                <a:lnTo>
                  <a:pt x="1160" y="32"/>
                </a:lnTo>
                <a:lnTo>
                  <a:pt x="1160" y="44"/>
                </a:lnTo>
                <a:cubicBezTo>
                  <a:pt x="1166" y="35"/>
                  <a:pt x="1172" y="31"/>
                  <a:pt x="1179" y="31"/>
                </a:cubicBezTo>
                <a:cubicBezTo>
                  <a:pt x="1186" y="31"/>
                  <a:pt x="1189" y="35"/>
                  <a:pt x="1191" y="42"/>
                </a:cubicBezTo>
                <a:cubicBezTo>
                  <a:pt x="1190" y="48"/>
                  <a:pt x="1187" y="51"/>
                  <a:pt x="1182" y="51"/>
                </a:cubicBezTo>
                <a:cubicBezTo>
                  <a:pt x="1178" y="51"/>
                  <a:pt x="1175" y="50"/>
                  <a:pt x="1173" y="46"/>
                </a:cubicBezTo>
                <a:cubicBezTo>
                  <a:pt x="1171" y="44"/>
                  <a:pt x="1170" y="43"/>
                  <a:pt x="1169" y="43"/>
                </a:cubicBezTo>
                <a:cubicBezTo>
                  <a:pt x="1163" y="44"/>
                  <a:pt x="1161" y="49"/>
                  <a:pt x="1161" y="56"/>
                </a:cubicBezTo>
                <a:lnTo>
                  <a:pt x="1161" y="83"/>
                </a:lnTo>
                <a:cubicBezTo>
                  <a:pt x="1160" y="91"/>
                  <a:pt x="1163" y="95"/>
                  <a:pt x="1171" y="94"/>
                </a:cubicBezTo>
                <a:moveTo>
                  <a:pt x="1125" y="32"/>
                </a:moveTo>
                <a:lnTo>
                  <a:pt x="1125" y="39"/>
                </a:lnTo>
                <a:lnTo>
                  <a:pt x="1112" y="39"/>
                </a:lnTo>
                <a:lnTo>
                  <a:pt x="1112" y="81"/>
                </a:lnTo>
                <a:cubicBezTo>
                  <a:pt x="1112" y="87"/>
                  <a:pt x="1114" y="89"/>
                  <a:pt x="1118" y="89"/>
                </a:cubicBezTo>
                <a:cubicBezTo>
                  <a:pt x="1120" y="90"/>
                  <a:pt x="1123" y="87"/>
                  <a:pt x="1126" y="82"/>
                </a:cubicBezTo>
                <a:lnTo>
                  <a:pt x="1129" y="83"/>
                </a:lnTo>
                <a:cubicBezTo>
                  <a:pt x="1124" y="93"/>
                  <a:pt x="1117" y="98"/>
                  <a:pt x="1108" y="98"/>
                </a:cubicBezTo>
                <a:cubicBezTo>
                  <a:pt x="1099" y="98"/>
                  <a:pt x="1093" y="94"/>
                  <a:pt x="1092" y="85"/>
                </a:cubicBezTo>
                <a:lnTo>
                  <a:pt x="1092" y="84"/>
                </a:lnTo>
                <a:lnTo>
                  <a:pt x="1092" y="39"/>
                </a:lnTo>
                <a:lnTo>
                  <a:pt x="1085" y="39"/>
                </a:lnTo>
                <a:lnTo>
                  <a:pt x="1085" y="35"/>
                </a:lnTo>
                <a:cubicBezTo>
                  <a:pt x="1092" y="29"/>
                  <a:pt x="1100" y="20"/>
                  <a:pt x="1109" y="9"/>
                </a:cubicBezTo>
                <a:lnTo>
                  <a:pt x="1112" y="9"/>
                </a:lnTo>
                <a:lnTo>
                  <a:pt x="1112" y="32"/>
                </a:lnTo>
                <a:lnTo>
                  <a:pt x="1125" y="32"/>
                </a:lnTo>
                <a:close/>
                <a:moveTo>
                  <a:pt x="1078" y="82"/>
                </a:moveTo>
                <a:lnTo>
                  <a:pt x="1081" y="85"/>
                </a:lnTo>
                <a:cubicBezTo>
                  <a:pt x="1073" y="94"/>
                  <a:pt x="1064" y="98"/>
                  <a:pt x="1054" y="99"/>
                </a:cubicBezTo>
                <a:cubicBezTo>
                  <a:pt x="1035" y="98"/>
                  <a:pt x="1025" y="88"/>
                  <a:pt x="1023" y="67"/>
                </a:cubicBezTo>
                <a:cubicBezTo>
                  <a:pt x="1024" y="45"/>
                  <a:pt x="1035" y="33"/>
                  <a:pt x="1057" y="31"/>
                </a:cubicBezTo>
                <a:cubicBezTo>
                  <a:pt x="1070" y="32"/>
                  <a:pt x="1078" y="37"/>
                  <a:pt x="1078" y="46"/>
                </a:cubicBezTo>
                <a:cubicBezTo>
                  <a:pt x="1078" y="52"/>
                  <a:pt x="1075" y="55"/>
                  <a:pt x="1069" y="55"/>
                </a:cubicBezTo>
                <a:cubicBezTo>
                  <a:pt x="1063" y="56"/>
                  <a:pt x="1061" y="51"/>
                  <a:pt x="1061" y="41"/>
                </a:cubicBezTo>
                <a:cubicBezTo>
                  <a:pt x="1061" y="37"/>
                  <a:pt x="1059" y="36"/>
                  <a:pt x="1055" y="35"/>
                </a:cubicBezTo>
                <a:cubicBezTo>
                  <a:pt x="1047" y="36"/>
                  <a:pt x="1043" y="44"/>
                  <a:pt x="1043" y="59"/>
                </a:cubicBezTo>
                <a:cubicBezTo>
                  <a:pt x="1043" y="78"/>
                  <a:pt x="1050" y="89"/>
                  <a:pt x="1063" y="90"/>
                </a:cubicBezTo>
                <a:cubicBezTo>
                  <a:pt x="1069" y="90"/>
                  <a:pt x="1074" y="88"/>
                  <a:pt x="1078" y="82"/>
                </a:cubicBezTo>
                <a:moveTo>
                  <a:pt x="954" y="94"/>
                </a:moveTo>
                <a:lnTo>
                  <a:pt x="954" y="98"/>
                </a:lnTo>
                <a:lnTo>
                  <a:pt x="920" y="98"/>
                </a:lnTo>
                <a:lnTo>
                  <a:pt x="920" y="94"/>
                </a:lnTo>
                <a:cubicBezTo>
                  <a:pt x="925" y="94"/>
                  <a:pt x="927" y="91"/>
                  <a:pt x="928" y="85"/>
                </a:cubicBezTo>
                <a:lnTo>
                  <a:pt x="928" y="14"/>
                </a:lnTo>
                <a:cubicBezTo>
                  <a:pt x="927" y="9"/>
                  <a:pt x="925" y="6"/>
                  <a:pt x="920" y="5"/>
                </a:cubicBezTo>
                <a:lnTo>
                  <a:pt x="920" y="2"/>
                </a:lnTo>
                <a:lnTo>
                  <a:pt x="947" y="2"/>
                </a:lnTo>
                <a:lnTo>
                  <a:pt x="947" y="85"/>
                </a:lnTo>
                <a:cubicBezTo>
                  <a:pt x="947" y="92"/>
                  <a:pt x="949" y="95"/>
                  <a:pt x="954" y="94"/>
                </a:cubicBezTo>
                <a:moveTo>
                  <a:pt x="827" y="5"/>
                </a:moveTo>
                <a:lnTo>
                  <a:pt x="827" y="2"/>
                </a:lnTo>
                <a:lnTo>
                  <a:pt x="908" y="2"/>
                </a:lnTo>
                <a:lnTo>
                  <a:pt x="908" y="30"/>
                </a:lnTo>
                <a:lnTo>
                  <a:pt x="904" y="30"/>
                </a:lnTo>
                <a:cubicBezTo>
                  <a:pt x="903" y="14"/>
                  <a:pt x="892" y="6"/>
                  <a:pt x="872" y="7"/>
                </a:cubicBezTo>
                <a:cubicBezTo>
                  <a:pt x="865" y="7"/>
                  <a:pt x="861" y="9"/>
                  <a:pt x="862" y="14"/>
                </a:cubicBezTo>
                <a:lnTo>
                  <a:pt x="862" y="46"/>
                </a:lnTo>
                <a:cubicBezTo>
                  <a:pt x="876" y="48"/>
                  <a:pt x="884" y="41"/>
                  <a:pt x="885" y="25"/>
                </a:cubicBezTo>
                <a:lnTo>
                  <a:pt x="888" y="25"/>
                </a:lnTo>
                <a:lnTo>
                  <a:pt x="888" y="73"/>
                </a:lnTo>
                <a:lnTo>
                  <a:pt x="885" y="73"/>
                </a:lnTo>
                <a:cubicBezTo>
                  <a:pt x="884" y="58"/>
                  <a:pt x="876" y="51"/>
                  <a:pt x="862" y="51"/>
                </a:cubicBezTo>
                <a:lnTo>
                  <a:pt x="862" y="85"/>
                </a:lnTo>
                <a:cubicBezTo>
                  <a:pt x="861" y="91"/>
                  <a:pt x="865" y="94"/>
                  <a:pt x="874" y="93"/>
                </a:cubicBezTo>
                <a:cubicBezTo>
                  <a:pt x="892" y="94"/>
                  <a:pt x="904" y="86"/>
                  <a:pt x="911" y="68"/>
                </a:cubicBezTo>
                <a:lnTo>
                  <a:pt x="915" y="68"/>
                </a:lnTo>
                <a:lnTo>
                  <a:pt x="909" y="98"/>
                </a:lnTo>
                <a:lnTo>
                  <a:pt x="827" y="98"/>
                </a:lnTo>
                <a:lnTo>
                  <a:pt x="827" y="94"/>
                </a:lnTo>
                <a:cubicBezTo>
                  <a:pt x="836" y="94"/>
                  <a:pt x="840" y="91"/>
                  <a:pt x="839" y="84"/>
                </a:cubicBezTo>
                <a:lnTo>
                  <a:pt x="839" y="16"/>
                </a:lnTo>
                <a:cubicBezTo>
                  <a:pt x="840" y="9"/>
                  <a:pt x="835" y="5"/>
                  <a:pt x="827" y="5"/>
                </a:cubicBezTo>
                <a:moveTo>
                  <a:pt x="981" y="58"/>
                </a:moveTo>
                <a:lnTo>
                  <a:pt x="999" y="58"/>
                </a:lnTo>
                <a:cubicBezTo>
                  <a:pt x="999" y="51"/>
                  <a:pt x="999" y="45"/>
                  <a:pt x="998" y="42"/>
                </a:cubicBezTo>
                <a:cubicBezTo>
                  <a:pt x="997" y="37"/>
                  <a:pt x="994" y="35"/>
                  <a:pt x="991" y="35"/>
                </a:cubicBezTo>
                <a:cubicBezTo>
                  <a:pt x="984" y="35"/>
                  <a:pt x="980" y="42"/>
                  <a:pt x="981" y="58"/>
                </a:cubicBezTo>
                <a:moveTo>
                  <a:pt x="1014" y="80"/>
                </a:moveTo>
                <a:lnTo>
                  <a:pt x="1018" y="82"/>
                </a:lnTo>
                <a:cubicBezTo>
                  <a:pt x="1010" y="94"/>
                  <a:pt x="1000" y="99"/>
                  <a:pt x="989" y="99"/>
                </a:cubicBezTo>
                <a:cubicBezTo>
                  <a:pt x="971" y="98"/>
                  <a:pt x="961" y="87"/>
                  <a:pt x="961" y="65"/>
                </a:cubicBezTo>
                <a:cubicBezTo>
                  <a:pt x="962" y="44"/>
                  <a:pt x="972" y="33"/>
                  <a:pt x="990" y="31"/>
                </a:cubicBezTo>
                <a:cubicBezTo>
                  <a:pt x="1007" y="31"/>
                  <a:pt x="1016" y="42"/>
                  <a:pt x="1017" y="63"/>
                </a:cubicBezTo>
                <a:lnTo>
                  <a:pt x="981" y="63"/>
                </a:lnTo>
                <a:cubicBezTo>
                  <a:pt x="982" y="81"/>
                  <a:pt x="988" y="89"/>
                  <a:pt x="998" y="89"/>
                </a:cubicBezTo>
                <a:cubicBezTo>
                  <a:pt x="1004" y="90"/>
                  <a:pt x="1009" y="87"/>
                  <a:pt x="1014" y="80"/>
                </a:cubicBezTo>
                <a:moveTo>
                  <a:pt x="1216" y="65"/>
                </a:moveTo>
                <a:cubicBezTo>
                  <a:pt x="1215" y="86"/>
                  <a:pt x="1219" y="97"/>
                  <a:pt x="1228" y="95"/>
                </a:cubicBezTo>
                <a:cubicBezTo>
                  <a:pt x="1235" y="97"/>
                  <a:pt x="1238" y="86"/>
                  <a:pt x="1238" y="65"/>
                </a:cubicBezTo>
                <a:cubicBezTo>
                  <a:pt x="1238" y="44"/>
                  <a:pt x="1235" y="34"/>
                  <a:pt x="1227" y="35"/>
                </a:cubicBezTo>
                <a:cubicBezTo>
                  <a:pt x="1219" y="34"/>
                  <a:pt x="1215" y="44"/>
                  <a:pt x="1216" y="65"/>
                </a:cubicBezTo>
                <a:moveTo>
                  <a:pt x="1195" y="65"/>
                </a:moveTo>
                <a:cubicBezTo>
                  <a:pt x="1196" y="44"/>
                  <a:pt x="1207" y="33"/>
                  <a:pt x="1227" y="31"/>
                </a:cubicBezTo>
                <a:cubicBezTo>
                  <a:pt x="1247" y="33"/>
                  <a:pt x="1257" y="44"/>
                  <a:pt x="1259" y="65"/>
                </a:cubicBezTo>
                <a:cubicBezTo>
                  <a:pt x="1257" y="87"/>
                  <a:pt x="1247" y="98"/>
                  <a:pt x="1227" y="99"/>
                </a:cubicBezTo>
                <a:cubicBezTo>
                  <a:pt x="1207" y="98"/>
                  <a:pt x="1196" y="87"/>
                  <a:pt x="1195" y="65"/>
                </a:cubicBezTo>
                <a:moveTo>
                  <a:pt x="732" y="98"/>
                </a:moveTo>
                <a:lnTo>
                  <a:pt x="732" y="94"/>
                </a:lnTo>
                <a:cubicBezTo>
                  <a:pt x="737" y="94"/>
                  <a:pt x="740" y="91"/>
                  <a:pt x="740" y="85"/>
                </a:cubicBezTo>
                <a:lnTo>
                  <a:pt x="740" y="39"/>
                </a:lnTo>
                <a:lnTo>
                  <a:pt x="732" y="39"/>
                </a:lnTo>
                <a:lnTo>
                  <a:pt x="732" y="32"/>
                </a:lnTo>
                <a:lnTo>
                  <a:pt x="740" y="32"/>
                </a:lnTo>
                <a:cubicBezTo>
                  <a:pt x="738" y="10"/>
                  <a:pt x="747" y="0"/>
                  <a:pt x="766" y="0"/>
                </a:cubicBezTo>
                <a:cubicBezTo>
                  <a:pt x="778" y="1"/>
                  <a:pt x="784" y="6"/>
                  <a:pt x="785" y="14"/>
                </a:cubicBezTo>
                <a:cubicBezTo>
                  <a:pt x="785" y="20"/>
                  <a:pt x="782" y="23"/>
                  <a:pt x="776" y="23"/>
                </a:cubicBezTo>
                <a:cubicBezTo>
                  <a:pt x="771" y="23"/>
                  <a:pt x="768" y="20"/>
                  <a:pt x="767" y="15"/>
                </a:cubicBezTo>
                <a:cubicBezTo>
                  <a:pt x="767" y="14"/>
                  <a:pt x="768" y="13"/>
                  <a:pt x="769" y="10"/>
                </a:cubicBezTo>
                <a:cubicBezTo>
                  <a:pt x="770" y="9"/>
                  <a:pt x="771" y="8"/>
                  <a:pt x="771" y="7"/>
                </a:cubicBezTo>
                <a:cubicBezTo>
                  <a:pt x="770" y="6"/>
                  <a:pt x="769" y="5"/>
                  <a:pt x="766" y="4"/>
                </a:cubicBezTo>
                <a:cubicBezTo>
                  <a:pt x="762" y="4"/>
                  <a:pt x="759" y="8"/>
                  <a:pt x="760" y="15"/>
                </a:cubicBezTo>
                <a:lnTo>
                  <a:pt x="760" y="32"/>
                </a:lnTo>
                <a:lnTo>
                  <a:pt x="772" y="32"/>
                </a:lnTo>
                <a:lnTo>
                  <a:pt x="772" y="39"/>
                </a:lnTo>
                <a:lnTo>
                  <a:pt x="760" y="39"/>
                </a:lnTo>
                <a:lnTo>
                  <a:pt x="760" y="83"/>
                </a:lnTo>
                <a:cubicBezTo>
                  <a:pt x="759" y="91"/>
                  <a:pt x="762" y="95"/>
                  <a:pt x="771" y="94"/>
                </a:cubicBezTo>
                <a:lnTo>
                  <a:pt x="771" y="98"/>
                </a:lnTo>
                <a:lnTo>
                  <a:pt x="732" y="98"/>
                </a:lnTo>
                <a:close/>
                <a:moveTo>
                  <a:pt x="683" y="65"/>
                </a:moveTo>
                <a:cubicBezTo>
                  <a:pt x="682" y="86"/>
                  <a:pt x="686" y="97"/>
                  <a:pt x="695" y="95"/>
                </a:cubicBezTo>
                <a:cubicBezTo>
                  <a:pt x="702" y="97"/>
                  <a:pt x="706" y="86"/>
                  <a:pt x="706" y="65"/>
                </a:cubicBezTo>
                <a:cubicBezTo>
                  <a:pt x="706" y="44"/>
                  <a:pt x="702" y="34"/>
                  <a:pt x="694" y="35"/>
                </a:cubicBezTo>
                <a:cubicBezTo>
                  <a:pt x="686" y="34"/>
                  <a:pt x="683" y="44"/>
                  <a:pt x="683" y="65"/>
                </a:cubicBezTo>
                <a:moveTo>
                  <a:pt x="662" y="65"/>
                </a:moveTo>
                <a:cubicBezTo>
                  <a:pt x="664" y="44"/>
                  <a:pt x="675" y="33"/>
                  <a:pt x="694" y="31"/>
                </a:cubicBezTo>
                <a:cubicBezTo>
                  <a:pt x="714" y="33"/>
                  <a:pt x="725" y="44"/>
                  <a:pt x="727" y="65"/>
                </a:cubicBezTo>
                <a:cubicBezTo>
                  <a:pt x="725" y="87"/>
                  <a:pt x="714" y="98"/>
                  <a:pt x="694" y="99"/>
                </a:cubicBezTo>
                <a:cubicBezTo>
                  <a:pt x="675" y="98"/>
                  <a:pt x="664" y="87"/>
                  <a:pt x="662" y="65"/>
                </a:cubicBezTo>
                <a:moveTo>
                  <a:pt x="621" y="32"/>
                </a:moveTo>
                <a:lnTo>
                  <a:pt x="621" y="36"/>
                </a:lnTo>
                <a:cubicBezTo>
                  <a:pt x="620" y="36"/>
                  <a:pt x="620" y="36"/>
                  <a:pt x="620" y="36"/>
                </a:cubicBezTo>
                <a:cubicBezTo>
                  <a:pt x="617" y="36"/>
                  <a:pt x="614" y="38"/>
                  <a:pt x="613" y="44"/>
                </a:cubicBezTo>
                <a:lnTo>
                  <a:pt x="592" y="99"/>
                </a:lnTo>
                <a:cubicBezTo>
                  <a:pt x="587" y="111"/>
                  <a:pt x="584" y="118"/>
                  <a:pt x="581" y="120"/>
                </a:cubicBezTo>
                <a:cubicBezTo>
                  <a:pt x="578" y="123"/>
                  <a:pt x="574" y="125"/>
                  <a:pt x="569" y="125"/>
                </a:cubicBezTo>
                <a:cubicBezTo>
                  <a:pt x="560" y="125"/>
                  <a:pt x="556" y="121"/>
                  <a:pt x="555" y="115"/>
                </a:cubicBezTo>
                <a:cubicBezTo>
                  <a:pt x="556" y="109"/>
                  <a:pt x="559" y="105"/>
                  <a:pt x="565" y="105"/>
                </a:cubicBezTo>
                <a:cubicBezTo>
                  <a:pt x="569" y="105"/>
                  <a:pt x="572" y="108"/>
                  <a:pt x="572" y="113"/>
                </a:cubicBezTo>
                <a:lnTo>
                  <a:pt x="572" y="115"/>
                </a:lnTo>
                <a:cubicBezTo>
                  <a:pt x="572" y="116"/>
                  <a:pt x="573" y="117"/>
                  <a:pt x="575" y="118"/>
                </a:cubicBezTo>
                <a:cubicBezTo>
                  <a:pt x="578" y="117"/>
                  <a:pt x="581" y="113"/>
                  <a:pt x="584" y="106"/>
                </a:cubicBezTo>
                <a:lnTo>
                  <a:pt x="586" y="98"/>
                </a:lnTo>
                <a:lnTo>
                  <a:pt x="570" y="58"/>
                </a:lnTo>
                <a:cubicBezTo>
                  <a:pt x="568" y="55"/>
                  <a:pt x="566" y="51"/>
                  <a:pt x="564" y="46"/>
                </a:cubicBezTo>
                <a:cubicBezTo>
                  <a:pt x="562" y="43"/>
                  <a:pt x="561" y="41"/>
                  <a:pt x="561" y="40"/>
                </a:cubicBezTo>
                <a:cubicBezTo>
                  <a:pt x="560" y="38"/>
                  <a:pt x="558" y="37"/>
                  <a:pt x="555" y="36"/>
                </a:cubicBezTo>
                <a:lnTo>
                  <a:pt x="555" y="36"/>
                </a:lnTo>
                <a:lnTo>
                  <a:pt x="555" y="32"/>
                </a:lnTo>
                <a:lnTo>
                  <a:pt x="591" y="32"/>
                </a:lnTo>
                <a:lnTo>
                  <a:pt x="591" y="36"/>
                </a:lnTo>
                <a:cubicBezTo>
                  <a:pt x="590" y="36"/>
                  <a:pt x="589" y="36"/>
                  <a:pt x="589" y="36"/>
                </a:cubicBezTo>
                <a:cubicBezTo>
                  <a:pt x="585" y="37"/>
                  <a:pt x="583" y="38"/>
                  <a:pt x="583" y="40"/>
                </a:cubicBezTo>
                <a:cubicBezTo>
                  <a:pt x="583" y="42"/>
                  <a:pt x="584" y="45"/>
                  <a:pt x="586" y="48"/>
                </a:cubicBezTo>
                <a:lnTo>
                  <a:pt x="596" y="74"/>
                </a:lnTo>
                <a:lnTo>
                  <a:pt x="606" y="47"/>
                </a:lnTo>
                <a:cubicBezTo>
                  <a:pt x="607" y="45"/>
                  <a:pt x="607" y="43"/>
                  <a:pt x="607" y="41"/>
                </a:cubicBezTo>
                <a:cubicBezTo>
                  <a:pt x="607" y="37"/>
                  <a:pt x="605" y="35"/>
                  <a:pt x="599" y="36"/>
                </a:cubicBezTo>
                <a:lnTo>
                  <a:pt x="599" y="32"/>
                </a:lnTo>
                <a:lnTo>
                  <a:pt x="621" y="32"/>
                </a:lnTo>
                <a:close/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" name="path"/>
          <p:cNvSpPr/>
          <p:nvPr/>
        </p:nvSpPr>
        <p:spPr>
          <a:xfrm>
            <a:off x="1705819" y="316198"/>
            <a:ext cx="353696" cy="433409"/>
          </a:xfrm>
          <a:custGeom>
            <a:avLst/>
            <a:gdLst/>
            <a:ahLst/>
            <a:cxnLst/>
            <a:rect l="0" t="0" r="0" b="0"/>
            <a:pathLst>
              <a:path w="557" h="682">
                <a:moveTo>
                  <a:pt x="375" y="322"/>
                </a:moveTo>
                <a:cubicBezTo>
                  <a:pt x="385" y="310"/>
                  <a:pt x="397" y="300"/>
                  <a:pt x="412" y="319"/>
                </a:cubicBezTo>
                <a:cubicBezTo>
                  <a:pt x="420" y="329"/>
                  <a:pt x="418" y="328"/>
                  <a:pt x="416" y="337"/>
                </a:cubicBezTo>
                <a:cubicBezTo>
                  <a:pt x="415" y="347"/>
                  <a:pt x="408" y="358"/>
                  <a:pt x="400" y="359"/>
                </a:cubicBezTo>
                <a:cubicBezTo>
                  <a:pt x="391" y="362"/>
                  <a:pt x="373" y="369"/>
                  <a:pt x="368" y="354"/>
                </a:cubicBezTo>
                <a:cubicBezTo>
                  <a:pt x="363" y="337"/>
                  <a:pt x="375" y="322"/>
                  <a:pt x="375" y="322"/>
                </a:cubicBezTo>
                <a:moveTo>
                  <a:pt x="380" y="225"/>
                </a:moveTo>
                <a:cubicBezTo>
                  <a:pt x="380" y="225"/>
                  <a:pt x="388" y="216"/>
                  <a:pt x="401" y="219"/>
                </a:cubicBezTo>
                <a:cubicBezTo>
                  <a:pt x="424" y="221"/>
                  <a:pt x="427" y="256"/>
                  <a:pt x="395" y="258"/>
                </a:cubicBezTo>
                <a:cubicBezTo>
                  <a:pt x="386" y="259"/>
                  <a:pt x="383" y="255"/>
                  <a:pt x="377" y="245"/>
                </a:cubicBezTo>
                <a:cubicBezTo>
                  <a:pt x="372" y="234"/>
                  <a:pt x="380" y="225"/>
                  <a:pt x="380" y="225"/>
                </a:cubicBezTo>
                <a:moveTo>
                  <a:pt x="432" y="7"/>
                </a:moveTo>
                <a:lnTo>
                  <a:pt x="435" y="135"/>
                </a:lnTo>
                <a:lnTo>
                  <a:pt x="418" y="148"/>
                </a:lnTo>
                <a:cubicBezTo>
                  <a:pt x="418" y="148"/>
                  <a:pt x="374" y="150"/>
                  <a:pt x="359" y="154"/>
                </a:cubicBezTo>
                <a:cubicBezTo>
                  <a:pt x="346" y="157"/>
                  <a:pt x="336" y="157"/>
                  <a:pt x="332" y="171"/>
                </a:cubicBezTo>
                <a:cubicBezTo>
                  <a:pt x="329" y="184"/>
                  <a:pt x="332" y="205"/>
                  <a:pt x="328" y="215"/>
                </a:cubicBezTo>
                <a:cubicBezTo>
                  <a:pt x="322" y="225"/>
                  <a:pt x="312" y="255"/>
                  <a:pt x="317" y="271"/>
                </a:cubicBezTo>
                <a:cubicBezTo>
                  <a:pt x="322" y="289"/>
                  <a:pt x="346" y="286"/>
                  <a:pt x="346" y="298"/>
                </a:cubicBezTo>
                <a:cubicBezTo>
                  <a:pt x="346" y="310"/>
                  <a:pt x="323" y="339"/>
                  <a:pt x="315" y="352"/>
                </a:cubicBezTo>
                <a:cubicBezTo>
                  <a:pt x="309" y="366"/>
                  <a:pt x="289" y="367"/>
                  <a:pt x="297" y="401"/>
                </a:cubicBezTo>
                <a:cubicBezTo>
                  <a:pt x="304" y="434"/>
                  <a:pt x="329" y="426"/>
                  <a:pt x="337" y="427"/>
                </a:cubicBezTo>
                <a:cubicBezTo>
                  <a:pt x="347" y="428"/>
                  <a:pt x="400" y="417"/>
                  <a:pt x="403" y="431"/>
                </a:cubicBezTo>
                <a:cubicBezTo>
                  <a:pt x="406" y="446"/>
                  <a:pt x="420" y="476"/>
                  <a:pt x="418" y="497"/>
                </a:cubicBezTo>
                <a:cubicBezTo>
                  <a:pt x="417" y="517"/>
                  <a:pt x="420" y="565"/>
                  <a:pt x="428" y="593"/>
                </a:cubicBezTo>
                <a:cubicBezTo>
                  <a:pt x="434" y="620"/>
                  <a:pt x="443" y="653"/>
                  <a:pt x="450" y="664"/>
                </a:cubicBezTo>
                <a:cubicBezTo>
                  <a:pt x="457" y="677"/>
                  <a:pt x="455" y="682"/>
                  <a:pt x="461" y="682"/>
                </a:cubicBezTo>
                <a:cubicBezTo>
                  <a:pt x="466" y="682"/>
                  <a:pt x="468" y="664"/>
                  <a:pt x="468" y="659"/>
                </a:cubicBezTo>
                <a:cubicBezTo>
                  <a:pt x="468" y="652"/>
                  <a:pt x="473" y="586"/>
                  <a:pt x="475" y="570"/>
                </a:cubicBezTo>
                <a:cubicBezTo>
                  <a:pt x="476" y="553"/>
                  <a:pt x="479" y="527"/>
                  <a:pt x="486" y="514"/>
                </a:cubicBezTo>
                <a:cubicBezTo>
                  <a:pt x="492" y="501"/>
                  <a:pt x="504" y="490"/>
                  <a:pt x="507" y="485"/>
                </a:cubicBezTo>
                <a:cubicBezTo>
                  <a:pt x="510" y="479"/>
                  <a:pt x="514" y="476"/>
                  <a:pt x="514" y="476"/>
                </a:cubicBezTo>
                <a:cubicBezTo>
                  <a:pt x="514" y="476"/>
                  <a:pt x="510" y="422"/>
                  <a:pt x="511" y="417"/>
                </a:cubicBezTo>
                <a:cubicBezTo>
                  <a:pt x="512" y="411"/>
                  <a:pt x="506" y="389"/>
                  <a:pt x="511" y="373"/>
                </a:cubicBezTo>
                <a:cubicBezTo>
                  <a:pt x="517" y="357"/>
                  <a:pt x="531" y="339"/>
                  <a:pt x="541" y="325"/>
                </a:cubicBezTo>
                <a:cubicBezTo>
                  <a:pt x="552" y="312"/>
                  <a:pt x="555" y="303"/>
                  <a:pt x="555" y="290"/>
                </a:cubicBezTo>
                <a:cubicBezTo>
                  <a:pt x="555" y="276"/>
                  <a:pt x="557" y="273"/>
                  <a:pt x="550" y="252"/>
                </a:cubicBezTo>
                <a:cubicBezTo>
                  <a:pt x="542" y="231"/>
                  <a:pt x="525" y="205"/>
                  <a:pt x="517" y="187"/>
                </a:cubicBezTo>
                <a:cubicBezTo>
                  <a:pt x="510" y="168"/>
                  <a:pt x="504" y="153"/>
                  <a:pt x="500" y="135"/>
                </a:cubicBezTo>
                <a:cubicBezTo>
                  <a:pt x="497" y="117"/>
                  <a:pt x="494" y="73"/>
                  <a:pt x="494" y="61"/>
                </a:cubicBezTo>
                <a:lnTo>
                  <a:pt x="494" y="37"/>
                </a:lnTo>
                <a:cubicBezTo>
                  <a:pt x="494" y="37"/>
                  <a:pt x="467" y="20"/>
                  <a:pt x="455" y="9"/>
                </a:cubicBezTo>
                <a:cubicBezTo>
                  <a:pt x="444" y="0"/>
                  <a:pt x="432" y="7"/>
                  <a:pt x="432" y="7"/>
                </a:cubicBezTo>
                <a:moveTo>
                  <a:pt x="175" y="70"/>
                </a:moveTo>
                <a:cubicBezTo>
                  <a:pt x="161" y="94"/>
                  <a:pt x="148" y="127"/>
                  <a:pt x="148" y="149"/>
                </a:cubicBezTo>
                <a:cubicBezTo>
                  <a:pt x="148" y="170"/>
                  <a:pt x="148" y="194"/>
                  <a:pt x="146" y="209"/>
                </a:cubicBezTo>
                <a:cubicBezTo>
                  <a:pt x="144" y="223"/>
                  <a:pt x="137" y="232"/>
                  <a:pt x="137" y="232"/>
                </a:cubicBezTo>
                <a:cubicBezTo>
                  <a:pt x="137" y="232"/>
                  <a:pt x="113" y="245"/>
                  <a:pt x="95" y="253"/>
                </a:cubicBezTo>
                <a:cubicBezTo>
                  <a:pt x="79" y="261"/>
                  <a:pt x="39" y="282"/>
                  <a:pt x="23" y="307"/>
                </a:cubicBezTo>
                <a:cubicBezTo>
                  <a:pt x="5" y="331"/>
                  <a:pt x="0" y="361"/>
                  <a:pt x="18" y="359"/>
                </a:cubicBezTo>
                <a:cubicBezTo>
                  <a:pt x="37" y="358"/>
                  <a:pt x="46" y="353"/>
                  <a:pt x="59" y="342"/>
                </a:cubicBezTo>
                <a:cubicBezTo>
                  <a:pt x="73" y="331"/>
                  <a:pt x="95" y="330"/>
                  <a:pt x="97" y="340"/>
                </a:cubicBezTo>
                <a:cubicBezTo>
                  <a:pt x="100" y="350"/>
                  <a:pt x="70" y="397"/>
                  <a:pt x="64" y="412"/>
                </a:cubicBezTo>
                <a:cubicBezTo>
                  <a:pt x="59" y="428"/>
                  <a:pt x="41" y="462"/>
                  <a:pt x="40" y="477"/>
                </a:cubicBezTo>
                <a:cubicBezTo>
                  <a:pt x="38" y="492"/>
                  <a:pt x="46" y="516"/>
                  <a:pt x="46" y="521"/>
                </a:cubicBezTo>
                <a:cubicBezTo>
                  <a:pt x="46" y="527"/>
                  <a:pt x="50" y="536"/>
                  <a:pt x="57" y="537"/>
                </a:cubicBezTo>
                <a:cubicBezTo>
                  <a:pt x="63" y="538"/>
                  <a:pt x="74" y="536"/>
                  <a:pt x="74" y="536"/>
                </a:cubicBezTo>
                <a:cubicBezTo>
                  <a:pt x="74" y="536"/>
                  <a:pt x="88" y="519"/>
                  <a:pt x="99" y="508"/>
                </a:cubicBezTo>
                <a:cubicBezTo>
                  <a:pt x="110" y="496"/>
                  <a:pt x="123" y="487"/>
                  <a:pt x="130" y="479"/>
                </a:cubicBezTo>
                <a:cubicBezTo>
                  <a:pt x="137" y="473"/>
                  <a:pt x="149" y="468"/>
                  <a:pt x="157" y="468"/>
                </a:cubicBezTo>
                <a:cubicBezTo>
                  <a:pt x="164" y="468"/>
                  <a:pt x="169" y="489"/>
                  <a:pt x="169" y="497"/>
                </a:cubicBezTo>
                <a:cubicBezTo>
                  <a:pt x="169" y="505"/>
                  <a:pt x="170" y="542"/>
                  <a:pt x="169" y="547"/>
                </a:cubicBezTo>
                <a:cubicBezTo>
                  <a:pt x="168" y="550"/>
                  <a:pt x="164" y="550"/>
                  <a:pt x="158" y="553"/>
                </a:cubicBezTo>
                <a:cubicBezTo>
                  <a:pt x="151" y="555"/>
                  <a:pt x="148" y="561"/>
                  <a:pt x="145" y="561"/>
                </a:cubicBezTo>
                <a:cubicBezTo>
                  <a:pt x="142" y="560"/>
                  <a:pt x="138" y="560"/>
                  <a:pt x="138" y="560"/>
                </a:cubicBezTo>
                <a:cubicBezTo>
                  <a:pt x="138" y="560"/>
                  <a:pt x="142" y="571"/>
                  <a:pt x="151" y="580"/>
                </a:cubicBezTo>
                <a:cubicBezTo>
                  <a:pt x="161" y="590"/>
                  <a:pt x="169" y="603"/>
                  <a:pt x="182" y="602"/>
                </a:cubicBezTo>
                <a:cubicBezTo>
                  <a:pt x="197" y="601"/>
                  <a:pt x="193" y="595"/>
                  <a:pt x="199" y="591"/>
                </a:cubicBezTo>
                <a:cubicBezTo>
                  <a:pt x="204" y="585"/>
                  <a:pt x="212" y="576"/>
                  <a:pt x="212" y="571"/>
                </a:cubicBezTo>
                <a:cubicBezTo>
                  <a:pt x="212" y="566"/>
                  <a:pt x="209" y="512"/>
                  <a:pt x="206" y="497"/>
                </a:cubicBezTo>
                <a:cubicBezTo>
                  <a:pt x="204" y="481"/>
                  <a:pt x="204" y="465"/>
                  <a:pt x="202" y="445"/>
                </a:cubicBezTo>
                <a:cubicBezTo>
                  <a:pt x="200" y="424"/>
                  <a:pt x="201" y="408"/>
                  <a:pt x="201" y="408"/>
                </a:cubicBezTo>
                <a:cubicBezTo>
                  <a:pt x="201" y="408"/>
                  <a:pt x="234" y="365"/>
                  <a:pt x="248" y="341"/>
                </a:cubicBezTo>
                <a:cubicBezTo>
                  <a:pt x="263" y="317"/>
                  <a:pt x="265" y="307"/>
                  <a:pt x="269" y="295"/>
                </a:cubicBezTo>
                <a:cubicBezTo>
                  <a:pt x="272" y="282"/>
                  <a:pt x="282" y="273"/>
                  <a:pt x="282" y="259"/>
                </a:cubicBezTo>
                <a:cubicBezTo>
                  <a:pt x="282" y="246"/>
                  <a:pt x="286" y="236"/>
                  <a:pt x="286" y="236"/>
                </a:cubicBezTo>
                <a:cubicBezTo>
                  <a:pt x="286" y="236"/>
                  <a:pt x="274" y="241"/>
                  <a:pt x="266" y="254"/>
                </a:cubicBezTo>
                <a:cubicBezTo>
                  <a:pt x="258" y="267"/>
                  <a:pt x="242" y="296"/>
                  <a:pt x="234" y="307"/>
                </a:cubicBezTo>
                <a:cubicBezTo>
                  <a:pt x="227" y="318"/>
                  <a:pt x="215" y="335"/>
                  <a:pt x="209" y="339"/>
                </a:cubicBezTo>
                <a:cubicBezTo>
                  <a:pt x="201" y="341"/>
                  <a:pt x="191" y="340"/>
                  <a:pt x="182" y="334"/>
                </a:cubicBezTo>
                <a:cubicBezTo>
                  <a:pt x="173" y="330"/>
                  <a:pt x="173" y="322"/>
                  <a:pt x="173" y="322"/>
                </a:cubicBezTo>
                <a:cubicBezTo>
                  <a:pt x="173" y="322"/>
                  <a:pt x="169" y="312"/>
                  <a:pt x="176" y="303"/>
                </a:cubicBezTo>
                <a:cubicBezTo>
                  <a:pt x="182" y="296"/>
                  <a:pt x="182" y="289"/>
                  <a:pt x="182" y="280"/>
                </a:cubicBezTo>
                <a:cubicBezTo>
                  <a:pt x="182" y="273"/>
                  <a:pt x="181" y="247"/>
                  <a:pt x="176" y="242"/>
                </a:cubicBezTo>
                <a:cubicBezTo>
                  <a:pt x="169" y="237"/>
                  <a:pt x="170" y="225"/>
                  <a:pt x="170" y="219"/>
                </a:cubicBezTo>
                <a:cubicBezTo>
                  <a:pt x="170" y="212"/>
                  <a:pt x="169" y="169"/>
                  <a:pt x="173" y="159"/>
                </a:cubicBezTo>
                <a:cubicBezTo>
                  <a:pt x="178" y="150"/>
                  <a:pt x="211" y="111"/>
                  <a:pt x="225" y="99"/>
                </a:cubicBezTo>
                <a:cubicBezTo>
                  <a:pt x="239" y="86"/>
                  <a:pt x="246" y="70"/>
                  <a:pt x="250" y="53"/>
                </a:cubicBezTo>
                <a:cubicBezTo>
                  <a:pt x="261" y="8"/>
                  <a:pt x="232" y="5"/>
                  <a:pt x="209" y="25"/>
                </a:cubicBezTo>
                <a:cubicBezTo>
                  <a:pt x="193" y="37"/>
                  <a:pt x="180" y="60"/>
                  <a:pt x="175" y="70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path"/>
          <p:cNvSpPr/>
          <p:nvPr/>
        </p:nvSpPr>
        <p:spPr>
          <a:xfrm>
            <a:off x="2148888" y="307852"/>
            <a:ext cx="413409" cy="358605"/>
          </a:xfrm>
          <a:custGeom>
            <a:avLst/>
            <a:gdLst/>
            <a:ahLst/>
            <a:cxnLst/>
            <a:rect l="0" t="0" r="0" b="0"/>
            <a:pathLst>
              <a:path w="651" h="564">
                <a:moveTo>
                  <a:pt x="365" y="335"/>
                </a:moveTo>
                <a:cubicBezTo>
                  <a:pt x="365" y="335"/>
                  <a:pt x="372" y="330"/>
                  <a:pt x="384" y="322"/>
                </a:cubicBezTo>
                <a:cubicBezTo>
                  <a:pt x="395" y="313"/>
                  <a:pt x="403" y="311"/>
                  <a:pt x="403" y="321"/>
                </a:cubicBezTo>
                <a:cubicBezTo>
                  <a:pt x="403" y="331"/>
                  <a:pt x="402" y="342"/>
                  <a:pt x="402" y="352"/>
                </a:cubicBezTo>
                <a:cubicBezTo>
                  <a:pt x="401" y="362"/>
                  <a:pt x="391" y="379"/>
                  <a:pt x="383" y="379"/>
                </a:cubicBezTo>
                <a:cubicBezTo>
                  <a:pt x="373" y="379"/>
                  <a:pt x="366" y="377"/>
                  <a:pt x="362" y="372"/>
                </a:cubicBezTo>
                <a:cubicBezTo>
                  <a:pt x="356" y="365"/>
                  <a:pt x="357" y="354"/>
                  <a:pt x="359" y="347"/>
                </a:cubicBezTo>
                <a:cubicBezTo>
                  <a:pt x="362" y="341"/>
                  <a:pt x="365" y="335"/>
                  <a:pt x="365" y="335"/>
                </a:cubicBezTo>
                <a:moveTo>
                  <a:pt x="252" y="231"/>
                </a:moveTo>
                <a:cubicBezTo>
                  <a:pt x="252" y="231"/>
                  <a:pt x="260" y="227"/>
                  <a:pt x="268" y="234"/>
                </a:cubicBezTo>
                <a:cubicBezTo>
                  <a:pt x="275" y="241"/>
                  <a:pt x="270" y="233"/>
                  <a:pt x="277" y="239"/>
                </a:cubicBezTo>
                <a:cubicBezTo>
                  <a:pt x="282" y="246"/>
                  <a:pt x="289" y="243"/>
                  <a:pt x="293" y="245"/>
                </a:cubicBezTo>
                <a:cubicBezTo>
                  <a:pt x="299" y="247"/>
                  <a:pt x="300" y="248"/>
                  <a:pt x="300" y="256"/>
                </a:cubicBezTo>
                <a:cubicBezTo>
                  <a:pt x="300" y="263"/>
                  <a:pt x="298" y="281"/>
                  <a:pt x="292" y="287"/>
                </a:cubicBezTo>
                <a:cubicBezTo>
                  <a:pt x="288" y="291"/>
                  <a:pt x="275" y="292"/>
                  <a:pt x="269" y="289"/>
                </a:cubicBezTo>
                <a:cubicBezTo>
                  <a:pt x="265" y="285"/>
                  <a:pt x="248" y="288"/>
                  <a:pt x="244" y="288"/>
                </a:cubicBezTo>
                <a:cubicBezTo>
                  <a:pt x="238" y="288"/>
                  <a:pt x="239" y="274"/>
                  <a:pt x="242" y="266"/>
                </a:cubicBezTo>
                <a:cubicBezTo>
                  <a:pt x="244" y="258"/>
                  <a:pt x="242" y="255"/>
                  <a:pt x="247" y="248"/>
                </a:cubicBezTo>
                <a:cubicBezTo>
                  <a:pt x="252" y="241"/>
                  <a:pt x="252" y="231"/>
                  <a:pt x="252" y="231"/>
                </a:cubicBezTo>
                <a:moveTo>
                  <a:pt x="172" y="62"/>
                </a:moveTo>
                <a:cubicBezTo>
                  <a:pt x="172" y="62"/>
                  <a:pt x="153" y="77"/>
                  <a:pt x="146" y="101"/>
                </a:cubicBezTo>
                <a:cubicBezTo>
                  <a:pt x="139" y="125"/>
                  <a:pt x="135" y="171"/>
                  <a:pt x="130" y="183"/>
                </a:cubicBezTo>
                <a:cubicBezTo>
                  <a:pt x="125" y="195"/>
                  <a:pt x="116" y="195"/>
                  <a:pt x="102" y="193"/>
                </a:cubicBezTo>
                <a:cubicBezTo>
                  <a:pt x="88" y="192"/>
                  <a:pt x="61" y="193"/>
                  <a:pt x="63" y="204"/>
                </a:cubicBezTo>
                <a:cubicBezTo>
                  <a:pt x="64" y="215"/>
                  <a:pt x="78" y="214"/>
                  <a:pt x="86" y="228"/>
                </a:cubicBezTo>
                <a:cubicBezTo>
                  <a:pt x="95" y="243"/>
                  <a:pt x="118" y="279"/>
                  <a:pt x="103" y="323"/>
                </a:cubicBezTo>
                <a:cubicBezTo>
                  <a:pt x="86" y="367"/>
                  <a:pt x="83" y="385"/>
                  <a:pt x="66" y="400"/>
                </a:cubicBezTo>
                <a:cubicBezTo>
                  <a:pt x="48" y="416"/>
                  <a:pt x="30" y="418"/>
                  <a:pt x="18" y="424"/>
                </a:cubicBezTo>
                <a:cubicBezTo>
                  <a:pt x="7" y="430"/>
                  <a:pt x="0" y="426"/>
                  <a:pt x="0" y="437"/>
                </a:cubicBezTo>
                <a:cubicBezTo>
                  <a:pt x="0" y="448"/>
                  <a:pt x="5" y="492"/>
                  <a:pt x="29" y="501"/>
                </a:cubicBezTo>
                <a:cubicBezTo>
                  <a:pt x="53" y="511"/>
                  <a:pt x="56" y="499"/>
                  <a:pt x="70" y="493"/>
                </a:cubicBezTo>
                <a:cubicBezTo>
                  <a:pt x="83" y="486"/>
                  <a:pt x="95" y="481"/>
                  <a:pt x="95" y="481"/>
                </a:cubicBezTo>
                <a:cubicBezTo>
                  <a:pt x="95" y="481"/>
                  <a:pt x="113" y="490"/>
                  <a:pt x="124" y="495"/>
                </a:cubicBezTo>
                <a:cubicBezTo>
                  <a:pt x="136" y="500"/>
                  <a:pt x="142" y="497"/>
                  <a:pt x="149" y="490"/>
                </a:cubicBezTo>
                <a:cubicBezTo>
                  <a:pt x="157" y="483"/>
                  <a:pt x="159" y="446"/>
                  <a:pt x="159" y="433"/>
                </a:cubicBezTo>
                <a:lnTo>
                  <a:pt x="159" y="391"/>
                </a:lnTo>
                <a:cubicBezTo>
                  <a:pt x="159" y="391"/>
                  <a:pt x="172" y="373"/>
                  <a:pt x="180" y="361"/>
                </a:cubicBezTo>
                <a:cubicBezTo>
                  <a:pt x="188" y="347"/>
                  <a:pt x="188" y="351"/>
                  <a:pt x="203" y="335"/>
                </a:cubicBezTo>
                <a:cubicBezTo>
                  <a:pt x="219" y="320"/>
                  <a:pt x="227" y="304"/>
                  <a:pt x="227" y="304"/>
                </a:cubicBezTo>
                <a:lnTo>
                  <a:pt x="228" y="351"/>
                </a:lnTo>
                <a:cubicBezTo>
                  <a:pt x="228" y="351"/>
                  <a:pt x="216" y="372"/>
                  <a:pt x="237" y="379"/>
                </a:cubicBezTo>
                <a:cubicBezTo>
                  <a:pt x="257" y="388"/>
                  <a:pt x="279" y="404"/>
                  <a:pt x="291" y="411"/>
                </a:cubicBezTo>
                <a:cubicBezTo>
                  <a:pt x="303" y="418"/>
                  <a:pt x="314" y="426"/>
                  <a:pt x="307" y="435"/>
                </a:cubicBezTo>
                <a:cubicBezTo>
                  <a:pt x="300" y="445"/>
                  <a:pt x="268" y="451"/>
                  <a:pt x="258" y="445"/>
                </a:cubicBezTo>
                <a:cubicBezTo>
                  <a:pt x="249" y="439"/>
                  <a:pt x="238" y="428"/>
                  <a:pt x="227" y="417"/>
                </a:cubicBezTo>
                <a:cubicBezTo>
                  <a:pt x="216" y="406"/>
                  <a:pt x="211" y="385"/>
                  <a:pt x="210" y="373"/>
                </a:cubicBezTo>
                <a:cubicBezTo>
                  <a:pt x="209" y="361"/>
                  <a:pt x="203" y="361"/>
                  <a:pt x="203" y="361"/>
                </a:cubicBezTo>
                <a:cubicBezTo>
                  <a:pt x="203" y="361"/>
                  <a:pt x="189" y="372"/>
                  <a:pt x="187" y="383"/>
                </a:cubicBezTo>
                <a:cubicBezTo>
                  <a:pt x="186" y="392"/>
                  <a:pt x="177" y="417"/>
                  <a:pt x="177" y="440"/>
                </a:cubicBezTo>
                <a:cubicBezTo>
                  <a:pt x="177" y="463"/>
                  <a:pt x="170" y="488"/>
                  <a:pt x="181" y="497"/>
                </a:cubicBezTo>
                <a:cubicBezTo>
                  <a:pt x="192" y="506"/>
                  <a:pt x="241" y="512"/>
                  <a:pt x="264" y="512"/>
                </a:cubicBezTo>
                <a:cubicBezTo>
                  <a:pt x="287" y="512"/>
                  <a:pt x="321" y="508"/>
                  <a:pt x="339" y="501"/>
                </a:cubicBezTo>
                <a:cubicBezTo>
                  <a:pt x="355" y="494"/>
                  <a:pt x="365" y="494"/>
                  <a:pt x="375" y="494"/>
                </a:cubicBezTo>
                <a:cubicBezTo>
                  <a:pt x="385" y="494"/>
                  <a:pt x="388" y="494"/>
                  <a:pt x="391" y="503"/>
                </a:cubicBezTo>
                <a:cubicBezTo>
                  <a:pt x="394" y="511"/>
                  <a:pt x="402" y="520"/>
                  <a:pt x="416" y="538"/>
                </a:cubicBezTo>
                <a:cubicBezTo>
                  <a:pt x="428" y="555"/>
                  <a:pt x="441" y="560"/>
                  <a:pt x="457" y="562"/>
                </a:cubicBezTo>
                <a:cubicBezTo>
                  <a:pt x="475" y="564"/>
                  <a:pt x="537" y="563"/>
                  <a:pt x="562" y="561"/>
                </a:cubicBezTo>
                <a:cubicBezTo>
                  <a:pt x="586" y="559"/>
                  <a:pt x="606" y="555"/>
                  <a:pt x="620" y="549"/>
                </a:cubicBezTo>
                <a:cubicBezTo>
                  <a:pt x="635" y="543"/>
                  <a:pt x="652" y="531"/>
                  <a:pt x="630" y="527"/>
                </a:cubicBezTo>
                <a:cubicBezTo>
                  <a:pt x="618" y="523"/>
                  <a:pt x="597" y="518"/>
                  <a:pt x="581" y="511"/>
                </a:cubicBezTo>
                <a:cubicBezTo>
                  <a:pt x="554" y="501"/>
                  <a:pt x="510" y="466"/>
                  <a:pt x="487" y="451"/>
                </a:cubicBezTo>
                <a:cubicBezTo>
                  <a:pt x="464" y="437"/>
                  <a:pt x="445" y="413"/>
                  <a:pt x="445" y="413"/>
                </a:cubicBezTo>
                <a:cubicBezTo>
                  <a:pt x="445" y="413"/>
                  <a:pt x="444" y="402"/>
                  <a:pt x="450" y="396"/>
                </a:cubicBezTo>
                <a:cubicBezTo>
                  <a:pt x="456" y="389"/>
                  <a:pt x="462" y="353"/>
                  <a:pt x="462" y="325"/>
                </a:cubicBezTo>
                <a:cubicBezTo>
                  <a:pt x="462" y="299"/>
                  <a:pt x="464" y="275"/>
                  <a:pt x="463" y="264"/>
                </a:cubicBezTo>
                <a:cubicBezTo>
                  <a:pt x="462" y="253"/>
                  <a:pt x="457" y="241"/>
                  <a:pt x="452" y="235"/>
                </a:cubicBezTo>
                <a:cubicBezTo>
                  <a:pt x="445" y="230"/>
                  <a:pt x="441" y="233"/>
                  <a:pt x="434" y="233"/>
                </a:cubicBezTo>
                <a:cubicBezTo>
                  <a:pt x="429" y="233"/>
                  <a:pt x="407" y="243"/>
                  <a:pt x="400" y="245"/>
                </a:cubicBezTo>
                <a:cubicBezTo>
                  <a:pt x="392" y="247"/>
                  <a:pt x="385" y="245"/>
                  <a:pt x="383" y="239"/>
                </a:cubicBezTo>
                <a:cubicBezTo>
                  <a:pt x="380" y="235"/>
                  <a:pt x="379" y="230"/>
                  <a:pt x="381" y="224"/>
                </a:cubicBezTo>
                <a:cubicBezTo>
                  <a:pt x="384" y="219"/>
                  <a:pt x="397" y="210"/>
                  <a:pt x="418" y="198"/>
                </a:cubicBezTo>
                <a:cubicBezTo>
                  <a:pt x="440" y="187"/>
                  <a:pt x="467" y="184"/>
                  <a:pt x="477" y="165"/>
                </a:cubicBezTo>
                <a:cubicBezTo>
                  <a:pt x="487" y="145"/>
                  <a:pt x="495" y="119"/>
                  <a:pt x="496" y="104"/>
                </a:cubicBezTo>
                <a:cubicBezTo>
                  <a:pt x="497" y="89"/>
                  <a:pt x="495" y="78"/>
                  <a:pt x="495" y="72"/>
                </a:cubicBezTo>
                <a:cubicBezTo>
                  <a:pt x="495" y="67"/>
                  <a:pt x="486" y="67"/>
                  <a:pt x="486" y="67"/>
                </a:cubicBezTo>
                <a:cubicBezTo>
                  <a:pt x="486" y="67"/>
                  <a:pt x="476" y="70"/>
                  <a:pt x="473" y="78"/>
                </a:cubicBezTo>
                <a:cubicBezTo>
                  <a:pt x="468" y="85"/>
                  <a:pt x="446" y="107"/>
                  <a:pt x="440" y="115"/>
                </a:cubicBezTo>
                <a:cubicBezTo>
                  <a:pt x="434" y="124"/>
                  <a:pt x="422" y="133"/>
                  <a:pt x="412" y="133"/>
                </a:cubicBezTo>
                <a:cubicBezTo>
                  <a:pt x="402" y="133"/>
                  <a:pt x="395" y="135"/>
                  <a:pt x="391" y="129"/>
                </a:cubicBezTo>
                <a:cubicBezTo>
                  <a:pt x="388" y="123"/>
                  <a:pt x="388" y="88"/>
                  <a:pt x="388" y="73"/>
                </a:cubicBezTo>
                <a:cubicBezTo>
                  <a:pt x="388" y="59"/>
                  <a:pt x="389" y="45"/>
                  <a:pt x="385" y="28"/>
                </a:cubicBezTo>
                <a:cubicBezTo>
                  <a:pt x="379" y="12"/>
                  <a:pt x="375" y="4"/>
                  <a:pt x="369" y="2"/>
                </a:cubicBezTo>
                <a:cubicBezTo>
                  <a:pt x="364" y="0"/>
                  <a:pt x="354" y="8"/>
                  <a:pt x="354" y="8"/>
                </a:cubicBezTo>
                <a:cubicBezTo>
                  <a:pt x="354" y="8"/>
                  <a:pt x="347" y="26"/>
                  <a:pt x="344" y="38"/>
                </a:cubicBezTo>
                <a:cubicBezTo>
                  <a:pt x="342" y="49"/>
                  <a:pt x="341" y="78"/>
                  <a:pt x="341" y="92"/>
                </a:cubicBezTo>
                <a:cubicBezTo>
                  <a:pt x="341" y="107"/>
                  <a:pt x="337" y="146"/>
                  <a:pt x="337" y="154"/>
                </a:cubicBezTo>
                <a:cubicBezTo>
                  <a:pt x="337" y="160"/>
                  <a:pt x="323" y="166"/>
                  <a:pt x="314" y="170"/>
                </a:cubicBezTo>
                <a:cubicBezTo>
                  <a:pt x="306" y="176"/>
                  <a:pt x="286" y="177"/>
                  <a:pt x="266" y="186"/>
                </a:cubicBezTo>
                <a:cubicBezTo>
                  <a:pt x="245" y="194"/>
                  <a:pt x="226" y="204"/>
                  <a:pt x="219" y="221"/>
                </a:cubicBezTo>
                <a:cubicBezTo>
                  <a:pt x="211" y="237"/>
                  <a:pt x="189" y="265"/>
                  <a:pt x="189" y="265"/>
                </a:cubicBezTo>
                <a:cubicBezTo>
                  <a:pt x="189" y="265"/>
                  <a:pt x="169" y="269"/>
                  <a:pt x="168" y="259"/>
                </a:cubicBezTo>
                <a:cubicBezTo>
                  <a:pt x="167" y="248"/>
                  <a:pt x="173" y="225"/>
                  <a:pt x="186" y="212"/>
                </a:cubicBezTo>
                <a:cubicBezTo>
                  <a:pt x="199" y="199"/>
                  <a:pt x="213" y="177"/>
                  <a:pt x="219" y="155"/>
                </a:cubicBezTo>
                <a:cubicBezTo>
                  <a:pt x="224" y="133"/>
                  <a:pt x="226" y="117"/>
                  <a:pt x="225" y="103"/>
                </a:cubicBezTo>
                <a:cubicBezTo>
                  <a:pt x="224" y="89"/>
                  <a:pt x="222" y="84"/>
                  <a:pt x="201" y="69"/>
                </a:cubicBezTo>
                <a:cubicBezTo>
                  <a:pt x="180" y="53"/>
                  <a:pt x="172" y="62"/>
                  <a:pt x="172" y="62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" name="path"/>
          <p:cNvSpPr/>
          <p:nvPr/>
        </p:nvSpPr>
        <p:spPr>
          <a:xfrm>
            <a:off x="3005998" y="314906"/>
            <a:ext cx="297789" cy="422914"/>
          </a:xfrm>
          <a:custGeom>
            <a:avLst/>
            <a:gdLst/>
            <a:ahLst/>
            <a:cxnLst/>
            <a:rect l="0" t="0" r="0" b="0"/>
            <a:pathLst>
              <a:path w="468" h="666">
                <a:moveTo>
                  <a:pt x="157" y="559"/>
                </a:moveTo>
                <a:cubicBezTo>
                  <a:pt x="157" y="559"/>
                  <a:pt x="179" y="555"/>
                  <a:pt x="190" y="543"/>
                </a:cubicBezTo>
                <a:cubicBezTo>
                  <a:pt x="202" y="532"/>
                  <a:pt x="219" y="535"/>
                  <a:pt x="231" y="543"/>
                </a:cubicBezTo>
                <a:cubicBezTo>
                  <a:pt x="243" y="553"/>
                  <a:pt x="242" y="562"/>
                  <a:pt x="241" y="570"/>
                </a:cubicBezTo>
                <a:cubicBezTo>
                  <a:pt x="238" y="577"/>
                  <a:pt x="241" y="580"/>
                  <a:pt x="226" y="587"/>
                </a:cubicBezTo>
                <a:cubicBezTo>
                  <a:pt x="213" y="595"/>
                  <a:pt x="205" y="594"/>
                  <a:pt x="193" y="594"/>
                </a:cubicBezTo>
                <a:cubicBezTo>
                  <a:pt x="181" y="594"/>
                  <a:pt x="168" y="594"/>
                  <a:pt x="160" y="582"/>
                </a:cubicBezTo>
                <a:cubicBezTo>
                  <a:pt x="153" y="570"/>
                  <a:pt x="157" y="559"/>
                  <a:pt x="157" y="559"/>
                </a:cubicBezTo>
                <a:moveTo>
                  <a:pt x="88" y="342"/>
                </a:moveTo>
                <a:cubicBezTo>
                  <a:pt x="88" y="342"/>
                  <a:pt x="106" y="344"/>
                  <a:pt x="132" y="334"/>
                </a:cubicBezTo>
                <a:cubicBezTo>
                  <a:pt x="157" y="323"/>
                  <a:pt x="155" y="312"/>
                  <a:pt x="175" y="306"/>
                </a:cubicBezTo>
                <a:cubicBezTo>
                  <a:pt x="194" y="298"/>
                  <a:pt x="194" y="296"/>
                  <a:pt x="219" y="285"/>
                </a:cubicBezTo>
                <a:cubicBezTo>
                  <a:pt x="244" y="274"/>
                  <a:pt x="255" y="273"/>
                  <a:pt x="265" y="278"/>
                </a:cubicBezTo>
                <a:cubicBezTo>
                  <a:pt x="276" y="284"/>
                  <a:pt x="276" y="290"/>
                  <a:pt x="268" y="297"/>
                </a:cubicBezTo>
                <a:cubicBezTo>
                  <a:pt x="260" y="303"/>
                  <a:pt x="203" y="324"/>
                  <a:pt x="184" y="339"/>
                </a:cubicBezTo>
                <a:cubicBezTo>
                  <a:pt x="166" y="354"/>
                  <a:pt x="151" y="367"/>
                  <a:pt x="148" y="389"/>
                </a:cubicBezTo>
                <a:cubicBezTo>
                  <a:pt x="144" y="412"/>
                  <a:pt x="146" y="430"/>
                  <a:pt x="153" y="437"/>
                </a:cubicBezTo>
                <a:cubicBezTo>
                  <a:pt x="159" y="443"/>
                  <a:pt x="175" y="445"/>
                  <a:pt x="177" y="435"/>
                </a:cubicBezTo>
                <a:cubicBezTo>
                  <a:pt x="179" y="427"/>
                  <a:pt x="191" y="408"/>
                  <a:pt x="201" y="397"/>
                </a:cubicBezTo>
                <a:cubicBezTo>
                  <a:pt x="210" y="387"/>
                  <a:pt x="219" y="380"/>
                  <a:pt x="230" y="370"/>
                </a:cubicBezTo>
                <a:cubicBezTo>
                  <a:pt x="241" y="362"/>
                  <a:pt x="260" y="357"/>
                  <a:pt x="261" y="381"/>
                </a:cubicBezTo>
                <a:cubicBezTo>
                  <a:pt x="263" y="406"/>
                  <a:pt x="248" y="428"/>
                  <a:pt x="237" y="441"/>
                </a:cubicBezTo>
                <a:cubicBezTo>
                  <a:pt x="226" y="454"/>
                  <a:pt x="195" y="483"/>
                  <a:pt x="182" y="492"/>
                </a:cubicBezTo>
                <a:cubicBezTo>
                  <a:pt x="169" y="499"/>
                  <a:pt x="143" y="493"/>
                  <a:pt x="121" y="493"/>
                </a:cubicBezTo>
                <a:cubicBezTo>
                  <a:pt x="97" y="493"/>
                  <a:pt x="66" y="482"/>
                  <a:pt x="66" y="482"/>
                </a:cubicBezTo>
                <a:cubicBezTo>
                  <a:pt x="66" y="482"/>
                  <a:pt x="48" y="492"/>
                  <a:pt x="51" y="511"/>
                </a:cubicBezTo>
                <a:cubicBezTo>
                  <a:pt x="56" y="531"/>
                  <a:pt x="90" y="553"/>
                  <a:pt x="95" y="564"/>
                </a:cubicBezTo>
                <a:cubicBezTo>
                  <a:pt x="100" y="574"/>
                  <a:pt x="119" y="582"/>
                  <a:pt x="126" y="603"/>
                </a:cubicBezTo>
                <a:cubicBezTo>
                  <a:pt x="132" y="624"/>
                  <a:pt x="140" y="652"/>
                  <a:pt x="153" y="658"/>
                </a:cubicBezTo>
                <a:cubicBezTo>
                  <a:pt x="165" y="664"/>
                  <a:pt x="195" y="662"/>
                  <a:pt x="228" y="661"/>
                </a:cubicBezTo>
                <a:cubicBezTo>
                  <a:pt x="261" y="660"/>
                  <a:pt x="279" y="666"/>
                  <a:pt x="290" y="645"/>
                </a:cubicBezTo>
                <a:cubicBezTo>
                  <a:pt x="300" y="624"/>
                  <a:pt x="304" y="601"/>
                  <a:pt x="307" y="584"/>
                </a:cubicBezTo>
                <a:cubicBezTo>
                  <a:pt x="308" y="568"/>
                  <a:pt x="312" y="550"/>
                  <a:pt x="329" y="542"/>
                </a:cubicBezTo>
                <a:cubicBezTo>
                  <a:pt x="345" y="535"/>
                  <a:pt x="361" y="535"/>
                  <a:pt x="377" y="535"/>
                </a:cubicBezTo>
                <a:cubicBezTo>
                  <a:pt x="394" y="535"/>
                  <a:pt x="415" y="529"/>
                  <a:pt x="423" y="525"/>
                </a:cubicBezTo>
                <a:cubicBezTo>
                  <a:pt x="433" y="520"/>
                  <a:pt x="438" y="515"/>
                  <a:pt x="423" y="500"/>
                </a:cubicBezTo>
                <a:cubicBezTo>
                  <a:pt x="410" y="485"/>
                  <a:pt x="398" y="476"/>
                  <a:pt x="386" y="464"/>
                </a:cubicBezTo>
                <a:cubicBezTo>
                  <a:pt x="374" y="452"/>
                  <a:pt x="377" y="452"/>
                  <a:pt x="361" y="453"/>
                </a:cubicBezTo>
                <a:cubicBezTo>
                  <a:pt x="344" y="455"/>
                  <a:pt x="333" y="460"/>
                  <a:pt x="323" y="468"/>
                </a:cubicBezTo>
                <a:cubicBezTo>
                  <a:pt x="312" y="477"/>
                  <a:pt x="300" y="485"/>
                  <a:pt x="295" y="477"/>
                </a:cubicBezTo>
                <a:cubicBezTo>
                  <a:pt x="288" y="470"/>
                  <a:pt x="288" y="448"/>
                  <a:pt x="296" y="430"/>
                </a:cubicBezTo>
                <a:cubicBezTo>
                  <a:pt x="303" y="411"/>
                  <a:pt x="314" y="399"/>
                  <a:pt x="321" y="389"/>
                </a:cubicBezTo>
                <a:cubicBezTo>
                  <a:pt x="329" y="378"/>
                  <a:pt x="323" y="356"/>
                  <a:pt x="325" y="341"/>
                </a:cubicBezTo>
                <a:cubicBezTo>
                  <a:pt x="329" y="325"/>
                  <a:pt x="336" y="301"/>
                  <a:pt x="352" y="297"/>
                </a:cubicBezTo>
                <a:cubicBezTo>
                  <a:pt x="366" y="292"/>
                  <a:pt x="377" y="266"/>
                  <a:pt x="373" y="254"/>
                </a:cubicBezTo>
                <a:cubicBezTo>
                  <a:pt x="368" y="242"/>
                  <a:pt x="353" y="226"/>
                  <a:pt x="337" y="217"/>
                </a:cubicBezTo>
                <a:cubicBezTo>
                  <a:pt x="323" y="209"/>
                  <a:pt x="314" y="201"/>
                  <a:pt x="279" y="201"/>
                </a:cubicBezTo>
                <a:cubicBezTo>
                  <a:pt x="245" y="201"/>
                  <a:pt x="205" y="205"/>
                  <a:pt x="180" y="211"/>
                </a:cubicBezTo>
                <a:cubicBezTo>
                  <a:pt x="155" y="217"/>
                  <a:pt x="86" y="235"/>
                  <a:pt x="64" y="243"/>
                </a:cubicBezTo>
                <a:cubicBezTo>
                  <a:pt x="41" y="250"/>
                  <a:pt x="24" y="264"/>
                  <a:pt x="19" y="282"/>
                </a:cubicBezTo>
                <a:cubicBezTo>
                  <a:pt x="14" y="300"/>
                  <a:pt x="5" y="328"/>
                  <a:pt x="3" y="350"/>
                </a:cubicBezTo>
                <a:cubicBezTo>
                  <a:pt x="0" y="373"/>
                  <a:pt x="16" y="394"/>
                  <a:pt x="28" y="394"/>
                </a:cubicBezTo>
                <a:cubicBezTo>
                  <a:pt x="40" y="394"/>
                  <a:pt x="61" y="390"/>
                  <a:pt x="67" y="377"/>
                </a:cubicBezTo>
                <a:cubicBezTo>
                  <a:pt x="73" y="363"/>
                  <a:pt x="88" y="342"/>
                  <a:pt x="88" y="342"/>
                </a:cubicBezTo>
                <a:moveTo>
                  <a:pt x="384" y="0"/>
                </a:moveTo>
                <a:cubicBezTo>
                  <a:pt x="384" y="0"/>
                  <a:pt x="369" y="35"/>
                  <a:pt x="365" y="47"/>
                </a:cubicBezTo>
                <a:cubicBezTo>
                  <a:pt x="362" y="59"/>
                  <a:pt x="333" y="90"/>
                  <a:pt x="324" y="107"/>
                </a:cubicBezTo>
                <a:cubicBezTo>
                  <a:pt x="317" y="125"/>
                  <a:pt x="309" y="148"/>
                  <a:pt x="309" y="148"/>
                </a:cubicBezTo>
                <a:cubicBezTo>
                  <a:pt x="309" y="148"/>
                  <a:pt x="330" y="148"/>
                  <a:pt x="341" y="143"/>
                </a:cubicBezTo>
                <a:cubicBezTo>
                  <a:pt x="352" y="138"/>
                  <a:pt x="362" y="127"/>
                  <a:pt x="362" y="127"/>
                </a:cubicBezTo>
                <a:cubicBezTo>
                  <a:pt x="362" y="127"/>
                  <a:pt x="407" y="122"/>
                  <a:pt x="417" y="122"/>
                </a:cubicBezTo>
                <a:cubicBezTo>
                  <a:pt x="427" y="122"/>
                  <a:pt x="462" y="111"/>
                  <a:pt x="465" y="93"/>
                </a:cubicBezTo>
                <a:cubicBezTo>
                  <a:pt x="468" y="77"/>
                  <a:pt x="468" y="57"/>
                  <a:pt x="449" y="38"/>
                </a:cubicBezTo>
                <a:cubicBezTo>
                  <a:pt x="429" y="19"/>
                  <a:pt x="431" y="18"/>
                  <a:pt x="417" y="11"/>
                </a:cubicBezTo>
                <a:cubicBezTo>
                  <a:pt x="404" y="4"/>
                  <a:pt x="384" y="0"/>
                  <a:pt x="384" y="0"/>
                </a:cubicBezTo>
                <a:moveTo>
                  <a:pt x="206" y="58"/>
                </a:moveTo>
                <a:cubicBezTo>
                  <a:pt x="206" y="58"/>
                  <a:pt x="200" y="86"/>
                  <a:pt x="198" y="94"/>
                </a:cubicBezTo>
                <a:cubicBezTo>
                  <a:pt x="194" y="102"/>
                  <a:pt x="202" y="128"/>
                  <a:pt x="214" y="131"/>
                </a:cubicBezTo>
                <a:cubicBezTo>
                  <a:pt x="225" y="132"/>
                  <a:pt x="243" y="134"/>
                  <a:pt x="250" y="129"/>
                </a:cubicBezTo>
                <a:cubicBezTo>
                  <a:pt x="258" y="124"/>
                  <a:pt x="260" y="115"/>
                  <a:pt x="265" y="112"/>
                </a:cubicBezTo>
                <a:cubicBezTo>
                  <a:pt x="270" y="110"/>
                  <a:pt x="270" y="100"/>
                  <a:pt x="270" y="100"/>
                </a:cubicBezTo>
                <a:cubicBezTo>
                  <a:pt x="270" y="100"/>
                  <a:pt x="265" y="86"/>
                  <a:pt x="254" y="79"/>
                </a:cubicBezTo>
                <a:cubicBezTo>
                  <a:pt x="244" y="71"/>
                  <a:pt x="231" y="68"/>
                  <a:pt x="222" y="62"/>
                </a:cubicBezTo>
                <a:cubicBezTo>
                  <a:pt x="213" y="56"/>
                  <a:pt x="206" y="58"/>
                  <a:pt x="206" y="58"/>
                </a:cubicBezTo>
                <a:moveTo>
                  <a:pt x="165" y="170"/>
                </a:moveTo>
                <a:cubicBezTo>
                  <a:pt x="165" y="170"/>
                  <a:pt x="156" y="110"/>
                  <a:pt x="153" y="91"/>
                </a:cubicBezTo>
                <a:cubicBezTo>
                  <a:pt x="150" y="73"/>
                  <a:pt x="134" y="42"/>
                  <a:pt x="114" y="41"/>
                </a:cubicBezTo>
                <a:cubicBezTo>
                  <a:pt x="95" y="39"/>
                  <a:pt x="79" y="53"/>
                  <a:pt x="73" y="70"/>
                </a:cubicBezTo>
                <a:cubicBezTo>
                  <a:pt x="69" y="86"/>
                  <a:pt x="74" y="114"/>
                  <a:pt x="85" y="136"/>
                </a:cubicBezTo>
                <a:cubicBezTo>
                  <a:pt x="97" y="158"/>
                  <a:pt x="114" y="156"/>
                  <a:pt x="121" y="169"/>
                </a:cubicBezTo>
                <a:cubicBezTo>
                  <a:pt x="127" y="182"/>
                  <a:pt x="130" y="181"/>
                  <a:pt x="140" y="181"/>
                </a:cubicBezTo>
                <a:cubicBezTo>
                  <a:pt x="151" y="181"/>
                  <a:pt x="165" y="170"/>
                  <a:pt x="165" y="170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" name="path"/>
          <p:cNvSpPr/>
          <p:nvPr/>
        </p:nvSpPr>
        <p:spPr>
          <a:xfrm>
            <a:off x="1069091" y="312264"/>
            <a:ext cx="232072" cy="400538"/>
          </a:xfrm>
          <a:custGeom>
            <a:avLst/>
            <a:gdLst/>
            <a:ahLst/>
            <a:cxnLst/>
            <a:rect l="0" t="0" r="0" b="0"/>
            <a:pathLst>
              <a:path w="365" h="630">
                <a:moveTo>
                  <a:pt x="192" y="416"/>
                </a:moveTo>
                <a:lnTo>
                  <a:pt x="200" y="415"/>
                </a:lnTo>
                <a:lnTo>
                  <a:pt x="202" y="421"/>
                </a:lnTo>
                <a:cubicBezTo>
                  <a:pt x="203" y="423"/>
                  <a:pt x="203" y="428"/>
                  <a:pt x="201" y="431"/>
                </a:cubicBezTo>
                <a:cubicBezTo>
                  <a:pt x="199" y="433"/>
                  <a:pt x="190" y="429"/>
                  <a:pt x="190" y="429"/>
                </a:cubicBezTo>
                <a:cubicBezTo>
                  <a:pt x="180" y="422"/>
                  <a:pt x="194" y="421"/>
                  <a:pt x="192" y="416"/>
                </a:cubicBezTo>
                <a:moveTo>
                  <a:pt x="176" y="379"/>
                </a:moveTo>
                <a:cubicBezTo>
                  <a:pt x="176" y="380"/>
                  <a:pt x="178" y="377"/>
                  <a:pt x="179" y="374"/>
                </a:cubicBezTo>
                <a:cubicBezTo>
                  <a:pt x="181" y="369"/>
                  <a:pt x="182" y="368"/>
                  <a:pt x="184" y="366"/>
                </a:cubicBezTo>
                <a:cubicBezTo>
                  <a:pt x="188" y="365"/>
                  <a:pt x="189" y="359"/>
                  <a:pt x="194" y="365"/>
                </a:cubicBezTo>
                <a:cubicBezTo>
                  <a:pt x="199" y="369"/>
                  <a:pt x="193" y="367"/>
                  <a:pt x="201" y="373"/>
                </a:cubicBezTo>
                <a:cubicBezTo>
                  <a:pt x="208" y="378"/>
                  <a:pt x="204" y="379"/>
                  <a:pt x="201" y="380"/>
                </a:cubicBezTo>
                <a:cubicBezTo>
                  <a:pt x="198" y="383"/>
                  <a:pt x="176" y="379"/>
                  <a:pt x="176" y="379"/>
                </a:cubicBezTo>
                <a:moveTo>
                  <a:pt x="208" y="184"/>
                </a:moveTo>
                <a:cubicBezTo>
                  <a:pt x="208" y="184"/>
                  <a:pt x="221" y="176"/>
                  <a:pt x="234" y="187"/>
                </a:cubicBezTo>
                <a:cubicBezTo>
                  <a:pt x="247" y="198"/>
                  <a:pt x="250" y="194"/>
                  <a:pt x="260" y="211"/>
                </a:cubicBezTo>
                <a:cubicBezTo>
                  <a:pt x="270" y="227"/>
                  <a:pt x="274" y="233"/>
                  <a:pt x="267" y="259"/>
                </a:cubicBezTo>
                <a:cubicBezTo>
                  <a:pt x="260" y="286"/>
                  <a:pt x="244" y="322"/>
                  <a:pt x="221" y="325"/>
                </a:cubicBezTo>
                <a:cubicBezTo>
                  <a:pt x="198" y="328"/>
                  <a:pt x="200" y="319"/>
                  <a:pt x="197" y="293"/>
                </a:cubicBezTo>
                <a:cubicBezTo>
                  <a:pt x="194" y="267"/>
                  <a:pt x="193" y="220"/>
                  <a:pt x="198" y="209"/>
                </a:cubicBezTo>
                <a:cubicBezTo>
                  <a:pt x="202" y="198"/>
                  <a:pt x="208" y="184"/>
                  <a:pt x="208" y="184"/>
                </a:cubicBezTo>
                <a:moveTo>
                  <a:pt x="81" y="226"/>
                </a:moveTo>
                <a:cubicBezTo>
                  <a:pt x="81" y="226"/>
                  <a:pt x="61" y="268"/>
                  <a:pt x="71" y="282"/>
                </a:cubicBezTo>
                <a:cubicBezTo>
                  <a:pt x="80" y="298"/>
                  <a:pt x="100" y="306"/>
                  <a:pt x="95" y="330"/>
                </a:cubicBezTo>
                <a:cubicBezTo>
                  <a:pt x="92" y="354"/>
                  <a:pt x="90" y="383"/>
                  <a:pt x="73" y="385"/>
                </a:cubicBezTo>
                <a:cubicBezTo>
                  <a:pt x="57" y="386"/>
                  <a:pt x="48" y="386"/>
                  <a:pt x="40" y="374"/>
                </a:cubicBezTo>
                <a:cubicBezTo>
                  <a:pt x="34" y="361"/>
                  <a:pt x="26" y="334"/>
                  <a:pt x="20" y="321"/>
                </a:cubicBezTo>
                <a:cubicBezTo>
                  <a:pt x="15" y="308"/>
                  <a:pt x="9" y="313"/>
                  <a:pt x="9" y="313"/>
                </a:cubicBezTo>
                <a:cubicBezTo>
                  <a:pt x="9" y="313"/>
                  <a:pt x="0" y="412"/>
                  <a:pt x="7" y="449"/>
                </a:cubicBezTo>
                <a:cubicBezTo>
                  <a:pt x="14" y="486"/>
                  <a:pt x="34" y="473"/>
                  <a:pt x="57" y="485"/>
                </a:cubicBezTo>
                <a:cubicBezTo>
                  <a:pt x="81" y="496"/>
                  <a:pt x="99" y="479"/>
                  <a:pt x="105" y="511"/>
                </a:cubicBezTo>
                <a:cubicBezTo>
                  <a:pt x="111" y="542"/>
                  <a:pt x="137" y="605"/>
                  <a:pt x="165" y="617"/>
                </a:cubicBezTo>
                <a:cubicBezTo>
                  <a:pt x="192" y="630"/>
                  <a:pt x="274" y="629"/>
                  <a:pt x="312" y="608"/>
                </a:cubicBezTo>
                <a:cubicBezTo>
                  <a:pt x="352" y="588"/>
                  <a:pt x="365" y="572"/>
                  <a:pt x="352" y="548"/>
                </a:cubicBezTo>
                <a:cubicBezTo>
                  <a:pt x="340" y="525"/>
                  <a:pt x="275" y="543"/>
                  <a:pt x="248" y="553"/>
                </a:cubicBezTo>
                <a:cubicBezTo>
                  <a:pt x="223" y="562"/>
                  <a:pt x="182" y="565"/>
                  <a:pt x="173" y="543"/>
                </a:cubicBezTo>
                <a:cubicBezTo>
                  <a:pt x="170" y="537"/>
                  <a:pt x="169" y="526"/>
                  <a:pt x="171" y="519"/>
                </a:cubicBezTo>
                <a:cubicBezTo>
                  <a:pt x="177" y="506"/>
                  <a:pt x="194" y="500"/>
                  <a:pt x="212" y="493"/>
                </a:cubicBezTo>
                <a:cubicBezTo>
                  <a:pt x="237" y="482"/>
                  <a:pt x="264" y="474"/>
                  <a:pt x="264" y="457"/>
                </a:cubicBezTo>
                <a:cubicBezTo>
                  <a:pt x="264" y="441"/>
                  <a:pt x="260" y="396"/>
                  <a:pt x="271" y="363"/>
                </a:cubicBezTo>
                <a:cubicBezTo>
                  <a:pt x="282" y="330"/>
                  <a:pt x="286" y="321"/>
                  <a:pt x="310" y="300"/>
                </a:cubicBezTo>
                <a:cubicBezTo>
                  <a:pt x="334" y="280"/>
                  <a:pt x="345" y="269"/>
                  <a:pt x="341" y="258"/>
                </a:cubicBezTo>
                <a:cubicBezTo>
                  <a:pt x="337" y="247"/>
                  <a:pt x="315" y="213"/>
                  <a:pt x="280" y="191"/>
                </a:cubicBezTo>
                <a:cubicBezTo>
                  <a:pt x="245" y="169"/>
                  <a:pt x="223" y="144"/>
                  <a:pt x="223" y="144"/>
                </a:cubicBezTo>
                <a:cubicBezTo>
                  <a:pt x="223" y="144"/>
                  <a:pt x="225" y="114"/>
                  <a:pt x="217" y="89"/>
                </a:cubicBezTo>
                <a:cubicBezTo>
                  <a:pt x="210" y="62"/>
                  <a:pt x="212" y="42"/>
                  <a:pt x="184" y="22"/>
                </a:cubicBezTo>
                <a:cubicBezTo>
                  <a:pt x="157" y="2"/>
                  <a:pt x="140" y="0"/>
                  <a:pt x="140" y="0"/>
                </a:cubicBezTo>
                <a:cubicBezTo>
                  <a:pt x="140" y="0"/>
                  <a:pt x="159" y="37"/>
                  <a:pt x="159" y="50"/>
                </a:cubicBezTo>
                <a:cubicBezTo>
                  <a:pt x="159" y="64"/>
                  <a:pt x="149" y="107"/>
                  <a:pt x="138" y="130"/>
                </a:cubicBezTo>
                <a:cubicBezTo>
                  <a:pt x="127" y="155"/>
                  <a:pt x="113" y="182"/>
                  <a:pt x="99" y="200"/>
                </a:cubicBezTo>
                <a:cubicBezTo>
                  <a:pt x="85" y="217"/>
                  <a:pt x="81" y="226"/>
                  <a:pt x="81" y="226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path"/>
          <p:cNvSpPr/>
          <p:nvPr/>
        </p:nvSpPr>
        <p:spPr>
          <a:xfrm>
            <a:off x="2646300" y="339271"/>
            <a:ext cx="273316" cy="320155"/>
          </a:xfrm>
          <a:custGeom>
            <a:avLst/>
            <a:gdLst/>
            <a:ahLst/>
            <a:cxnLst/>
            <a:rect l="0" t="0" r="0" b="0"/>
            <a:pathLst>
              <a:path w="430" h="504">
                <a:moveTo>
                  <a:pt x="253" y="392"/>
                </a:moveTo>
                <a:cubicBezTo>
                  <a:pt x="253" y="392"/>
                  <a:pt x="246" y="404"/>
                  <a:pt x="246" y="409"/>
                </a:cubicBezTo>
                <a:cubicBezTo>
                  <a:pt x="246" y="415"/>
                  <a:pt x="249" y="421"/>
                  <a:pt x="258" y="430"/>
                </a:cubicBezTo>
                <a:cubicBezTo>
                  <a:pt x="268" y="438"/>
                  <a:pt x="288" y="443"/>
                  <a:pt x="288" y="443"/>
                </a:cubicBezTo>
                <a:cubicBezTo>
                  <a:pt x="288" y="443"/>
                  <a:pt x="293" y="446"/>
                  <a:pt x="306" y="459"/>
                </a:cubicBezTo>
                <a:cubicBezTo>
                  <a:pt x="317" y="470"/>
                  <a:pt x="335" y="485"/>
                  <a:pt x="346" y="495"/>
                </a:cubicBezTo>
                <a:cubicBezTo>
                  <a:pt x="356" y="504"/>
                  <a:pt x="378" y="498"/>
                  <a:pt x="393" y="498"/>
                </a:cubicBezTo>
                <a:cubicBezTo>
                  <a:pt x="407" y="498"/>
                  <a:pt x="418" y="500"/>
                  <a:pt x="418" y="488"/>
                </a:cubicBezTo>
                <a:cubicBezTo>
                  <a:pt x="418" y="477"/>
                  <a:pt x="405" y="438"/>
                  <a:pt x="391" y="422"/>
                </a:cubicBezTo>
                <a:cubicBezTo>
                  <a:pt x="379" y="406"/>
                  <a:pt x="348" y="395"/>
                  <a:pt x="326" y="390"/>
                </a:cubicBezTo>
                <a:cubicBezTo>
                  <a:pt x="304" y="386"/>
                  <a:pt x="253" y="392"/>
                  <a:pt x="253" y="392"/>
                </a:cubicBezTo>
                <a:moveTo>
                  <a:pt x="41" y="244"/>
                </a:moveTo>
                <a:cubicBezTo>
                  <a:pt x="41" y="244"/>
                  <a:pt x="112" y="246"/>
                  <a:pt x="123" y="246"/>
                </a:cubicBezTo>
                <a:cubicBezTo>
                  <a:pt x="134" y="246"/>
                  <a:pt x="156" y="228"/>
                  <a:pt x="158" y="208"/>
                </a:cubicBezTo>
                <a:cubicBezTo>
                  <a:pt x="160" y="186"/>
                  <a:pt x="159" y="100"/>
                  <a:pt x="160" y="83"/>
                </a:cubicBezTo>
                <a:cubicBezTo>
                  <a:pt x="161" y="67"/>
                  <a:pt x="157" y="50"/>
                  <a:pt x="173" y="30"/>
                </a:cubicBezTo>
                <a:cubicBezTo>
                  <a:pt x="190" y="12"/>
                  <a:pt x="208" y="0"/>
                  <a:pt x="220" y="8"/>
                </a:cubicBezTo>
                <a:cubicBezTo>
                  <a:pt x="232" y="17"/>
                  <a:pt x="257" y="48"/>
                  <a:pt x="261" y="56"/>
                </a:cubicBezTo>
                <a:cubicBezTo>
                  <a:pt x="266" y="62"/>
                  <a:pt x="270" y="60"/>
                  <a:pt x="271" y="67"/>
                </a:cubicBezTo>
                <a:cubicBezTo>
                  <a:pt x="273" y="73"/>
                  <a:pt x="269" y="114"/>
                  <a:pt x="267" y="133"/>
                </a:cubicBezTo>
                <a:cubicBezTo>
                  <a:pt x="264" y="153"/>
                  <a:pt x="263" y="189"/>
                  <a:pt x="264" y="200"/>
                </a:cubicBezTo>
                <a:cubicBezTo>
                  <a:pt x="265" y="211"/>
                  <a:pt x="275" y="211"/>
                  <a:pt x="285" y="203"/>
                </a:cubicBezTo>
                <a:cubicBezTo>
                  <a:pt x="296" y="194"/>
                  <a:pt x="302" y="177"/>
                  <a:pt x="330" y="170"/>
                </a:cubicBezTo>
                <a:cubicBezTo>
                  <a:pt x="357" y="162"/>
                  <a:pt x="388" y="169"/>
                  <a:pt x="406" y="176"/>
                </a:cubicBezTo>
                <a:cubicBezTo>
                  <a:pt x="423" y="181"/>
                  <a:pt x="430" y="194"/>
                  <a:pt x="415" y="211"/>
                </a:cubicBezTo>
                <a:cubicBezTo>
                  <a:pt x="399" y="227"/>
                  <a:pt x="380" y="232"/>
                  <a:pt x="363" y="233"/>
                </a:cubicBezTo>
                <a:cubicBezTo>
                  <a:pt x="345" y="234"/>
                  <a:pt x="315" y="241"/>
                  <a:pt x="301" y="247"/>
                </a:cubicBezTo>
                <a:cubicBezTo>
                  <a:pt x="287" y="253"/>
                  <a:pt x="266" y="266"/>
                  <a:pt x="261" y="271"/>
                </a:cubicBezTo>
                <a:cubicBezTo>
                  <a:pt x="257" y="277"/>
                  <a:pt x="255" y="279"/>
                  <a:pt x="255" y="299"/>
                </a:cubicBezTo>
                <a:cubicBezTo>
                  <a:pt x="255" y="319"/>
                  <a:pt x="249" y="358"/>
                  <a:pt x="228" y="389"/>
                </a:cubicBezTo>
                <a:cubicBezTo>
                  <a:pt x="208" y="420"/>
                  <a:pt x="161" y="449"/>
                  <a:pt x="133" y="459"/>
                </a:cubicBezTo>
                <a:cubicBezTo>
                  <a:pt x="103" y="468"/>
                  <a:pt x="72" y="471"/>
                  <a:pt x="64" y="465"/>
                </a:cubicBezTo>
                <a:cubicBezTo>
                  <a:pt x="57" y="459"/>
                  <a:pt x="53" y="434"/>
                  <a:pt x="55" y="427"/>
                </a:cubicBezTo>
                <a:cubicBezTo>
                  <a:pt x="56" y="419"/>
                  <a:pt x="66" y="409"/>
                  <a:pt x="79" y="395"/>
                </a:cubicBezTo>
                <a:cubicBezTo>
                  <a:pt x="92" y="380"/>
                  <a:pt x="103" y="374"/>
                  <a:pt x="106" y="367"/>
                </a:cubicBezTo>
                <a:cubicBezTo>
                  <a:pt x="111" y="362"/>
                  <a:pt x="116" y="356"/>
                  <a:pt x="110" y="351"/>
                </a:cubicBezTo>
                <a:cubicBezTo>
                  <a:pt x="103" y="344"/>
                  <a:pt x="85" y="335"/>
                  <a:pt x="68" y="335"/>
                </a:cubicBezTo>
                <a:cubicBezTo>
                  <a:pt x="51" y="335"/>
                  <a:pt x="29" y="329"/>
                  <a:pt x="14" y="319"/>
                </a:cubicBezTo>
                <a:cubicBezTo>
                  <a:pt x="0" y="309"/>
                  <a:pt x="0" y="290"/>
                  <a:pt x="8" y="273"/>
                </a:cubicBezTo>
                <a:cubicBezTo>
                  <a:pt x="17" y="255"/>
                  <a:pt x="41" y="244"/>
                  <a:pt x="41" y="244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" name="path"/>
          <p:cNvSpPr/>
          <p:nvPr/>
        </p:nvSpPr>
        <p:spPr>
          <a:xfrm>
            <a:off x="1393380" y="352285"/>
            <a:ext cx="227878" cy="322958"/>
          </a:xfrm>
          <a:custGeom>
            <a:avLst/>
            <a:gdLst/>
            <a:ahLst/>
            <a:cxnLst/>
            <a:rect l="0" t="0" r="0" b="0"/>
            <a:pathLst>
              <a:path w="358" h="508">
                <a:moveTo>
                  <a:pt x="88" y="347"/>
                </a:moveTo>
                <a:cubicBezTo>
                  <a:pt x="88" y="348"/>
                  <a:pt x="115" y="337"/>
                  <a:pt x="133" y="337"/>
                </a:cubicBezTo>
                <a:cubicBezTo>
                  <a:pt x="150" y="337"/>
                  <a:pt x="164" y="337"/>
                  <a:pt x="171" y="341"/>
                </a:cubicBezTo>
                <a:cubicBezTo>
                  <a:pt x="180" y="343"/>
                  <a:pt x="191" y="343"/>
                  <a:pt x="191" y="352"/>
                </a:cubicBezTo>
                <a:cubicBezTo>
                  <a:pt x="191" y="359"/>
                  <a:pt x="194" y="368"/>
                  <a:pt x="192" y="380"/>
                </a:cubicBezTo>
                <a:cubicBezTo>
                  <a:pt x="191" y="392"/>
                  <a:pt x="189" y="401"/>
                  <a:pt x="184" y="411"/>
                </a:cubicBezTo>
                <a:cubicBezTo>
                  <a:pt x="181" y="421"/>
                  <a:pt x="172" y="438"/>
                  <a:pt x="157" y="446"/>
                </a:cubicBezTo>
                <a:cubicBezTo>
                  <a:pt x="140" y="454"/>
                  <a:pt x="127" y="448"/>
                  <a:pt x="114" y="435"/>
                </a:cubicBezTo>
                <a:cubicBezTo>
                  <a:pt x="102" y="423"/>
                  <a:pt x="90" y="408"/>
                  <a:pt x="83" y="395"/>
                </a:cubicBezTo>
                <a:cubicBezTo>
                  <a:pt x="77" y="380"/>
                  <a:pt x="78" y="374"/>
                  <a:pt x="78" y="364"/>
                </a:cubicBezTo>
                <a:cubicBezTo>
                  <a:pt x="78" y="355"/>
                  <a:pt x="88" y="346"/>
                  <a:pt x="88" y="347"/>
                </a:cubicBezTo>
                <a:moveTo>
                  <a:pt x="149" y="1"/>
                </a:moveTo>
                <a:cubicBezTo>
                  <a:pt x="149" y="1"/>
                  <a:pt x="124" y="26"/>
                  <a:pt x="116" y="33"/>
                </a:cubicBezTo>
                <a:cubicBezTo>
                  <a:pt x="110" y="39"/>
                  <a:pt x="105" y="41"/>
                  <a:pt x="105" y="41"/>
                </a:cubicBezTo>
                <a:cubicBezTo>
                  <a:pt x="105" y="41"/>
                  <a:pt x="122" y="58"/>
                  <a:pt x="137" y="67"/>
                </a:cubicBezTo>
                <a:cubicBezTo>
                  <a:pt x="154" y="77"/>
                  <a:pt x="155" y="75"/>
                  <a:pt x="155" y="83"/>
                </a:cubicBezTo>
                <a:cubicBezTo>
                  <a:pt x="155" y="91"/>
                  <a:pt x="148" y="136"/>
                  <a:pt x="143" y="167"/>
                </a:cubicBezTo>
                <a:cubicBezTo>
                  <a:pt x="138" y="197"/>
                  <a:pt x="129" y="214"/>
                  <a:pt x="124" y="238"/>
                </a:cubicBezTo>
                <a:cubicBezTo>
                  <a:pt x="119" y="264"/>
                  <a:pt x="128" y="292"/>
                  <a:pt x="128" y="292"/>
                </a:cubicBezTo>
                <a:lnTo>
                  <a:pt x="36" y="292"/>
                </a:lnTo>
                <a:cubicBezTo>
                  <a:pt x="36" y="292"/>
                  <a:pt x="4" y="302"/>
                  <a:pt x="2" y="312"/>
                </a:cubicBezTo>
                <a:cubicBezTo>
                  <a:pt x="0" y="322"/>
                  <a:pt x="9" y="342"/>
                  <a:pt x="23" y="355"/>
                </a:cubicBezTo>
                <a:cubicBezTo>
                  <a:pt x="35" y="368"/>
                  <a:pt x="46" y="390"/>
                  <a:pt x="48" y="401"/>
                </a:cubicBezTo>
                <a:cubicBezTo>
                  <a:pt x="49" y="411"/>
                  <a:pt x="51" y="488"/>
                  <a:pt x="51" y="488"/>
                </a:cubicBezTo>
                <a:cubicBezTo>
                  <a:pt x="51" y="488"/>
                  <a:pt x="63" y="484"/>
                  <a:pt x="78" y="493"/>
                </a:cubicBezTo>
                <a:cubicBezTo>
                  <a:pt x="92" y="501"/>
                  <a:pt x="145" y="508"/>
                  <a:pt x="183" y="504"/>
                </a:cubicBezTo>
                <a:cubicBezTo>
                  <a:pt x="222" y="499"/>
                  <a:pt x="252" y="478"/>
                  <a:pt x="259" y="457"/>
                </a:cubicBezTo>
                <a:cubicBezTo>
                  <a:pt x="267" y="437"/>
                  <a:pt x="272" y="391"/>
                  <a:pt x="272" y="372"/>
                </a:cubicBezTo>
                <a:cubicBezTo>
                  <a:pt x="272" y="352"/>
                  <a:pt x="280" y="337"/>
                  <a:pt x="293" y="335"/>
                </a:cubicBezTo>
                <a:cubicBezTo>
                  <a:pt x="307" y="333"/>
                  <a:pt x="330" y="330"/>
                  <a:pt x="341" y="330"/>
                </a:cubicBezTo>
                <a:cubicBezTo>
                  <a:pt x="352" y="330"/>
                  <a:pt x="358" y="313"/>
                  <a:pt x="358" y="313"/>
                </a:cubicBezTo>
                <a:cubicBezTo>
                  <a:pt x="358" y="313"/>
                  <a:pt x="354" y="307"/>
                  <a:pt x="340" y="296"/>
                </a:cubicBezTo>
                <a:cubicBezTo>
                  <a:pt x="325" y="285"/>
                  <a:pt x="307" y="276"/>
                  <a:pt x="293" y="271"/>
                </a:cubicBezTo>
                <a:cubicBezTo>
                  <a:pt x="280" y="267"/>
                  <a:pt x="257" y="264"/>
                  <a:pt x="239" y="264"/>
                </a:cubicBezTo>
                <a:cubicBezTo>
                  <a:pt x="222" y="264"/>
                  <a:pt x="200" y="264"/>
                  <a:pt x="192" y="255"/>
                </a:cubicBezTo>
                <a:cubicBezTo>
                  <a:pt x="184" y="246"/>
                  <a:pt x="181" y="222"/>
                  <a:pt x="189" y="204"/>
                </a:cubicBezTo>
                <a:cubicBezTo>
                  <a:pt x="197" y="187"/>
                  <a:pt x="220" y="137"/>
                  <a:pt x="227" y="118"/>
                </a:cubicBezTo>
                <a:cubicBezTo>
                  <a:pt x="235" y="100"/>
                  <a:pt x="238" y="74"/>
                  <a:pt x="236" y="52"/>
                </a:cubicBezTo>
                <a:cubicBezTo>
                  <a:pt x="234" y="30"/>
                  <a:pt x="211" y="18"/>
                  <a:pt x="200" y="8"/>
                </a:cubicBezTo>
                <a:cubicBezTo>
                  <a:pt x="189" y="0"/>
                  <a:pt x="149" y="1"/>
                  <a:pt x="149" y="1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4"/>
          <p:cNvSpPr/>
          <p:nvPr/>
        </p:nvSpPr>
        <p:spPr>
          <a:xfrm>
            <a:off x="1257300" y="261620"/>
            <a:ext cx="7435215" cy="6140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22000"/>
              </a:lnSpc>
              <a:tabLst>
                <a:tab pos="10544175" algn="l"/>
              </a:tabLst>
            </a:pPr>
            <a:r>
              <a:rPr lang="zh-CN" sz="3100" b="1" u="sng" kern="0" spc="90" dirty="0">
                <a:solidFill>
                  <a:srgbClr val="173F92">
                    <a:alpha val="100000"/>
                  </a:srgbClr>
                </a:solidFill>
                <a:uFill>
                  <a:solidFill>
                    <a:srgbClr val="00409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优秀的作品都有哪些共性</a:t>
            </a:r>
            <a:r>
              <a:rPr sz="3100" b="1" u="sng" kern="0" spc="20" dirty="0">
                <a:solidFill>
                  <a:srgbClr val="173F92">
                    <a:alpha val="100000"/>
                  </a:srgbClr>
                </a:solidFill>
                <a:uFill>
                  <a:solidFill>
                    <a:srgbClr val="00409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</a:t>
            </a:r>
            <a:r>
              <a:rPr sz="3100" b="1" kern="0" spc="50" dirty="0">
                <a:solidFill>
                  <a:srgbClr val="173F9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endParaRPr lang="en-US" altLang="en-US" sz="31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9486211" y="276665"/>
            <a:ext cx="2228608" cy="505437"/>
            <a:chOff x="0" y="0"/>
            <a:chExt cx="2228608" cy="505437"/>
          </a:xfrm>
        </p:grpSpPr>
        <p:sp>
          <p:nvSpPr>
            <p:cNvPr id="66" name="path"/>
            <p:cNvSpPr/>
            <p:nvPr/>
          </p:nvSpPr>
          <p:spPr>
            <a:xfrm>
              <a:off x="90183" y="90189"/>
              <a:ext cx="325056" cy="325060"/>
            </a:xfrm>
            <a:custGeom>
              <a:avLst/>
              <a:gdLst/>
              <a:ahLst/>
              <a:cxnLst/>
              <a:rect l="0" t="0" r="0" b="0"/>
              <a:pathLst>
                <a:path w="511" h="511">
                  <a:moveTo>
                    <a:pt x="430" y="81"/>
                  </a:moveTo>
                  <a:cubicBezTo>
                    <a:pt x="525" y="177"/>
                    <a:pt x="525" y="334"/>
                    <a:pt x="430" y="430"/>
                  </a:cubicBezTo>
                  <a:cubicBezTo>
                    <a:pt x="334" y="525"/>
                    <a:pt x="177" y="525"/>
                    <a:pt x="81" y="430"/>
                  </a:cubicBezTo>
                  <a:cubicBezTo>
                    <a:pt x="-13" y="334"/>
                    <a:pt x="-13" y="177"/>
                    <a:pt x="81" y="81"/>
                  </a:cubicBezTo>
                  <a:cubicBezTo>
                    <a:pt x="177" y="-13"/>
                    <a:pt x="334" y="-13"/>
                    <a:pt x="430" y="8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8" name="path"/>
            <p:cNvSpPr/>
            <p:nvPr/>
          </p:nvSpPr>
          <p:spPr>
            <a:xfrm>
              <a:off x="0" y="0"/>
              <a:ext cx="505424" cy="505437"/>
            </a:xfrm>
            <a:custGeom>
              <a:avLst/>
              <a:gdLst/>
              <a:ahLst/>
              <a:cxnLst/>
              <a:rect l="0" t="0" r="0" b="0"/>
              <a:pathLst>
                <a:path w="795" h="795">
                  <a:moveTo>
                    <a:pt x="572" y="223"/>
                  </a:moveTo>
                  <a:cubicBezTo>
                    <a:pt x="476" y="128"/>
                    <a:pt x="319" y="128"/>
                    <a:pt x="223" y="223"/>
                  </a:cubicBezTo>
                  <a:cubicBezTo>
                    <a:pt x="128" y="319"/>
                    <a:pt x="128" y="476"/>
                    <a:pt x="223" y="572"/>
                  </a:cubicBezTo>
                  <a:cubicBezTo>
                    <a:pt x="319" y="667"/>
                    <a:pt x="476" y="667"/>
                    <a:pt x="572" y="572"/>
                  </a:cubicBezTo>
                  <a:cubicBezTo>
                    <a:pt x="667" y="476"/>
                    <a:pt x="667" y="319"/>
                    <a:pt x="572" y="223"/>
                  </a:cubicBezTo>
                  <a:moveTo>
                    <a:pt x="397" y="0"/>
                  </a:moveTo>
                  <a:cubicBezTo>
                    <a:pt x="617" y="0"/>
                    <a:pt x="795" y="178"/>
                    <a:pt x="795" y="397"/>
                  </a:cubicBezTo>
                  <a:cubicBezTo>
                    <a:pt x="795" y="617"/>
                    <a:pt x="617" y="795"/>
                    <a:pt x="397" y="795"/>
                  </a:cubicBezTo>
                  <a:cubicBezTo>
                    <a:pt x="178" y="795"/>
                    <a:pt x="0" y="617"/>
                    <a:pt x="0" y="397"/>
                  </a:cubicBezTo>
                  <a:cubicBezTo>
                    <a:pt x="0" y="178"/>
                    <a:pt x="178" y="0"/>
                    <a:pt x="397" y="0"/>
                  </a:cubicBezTo>
                </a:path>
                <a:path w="795" h="795">
                  <a:moveTo>
                    <a:pt x="503" y="445"/>
                  </a:moveTo>
                  <a:cubicBezTo>
                    <a:pt x="496" y="453"/>
                    <a:pt x="489" y="460"/>
                    <a:pt x="482" y="467"/>
                  </a:cubicBezTo>
                  <a:cubicBezTo>
                    <a:pt x="398" y="551"/>
                    <a:pt x="299" y="588"/>
                    <a:pt x="261" y="550"/>
                  </a:cubicBezTo>
                  <a:cubicBezTo>
                    <a:pt x="237" y="527"/>
                    <a:pt x="242" y="481"/>
                    <a:pt x="268" y="430"/>
                  </a:cubicBezTo>
                  <a:cubicBezTo>
                    <a:pt x="271" y="436"/>
                    <a:pt x="275" y="440"/>
                    <a:pt x="279" y="445"/>
                  </a:cubicBezTo>
                  <a:cubicBezTo>
                    <a:pt x="255" y="489"/>
                    <a:pt x="248" y="527"/>
                    <a:pt x="266" y="545"/>
                  </a:cubicBezTo>
                  <a:cubicBezTo>
                    <a:pt x="296" y="575"/>
                    <a:pt x="387" y="533"/>
                    <a:pt x="468" y="452"/>
                  </a:cubicBezTo>
                  <a:cubicBezTo>
                    <a:pt x="470" y="450"/>
                    <a:pt x="472" y="448"/>
                    <a:pt x="474" y="445"/>
                  </a:cubicBezTo>
                  <a:lnTo>
                    <a:pt x="503" y="445"/>
                  </a:lnTo>
                  <a:close/>
                  <a:moveTo>
                    <a:pt x="343" y="328"/>
                  </a:moveTo>
                  <a:cubicBezTo>
                    <a:pt x="427" y="244"/>
                    <a:pt x="527" y="207"/>
                    <a:pt x="565" y="245"/>
                  </a:cubicBezTo>
                  <a:cubicBezTo>
                    <a:pt x="586" y="266"/>
                    <a:pt x="584" y="305"/>
                    <a:pt x="565" y="350"/>
                  </a:cubicBezTo>
                  <a:lnTo>
                    <a:pt x="547" y="350"/>
                  </a:lnTo>
                  <a:cubicBezTo>
                    <a:pt x="571" y="305"/>
                    <a:pt x="577" y="268"/>
                    <a:pt x="560" y="250"/>
                  </a:cubicBezTo>
                  <a:cubicBezTo>
                    <a:pt x="530" y="220"/>
                    <a:pt x="439" y="262"/>
                    <a:pt x="358" y="343"/>
                  </a:cubicBezTo>
                  <a:cubicBezTo>
                    <a:pt x="358" y="343"/>
                    <a:pt x="357" y="344"/>
                    <a:pt x="357" y="344"/>
                  </a:cubicBezTo>
                  <a:cubicBezTo>
                    <a:pt x="351" y="340"/>
                    <a:pt x="344" y="337"/>
                    <a:pt x="336" y="335"/>
                  </a:cubicBezTo>
                  <a:cubicBezTo>
                    <a:pt x="339" y="333"/>
                    <a:pt x="341" y="330"/>
                    <a:pt x="343" y="328"/>
                  </a:cubicBezTo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0" name="path"/>
            <p:cNvSpPr/>
            <p:nvPr/>
          </p:nvSpPr>
          <p:spPr>
            <a:xfrm>
              <a:off x="150261" y="140130"/>
              <a:ext cx="222187" cy="225173"/>
            </a:xfrm>
            <a:custGeom>
              <a:avLst/>
              <a:gdLst/>
              <a:ahLst/>
              <a:cxnLst/>
              <a:rect l="0" t="0" r="0" b="0"/>
              <a:pathLst>
                <a:path w="349" h="354">
                  <a:moveTo>
                    <a:pt x="196" y="64"/>
                  </a:moveTo>
                  <a:cubicBezTo>
                    <a:pt x="213" y="77"/>
                    <a:pt x="230" y="91"/>
                    <a:pt x="246" y="107"/>
                  </a:cubicBezTo>
                  <a:cubicBezTo>
                    <a:pt x="253" y="114"/>
                    <a:pt x="260" y="122"/>
                    <a:pt x="266" y="129"/>
                  </a:cubicBezTo>
                  <a:lnTo>
                    <a:pt x="238" y="129"/>
                  </a:lnTo>
                  <a:cubicBezTo>
                    <a:pt x="236" y="127"/>
                    <a:pt x="233" y="124"/>
                    <a:pt x="231" y="122"/>
                  </a:cubicBezTo>
                  <a:cubicBezTo>
                    <a:pt x="214" y="105"/>
                    <a:pt x="196" y="90"/>
                    <a:pt x="179" y="77"/>
                  </a:cubicBezTo>
                  <a:cubicBezTo>
                    <a:pt x="185" y="72"/>
                    <a:pt x="190" y="68"/>
                    <a:pt x="196" y="64"/>
                  </a:cubicBezTo>
                  <a:moveTo>
                    <a:pt x="196" y="294"/>
                  </a:moveTo>
                  <a:cubicBezTo>
                    <a:pt x="252" y="331"/>
                    <a:pt x="302" y="345"/>
                    <a:pt x="323" y="324"/>
                  </a:cubicBezTo>
                  <a:cubicBezTo>
                    <a:pt x="341" y="306"/>
                    <a:pt x="334" y="269"/>
                    <a:pt x="310" y="225"/>
                  </a:cubicBezTo>
                  <a:lnTo>
                    <a:pt x="329" y="225"/>
                  </a:lnTo>
                  <a:cubicBezTo>
                    <a:pt x="348" y="269"/>
                    <a:pt x="349" y="308"/>
                    <a:pt x="329" y="329"/>
                  </a:cubicBezTo>
                  <a:cubicBezTo>
                    <a:pt x="301" y="357"/>
                    <a:pt x="242" y="345"/>
                    <a:pt x="179" y="305"/>
                  </a:cubicBezTo>
                  <a:cubicBezTo>
                    <a:pt x="185" y="302"/>
                    <a:pt x="191" y="298"/>
                    <a:pt x="196" y="294"/>
                  </a:cubicBezTo>
                  <a:moveTo>
                    <a:pt x="85" y="121"/>
                  </a:moveTo>
                  <a:cubicBezTo>
                    <a:pt x="116" y="121"/>
                    <a:pt x="141" y="146"/>
                    <a:pt x="141" y="177"/>
                  </a:cubicBezTo>
                  <a:cubicBezTo>
                    <a:pt x="141" y="197"/>
                    <a:pt x="130" y="215"/>
                    <a:pt x="114" y="224"/>
                  </a:cubicBezTo>
                  <a:cubicBezTo>
                    <a:pt x="117" y="227"/>
                    <a:pt x="119" y="229"/>
                    <a:pt x="121" y="232"/>
                  </a:cubicBezTo>
                  <a:cubicBezTo>
                    <a:pt x="139" y="249"/>
                    <a:pt x="156" y="264"/>
                    <a:pt x="173" y="277"/>
                  </a:cubicBezTo>
                  <a:cubicBezTo>
                    <a:pt x="168" y="281"/>
                    <a:pt x="162" y="285"/>
                    <a:pt x="156" y="289"/>
                  </a:cubicBezTo>
                  <a:cubicBezTo>
                    <a:pt x="140" y="277"/>
                    <a:pt x="123" y="262"/>
                    <a:pt x="107" y="246"/>
                  </a:cubicBezTo>
                  <a:cubicBezTo>
                    <a:pt x="102" y="242"/>
                    <a:pt x="98" y="237"/>
                    <a:pt x="93" y="232"/>
                  </a:cubicBezTo>
                  <a:cubicBezTo>
                    <a:pt x="91" y="232"/>
                    <a:pt x="88" y="233"/>
                    <a:pt x="85" y="233"/>
                  </a:cubicBezTo>
                  <a:cubicBezTo>
                    <a:pt x="55" y="233"/>
                    <a:pt x="30" y="207"/>
                    <a:pt x="30" y="177"/>
                  </a:cubicBezTo>
                  <a:cubicBezTo>
                    <a:pt x="30" y="168"/>
                    <a:pt x="32" y="160"/>
                    <a:pt x="35" y="153"/>
                  </a:cubicBezTo>
                  <a:cubicBezTo>
                    <a:pt x="6" y="98"/>
                    <a:pt x="0" y="49"/>
                    <a:pt x="24" y="24"/>
                  </a:cubicBezTo>
                  <a:cubicBezTo>
                    <a:pt x="51" y="-2"/>
                    <a:pt x="111" y="8"/>
                    <a:pt x="173" y="48"/>
                  </a:cubicBezTo>
                  <a:cubicBezTo>
                    <a:pt x="167" y="52"/>
                    <a:pt x="162" y="56"/>
                    <a:pt x="156" y="60"/>
                  </a:cubicBezTo>
                  <a:cubicBezTo>
                    <a:pt x="100" y="22"/>
                    <a:pt x="50" y="9"/>
                    <a:pt x="29" y="30"/>
                  </a:cubicBezTo>
                  <a:cubicBezTo>
                    <a:pt x="11" y="48"/>
                    <a:pt x="19" y="89"/>
                    <a:pt x="47" y="137"/>
                  </a:cubicBezTo>
                  <a:cubicBezTo>
                    <a:pt x="57" y="127"/>
                    <a:pt x="70" y="121"/>
                    <a:pt x="85" y="121"/>
                  </a:cubicBezTo>
                </a:path>
              </a:pathLst>
            </a:custGeom>
            <a:solidFill>
              <a:srgbClr val="EF82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2" name="path"/>
            <p:cNvSpPr/>
            <p:nvPr/>
          </p:nvSpPr>
          <p:spPr>
            <a:xfrm>
              <a:off x="119319" y="229973"/>
              <a:ext cx="42848" cy="45492"/>
            </a:xfrm>
            <a:custGeom>
              <a:avLst/>
              <a:gdLst/>
              <a:ahLst/>
              <a:cxnLst/>
              <a:rect l="0" t="0" r="0" b="0"/>
              <a:pathLst>
                <a:path w="67" h="71">
                  <a:moveTo>
                    <a:pt x="45" y="0"/>
                  </a:moveTo>
                  <a:lnTo>
                    <a:pt x="67" y="0"/>
                  </a:lnTo>
                  <a:lnTo>
                    <a:pt x="67" y="41"/>
                  </a:lnTo>
                  <a:cubicBezTo>
                    <a:pt x="67" y="46"/>
                    <a:pt x="66" y="50"/>
                    <a:pt x="65" y="53"/>
                  </a:cubicBezTo>
                  <a:cubicBezTo>
                    <a:pt x="64" y="57"/>
                    <a:pt x="62" y="60"/>
                    <a:pt x="59" y="63"/>
                  </a:cubicBezTo>
                  <a:cubicBezTo>
                    <a:pt x="56" y="66"/>
                    <a:pt x="53" y="68"/>
                    <a:pt x="50" y="69"/>
                  </a:cubicBezTo>
                  <a:cubicBezTo>
                    <a:pt x="46" y="70"/>
                    <a:pt x="41" y="71"/>
                    <a:pt x="35" y="71"/>
                  </a:cubicBezTo>
                  <a:cubicBezTo>
                    <a:pt x="32" y="71"/>
                    <a:pt x="28" y="71"/>
                    <a:pt x="24" y="70"/>
                  </a:cubicBezTo>
                  <a:cubicBezTo>
                    <a:pt x="20" y="70"/>
                    <a:pt x="16" y="69"/>
                    <a:pt x="14" y="68"/>
                  </a:cubicBezTo>
                  <a:cubicBezTo>
                    <a:pt x="11" y="66"/>
                    <a:pt x="8" y="64"/>
                    <a:pt x="6" y="61"/>
                  </a:cubicBezTo>
                  <a:cubicBezTo>
                    <a:pt x="4" y="59"/>
                    <a:pt x="2" y="56"/>
                    <a:pt x="2" y="53"/>
                  </a:cubicBezTo>
                  <a:cubicBezTo>
                    <a:pt x="0" y="49"/>
                    <a:pt x="0" y="45"/>
                    <a:pt x="0" y="41"/>
                  </a:cubicBezTo>
                  <a:lnTo>
                    <a:pt x="0" y="0"/>
                  </a:lnTo>
                  <a:lnTo>
                    <a:pt x="21" y="0"/>
                  </a:lnTo>
                  <a:lnTo>
                    <a:pt x="21" y="42"/>
                  </a:lnTo>
                  <a:cubicBezTo>
                    <a:pt x="21" y="46"/>
                    <a:pt x="22" y="49"/>
                    <a:pt x="24" y="51"/>
                  </a:cubicBezTo>
                  <a:cubicBezTo>
                    <a:pt x="27" y="54"/>
                    <a:pt x="29" y="55"/>
                    <a:pt x="33" y="55"/>
                  </a:cubicBezTo>
                  <a:cubicBezTo>
                    <a:pt x="37" y="55"/>
                    <a:pt x="40" y="54"/>
                    <a:pt x="42" y="52"/>
                  </a:cubicBezTo>
                  <a:cubicBezTo>
                    <a:pt x="44" y="49"/>
                    <a:pt x="45" y="46"/>
                    <a:pt x="45" y="42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4" name="path"/>
            <p:cNvSpPr/>
            <p:nvPr/>
          </p:nvSpPr>
          <p:spPr>
            <a:xfrm>
              <a:off x="184325" y="229972"/>
              <a:ext cx="40116" cy="45491"/>
            </a:xfrm>
            <a:custGeom>
              <a:avLst/>
              <a:gdLst/>
              <a:ahLst/>
              <a:cxnLst/>
              <a:rect l="0" t="0" r="0" b="0"/>
              <a:pathLst>
                <a:path w="63" h="71">
                  <a:moveTo>
                    <a:pt x="12" y="29"/>
                  </a:moveTo>
                  <a:lnTo>
                    <a:pt x="50" y="29"/>
                  </a:lnTo>
                  <a:cubicBezTo>
                    <a:pt x="50" y="23"/>
                    <a:pt x="48" y="19"/>
                    <a:pt x="46" y="16"/>
                  </a:cubicBezTo>
                  <a:cubicBezTo>
                    <a:pt x="42" y="11"/>
                    <a:pt x="38" y="9"/>
                    <a:pt x="32" y="9"/>
                  </a:cubicBezTo>
                  <a:cubicBezTo>
                    <a:pt x="26" y="9"/>
                    <a:pt x="22" y="11"/>
                    <a:pt x="18" y="14"/>
                  </a:cubicBezTo>
                  <a:cubicBezTo>
                    <a:pt x="15" y="18"/>
                    <a:pt x="13" y="23"/>
                    <a:pt x="12" y="29"/>
                  </a:cubicBezTo>
                  <a:moveTo>
                    <a:pt x="50" y="48"/>
                  </a:moveTo>
                  <a:lnTo>
                    <a:pt x="62" y="49"/>
                  </a:lnTo>
                  <a:cubicBezTo>
                    <a:pt x="60" y="56"/>
                    <a:pt x="57" y="61"/>
                    <a:pt x="52" y="65"/>
                  </a:cubicBezTo>
                  <a:cubicBezTo>
                    <a:pt x="47" y="69"/>
                    <a:pt x="40" y="71"/>
                    <a:pt x="32" y="71"/>
                  </a:cubicBezTo>
                  <a:cubicBezTo>
                    <a:pt x="22" y="71"/>
                    <a:pt x="14" y="68"/>
                    <a:pt x="8" y="62"/>
                  </a:cubicBezTo>
                  <a:cubicBezTo>
                    <a:pt x="2" y="56"/>
                    <a:pt x="0" y="47"/>
                    <a:pt x="0" y="36"/>
                  </a:cubicBezTo>
                  <a:cubicBezTo>
                    <a:pt x="0" y="24"/>
                    <a:pt x="2" y="15"/>
                    <a:pt x="8" y="9"/>
                  </a:cubicBezTo>
                  <a:cubicBezTo>
                    <a:pt x="14" y="3"/>
                    <a:pt x="22" y="0"/>
                    <a:pt x="32" y="0"/>
                  </a:cubicBezTo>
                  <a:cubicBezTo>
                    <a:pt x="41" y="0"/>
                    <a:pt x="48" y="3"/>
                    <a:pt x="54" y="9"/>
                  </a:cubicBezTo>
                  <a:cubicBezTo>
                    <a:pt x="60" y="15"/>
                    <a:pt x="63" y="24"/>
                    <a:pt x="63" y="35"/>
                  </a:cubicBezTo>
                  <a:cubicBezTo>
                    <a:pt x="63" y="36"/>
                    <a:pt x="63" y="37"/>
                    <a:pt x="63" y="38"/>
                  </a:cubicBezTo>
                  <a:lnTo>
                    <a:pt x="12" y="38"/>
                  </a:lnTo>
                  <a:cubicBezTo>
                    <a:pt x="12" y="46"/>
                    <a:pt x="14" y="52"/>
                    <a:pt x="18" y="56"/>
                  </a:cubicBezTo>
                  <a:cubicBezTo>
                    <a:pt x="22" y="60"/>
                    <a:pt x="26" y="62"/>
                    <a:pt x="32" y="62"/>
                  </a:cubicBezTo>
                  <a:cubicBezTo>
                    <a:pt x="36" y="62"/>
                    <a:pt x="40" y="60"/>
                    <a:pt x="43" y="58"/>
                  </a:cubicBezTo>
                  <a:cubicBezTo>
                    <a:pt x="46" y="56"/>
                    <a:pt x="49" y="52"/>
                    <a:pt x="50" y="4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6" name="path"/>
            <p:cNvSpPr/>
            <p:nvPr/>
          </p:nvSpPr>
          <p:spPr>
            <a:xfrm>
              <a:off x="247547" y="229973"/>
              <a:ext cx="138168" cy="45492"/>
            </a:xfrm>
            <a:custGeom>
              <a:avLst/>
              <a:gdLst/>
              <a:ahLst/>
              <a:cxnLst/>
              <a:rect l="0" t="0" r="0" b="0"/>
              <a:pathLst>
                <a:path w="217" h="71">
                  <a:moveTo>
                    <a:pt x="0" y="47"/>
                  </a:moveTo>
                  <a:lnTo>
                    <a:pt x="20" y="46"/>
                  </a:lnTo>
                  <a:cubicBezTo>
                    <a:pt x="20" y="49"/>
                    <a:pt x="21" y="52"/>
                    <a:pt x="23" y="53"/>
                  </a:cubicBezTo>
                  <a:cubicBezTo>
                    <a:pt x="25" y="56"/>
                    <a:pt x="28" y="58"/>
                    <a:pt x="32" y="58"/>
                  </a:cubicBezTo>
                  <a:cubicBezTo>
                    <a:pt x="35" y="58"/>
                    <a:pt x="37" y="57"/>
                    <a:pt x="39" y="55"/>
                  </a:cubicBezTo>
                  <a:cubicBezTo>
                    <a:pt x="41" y="54"/>
                    <a:pt x="42" y="52"/>
                    <a:pt x="42" y="50"/>
                  </a:cubicBezTo>
                  <a:cubicBezTo>
                    <a:pt x="42" y="49"/>
                    <a:pt x="41" y="47"/>
                    <a:pt x="39" y="46"/>
                  </a:cubicBezTo>
                  <a:cubicBezTo>
                    <a:pt x="38" y="44"/>
                    <a:pt x="34" y="43"/>
                    <a:pt x="28" y="42"/>
                  </a:cubicBezTo>
                  <a:cubicBezTo>
                    <a:pt x="19" y="39"/>
                    <a:pt x="12" y="37"/>
                    <a:pt x="8" y="33"/>
                  </a:cubicBezTo>
                  <a:cubicBezTo>
                    <a:pt x="4" y="30"/>
                    <a:pt x="2" y="25"/>
                    <a:pt x="2" y="20"/>
                  </a:cubicBezTo>
                  <a:cubicBezTo>
                    <a:pt x="2" y="16"/>
                    <a:pt x="3" y="13"/>
                    <a:pt x="5" y="10"/>
                  </a:cubicBezTo>
                  <a:cubicBezTo>
                    <a:pt x="7" y="7"/>
                    <a:pt x="10" y="4"/>
                    <a:pt x="15" y="2"/>
                  </a:cubicBezTo>
                  <a:cubicBezTo>
                    <a:pt x="19" y="0"/>
                    <a:pt x="24" y="0"/>
                    <a:pt x="32" y="0"/>
                  </a:cubicBezTo>
                  <a:cubicBezTo>
                    <a:pt x="40" y="0"/>
                    <a:pt x="47" y="1"/>
                    <a:pt x="52" y="4"/>
                  </a:cubicBezTo>
                  <a:cubicBezTo>
                    <a:pt x="56" y="8"/>
                    <a:pt x="59" y="13"/>
                    <a:pt x="60" y="20"/>
                  </a:cubicBezTo>
                  <a:lnTo>
                    <a:pt x="40" y="21"/>
                  </a:lnTo>
                  <a:cubicBezTo>
                    <a:pt x="39" y="18"/>
                    <a:pt x="38" y="16"/>
                    <a:pt x="37" y="15"/>
                  </a:cubicBezTo>
                  <a:cubicBezTo>
                    <a:pt x="35" y="13"/>
                    <a:pt x="32" y="12"/>
                    <a:pt x="29" y="12"/>
                  </a:cubicBezTo>
                  <a:cubicBezTo>
                    <a:pt x="27" y="12"/>
                    <a:pt x="25" y="13"/>
                    <a:pt x="24" y="14"/>
                  </a:cubicBezTo>
                  <a:cubicBezTo>
                    <a:pt x="23" y="15"/>
                    <a:pt x="22" y="16"/>
                    <a:pt x="22" y="18"/>
                  </a:cubicBezTo>
                  <a:cubicBezTo>
                    <a:pt x="22" y="19"/>
                    <a:pt x="22" y="20"/>
                    <a:pt x="23" y="21"/>
                  </a:cubicBezTo>
                  <a:cubicBezTo>
                    <a:pt x="24" y="22"/>
                    <a:pt x="27" y="23"/>
                    <a:pt x="31" y="23"/>
                  </a:cubicBezTo>
                  <a:cubicBezTo>
                    <a:pt x="40" y="25"/>
                    <a:pt x="47" y="27"/>
                    <a:pt x="51" y="29"/>
                  </a:cubicBezTo>
                  <a:cubicBezTo>
                    <a:pt x="55" y="32"/>
                    <a:pt x="58" y="34"/>
                    <a:pt x="60" y="37"/>
                  </a:cubicBezTo>
                  <a:cubicBezTo>
                    <a:pt x="61" y="40"/>
                    <a:pt x="62" y="44"/>
                    <a:pt x="62" y="47"/>
                  </a:cubicBezTo>
                  <a:cubicBezTo>
                    <a:pt x="62" y="52"/>
                    <a:pt x="61" y="56"/>
                    <a:pt x="59" y="60"/>
                  </a:cubicBezTo>
                  <a:cubicBezTo>
                    <a:pt x="56" y="63"/>
                    <a:pt x="53" y="66"/>
                    <a:pt x="48" y="68"/>
                  </a:cubicBezTo>
                  <a:cubicBezTo>
                    <a:pt x="44" y="70"/>
                    <a:pt x="38" y="71"/>
                    <a:pt x="32" y="71"/>
                  </a:cubicBezTo>
                  <a:cubicBezTo>
                    <a:pt x="20" y="71"/>
                    <a:pt x="12" y="69"/>
                    <a:pt x="7" y="64"/>
                  </a:cubicBezTo>
                  <a:cubicBezTo>
                    <a:pt x="3" y="60"/>
                    <a:pt x="0" y="54"/>
                    <a:pt x="0" y="47"/>
                  </a:cubicBezTo>
                </a:path>
                <a:path w="217" h="71">
                  <a:moveTo>
                    <a:pt x="71" y="0"/>
                  </a:moveTo>
                  <a:lnTo>
                    <a:pt x="138" y="0"/>
                  </a:lnTo>
                  <a:lnTo>
                    <a:pt x="138" y="17"/>
                  </a:lnTo>
                  <a:lnTo>
                    <a:pt x="116" y="17"/>
                  </a:lnTo>
                  <a:lnTo>
                    <a:pt x="116" y="71"/>
                  </a:lnTo>
                  <a:lnTo>
                    <a:pt x="94" y="71"/>
                  </a:lnTo>
                  <a:lnTo>
                    <a:pt x="94" y="17"/>
                  </a:lnTo>
                  <a:lnTo>
                    <a:pt x="71" y="17"/>
                  </a:lnTo>
                  <a:lnTo>
                    <a:pt x="71" y="0"/>
                  </a:lnTo>
                  <a:close/>
                </a:path>
                <a:path w="217" h="71">
                  <a:moveTo>
                    <a:pt x="183" y="0"/>
                  </a:moveTo>
                  <a:cubicBezTo>
                    <a:pt x="199" y="0"/>
                    <a:pt x="213" y="11"/>
                    <a:pt x="217" y="26"/>
                  </a:cubicBezTo>
                  <a:lnTo>
                    <a:pt x="199" y="26"/>
                  </a:lnTo>
                  <a:cubicBezTo>
                    <a:pt x="195" y="20"/>
                    <a:pt x="189" y="16"/>
                    <a:pt x="183" y="16"/>
                  </a:cubicBezTo>
                  <a:cubicBezTo>
                    <a:pt x="172" y="16"/>
                    <a:pt x="164" y="25"/>
                    <a:pt x="164" y="35"/>
                  </a:cubicBezTo>
                  <a:cubicBezTo>
                    <a:pt x="164" y="46"/>
                    <a:pt x="172" y="54"/>
                    <a:pt x="183" y="54"/>
                  </a:cubicBezTo>
                  <a:cubicBezTo>
                    <a:pt x="189" y="54"/>
                    <a:pt x="195" y="51"/>
                    <a:pt x="199" y="45"/>
                  </a:cubicBezTo>
                  <a:lnTo>
                    <a:pt x="217" y="45"/>
                  </a:lnTo>
                  <a:cubicBezTo>
                    <a:pt x="213" y="60"/>
                    <a:pt x="199" y="71"/>
                    <a:pt x="183" y="71"/>
                  </a:cubicBezTo>
                  <a:cubicBezTo>
                    <a:pt x="163" y="71"/>
                    <a:pt x="147" y="55"/>
                    <a:pt x="147" y="35"/>
                  </a:cubicBezTo>
                  <a:cubicBezTo>
                    <a:pt x="147" y="16"/>
                    <a:pt x="163" y="0"/>
                    <a:pt x="183" y="0"/>
                  </a:cubicBezTo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8" name="path"/>
            <p:cNvSpPr/>
            <p:nvPr/>
          </p:nvSpPr>
          <p:spPr>
            <a:xfrm>
              <a:off x="6171" y="21220"/>
              <a:ext cx="493085" cy="454074"/>
            </a:xfrm>
            <a:custGeom>
              <a:avLst/>
              <a:gdLst/>
              <a:ahLst/>
              <a:cxnLst/>
              <a:rect l="0" t="0" r="0" b="0"/>
              <a:pathLst>
                <a:path w="776" h="715">
                  <a:moveTo>
                    <a:pt x="453" y="690"/>
                  </a:moveTo>
                  <a:cubicBezTo>
                    <a:pt x="453" y="690"/>
                    <a:pt x="450" y="691"/>
                    <a:pt x="451" y="695"/>
                  </a:cubicBezTo>
                  <a:cubicBezTo>
                    <a:pt x="451" y="700"/>
                    <a:pt x="453" y="701"/>
                    <a:pt x="457" y="703"/>
                  </a:cubicBezTo>
                  <a:cubicBezTo>
                    <a:pt x="464" y="705"/>
                    <a:pt x="474" y="697"/>
                    <a:pt x="468" y="689"/>
                  </a:cubicBezTo>
                  <a:cubicBezTo>
                    <a:pt x="466" y="686"/>
                    <a:pt x="464" y="688"/>
                    <a:pt x="464" y="690"/>
                  </a:cubicBezTo>
                  <a:cubicBezTo>
                    <a:pt x="464" y="693"/>
                    <a:pt x="462" y="695"/>
                    <a:pt x="462" y="695"/>
                  </a:cubicBezTo>
                  <a:cubicBezTo>
                    <a:pt x="462" y="695"/>
                    <a:pt x="457" y="694"/>
                    <a:pt x="457" y="691"/>
                  </a:cubicBezTo>
                  <a:cubicBezTo>
                    <a:pt x="457" y="688"/>
                    <a:pt x="453" y="690"/>
                    <a:pt x="453" y="690"/>
                  </a:cubicBezTo>
                  <a:moveTo>
                    <a:pt x="466" y="664"/>
                  </a:moveTo>
                  <a:cubicBezTo>
                    <a:pt x="473" y="658"/>
                    <a:pt x="491" y="659"/>
                    <a:pt x="492" y="669"/>
                  </a:cubicBezTo>
                  <a:cubicBezTo>
                    <a:pt x="492" y="673"/>
                    <a:pt x="492" y="677"/>
                    <a:pt x="485" y="678"/>
                  </a:cubicBezTo>
                  <a:cubicBezTo>
                    <a:pt x="478" y="679"/>
                    <a:pt x="479" y="673"/>
                    <a:pt x="479" y="673"/>
                  </a:cubicBezTo>
                  <a:lnTo>
                    <a:pt x="482" y="673"/>
                  </a:lnTo>
                  <a:cubicBezTo>
                    <a:pt x="482" y="673"/>
                    <a:pt x="484" y="670"/>
                    <a:pt x="483" y="668"/>
                  </a:cubicBezTo>
                  <a:cubicBezTo>
                    <a:pt x="482" y="666"/>
                    <a:pt x="479" y="666"/>
                    <a:pt x="472" y="668"/>
                  </a:cubicBezTo>
                  <a:cubicBezTo>
                    <a:pt x="465" y="670"/>
                    <a:pt x="459" y="680"/>
                    <a:pt x="459" y="680"/>
                  </a:cubicBezTo>
                  <a:cubicBezTo>
                    <a:pt x="459" y="680"/>
                    <a:pt x="463" y="678"/>
                    <a:pt x="470" y="680"/>
                  </a:cubicBezTo>
                  <a:cubicBezTo>
                    <a:pt x="481" y="686"/>
                    <a:pt x="480" y="707"/>
                    <a:pt x="462" y="710"/>
                  </a:cubicBezTo>
                  <a:cubicBezTo>
                    <a:pt x="443" y="714"/>
                    <a:pt x="439" y="701"/>
                    <a:pt x="443" y="687"/>
                  </a:cubicBezTo>
                  <a:cubicBezTo>
                    <a:pt x="447" y="673"/>
                    <a:pt x="466" y="664"/>
                    <a:pt x="466" y="664"/>
                  </a:cubicBezTo>
                  <a:moveTo>
                    <a:pt x="408" y="662"/>
                  </a:moveTo>
                  <a:lnTo>
                    <a:pt x="392" y="684"/>
                  </a:lnTo>
                  <a:cubicBezTo>
                    <a:pt x="392" y="684"/>
                    <a:pt x="405" y="682"/>
                    <a:pt x="409" y="686"/>
                  </a:cubicBezTo>
                  <a:cubicBezTo>
                    <a:pt x="413" y="690"/>
                    <a:pt x="413" y="694"/>
                    <a:pt x="411" y="698"/>
                  </a:cubicBezTo>
                  <a:cubicBezTo>
                    <a:pt x="410" y="702"/>
                    <a:pt x="405" y="704"/>
                    <a:pt x="401" y="704"/>
                  </a:cubicBezTo>
                  <a:cubicBezTo>
                    <a:pt x="397" y="703"/>
                    <a:pt x="394" y="701"/>
                    <a:pt x="394" y="697"/>
                  </a:cubicBezTo>
                  <a:cubicBezTo>
                    <a:pt x="395" y="694"/>
                    <a:pt x="397" y="699"/>
                    <a:pt x="397" y="699"/>
                  </a:cubicBezTo>
                  <a:cubicBezTo>
                    <a:pt x="397" y="699"/>
                    <a:pt x="399" y="699"/>
                    <a:pt x="400" y="697"/>
                  </a:cubicBezTo>
                  <a:cubicBezTo>
                    <a:pt x="401" y="694"/>
                    <a:pt x="402" y="690"/>
                    <a:pt x="399" y="688"/>
                  </a:cubicBezTo>
                  <a:cubicBezTo>
                    <a:pt x="396" y="687"/>
                    <a:pt x="390" y="686"/>
                    <a:pt x="387" y="690"/>
                  </a:cubicBezTo>
                  <a:cubicBezTo>
                    <a:pt x="384" y="695"/>
                    <a:pt x="383" y="706"/>
                    <a:pt x="390" y="710"/>
                  </a:cubicBezTo>
                  <a:cubicBezTo>
                    <a:pt x="397" y="715"/>
                    <a:pt x="411" y="713"/>
                    <a:pt x="417" y="708"/>
                  </a:cubicBezTo>
                  <a:cubicBezTo>
                    <a:pt x="422" y="702"/>
                    <a:pt x="424" y="697"/>
                    <a:pt x="424" y="691"/>
                  </a:cubicBezTo>
                  <a:cubicBezTo>
                    <a:pt x="424" y="686"/>
                    <a:pt x="422" y="680"/>
                    <a:pt x="417" y="679"/>
                  </a:cubicBezTo>
                  <a:cubicBezTo>
                    <a:pt x="412" y="677"/>
                    <a:pt x="406" y="677"/>
                    <a:pt x="406" y="677"/>
                  </a:cubicBezTo>
                  <a:lnTo>
                    <a:pt x="412" y="669"/>
                  </a:lnTo>
                  <a:lnTo>
                    <a:pt x="425" y="670"/>
                  </a:lnTo>
                  <a:lnTo>
                    <a:pt x="429" y="678"/>
                  </a:lnTo>
                  <a:cubicBezTo>
                    <a:pt x="429" y="678"/>
                    <a:pt x="432" y="671"/>
                    <a:pt x="435" y="668"/>
                  </a:cubicBezTo>
                  <a:cubicBezTo>
                    <a:pt x="439" y="666"/>
                    <a:pt x="444" y="663"/>
                    <a:pt x="444" y="663"/>
                  </a:cubicBezTo>
                  <a:lnTo>
                    <a:pt x="408" y="662"/>
                  </a:lnTo>
                  <a:close/>
                  <a:moveTo>
                    <a:pt x="352" y="680"/>
                  </a:moveTo>
                  <a:cubicBezTo>
                    <a:pt x="352" y="680"/>
                    <a:pt x="357" y="676"/>
                    <a:pt x="359" y="676"/>
                  </a:cubicBezTo>
                  <a:cubicBezTo>
                    <a:pt x="362" y="676"/>
                    <a:pt x="363" y="678"/>
                    <a:pt x="363" y="680"/>
                  </a:cubicBezTo>
                  <a:cubicBezTo>
                    <a:pt x="363" y="682"/>
                    <a:pt x="365" y="682"/>
                    <a:pt x="366" y="681"/>
                  </a:cubicBezTo>
                  <a:cubicBezTo>
                    <a:pt x="368" y="680"/>
                    <a:pt x="369" y="673"/>
                    <a:pt x="365" y="669"/>
                  </a:cubicBezTo>
                  <a:cubicBezTo>
                    <a:pt x="359" y="665"/>
                    <a:pt x="350" y="666"/>
                    <a:pt x="349" y="674"/>
                  </a:cubicBezTo>
                  <a:cubicBezTo>
                    <a:pt x="348" y="680"/>
                    <a:pt x="352" y="680"/>
                    <a:pt x="352" y="680"/>
                  </a:cubicBezTo>
                  <a:moveTo>
                    <a:pt x="355" y="690"/>
                  </a:moveTo>
                  <a:cubicBezTo>
                    <a:pt x="355" y="690"/>
                    <a:pt x="344" y="687"/>
                    <a:pt x="342" y="681"/>
                  </a:cubicBezTo>
                  <a:cubicBezTo>
                    <a:pt x="340" y="675"/>
                    <a:pt x="342" y="662"/>
                    <a:pt x="353" y="660"/>
                  </a:cubicBezTo>
                  <a:cubicBezTo>
                    <a:pt x="364" y="658"/>
                    <a:pt x="376" y="664"/>
                    <a:pt x="376" y="676"/>
                  </a:cubicBezTo>
                  <a:cubicBezTo>
                    <a:pt x="377" y="690"/>
                    <a:pt x="362" y="704"/>
                    <a:pt x="349" y="708"/>
                  </a:cubicBezTo>
                  <a:cubicBezTo>
                    <a:pt x="335" y="712"/>
                    <a:pt x="330" y="711"/>
                    <a:pt x="326" y="706"/>
                  </a:cubicBezTo>
                  <a:cubicBezTo>
                    <a:pt x="324" y="704"/>
                    <a:pt x="325" y="701"/>
                    <a:pt x="327" y="698"/>
                  </a:cubicBezTo>
                  <a:cubicBezTo>
                    <a:pt x="328" y="697"/>
                    <a:pt x="330" y="697"/>
                    <a:pt x="331" y="697"/>
                  </a:cubicBezTo>
                  <a:cubicBezTo>
                    <a:pt x="335" y="697"/>
                    <a:pt x="332" y="700"/>
                    <a:pt x="333" y="703"/>
                  </a:cubicBezTo>
                  <a:cubicBezTo>
                    <a:pt x="334" y="707"/>
                    <a:pt x="344" y="704"/>
                    <a:pt x="349" y="700"/>
                  </a:cubicBezTo>
                  <a:cubicBezTo>
                    <a:pt x="353" y="696"/>
                    <a:pt x="355" y="690"/>
                    <a:pt x="355" y="690"/>
                  </a:cubicBezTo>
                  <a:moveTo>
                    <a:pt x="331" y="659"/>
                  </a:moveTo>
                  <a:lnTo>
                    <a:pt x="307" y="662"/>
                  </a:lnTo>
                  <a:lnTo>
                    <a:pt x="312" y="669"/>
                  </a:lnTo>
                  <a:lnTo>
                    <a:pt x="284" y="711"/>
                  </a:lnTo>
                  <a:lnTo>
                    <a:pt x="298" y="711"/>
                  </a:lnTo>
                  <a:lnTo>
                    <a:pt x="331" y="659"/>
                  </a:lnTo>
                  <a:close/>
                </a:path>
                <a:path w="776" h="715">
                  <a:moveTo>
                    <a:pt x="69" y="366"/>
                  </a:moveTo>
                  <a:lnTo>
                    <a:pt x="69" y="364"/>
                  </a:lnTo>
                  <a:lnTo>
                    <a:pt x="71" y="364"/>
                  </a:lnTo>
                  <a:cubicBezTo>
                    <a:pt x="72" y="364"/>
                    <a:pt x="72" y="364"/>
                    <a:pt x="73" y="365"/>
                  </a:cubicBezTo>
                  <a:cubicBezTo>
                    <a:pt x="73" y="366"/>
                    <a:pt x="72" y="366"/>
                    <a:pt x="72" y="366"/>
                  </a:cubicBezTo>
                  <a:cubicBezTo>
                    <a:pt x="69" y="367"/>
                    <a:pt x="70" y="365"/>
                    <a:pt x="69" y="366"/>
                  </a:cubicBezTo>
                  <a:moveTo>
                    <a:pt x="62" y="366"/>
                  </a:moveTo>
                  <a:cubicBezTo>
                    <a:pt x="63" y="366"/>
                    <a:pt x="62" y="365"/>
                    <a:pt x="62" y="365"/>
                  </a:cubicBezTo>
                  <a:cubicBezTo>
                    <a:pt x="62" y="364"/>
                    <a:pt x="61" y="364"/>
                    <a:pt x="61" y="363"/>
                  </a:cubicBezTo>
                  <a:cubicBezTo>
                    <a:pt x="61" y="363"/>
                    <a:pt x="60" y="363"/>
                    <a:pt x="62" y="362"/>
                  </a:cubicBezTo>
                  <a:cubicBezTo>
                    <a:pt x="62" y="361"/>
                    <a:pt x="62" y="362"/>
                    <a:pt x="63" y="361"/>
                  </a:cubicBezTo>
                  <a:cubicBezTo>
                    <a:pt x="65" y="360"/>
                    <a:pt x="64" y="361"/>
                    <a:pt x="65" y="362"/>
                  </a:cubicBezTo>
                  <a:cubicBezTo>
                    <a:pt x="65" y="363"/>
                    <a:pt x="62" y="366"/>
                    <a:pt x="62" y="366"/>
                  </a:cubicBezTo>
                  <a:moveTo>
                    <a:pt x="34" y="349"/>
                  </a:moveTo>
                  <a:cubicBezTo>
                    <a:pt x="34" y="349"/>
                    <a:pt x="33" y="345"/>
                    <a:pt x="35" y="345"/>
                  </a:cubicBezTo>
                  <a:cubicBezTo>
                    <a:pt x="38" y="343"/>
                    <a:pt x="38" y="342"/>
                    <a:pt x="41" y="342"/>
                  </a:cubicBezTo>
                  <a:cubicBezTo>
                    <a:pt x="45" y="341"/>
                    <a:pt x="45" y="341"/>
                    <a:pt x="49" y="344"/>
                  </a:cubicBezTo>
                  <a:cubicBezTo>
                    <a:pt x="53" y="346"/>
                    <a:pt x="58" y="351"/>
                    <a:pt x="57" y="355"/>
                  </a:cubicBezTo>
                  <a:cubicBezTo>
                    <a:pt x="55" y="359"/>
                    <a:pt x="55" y="358"/>
                    <a:pt x="50" y="357"/>
                  </a:cubicBezTo>
                  <a:cubicBezTo>
                    <a:pt x="46" y="356"/>
                    <a:pt x="38" y="353"/>
                    <a:pt x="37" y="352"/>
                  </a:cubicBezTo>
                  <a:cubicBezTo>
                    <a:pt x="35" y="350"/>
                    <a:pt x="34" y="349"/>
                    <a:pt x="34" y="349"/>
                  </a:cubicBezTo>
                  <a:moveTo>
                    <a:pt x="32" y="371"/>
                  </a:moveTo>
                  <a:cubicBezTo>
                    <a:pt x="32" y="371"/>
                    <a:pt x="38" y="377"/>
                    <a:pt x="41" y="376"/>
                  </a:cubicBezTo>
                  <a:cubicBezTo>
                    <a:pt x="44" y="376"/>
                    <a:pt x="46" y="373"/>
                    <a:pt x="50" y="375"/>
                  </a:cubicBezTo>
                  <a:cubicBezTo>
                    <a:pt x="53" y="377"/>
                    <a:pt x="58" y="380"/>
                    <a:pt x="57" y="382"/>
                  </a:cubicBezTo>
                  <a:cubicBezTo>
                    <a:pt x="56" y="385"/>
                    <a:pt x="56" y="387"/>
                    <a:pt x="53" y="387"/>
                  </a:cubicBezTo>
                  <a:cubicBezTo>
                    <a:pt x="51" y="387"/>
                    <a:pt x="46" y="387"/>
                    <a:pt x="44" y="387"/>
                  </a:cubicBezTo>
                  <a:cubicBezTo>
                    <a:pt x="41" y="387"/>
                    <a:pt x="41" y="388"/>
                    <a:pt x="41" y="388"/>
                  </a:cubicBezTo>
                  <a:cubicBezTo>
                    <a:pt x="41" y="388"/>
                    <a:pt x="57" y="396"/>
                    <a:pt x="63" y="397"/>
                  </a:cubicBezTo>
                  <a:cubicBezTo>
                    <a:pt x="69" y="397"/>
                    <a:pt x="69" y="394"/>
                    <a:pt x="72" y="391"/>
                  </a:cubicBezTo>
                  <a:cubicBezTo>
                    <a:pt x="76" y="388"/>
                    <a:pt x="74" y="384"/>
                    <a:pt x="80" y="385"/>
                  </a:cubicBezTo>
                  <a:cubicBezTo>
                    <a:pt x="85" y="386"/>
                    <a:pt x="97" y="386"/>
                    <a:pt x="100" y="382"/>
                  </a:cubicBezTo>
                  <a:cubicBezTo>
                    <a:pt x="104" y="378"/>
                    <a:pt x="108" y="365"/>
                    <a:pt x="108" y="358"/>
                  </a:cubicBezTo>
                  <a:cubicBezTo>
                    <a:pt x="107" y="350"/>
                    <a:pt x="105" y="347"/>
                    <a:pt x="101" y="348"/>
                  </a:cubicBezTo>
                  <a:cubicBezTo>
                    <a:pt x="96" y="349"/>
                    <a:pt x="95" y="360"/>
                    <a:pt x="95" y="365"/>
                  </a:cubicBezTo>
                  <a:cubicBezTo>
                    <a:pt x="95" y="370"/>
                    <a:pt x="93" y="376"/>
                    <a:pt x="89" y="376"/>
                  </a:cubicBezTo>
                  <a:cubicBezTo>
                    <a:pt x="87" y="376"/>
                    <a:pt x="86" y="376"/>
                    <a:pt x="85" y="375"/>
                  </a:cubicBezTo>
                  <a:cubicBezTo>
                    <a:pt x="83" y="373"/>
                    <a:pt x="83" y="370"/>
                    <a:pt x="83" y="366"/>
                  </a:cubicBezTo>
                  <a:cubicBezTo>
                    <a:pt x="83" y="362"/>
                    <a:pt x="83" y="357"/>
                    <a:pt x="80" y="356"/>
                  </a:cubicBezTo>
                  <a:cubicBezTo>
                    <a:pt x="78" y="356"/>
                    <a:pt x="70" y="353"/>
                    <a:pt x="66" y="349"/>
                  </a:cubicBezTo>
                  <a:cubicBezTo>
                    <a:pt x="62" y="345"/>
                    <a:pt x="60" y="345"/>
                    <a:pt x="59" y="339"/>
                  </a:cubicBezTo>
                  <a:cubicBezTo>
                    <a:pt x="56" y="335"/>
                    <a:pt x="55" y="331"/>
                    <a:pt x="53" y="331"/>
                  </a:cubicBezTo>
                  <a:cubicBezTo>
                    <a:pt x="52" y="331"/>
                    <a:pt x="45" y="333"/>
                    <a:pt x="39" y="338"/>
                  </a:cubicBezTo>
                  <a:cubicBezTo>
                    <a:pt x="34" y="342"/>
                    <a:pt x="28" y="343"/>
                    <a:pt x="28" y="343"/>
                  </a:cubicBezTo>
                  <a:cubicBezTo>
                    <a:pt x="28" y="343"/>
                    <a:pt x="24" y="342"/>
                    <a:pt x="19" y="341"/>
                  </a:cubicBezTo>
                  <a:cubicBezTo>
                    <a:pt x="14" y="341"/>
                    <a:pt x="11" y="339"/>
                    <a:pt x="6" y="342"/>
                  </a:cubicBezTo>
                  <a:cubicBezTo>
                    <a:pt x="1" y="345"/>
                    <a:pt x="0" y="348"/>
                    <a:pt x="0" y="348"/>
                  </a:cubicBezTo>
                  <a:cubicBezTo>
                    <a:pt x="0" y="348"/>
                    <a:pt x="6" y="347"/>
                    <a:pt x="9" y="348"/>
                  </a:cubicBezTo>
                  <a:cubicBezTo>
                    <a:pt x="11" y="349"/>
                    <a:pt x="17" y="353"/>
                    <a:pt x="20" y="356"/>
                  </a:cubicBezTo>
                  <a:cubicBezTo>
                    <a:pt x="24" y="359"/>
                    <a:pt x="27" y="363"/>
                    <a:pt x="29" y="366"/>
                  </a:cubicBezTo>
                  <a:cubicBezTo>
                    <a:pt x="31" y="370"/>
                    <a:pt x="32" y="371"/>
                    <a:pt x="32" y="371"/>
                  </a:cubicBezTo>
                </a:path>
                <a:path w="776" h="715">
                  <a:moveTo>
                    <a:pt x="279" y="48"/>
                  </a:moveTo>
                  <a:cubicBezTo>
                    <a:pt x="279" y="48"/>
                    <a:pt x="278" y="52"/>
                    <a:pt x="279" y="53"/>
                  </a:cubicBezTo>
                  <a:cubicBezTo>
                    <a:pt x="281" y="55"/>
                    <a:pt x="283" y="53"/>
                    <a:pt x="284" y="52"/>
                  </a:cubicBezTo>
                  <a:cubicBezTo>
                    <a:pt x="285" y="52"/>
                    <a:pt x="286" y="50"/>
                    <a:pt x="285" y="48"/>
                  </a:cubicBezTo>
                  <a:cubicBezTo>
                    <a:pt x="285" y="47"/>
                    <a:pt x="285" y="47"/>
                    <a:pt x="283" y="46"/>
                  </a:cubicBezTo>
                  <a:cubicBezTo>
                    <a:pt x="280" y="45"/>
                    <a:pt x="279" y="46"/>
                    <a:pt x="279" y="48"/>
                  </a:cubicBezTo>
                  <a:moveTo>
                    <a:pt x="274" y="34"/>
                  </a:moveTo>
                  <a:cubicBezTo>
                    <a:pt x="274" y="34"/>
                    <a:pt x="273" y="36"/>
                    <a:pt x="275" y="38"/>
                  </a:cubicBezTo>
                  <a:cubicBezTo>
                    <a:pt x="276" y="38"/>
                    <a:pt x="277" y="39"/>
                    <a:pt x="278" y="38"/>
                  </a:cubicBezTo>
                  <a:cubicBezTo>
                    <a:pt x="282" y="37"/>
                    <a:pt x="280" y="31"/>
                    <a:pt x="277" y="33"/>
                  </a:cubicBezTo>
                  <a:cubicBezTo>
                    <a:pt x="275" y="33"/>
                    <a:pt x="274" y="34"/>
                    <a:pt x="274" y="34"/>
                  </a:cubicBezTo>
                  <a:moveTo>
                    <a:pt x="270" y="2"/>
                  </a:moveTo>
                  <a:cubicBezTo>
                    <a:pt x="270" y="2"/>
                    <a:pt x="271" y="0"/>
                    <a:pt x="273" y="0"/>
                  </a:cubicBezTo>
                  <a:cubicBezTo>
                    <a:pt x="275" y="1"/>
                    <a:pt x="280" y="3"/>
                    <a:pt x="280" y="3"/>
                  </a:cubicBezTo>
                  <a:cubicBezTo>
                    <a:pt x="280" y="3"/>
                    <a:pt x="281" y="4"/>
                    <a:pt x="281" y="6"/>
                  </a:cubicBezTo>
                  <a:cubicBezTo>
                    <a:pt x="282" y="7"/>
                    <a:pt x="285" y="14"/>
                    <a:pt x="286" y="16"/>
                  </a:cubicBezTo>
                  <a:cubicBezTo>
                    <a:pt x="287" y="18"/>
                    <a:pt x="289" y="20"/>
                    <a:pt x="291" y="22"/>
                  </a:cubicBezTo>
                  <a:cubicBezTo>
                    <a:pt x="293" y="24"/>
                    <a:pt x="297" y="27"/>
                    <a:pt x="299" y="29"/>
                  </a:cubicBezTo>
                  <a:cubicBezTo>
                    <a:pt x="301" y="32"/>
                    <a:pt x="301" y="32"/>
                    <a:pt x="302" y="34"/>
                  </a:cubicBezTo>
                  <a:cubicBezTo>
                    <a:pt x="303" y="36"/>
                    <a:pt x="303" y="38"/>
                    <a:pt x="302" y="40"/>
                  </a:cubicBezTo>
                  <a:cubicBezTo>
                    <a:pt x="301" y="42"/>
                    <a:pt x="300" y="46"/>
                    <a:pt x="300" y="48"/>
                  </a:cubicBezTo>
                  <a:cubicBezTo>
                    <a:pt x="300" y="51"/>
                    <a:pt x="303" y="54"/>
                    <a:pt x="303" y="55"/>
                  </a:cubicBezTo>
                  <a:cubicBezTo>
                    <a:pt x="303" y="55"/>
                    <a:pt x="306" y="62"/>
                    <a:pt x="306" y="62"/>
                  </a:cubicBezTo>
                  <a:lnTo>
                    <a:pt x="306" y="64"/>
                  </a:lnTo>
                  <a:cubicBezTo>
                    <a:pt x="305" y="66"/>
                    <a:pt x="304" y="67"/>
                    <a:pt x="304" y="69"/>
                  </a:cubicBezTo>
                  <a:cubicBezTo>
                    <a:pt x="303" y="72"/>
                    <a:pt x="305" y="76"/>
                    <a:pt x="306" y="78"/>
                  </a:cubicBezTo>
                  <a:cubicBezTo>
                    <a:pt x="306" y="80"/>
                    <a:pt x="309" y="90"/>
                    <a:pt x="309" y="90"/>
                  </a:cubicBezTo>
                  <a:cubicBezTo>
                    <a:pt x="310" y="91"/>
                    <a:pt x="310" y="94"/>
                    <a:pt x="310" y="94"/>
                  </a:cubicBezTo>
                  <a:cubicBezTo>
                    <a:pt x="309" y="94"/>
                    <a:pt x="309" y="94"/>
                    <a:pt x="307" y="93"/>
                  </a:cubicBezTo>
                  <a:cubicBezTo>
                    <a:pt x="305" y="91"/>
                    <a:pt x="303" y="87"/>
                    <a:pt x="300" y="83"/>
                  </a:cubicBezTo>
                  <a:cubicBezTo>
                    <a:pt x="298" y="80"/>
                    <a:pt x="295" y="73"/>
                    <a:pt x="293" y="70"/>
                  </a:cubicBezTo>
                  <a:cubicBezTo>
                    <a:pt x="293" y="68"/>
                    <a:pt x="289" y="64"/>
                    <a:pt x="288" y="62"/>
                  </a:cubicBezTo>
                  <a:cubicBezTo>
                    <a:pt x="287" y="60"/>
                    <a:pt x="280" y="65"/>
                    <a:pt x="279" y="65"/>
                  </a:cubicBezTo>
                  <a:cubicBezTo>
                    <a:pt x="277" y="66"/>
                    <a:pt x="275" y="68"/>
                    <a:pt x="272" y="64"/>
                  </a:cubicBezTo>
                  <a:cubicBezTo>
                    <a:pt x="268" y="59"/>
                    <a:pt x="272" y="58"/>
                    <a:pt x="272" y="55"/>
                  </a:cubicBezTo>
                  <a:cubicBezTo>
                    <a:pt x="272" y="54"/>
                    <a:pt x="274" y="48"/>
                    <a:pt x="273" y="47"/>
                  </a:cubicBezTo>
                  <a:cubicBezTo>
                    <a:pt x="272" y="45"/>
                    <a:pt x="269" y="47"/>
                    <a:pt x="268" y="45"/>
                  </a:cubicBezTo>
                  <a:cubicBezTo>
                    <a:pt x="266" y="42"/>
                    <a:pt x="266" y="38"/>
                    <a:pt x="266" y="36"/>
                  </a:cubicBezTo>
                  <a:cubicBezTo>
                    <a:pt x="266" y="34"/>
                    <a:pt x="265" y="31"/>
                    <a:pt x="265" y="30"/>
                  </a:cubicBezTo>
                  <a:cubicBezTo>
                    <a:pt x="265" y="27"/>
                    <a:pt x="265" y="27"/>
                    <a:pt x="268" y="26"/>
                  </a:cubicBezTo>
                  <a:cubicBezTo>
                    <a:pt x="269" y="24"/>
                    <a:pt x="275" y="22"/>
                    <a:pt x="275" y="22"/>
                  </a:cubicBezTo>
                  <a:lnTo>
                    <a:pt x="277" y="19"/>
                  </a:lnTo>
                  <a:lnTo>
                    <a:pt x="270" y="2"/>
                  </a:lnTo>
                  <a:close/>
                  <a:moveTo>
                    <a:pt x="237" y="24"/>
                  </a:moveTo>
                  <a:cubicBezTo>
                    <a:pt x="237" y="28"/>
                    <a:pt x="237" y="33"/>
                    <a:pt x="237" y="36"/>
                  </a:cubicBezTo>
                  <a:cubicBezTo>
                    <a:pt x="239" y="39"/>
                    <a:pt x="240" y="42"/>
                    <a:pt x="240" y="45"/>
                  </a:cubicBezTo>
                  <a:cubicBezTo>
                    <a:pt x="241" y="47"/>
                    <a:pt x="240" y="48"/>
                    <a:pt x="240" y="48"/>
                  </a:cubicBezTo>
                  <a:cubicBezTo>
                    <a:pt x="240" y="48"/>
                    <a:pt x="237" y="52"/>
                    <a:pt x="236" y="54"/>
                  </a:cubicBezTo>
                  <a:cubicBezTo>
                    <a:pt x="233" y="55"/>
                    <a:pt x="230" y="61"/>
                    <a:pt x="228" y="65"/>
                  </a:cubicBezTo>
                  <a:cubicBezTo>
                    <a:pt x="227" y="69"/>
                    <a:pt x="228" y="73"/>
                    <a:pt x="230" y="73"/>
                  </a:cubicBezTo>
                  <a:cubicBezTo>
                    <a:pt x="233" y="72"/>
                    <a:pt x="234" y="70"/>
                    <a:pt x="235" y="68"/>
                  </a:cubicBezTo>
                  <a:cubicBezTo>
                    <a:pt x="237" y="66"/>
                    <a:pt x="240" y="64"/>
                    <a:pt x="240" y="66"/>
                  </a:cubicBezTo>
                  <a:cubicBezTo>
                    <a:pt x="241" y="67"/>
                    <a:pt x="240" y="75"/>
                    <a:pt x="240" y="77"/>
                  </a:cubicBezTo>
                  <a:cubicBezTo>
                    <a:pt x="240" y="80"/>
                    <a:pt x="239" y="86"/>
                    <a:pt x="240" y="88"/>
                  </a:cubicBezTo>
                  <a:cubicBezTo>
                    <a:pt x="240" y="90"/>
                    <a:pt x="243" y="93"/>
                    <a:pt x="243" y="94"/>
                  </a:cubicBezTo>
                  <a:cubicBezTo>
                    <a:pt x="244" y="94"/>
                    <a:pt x="244" y="96"/>
                    <a:pt x="245" y="95"/>
                  </a:cubicBezTo>
                  <a:cubicBezTo>
                    <a:pt x="246" y="95"/>
                    <a:pt x="247" y="94"/>
                    <a:pt x="247" y="94"/>
                  </a:cubicBezTo>
                  <a:cubicBezTo>
                    <a:pt x="247" y="94"/>
                    <a:pt x="249" y="91"/>
                    <a:pt x="250" y="89"/>
                  </a:cubicBezTo>
                  <a:cubicBezTo>
                    <a:pt x="251" y="87"/>
                    <a:pt x="252" y="85"/>
                    <a:pt x="252" y="83"/>
                  </a:cubicBezTo>
                  <a:cubicBezTo>
                    <a:pt x="253" y="82"/>
                    <a:pt x="254" y="81"/>
                    <a:pt x="255" y="80"/>
                  </a:cubicBezTo>
                  <a:cubicBezTo>
                    <a:pt x="257" y="80"/>
                    <a:pt x="258" y="83"/>
                    <a:pt x="259" y="84"/>
                  </a:cubicBezTo>
                  <a:cubicBezTo>
                    <a:pt x="259" y="85"/>
                    <a:pt x="261" y="90"/>
                    <a:pt x="261" y="90"/>
                  </a:cubicBezTo>
                  <a:cubicBezTo>
                    <a:pt x="261" y="91"/>
                    <a:pt x="261" y="91"/>
                    <a:pt x="260" y="92"/>
                  </a:cubicBezTo>
                  <a:cubicBezTo>
                    <a:pt x="259" y="93"/>
                    <a:pt x="259" y="94"/>
                    <a:pt x="259" y="94"/>
                  </a:cubicBezTo>
                  <a:lnTo>
                    <a:pt x="258" y="94"/>
                  </a:lnTo>
                  <a:cubicBezTo>
                    <a:pt x="258" y="94"/>
                    <a:pt x="259" y="95"/>
                    <a:pt x="261" y="97"/>
                  </a:cubicBezTo>
                  <a:cubicBezTo>
                    <a:pt x="262" y="97"/>
                    <a:pt x="265" y="99"/>
                    <a:pt x="266" y="97"/>
                  </a:cubicBezTo>
                  <a:cubicBezTo>
                    <a:pt x="268" y="97"/>
                    <a:pt x="268" y="96"/>
                    <a:pt x="268" y="95"/>
                  </a:cubicBezTo>
                  <a:cubicBezTo>
                    <a:pt x="268" y="94"/>
                    <a:pt x="269" y="93"/>
                    <a:pt x="268" y="92"/>
                  </a:cubicBezTo>
                  <a:cubicBezTo>
                    <a:pt x="268" y="91"/>
                    <a:pt x="265" y="84"/>
                    <a:pt x="264" y="82"/>
                  </a:cubicBezTo>
                  <a:cubicBezTo>
                    <a:pt x="263" y="80"/>
                    <a:pt x="262" y="77"/>
                    <a:pt x="261" y="75"/>
                  </a:cubicBezTo>
                  <a:cubicBezTo>
                    <a:pt x="259" y="72"/>
                    <a:pt x="258" y="69"/>
                    <a:pt x="258" y="69"/>
                  </a:cubicBezTo>
                  <a:cubicBezTo>
                    <a:pt x="258" y="69"/>
                    <a:pt x="261" y="62"/>
                    <a:pt x="261" y="58"/>
                  </a:cubicBezTo>
                  <a:cubicBezTo>
                    <a:pt x="262" y="54"/>
                    <a:pt x="262" y="52"/>
                    <a:pt x="262" y="50"/>
                  </a:cubicBezTo>
                  <a:cubicBezTo>
                    <a:pt x="262" y="48"/>
                    <a:pt x="263" y="46"/>
                    <a:pt x="262" y="45"/>
                  </a:cubicBezTo>
                  <a:cubicBezTo>
                    <a:pt x="261" y="43"/>
                    <a:pt x="261" y="41"/>
                    <a:pt x="261" y="41"/>
                  </a:cubicBezTo>
                  <a:cubicBezTo>
                    <a:pt x="261" y="41"/>
                    <a:pt x="260" y="42"/>
                    <a:pt x="260" y="45"/>
                  </a:cubicBezTo>
                  <a:cubicBezTo>
                    <a:pt x="259" y="47"/>
                    <a:pt x="258" y="52"/>
                    <a:pt x="258" y="54"/>
                  </a:cubicBezTo>
                  <a:cubicBezTo>
                    <a:pt x="258" y="55"/>
                    <a:pt x="257" y="59"/>
                    <a:pt x="256" y="59"/>
                  </a:cubicBezTo>
                  <a:cubicBezTo>
                    <a:pt x="255" y="60"/>
                    <a:pt x="254" y="61"/>
                    <a:pt x="252" y="60"/>
                  </a:cubicBezTo>
                  <a:cubicBezTo>
                    <a:pt x="251" y="60"/>
                    <a:pt x="250" y="59"/>
                    <a:pt x="250" y="59"/>
                  </a:cubicBezTo>
                  <a:cubicBezTo>
                    <a:pt x="250" y="59"/>
                    <a:pt x="249" y="58"/>
                    <a:pt x="250" y="56"/>
                  </a:cubicBezTo>
                  <a:cubicBezTo>
                    <a:pt x="250" y="55"/>
                    <a:pt x="250" y="54"/>
                    <a:pt x="249" y="53"/>
                  </a:cubicBezTo>
                  <a:cubicBezTo>
                    <a:pt x="249" y="52"/>
                    <a:pt x="247" y="48"/>
                    <a:pt x="246" y="48"/>
                  </a:cubicBezTo>
                  <a:cubicBezTo>
                    <a:pt x="245" y="48"/>
                    <a:pt x="244" y="45"/>
                    <a:pt x="244" y="45"/>
                  </a:cubicBezTo>
                  <a:cubicBezTo>
                    <a:pt x="244" y="44"/>
                    <a:pt x="241" y="38"/>
                    <a:pt x="242" y="36"/>
                  </a:cubicBezTo>
                  <a:cubicBezTo>
                    <a:pt x="242" y="34"/>
                    <a:pt x="244" y="27"/>
                    <a:pt x="246" y="25"/>
                  </a:cubicBezTo>
                  <a:cubicBezTo>
                    <a:pt x="247" y="23"/>
                    <a:pt x="247" y="20"/>
                    <a:pt x="247" y="17"/>
                  </a:cubicBezTo>
                  <a:cubicBezTo>
                    <a:pt x="246" y="10"/>
                    <a:pt x="242" y="12"/>
                    <a:pt x="240" y="16"/>
                  </a:cubicBezTo>
                  <a:cubicBezTo>
                    <a:pt x="238" y="18"/>
                    <a:pt x="237" y="22"/>
                    <a:pt x="237" y="24"/>
                  </a:cubicBezTo>
                </a:path>
                <a:path w="776" h="715">
                  <a:moveTo>
                    <a:pt x="505" y="72"/>
                  </a:moveTo>
                  <a:cubicBezTo>
                    <a:pt x="505" y="72"/>
                    <a:pt x="506" y="71"/>
                    <a:pt x="508" y="70"/>
                  </a:cubicBezTo>
                  <a:cubicBezTo>
                    <a:pt x="510" y="70"/>
                    <a:pt x="511" y="69"/>
                    <a:pt x="511" y="71"/>
                  </a:cubicBezTo>
                  <a:cubicBezTo>
                    <a:pt x="510" y="73"/>
                    <a:pt x="510" y="74"/>
                    <a:pt x="509" y="76"/>
                  </a:cubicBezTo>
                  <a:cubicBezTo>
                    <a:pt x="509" y="76"/>
                    <a:pt x="507" y="79"/>
                    <a:pt x="506" y="79"/>
                  </a:cubicBezTo>
                  <a:cubicBezTo>
                    <a:pt x="504" y="78"/>
                    <a:pt x="503" y="77"/>
                    <a:pt x="503" y="76"/>
                  </a:cubicBezTo>
                  <a:cubicBezTo>
                    <a:pt x="502" y="76"/>
                    <a:pt x="503" y="74"/>
                    <a:pt x="504" y="73"/>
                  </a:cubicBezTo>
                  <a:cubicBezTo>
                    <a:pt x="504" y="73"/>
                    <a:pt x="505" y="72"/>
                    <a:pt x="505" y="72"/>
                  </a:cubicBezTo>
                  <a:moveTo>
                    <a:pt x="494" y="52"/>
                  </a:moveTo>
                  <a:cubicBezTo>
                    <a:pt x="494" y="52"/>
                    <a:pt x="495" y="52"/>
                    <a:pt x="495" y="53"/>
                  </a:cubicBezTo>
                  <a:cubicBezTo>
                    <a:pt x="496" y="55"/>
                    <a:pt x="496" y="53"/>
                    <a:pt x="497" y="55"/>
                  </a:cubicBezTo>
                  <a:cubicBezTo>
                    <a:pt x="497" y="55"/>
                    <a:pt x="499" y="55"/>
                    <a:pt x="499" y="56"/>
                  </a:cubicBezTo>
                  <a:cubicBezTo>
                    <a:pt x="499" y="56"/>
                    <a:pt x="499" y="57"/>
                    <a:pt x="499" y="58"/>
                  </a:cubicBezTo>
                  <a:cubicBezTo>
                    <a:pt x="499" y="59"/>
                    <a:pt x="498" y="61"/>
                    <a:pt x="497" y="62"/>
                  </a:cubicBezTo>
                  <a:cubicBezTo>
                    <a:pt x="496" y="62"/>
                    <a:pt x="494" y="62"/>
                    <a:pt x="494" y="61"/>
                  </a:cubicBezTo>
                  <a:cubicBezTo>
                    <a:pt x="493" y="60"/>
                    <a:pt x="491" y="60"/>
                    <a:pt x="490" y="60"/>
                  </a:cubicBezTo>
                  <a:cubicBezTo>
                    <a:pt x="489" y="59"/>
                    <a:pt x="490" y="58"/>
                    <a:pt x="491" y="57"/>
                  </a:cubicBezTo>
                  <a:cubicBezTo>
                    <a:pt x="492" y="55"/>
                    <a:pt x="491" y="55"/>
                    <a:pt x="492" y="55"/>
                  </a:cubicBezTo>
                  <a:cubicBezTo>
                    <a:pt x="493" y="54"/>
                    <a:pt x="494" y="52"/>
                    <a:pt x="494" y="52"/>
                  </a:cubicBezTo>
                  <a:moveTo>
                    <a:pt x="490" y="25"/>
                  </a:moveTo>
                  <a:cubicBezTo>
                    <a:pt x="490" y="25"/>
                    <a:pt x="486" y="27"/>
                    <a:pt x="485" y="30"/>
                  </a:cubicBezTo>
                  <a:cubicBezTo>
                    <a:pt x="482" y="33"/>
                    <a:pt x="480" y="39"/>
                    <a:pt x="478" y="41"/>
                  </a:cubicBezTo>
                  <a:cubicBezTo>
                    <a:pt x="478" y="41"/>
                    <a:pt x="476" y="41"/>
                    <a:pt x="474" y="41"/>
                  </a:cubicBezTo>
                  <a:cubicBezTo>
                    <a:pt x="472" y="40"/>
                    <a:pt x="468" y="39"/>
                    <a:pt x="468" y="41"/>
                  </a:cubicBezTo>
                  <a:cubicBezTo>
                    <a:pt x="468" y="42"/>
                    <a:pt x="470" y="42"/>
                    <a:pt x="471" y="45"/>
                  </a:cubicBezTo>
                  <a:cubicBezTo>
                    <a:pt x="471" y="47"/>
                    <a:pt x="473" y="53"/>
                    <a:pt x="469" y="59"/>
                  </a:cubicBezTo>
                  <a:cubicBezTo>
                    <a:pt x="464" y="64"/>
                    <a:pt x="464" y="66"/>
                    <a:pt x="460" y="68"/>
                  </a:cubicBezTo>
                  <a:cubicBezTo>
                    <a:pt x="457" y="69"/>
                    <a:pt x="454" y="69"/>
                    <a:pt x="453" y="69"/>
                  </a:cubicBezTo>
                  <a:cubicBezTo>
                    <a:pt x="451" y="69"/>
                    <a:pt x="450" y="69"/>
                    <a:pt x="450" y="70"/>
                  </a:cubicBezTo>
                  <a:cubicBezTo>
                    <a:pt x="449" y="72"/>
                    <a:pt x="448" y="78"/>
                    <a:pt x="451" y="80"/>
                  </a:cubicBezTo>
                  <a:cubicBezTo>
                    <a:pt x="453" y="83"/>
                    <a:pt x="455" y="81"/>
                    <a:pt x="457" y="81"/>
                  </a:cubicBezTo>
                  <a:cubicBezTo>
                    <a:pt x="459" y="81"/>
                    <a:pt x="461" y="80"/>
                    <a:pt x="461" y="80"/>
                  </a:cubicBezTo>
                  <a:cubicBezTo>
                    <a:pt x="461" y="80"/>
                    <a:pt x="463" y="83"/>
                    <a:pt x="464" y="83"/>
                  </a:cubicBezTo>
                  <a:cubicBezTo>
                    <a:pt x="466" y="85"/>
                    <a:pt x="467" y="85"/>
                    <a:pt x="468" y="84"/>
                  </a:cubicBezTo>
                  <a:cubicBezTo>
                    <a:pt x="470" y="83"/>
                    <a:pt x="471" y="79"/>
                    <a:pt x="472" y="76"/>
                  </a:cubicBezTo>
                  <a:cubicBezTo>
                    <a:pt x="473" y="75"/>
                    <a:pt x="474" y="71"/>
                    <a:pt x="474" y="71"/>
                  </a:cubicBezTo>
                  <a:cubicBezTo>
                    <a:pt x="474" y="71"/>
                    <a:pt x="476" y="69"/>
                    <a:pt x="478" y="67"/>
                  </a:cubicBezTo>
                  <a:cubicBezTo>
                    <a:pt x="480" y="66"/>
                    <a:pt x="479" y="66"/>
                    <a:pt x="482" y="65"/>
                  </a:cubicBezTo>
                  <a:cubicBezTo>
                    <a:pt x="485" y="63"/>
                    <a:pt x="487" y="62"/>
                    <a:pt x="487" y="62"/>
                  </a:cubicBezTo>
                  <a:lnTo>
                    <a:pt x="485" y="68"/>
                  </a:lnTo>
                  <a:cubicBezTo>
                    <a:pt x="485" y="68"/>
                    <a:pt x="483" y="70"/>
                    <a:pt x="485" y="73"/>
                  </a:cubicBezTo>
                  <a:cubicBezTo>
                    <a:pt x="488" y="74"/>
                    <a:pt x="490" y="77"/>
                    <a:pt x="492" y="79"/>
                  </a:cubicBezTo>
                  <a:cubicBezTo>
                    <a:pt x="493" y="80"/>
                    <a:pt x="494" y="82"/>
                    <a:pt x="492" y="83"/>
                  </a:cubicBezTo>
                  <a:cubicBezTo>
                    <a:pt x="491" y="84"/>
                    <a:pt x="486" y="83"/>
                    <a:pt x="485" y="83"/>
                  </a:cubicBezTo>
                  <a:cubicBezTo>
                    <a:pt x="485" y="81"/>
                    <a:pt x="483" y="80"/>
                    <a:pt x="482" y="77"/>
                  </a:cubicBezTo>
                  <a:cubicBezTo>
                    <a:pt x="481" y="75"/>
                    <a:pt x="481" y="72"/>
                    <a:pt x="481" y="70"/>
                  </a:cubicBezTo>
                  <a:cubicBezTo>
                    <a:pt x="482" y="69"/>
                    <a:pt x="481" y="68"/>
                    <a:pt x="481" y="68"/>
                  </a:cubicBezTo>
                  <a:cubicBezTo>
                    <a:pt x="481" y="68"/>
                    <a:pt x="478" y="69"/>
                    <a:pt x="478" y="70"/>
                  </a:cubicBezTo>
                  <a:cubicBezTo>
                    <a:pt x="478" y="72"/>
                    <a:pt x="475" y="75"/>
                    <a:pt x="474" y="78"/>
                  </a:cubicBezTo>
                  <a:cubicBezTo>
                    <a:pt x="473" y="81"/>
                    <a:pt x="471" y="85"/>
                    <a:pt x="472" y="87"/>
                  </a:cubicBezTo>
                  <a:cubicBezTo>
                    <a:pt x="474" y="88"/>
                    <a:pt x="480" y="91"/>
                    <a:pt x="483" y="92"/>
                  </a:cubicBezTo>
                  <a:cubicBezTo>
                    <a:pt x="486" y="93"/>
                    <a:pt x="492" y="94"/>
                    <a:pt x="494" y="94"/>
                  </a:cubicBezTo>
                  <a:cubicBezTo>
                    <a:pt x="497" y="94"/>
                    <a:pt x="499" y="94"/>
                    <a:pt x="499" y="94"/>
                  </a:cubicBezTo>
                  <a:cubicBezTo>
                    <a:pt x="501" y="95"/>
                    <a:pt x="502" y="95"/>
                    <a:pt x="502" y="96"/>
                  </a:cubicBezTo>
                  <a:cubicBezTo>
                    <a:pt x="502" y="97"/>
                    <a:pt x="502" y="99"/>
                    <a:pt x="503" y="102"/>
                  </a:cubicBezTo>
                  <a:cubicBezTo>
                    <a:pt x="504" y="105"/>
                    <a:pt x="506" y="106"/>
                    <a:pt x="509" y="108"/>
                  </a:cubicBezTo>
                  <a:cubicBezTo>
                    <a:pt x="510" y="108"/>
                    <a:pt x="519" y="111"/>
                    <a:pt x="523" y="111"/>
                  </a:cubicBezTo>
                  <a:cubicBezTo>
                    <a:pt x="527" y="112"/>
                    <a:pt x="530" y="113"/>
                    <a:pt x="531" y="112"/>
                  </a:cubicBezTo>
                  <a:cubicBezTo>
                    <a:pt x="533" y="112"/>
                    <a:pt x="537" y="111"/>
                    <a:pt x="534" y="110"/>
                  </a:cubicBezTo>
                  <a:cubicBezTo>
                    <a:pt x="532" y="109"/>
                    <a:pt x="530" y="107"/>
                    <a:pt x="527" y="105"/>
                  </a:cubicBezTo>
                  <a:cubicBezTo>
                    <a:pt x="524" y="103"/>
                    <a:pt x="519" y="96"/>
                    <a:pt x="517" y="93"/>
                  </a:cubicBezTo>
                  <a:cubicBezTo>
                    <a:pt x="515" y="90"/>
                    <a:pt x="513" y="86"/>
                    <a:pt x="513" y="86"/>
                  </a:cubicBezTo>
                  <a:cubicBezTo>
                    <a:pt x="513" y="86"/>
                    <a:pt x="513" y="84"/>
                    <a:pt x="514" y="83"/>
                  </a:cubicBezTo>
                  <a:cubicBezTo>
                    <a:pt x="516" y="83"/>
                    <a:pt x="518" y="78"/>
                    <a:pt x="519" y="74"/>
                  </a:cubicBezTo>
                  <a:cubicBezTo>
                    <a:pt x="520" y="71"/>
                    <a:pt x="521" y="67"/>
                    <a:pt x="522" y="66"/>
                  </a:cubicBezTo>
                  <a:cubicBezTo>
                    <a:pt x="522" y="64"/>
                    <a:pt x="522" y="62"/>
                    <a:pt x="521" y="62"/>
                  </a:cubicBezTo>
                  <a:cubicBezTo>
                    <a:pt x="521" y="60"/>
                    <a:pt x="520" y="61"/>
                    <a:pt x="519" y="60"/>
                  </a:cubicBezTo>
                  <a:cubicBezTo>
                    <a:pt x="518" y="60"/>
                    <a:pt x="515" y="61"/>
                    <a:pt x="513" y="61"/>
                  </a:cubicBezTo>
                  <a:cubicBezTo>
                    <a:pt x="513" y="61"/>
                    <a:pt x="512" y="60"/>
                    <a:pt x="512" y="59"/>
                  </a:cubicBezTo>
                  <a:lnTo>
                    <a:pt x="512" y="57"/>
                  </a:lnTo>
                  <a:cubicBezTo>
                    <a:pt x="513" y="56"/>
                    <a:pt x="515" y="55"/>
                    <a:pt x="518" y="55"/>
                  </a:cubicBezTo>
                  <a:cubicBezTo>
                    <a:pt x="522" y="54"/>
                    <a:pt x="526" y="55"/>
                    <a:pt x="528" y="52"/>
                  </a:cubicBezTo>
                  <a:cubicBezTo>
                    <a:pt x="530" y="50"/>
                    <a:pt x="532" y="47"/>
                    <a:pt x="533" y="45"/>
                  </a:cubicBezTo>
                  <a:cubicBezTo>
                    <a:pt x="534" y="43"/>
                    <a:pt x="534" y="41"/>
                    <a:pt x="534" y="41"/>
                  </a:cubicBezTo>
                  <a:cubicBezTo>
                    <a:pt x="534" y="40"/>
                    <a:pt x="533" y="39"/>
                    <a:pt x="533" y="39"/>
                  </a:cubicBezTo>
                  <a:cubicBezTo>
                    <a:pt x="533" y="39"/>
                    <a:pt x="532" y="39"/>
                    <a:pt x="531" y="40"/>
                  </a:cubicBezTo>
                  <a:cubicBezTo>
                    <a:pt x="530" y="41"/>
                    <a:pt x="526" y="43"/>
                    <a:pt x="525" y="44"/>
                  </a:cubicBezTo>
                  <a:cubicBezTo>
                    <a:pt x="523" y="45"/>
                    <a:pt x="522" y="46"/>
                    <a:pt x="520" y="45"/>
                  </a:cubicBezTo>
                  <a:cubicBezTo>
                    <a:pt x="519" y="45"/>
                    <a:pt x="518" y="45"/>
                    <a:pt x="517" y="44"/>
                  </a:cubicBezTo>
                  <a:cubicBezTo>
                    <a:pt x="517" y="43"/>
                    <a:pt x="519" y="38"/>
                    <a:pt x="519" y="36"/>
                  </a:cubicBezTo>
                  <a:cubicBezTo>
                    <a:pt x="520" y="34"/>
                    <a:pt x="521" y="32"/>
                    <a:pt x="521" y="30"/>
                  </a:cubicBezTo>
                  <a:cubicBezTo>
                    <a:pt x="521" y="27"/>
                    <a:pt x="520" y="26"/>
                    <a:pt x="519" y="25"/>
                  </a:cubicBezTo>
                  <a:cubicBezTo>
                    <a:pt x="519" y="24"/>
                    <a:pt x="517" y="25"/>
                    <a:pt x="517" y="25"/>
                  </a:cubicBezTo>
                  <a:cubicBezTo>
                    <a:pt x="517" y="25"/>
                    <a:pt x="516" y="27"/>
                    <a:pt x="515" y="29"/>
                  </a:cubicBezTo>
                  <a:cubicBezTo>
                    <a:pt x="514" y="31"/>
                    <a:pt x="513" y="34"/>
                    <a:pt x="512" y="37"/>
                  </a:cubicBezTo>
                  <a:cubicBezTo>
                    <a:pt x="511" y="38"/>
                    <a:pt x="509" y="44"/>
                    <a:pt x="509" y="45"/>
                  </a:cubicBezTo>
                  <a:cubicBezTo>
                    <a:pt x="509" y="46"/>
                    <a:pt x="506" y="46"/>
                    <a:pt x="505" y="46"/>
                  </a:cubicBezTo>
                  <a:cubicBezTo>
                    <a:pt x="503" y="47"/>
                    <a:pt x="501" y="46"/>
                    <a:pt x="498" y="46"/>
                  </a:cubicBezTo>
                  <a:cubicBezTo>
                    <a:pt x="494" y="47"/>
                    <a:pt x="491" y="48"/>
                    <a:pt x="489" y="49"/>
                  </a:cubicBezTo>
                  <a:cubicBezTo>
                    <a:pt x="488" y="52"/>
                    <a:pt x="483" y="54"/>
                    <a:pt x="483" y="54"/>
                  </a:cubicBezTo>
                  <a:cubicBezTo>
                    <a:pt x="483" y="54"/>
                    <a:pt x="481" y="54"/>
                    <a:pt x="481" y="52"/>
                  </a:cubicBezTo>
                  <a:cubicBezTo>
                    <a:pt x="481" y="51"/>
                    <a:pt x="483" y="48"/>
                    <a:pt x="485" y="47"/>
                  </a:cubicBezTo>
                  <a:cubicBezTo>
                    <a:pt x="488" y="45"/>
                    <a:pt x="491" y="43"/>
                    <a:pt x="492" y="40"/>
                  </a:cubicBezTo>
                  <a:cubicBezTo>
                    <a:pt x="494" y="38"/>
                    <a:pt x="495" y="35"/>
                    <a:pt x="495" y="33"/>
                  </a:cubicBezTo>
                  <a:cubicBezTo>
                    <a:pt x="495" y="31"/>
                    <a:pt x="495" y="31"/>
                    <a:pt x="493" y="27"/>
                  </a:cubicBezTo>
                  <a:cubicBezTo>
                    <a:pt x="491" y="24"/>
                    <a:pt x="490" y="25"/>
                    <a:pt x="490" y="25"/>
                  </a:cubicBezTo>
                </a:path>
                <a:path w="776" h="715">
                  <a:moveTo>
                    <a:pt x="648" y="205"/>
                  </a:moveTo>
                  <a:cubicBezTo>
                    <a:pt x="648" y="205"/>
                    <a:pt x="645" y="206"/>
                    <a:pt x="645" y="207"/>
                  </a:cubicBezTo>
                  <a:cubicBezTo>
                    <a:pt x="644" y="207"/>
                    <a:pt x="644" y="209"/>
                    <a:pt x="644" y="211"/>
                  </a:cubicBezTo>
                  <a:cubicBezTo>
                    <a:pt x="643" y="212"/>
                    <a:pt x="645" y="216"/>
                    <a:pt x="645" y="216"/>
                  </a:cubicBezTo>
                  <a:cubicBezTo>
                    <a:pt x="645" y="216"/>
                    <a:pt x="645" y="217"/>
                    <a:pt x="645" y="220"/>
                  </a:cubicBezTo>
                  <a:lnTo>
                    <a:pt x="645" y="230"/>
                  </a:lnTo>
                  <a:cubicBezTo>
                    <a:pt x="644" y="232"/>
                    <a:pt x="648" y="234"/>
                    <a:pt x="649" y="236"/>
                  </a:cubicBezTo>
                  <a:cubicBezTo>
                    <a:pt x="651" y="238"/>
                    <a:pt x="652" y="240"/>
                    <a:pt x="653" y="238"/>
                  </a:cubicBezTo>
                  <a:cubicBezTo>
                    <a:pt x="655" y="237"/>
                    <a:pt x="659" y="231"/>
                    <a:pt x="659" y="228"/>
                  </a:cubicBezTo>
                  <a:cubicBezTo>
                    <a:pt x="660" y="224"/>
                    <a:pt x="658" y="219"/>
                    <a:pt x="656" y="216"/>
                  </a:cubicBezTo>
                  <a:cubicBezTo>
                    <a:pt x="655" y="212"/>
                    <a:pt x="648" y="205"/>
                    <a:pt x="648" y="205"/>
                  </a:cubicBezTo>
                  <a:moveTo>
                    <a:pt x="645" y="161"/>
                  </a:moveTo>
                  <a:cubicBezTo>
                    <a:pt x="645" y="161"/>
                    <a:pt x="652" y="171"/>
                    <a:pt x="653" y="172"/>
                  </a:cubicBezTo>
                  <a:cubicBezTo>
                    <a:pt x="655" y="174"/>
                    <a:pt x="659" y="174"/>
                    <a:pt x="663" y="173"/>
                  </a:cubicBezTo>
                  <a:cubicBezTo>
                    <a:pt x="666" y="171"/>
                    <a:pt x="677" y="161"/>
                    <a:pt x="680" y="160"/>
                  </a:cubicBezTo>
                  <a:cubicBezTo>
                    <a:pt x="682" y="158"/>
                    <a:pt x="684" y="156"/>
                    <a:pt x="688" y="156"/>
                  </a:cubicBezTo>
                  <a:cubicBezTo>
                    <a:pt x="693" y="156"/>
                    <a:pt x="696" y="157"/>
                    <a:pt x="696" y="160"/>
                  </a:cubicBezTo>
                  <a:cubicBezTo>
                    <a:pt x="696" y="162"/>
                    <a:pt x="695" y="169"/>
                    <a:pt x="694" y="170"/>
                  </a:cubicBezTo>
                  <a:cubicBezTo>
                    <a:pt x="694" y="171"/>
                    <a:pt x="694" y="172"/>
                    <a:pt x="694" y="173"/>
                  </a:cubicBezTo>
                  <a:cubicBezTo>
                    <a:pt x="694" y="174"/>
                    <a:pt x="687" y="178"/>
                    <a:pt x="684" y="179"/>
                  </a:cubicBezTo>
                  <a:cubicBezTo>
                    <a:pt x="681" y="181"/>
                    <a:pt x="677" y="185"/>
                    <a:pt x="675" y="186"/>
                  </a:cubicBezTo>
                  <a:cubicBezTo>
                    <a:pt x="673" y="188"/>
                    <a:pt x="675" y="189"/>
                    <a:pt x="677" y="189"/>
                  </a:cubicBezTo>
                  <a:cubicBezTo>
                    <a:pt x="680" y="190"/>
                    <a:pt x="683" y="189"/>
                    <a:pt x="687" y="192"/>
                  </a:cubicBezTo>
                  <a:cubicBezTo>
                    <a:pt x="691" y="195"/>
                    <a:pt x="693" y="199"/>
                    <a:pt x="694" y="202"/>
                  </a:cubicBezTo>
                  <a:cubicBezTo>
                    <a:pt x="695" y="205"/>
                    <a:pt x="694" y="208"/>
                    <a:pt x="691" y="208"/>
                  </a:cubicBezTo>
                  <a:cubicBezTo>
                    <a:pt x="687" y="208"/>
                    <a:pt x="684" y="205"/>
                    <a:pt x="681" y="203"/>
                  </a:cubicBezTo>
                  <a:cubicBezTo>
                    <a:pt x="680" y="201"/>
                    <a:pt x="675" y="198"/>
                    <a:pt x="673" y="196"/>
                  </a:cubicBezTo>
                  <a:cubicBezTo>
                    <a:pt x="670" y="195"/>
                    <a:pt x="666" y="194"/>
                    <a:pt x="665" y="194"/>
                  </a:cubicBezTo>
                  <a:cubicBezTo>
                    <a:pt x="664" y="194"/>
                    <a:pt x="663" y="194"/>
                    <a:pt x="661" y="196"/>
                  </a:cubicBezTo>
                  <a:cubicBezTo>
                    <a:pt x="658" y="198"/>
                    <a:pt x="652" y="202"/>
                    <a:pt x="645" y="202"/>
                  </a:cubicBezTo>
                  <a:cubicBezTo>
                    <a:pt x="639" y="202"/>
                    <a:pt x="631" y="199"/>
                    <a:pt x="626" y="197"/>
                  </a:cubicBezTo>
                  <a:cubicBezTo>
                    <a:pt x="621" y="194"/>
                    <a:pt x="617" y="190"/>
                    <a:pt x="617" y="188"/>
                  </a:cubicBezTo>
                  <a:cubicBezTo>
                    <a:pt x="617" y="187"/>
                    <a:pt x="621" y="184"/>
                    <a:pt x="621" y="183"/>
                  </a:cubicBezTo>
                  <a:cubicBezTo>
                    <a:pt x="623" y="182"/>
                    <a:pt x="625" y="182"/>
                    <a:pt x="628" y="182"/>
                  </a:cubicBezTo>
                  <a:cubicBezTo>
                    <a:pt x="632" y="183"/>
                    <a:pt x="634" y="184"/>
                    <a:pt x="635" y="183"/>
                  </a:cubicBezTo>
                  <a:cubicBezTo>
                    <a:pt x="637" y="183"/>
                    <a:pt x="638" y="184"/>
                    <a:pt x="638" y="182"/>
                  </a:cubicBezTo>
                  <a:cubicBezTo>
                    <a:pt x="638" y="180"/>
                    <a:pt x="637" y="177"/>
                    <a:pt x="635" y="174"/>
                  </a:cubicBezTo>
                  <a:cubicBezTo>
                    <a:pt x="634" y="172"/>
                    <a:pt x="632" y="168"/>
                    <a:pt x="631" y="165"/>
                  </a:cubicBezTo>
                  <a:cubicBezTo>
                    <a:pt x="631" y="162"/>
                    <a:pt x="634" y="160"/>
                    <a:pt x="638" y="160"/>
                  </a:cubicBezTo>
                  <a:cubicBezTo>
                    <a:pt x="641" y="159"/>
                    <a:pt x="645" y="161"/>
                    <a:pt x="645" y="161"/>
                  </a:cubicBezTo>
                </a:path>
                <a:path w="776" h="715">
                  <a:moveTo>
                    <a:pt x="684" y="352"/>
                  </a:moveTo>
                  <a:cubicBezTo>
                    <a:pt x="684" y="352"/>
                    <a:pt x="683" y="352"/>
                    <a:pt x="681" y="354"/>
                  </a:cubicBezTo>
                  <a:cubicBezTo>
                    <a:pt x="680" y="355"/>
                    <a:pt x="680" y="357"/>
                    <a:pt x="680" y="359"/>
                  </a:cubicBezTo>
                  <a:cubicBezTo>
                    <a:pt x="680" y="361"/>
                    <a:pt x="680" y="362"/>
                    <a:pt x="681" y="364"/>
                  </a:cubicBezTo>
                  <a:cubicBezTo>
                    <a:pt x="683" y="366"/>
                    <a:pt x="684" y="366"/>
                    <a:pt x="684" y="366"/>
                  </a:cubicBezTo>
                  <a:cubicBezTo>
                    <a:pt x="686" y="366"/>
                    <a:pt x="687" y="366"/>
                    <a:pt x="688" y="364"/>
                  </a:cubicBezTo>
                  <a:cubicBezTo>
                    <a:pt x="690" y="362"/>
                    <a:pt x="690" y="359"/>
                    <a:pt x="687" y="358"/>
                  </a:cubicBezTo>
                  <a:cubicBezTo>
                    <a:pt x="686" y="356"/>
                    <a:pt x="684" y="352"/>
                    <a:pt x="684" y="352"/>
                  </a:cubicBezTo>
                  <a:moveTo>
                    <a:pt x="717" y="338"/>
                  </a:moveTo>
                  <a:cubicBezTo>
                    <a:pt x="717" y="338"/>
                    <a:pt x="714" y="336"/>
                    <a:pt x="711" y="335"/>
                  </a:cubicBezTo>
                  <a:cubicBezTo>
                    <a:pt x="709" y="335"/>
                    <a:pt x="708" y="331"/>
                    <a:pt x="708" y="329"/>
                  </a:cubicBezTo>
                  <a:cubicBezTo>
                    <a:pt x="708" y="328"/>
                    <a:pt x="711" y="324"/>
                    <a:pt x="715" y="324"/>
                  </a:cubicBezTo>
                  <a:cubicBezTo>
                    <a:pt x="718" y="324"/>
                    <a:pt x="722" y="325"/>
                    <a:pt x="725" y="326"/>
                  </a:cubicBezTo>
                  <a:cubicBezTo>
                    <a:pt x="729" y="326"/>
                    <a:pt x="731" y="329"/>
                    <a:pt x="732" y="332"/>
                  </a:cubicBezTo>
                  <a:cubicBezTo>
                    <a:pt x="734" y="336"/>
                    <a:pt x="738" y="346"/>
                    <a:pt x="739" y="350"/>
                  </a:cubicBezTo>
                  <a:cubicBezTo>
                    <a:pt x="741" y="354"/>
                    <a:pt x="743" y="360"/>
                    <a:pt x="743" y="366"/>
                  </a:cubicBezTo>
                  <a:cubicBezTo>
                    <a:pt x="743" y="371"/>
                    <a:pt x="743" y="373"/>
                    <a:pt x="741" y="375"/>
                  </a:cubicBezTo>
                  <a:cubicBezTo>
                    <a:pt x="740" y="377"/>
                    <a:pt x="738" y="380"/>
                    <a:pt x="736" y="381"/>
                  </a:cubicBezTo>
                  <a:cubicBezTo>
                    <a:pt x="735" y="382"/>
                    <a:pt x="730" y="380"/>
                    <a:pt x="729" y="378"/>
                  </a:cubicBezTo>
                  <a:cubicBezTo>
                    <a:pt x="728" y="376"/>
                    <a:pt x="724" y="376"/>
                    <a:pt x="722" y="375"/>
                  </a:cubicBezTo>
                  <a:cubicBezTo>
                    <a:pt x="719" y="375"/>
                    <a:pt x="716" y="376"/>
                    <a:pt x="715" y="375"/>
                  </a:cubicBezTo>
                  <a:cubicBezTo>
                    <a:pt x="712" y="374"/>
                    <a:pt x="711" y="373"/>
                    <a:pt x="708" y="372"/>
                  </a:cubicBezTo>
                  <a:cubicBezTo>
                    <a:pt x="704" y="371"/>
                    <a:pt x="701" y="372"/>
                    <a:pt x="700" y="373"/>
                  </a:cubicBezTo>
                  <a:cubicBezTo>
                    <a:pt x="699" y="373"/>
                    <a:pt x="700" y="376"/>
                    <a:pt x="701" y="377"/>
                  </a:cubicBezTo>
                  <a:cubicBezTo>
                    <a:pt x="704" y="379"/>
                    <a:pt x="704" y="380"/>
                    <a:pt x="704" y="383"/>
                  </a:cubicBezTo>
                  <a:cubicBezTo>
                    <a:pt x="705" y="385"/>
                    <a:pt x="705" y="385"/>
                    <a:pt x="704" y="387"/>
                  </a:cubicBezTo>
                  <a:cubicBezTo>
                    <a:pt x="702" y="389"/>
                    <a:pt x="701" y="391"/>
                    <a:pt x="698" y="394"/>
                  </a:cubicBezTo>
                  <a:cubicBezTo>
                    <a:pt x="697" y="396"/>
                    <a:pt x="696" y="395"/>
                    <a:pt x="695" y="394"/>
                  </a:cubicBezTo>
                  <a:cubicBezTo>
                    <a:pt x="694" y="393"/>
                    <a:pt x="693" y="389"/>
                    <a:pt x="692" y="387"/>
                  </a:cubicBezTo>
                  <a:cubicBezTo>
                    <a:pt x="692" y="384"/>
                    <a:pt x="692" y="382"/>
                    <a:pt x="691" y="380"/>
                  </a:cubicBezTo>
                  <a:cubicBezTo>
                    <a:pt x="689" y="376"/>
                    <a:pt x="686" y="376"/>
                    <a:pt x="684" y="376"/>
                  </a:cubicBezTo>
                  <a:cubicBezTo>
                    <a:pt x="680" y="376"/>
                    <a:pt x="677" y="376"/>
                    <a:pt x="673" y="375"/>
                  </a:cubicBezTo>
                  <a:cubicBezTo>
                    <a:pt x="670" y="373"/>
                    <a:pt x="671" y="371"/>
                    <a:pt x="670" y="366"/>
                  </a:cubicBezTo>
                  <a:cubicBezTo>
                    <a:pt x="669" y="360"/>
                    <a:pt x="668" y="356"/>
                    <a:pt x="669" y="354"/>
                  </a:cubicBezTo>
                  <a:cubicBezTo>
                    <a:pt x="670" y="352"/>
                    <a:pt x="674" y="350"/>
                    <a:pt x="677" y="349"/>
                  </a:cubicBezTo>
                  <a:cubicBezTo>
                    <a:pt x="680" y="347"/>
                    <a:pt x="681" y="344"/>
                    <a:pt x="683" y="343"/>
                  </a:cubicBezTo>
                  <a:cubicBezTo>
                    <a:pt x="684" y="342"/>
                    <a:pt x="687" y="336"/>
                    <a:pt x="691" y="335"/>
                  </a:cubicBezTo>
                  <a:cubicBezTo>
                    <a:pt x="693" y="335"/>
                    <a:pt x="695" y="337"/>
                    <a:pt x="695" y="337"/>
                  </a:cubicBezTo>
                  <a:cubicBezTo>
                    <a:pt x="695" y="337"/>
                    <a:pt x="694" y="342"/>
                    <a:pt x="694" y="345"/>
                  </a:cubicBezTo>
                  <a:cubicBezTo>
                    <a:pt x="694" y="349"/>
                    <a:pt x="694" y="353"/>
                    <a:pt x="696" y="356"/>
                  </a:cubicBezTo>
                  <a:cubicBezTo>
                    <a:pt x="698" y="357"/>
                    <a:pt x="702" y="362"/>
                    <a:pt x="704" y="363"/>
                  </a:cubicBezTo>
                  <a:cubicBezTo>
                    <a:pt x="707" y="365"/>
                    <a:pt x="711" y="366"/>
                    <a:pt x="715" y="366"/>
                  </a:cubicBezTo>
                  <a:cubicBezTo>
                    <a:pt x="718" y="365"/>
                    <a:pt x="717" y="362"/>
                    <a:pt x="715" y="361"/>
                  </a:cubicBezTo>
                  <a:cubicBezTo>
                    <a:pt x="714" y="359"/>
                    <a:pt x="712" y="358"/>
                    <a:pt x="711" y="356"/>
                  </a:cubicBezTo>
                  <a:cubicBezTo>
                    <a:pt x="709" y="356"/>
                    <a:pt x="706" y="354"/>
                    <a:pt x="704" y="353"/>
                  </a:cubicBezTo>
                  <a:cubicBezTo>
                    <a:pt x="703" y="353"/>
                    <a:pt x="703" y="351"/>
                    <a:pt x="704" y="350"/>
                  </a:cubicBezTo>
                  <a:cubicBezTo>
                    <a:pt x="704" y="349"/>
                    <a:pt x="708" y="348"/>
                    <a:pt x="711" y="348"/>
                  </a:cubicBezTo>
                  <a:cubicBezTo>
                    <a:pt x="715" y="349"/>
                    <a:pt x="717" y="350"/>
                    <a:pt x="719" y="353"/>
                  </a:cubicBezTo>
                  <a:cubicBezTo>
                    <a:pt x="722" y="356"/>
                    <a:pt x="726" y="364"/>
                    <a:pt x="728" y="366"/>
                  </a:cubicBezTo>
                  <a:cubicBezTo>
                    <a:pt x="729" y="366"/>
                    <a:pt x="730" y="366"/>
                    <a:pt x="731" y="365"/>
                  </a:cubicBezTo>
                  <a:cubicBezTo>
                    <a:pt x="731" y="363"/>
                    <a:pt x="731" y="361"/>
                    <a:pt x="729" y="357"/>
                  </a:cubicBezTo>
                  <a:cubicBezTo>
                    <a:pt x="726" y="354"/>
                    <a:pt x="726" y="354"/>
                    <a:pt x="725" y="351"/>
                  </a:cubicBezTo>
                  <a:cubicBezTo>
                    <a:pt x="723" y="348"/>
                    <a:pt x="722" y="349"/>
                    <a:pt x="719" y="345"/>
                  </a:cubicBezTo>
                  <a:cubicBezTo>
                    <a:pt x="718" y="341"/>
                    <a:pt x="717" y="338"/>
                    <a:pt x="717" y="338"/>
                  </a:cubicBezTo>
                  <a:moveTo>
                    <a:pt x="776" y="378"/>
                  </a:moveTo>
                  <a:cubicBezTo>
                    <a:pt x="776" y="378"/>
                    <a:pt x="771" y="376"/>
                    <a:pt x="769" y="376"/>
                  </a:cubicBezTo>
                  <a:cubicBezTo>
                    <a:pt x="767" y="376"/>
                    <a:pt x="761" y="372"/>
                    <a:pt x="758" y="371"/>
                  </a:cubicBezTo>
                  <a:cubicBezTo>
                    <a:pt x="756" y="370"/>
                    <a:pt x="752" y="369"/>
                    <a:pt x="752" y="369"/>
                  </a:cubicBezTo>
                  <a:cubicBezTo>
                    <a:pt x="752" y="369"/>
                    <a:pt x="752" y="372"/>
                    <a:pt x="753" y="374"/>
                  </a:cubicBezTo>
                  <a:cubicBezTo>
                    <a:pt x="754" y="376"/>
                    <a:pt x="756" y="376"/>
                    <a:pt x="756" y="376"/>
                  </a:cubicBezTo>
                  <a:cubicBezTo>
                    <a:pt x="756" y="376"/>
                    <a:pt x="757" y="384"/>
                    <a:pt x="758" y="386"/>
                  </a:cubicBezTo>
                  <a:cubicBezTo>
                    <a:pt x="758" y="387"/>
                    <a:pt x="760" y="392"/>
                    <a:pt x="763" y="393"/>
                  </a:cubicBezTo>
                  <a:cubicBezTo>
                    <a:pt x="766" y="393"/>
                    <a:pt x="769" y="392"/>
                    <a:pt x="771" y="389"/>
                  </a:cubicBezTo>
                  <a:cubicBezTo>
                    <a:pt x="774" y="386"/>
                    <a:pt x="774" y="386"/>
                    <a:pt x="775" y="383"/>
                  </a:cubicBezTo>
                  <a:cubicBezTo>
                    <a:pt x="776" y="381"/>
                    <a:pt x="776" y="378"/>
                    <a:pt x="776" y="378"/>
                  </a:cubicBezTo>
                  <a:moveTo>
                    <a:pt x="764" y="352"/>
                  </a:moveTo>
                  <a:cubicBezTo>
                    <a:pt x="764" y="352"/>
                    <a:pt x="760" y="351"/>
                    <a:pt x="758" y="351"/>
                  </a:cubicBezTo>
                  <a:cubicBezTo>
                    <a:pt x="757" y="350"/>
                    <a:pt x="753" y="352"/>
                    <a:pt x="753" y="354"/>
                  </a:cubicBezTo>
                  <a:cubicBezTo>
                    <a:pt x="753" y="356"/>
                    <a:pt x="753" y="359"/>
                    <a:pt x="753" y="359"/>
                  </a:cubicBezTo>
                  <a:cubicBezTo>
                    <a:pt x="754" y="361"/>
                    <a:pt x="756" y="361"/>
                    <a:pt x="757" y="362"/>
                  </a:cubicBezTo>
                  <a:cubicBezTo>
                    <a:pt x="757" y="363"/>
                    <a:pt x="759" y="362"/>
                    <a:pt x="759" y="362"/>
                  </a:cubicBezTo>
                  <a:cubicBezTo>
                    <a:pt x="759" y="362"/>
                    <a:pt x="760" y="361"/>
                    <a:pt x="761" y="359"/>
                  </a:cubicBezTo>
                  <a:cubicBezTo>
                    <a:pt x="763" y="357"/>
                    <a:pt x="763" y="356"/>
                    <a:pt x="764" y="354"/>
                  </a:cubicBezTo>
                  <a:cubicBezTo>
                    <a:pt x="764" y="352"/>
                    <a:pt x="764" y="352"/>
                    <a:pt x="764" y="352"/>
                  </a:cubicBezTo>
                  <a:moveTo>
                    <a:pt x="746" y="347"/>
                  </a:moveTo>
                  <a:cubicBezTo>
                    <a:pt x="746" y="347"/>
                    <a:pt x="755" y="344"/>
                    <a:pt x="758" y="344"/>
                  </a:cubicBezTo>
                  <a:cubicBezTo>
                    <a:pt x="760" y="343"/>
                    <a:pt x="765" y="340"/>
                    <a:pt x="765" y="337"/>
                  </a:cubicBezTo>
                  <a:cubicBezTo>
                    <a:pt x="765" y="334"/>
                    <a:pt x="762" y="331"/>
                    <a:pt x="760" y="331"/>
                  </a:cubicBezTo>
                  <a:cubicBezTo>
                    <a:pt x="757" y="330"/>
                    <a:pt x="753" y="331"/>
                    <a:pt x="750" y="334"/>
                  </a:cubicBezTo>
                  <a:cubicBezTo>
                    <a:pt x="746" y="336"/>
                    <a:pt x="747" y="338"/>
                    <a:pt x="745" y="340"/>
                  </a:cubicBezTo>
                  <a:cubicBezTo>
                    <a:pt x="743" y="342"/>
                    <a:pt x="743" y="342"/>
                    <a:pt x="743" y="343"/>
                  </a:cubicBezTo>
                  <a:cubicBezTo>
                    <a:pt x="743" y="345"/>
                    <a:pt x="746" y="347"/>
                    <a:pt x="746" y="347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0" name="path"/>
            <p:cNvSpPr/>
            <p:nvPr/>
          </p:nvSpPr>
          <p:spPr>
            <a:xfrm>
              <a:off x="595183" y="38065"/>
              <a:ext cx="1633425" cy="322897"/>
            </a:xfrm>
            <a:custGeom>
              <a:avLst/>
              <a:gdLst/>
              <a:ahLst/>
              <a:cxnLst/>
              <a:rect l="0" t="0" r="0" b="0"/>
              <a:pathLst>
                <a:path w="2572" h="508">
                  <a:moveTo>
                    <a:pt x="437" y="305"/>
                  </a:moveTo>
                  <a:cubicBezTo>
                    <a:pt x="437" y="306"/>
                    <a:pt x="457" y="298"/>
                    <a:pt x="470" y="298"/>
                  </a:cubicBezTo>
                  <a:cubicBezTo>
                    <a:pt x="483" y="298"/>
                    <a:pt x="493" y="298"/>
                    <a:pt x="498" y="300"/>
                  </a:cubicBezTo>
                  <a:cubicBezTo>
                    <a:pt x="505" y="302"/>
                    <a:pt x="513" y="302"/>
                    <a:pt x="513" y="308"/>
                  </a:cubicBezTo>
                  <a:cubicBezTo>
                    <a:pt x="513" y="314"/>
                    <a:pt x="515" y="320"/>
                    <a:pt x="514" y="329"/>
                  </a:cubicBezTo>
                  <a:cubicBezTo>
                    <a:pt x="513" y="338"/>
                    <a:pt x="511" y="344"/>
                    <a:pt x="508" y="352"/>
                  </a:cubicBezTo>
                  <a:cubicBezTo>
                    <a:pt x="506" y="359"/>
                    <a:pt x="499" y="371"/>
                    <a:pt x="488" y="377"/>
                  </a:cubicBezTo>
                  <a:cubicBezTo>
                    <a:pt x="476" y="383"/>
                    <a:pt x="466" y="378"/>
                    <a:pt x="456" y="369"/>
                  </a:cubicBezTo>
                  <a:cubicBezTo>
                    <a:pt x="448" y="360"/>
                    <a:pt x="439" y="349"/>
                    <a:pt x="434" y="340"/>
                  </a:cubicBezTo>
                  <a:cubicBezTo>
                    <a:pt x="429" y="329"/>
                    <a:pt x="430" y="324"/>
                    <a:pt x="430" y="317"/>
                  </a:cubicBezTo>
                  <a:cubicBezTo>
                    <a:pt x="430" y="311"/>
                    <a:pt x="437" y="304"/>
                    <a:pt x="437" y="305"/>
                  </a:cubicBezTo>
                  <a:moveTo>
                    <a:pt x="482" y="51"/>
                  </a:moveTo>
                  <a:cubicBezTo>
                    <a:pt x="482" y="51"/>
                    <a:pt x="464" y="70"/>
                    <a:pt x="458" y="75"/>
                  </a:cubicBezTo>
                  <a:cubicBezTo>
                    <a:pt x="453" y="80"/>
                    <a:pt x="450" y="81"/>
                    <a:pt x="450" y="81"/>
                  </a:cubicBezTo>
                  <a:cubicBezTo>
                    <a:pt x="450" y="81"/>
                    <a:pt x="462" y="93"/>
                    <a:pt x="473" y="100"/>
                  </a:cubicBezTo>
                  <a:cubicBezTo>
                    <a:pt x="485" y="107"/>
                    <a:pt x="486" y="106"/>
                    <a:pt x="486" y="112"/>
                  </a:cubicBezTo>
                  <a:cubicBezTo>
                    <a:pt x="486" y="117"/>
                    <a:pt x="481" y="150"/>
                    <a:pt x="477" y="173"/>
                  </a:cubicBezTo>
                  <a:cubicBezTo>
                    <a:pt x="474" y="195"/>
                    <a:pt x="468" y="208"/>
                    <a:pt x="464" y="225"/>
                  </a:cubicBezTo>
                  <a:cubicBezTo>
                    <a:pt x="460" y="244"/>
                    <a:pt x="467" y="265"/>
                    <a:pt x="467" y="265"/>
                  </a:cubicBezTo>
                  <a:lnTo>
                    <a:pt x="399" y="265"/>
                  </a:lnTo>
                  <a:cubicBezTo>
                    <a:pt x="399" y="265"/>
                    <a:pt x="376" y="272"/>
                    <a:pt x="374" y="279"/>
                  </a:cubicBezTo>
                  <a:cubicBezTo>
                    <a:pt x="373" y="286"/>
                    <a:pt x="380" y="301"/>
                    <a:pt x="390" y="311"/>
                  </a:cubicBezTo>
                  <a:cubicBezTo>
                    <a:pt x="399" y="320"/>
                    <a:pt x="407" y="336"/>
                    <a:pt x="408" y="344"/>
                  </a:cubicBezTo>
                  <a:cubicBezTo>
                    <a:pt x="409" y="352"/>
                    <a:pt x="411" y="408"/>
                    <a:pt x="411" y="408"/>
                  </a:cubicBezTo>
                  <a:cubicBezTo>
                    <a:pt x="411" y="408"/>
                    <a:pt x="419" y="405"/>
                    <a:pt x="430" y="411"/>
                  </a:cubicBezTo>
                  <a:cubicBezTo>
                    <a:pt x="440" y="418"/>
                    <a:pt x="479" y="422"/>
                    <a:pt x="507" y="419"/>
                  </a:cubicBezTo>
                  <a:cubicBezTo>
                    <a:pt x="535" y="416"/>
                    <a:pt x="557" y="401"/>
                    <a:pt x="563" y="385"/>
                  </a:cubicBezTo>
                  <a:cubicBezTo>
                    <a:pt x="568" y="370"/>
                    <a:pt x="572" y="337"/>
                    <a:pt x="572" y="323"/>
                  </a:cubicBezTo>
                  <a:cubicBezTo>
                    <a:pt x="572" y="308"/>
                    <a:pt x="578" y="298"/>
                    <a:pt x="588" y="296"/>
                  </a:cubicBezTo>
                  <a:cubicBezTo>
                    <a:pt x="597" y="294"/>
                    <a:pt x="614" y="292"/>
                    <a:pt x="622" y="292"/>
                  </a:cubicBezTo>
                  <a:cubicBezTo>
                    <a:pt x="630" y="292"/>
                    <a:pt x="635" y="280"/>
                    <a:pt x="635" y="280"/>
                  </a:cubicBezTo>
                  <a:cubicBezTo>
                    <a:pt x="635" y="280"/>
                    <a:pt x="632" y="275"/>
                    <a:pt x="621" y="267"/>
                  </a:cubicBezTo>
                  <a:cubicBezTo>
                    <a:pt x="611" y="259"/>
                    <a:pt x="597" y="253"/>
                    <a:pt x="588" y="249"/>
                  </a:cubicBezTo>
                  <a:cubicBezTo>
                    <a:pt x="578" y="246"/>
                    <a:pt x="561" y="244"/>
                    <a:pt x="548" y="244"/>
                  </a:cubicBezTo>
                  <a:cubicBezTo>
                    <a:pt x="535" y="244"/>
                    <a:pt x="519" y="244"/>
                    <a:pt x="514" y="237"/>
                  </a:cubicBezTo>
                  <a:cubicBezTo>
                    <a:pt x="508" y="231"/>
                    <a:pt x="506" y="213"/>
                    <a:pt x="511" y="200"/>
                  </a:cubicBezTo>
                  <a:cubicBezTo>
                    <a:pt x="517" y="187"/>
                    <a:pt x="534" y="151"/>
                    <a:pt x="539" y="138"/>
                  </a:cubicBezTo>
                  <a:cubicBezTo>
                    <a:pt x="545" y="124"/>
                    <a:pt x="547" y="105"/>
                    <a:pt x="546" y="89"/>
                  </a:cubicBezTo>
                  <a:cubicBezTo>
                    <a:pt x="544" y="73"/>
                    <a:pt x="527" y="64"/>
                    <a:pt x="519" y="57"/>
                  </a:cubicBezTo>
                  <a:cubicBezTo>
                    <a:pt x="511" y="51"/>
                    <a:pt x="482" y="51"/>
                    <a:pt x="482" y="51"/>
                  </a:cubicBezTo>
                </a:path>
                <a:path w="2572" h="508">
                  <a:moveTo>
                    <a:pt x="1007" y="245"/>
                  </a:moveTo>
                  <a:cubicBezTo>
                    <a:pt x="1014" y="236"/>
                    <a:pt x="1023" y="229"/>
                    <a:pt x="1034" y="242"/>
                  </a:cubicBezTo>
                  <a:cubicBezTo>
                    <a:pt x="1040" y="250"/>
                    <a:pt x="1038" y="249"/>
                    <a:pt x="1037" y="256"/>
                  </a:cubicBezTo>
                  <a:cubicBezTo>
                    <a:pt x="1036" y="263"/>
                    <a:pt x="1031" y="271"/>
                    <a:pt x="1025" y="272"/>
                  </a:cubicBezTo>
                  <a:cubicBezTo>
                    <a:pt x="1019" y="274"/>
                    <a:pt x="1005" y="279"/>
                    <a:pt x="1002" y="268"/>
                  </a:cubicBezTo>
                  <a:cubicBezTo>
                    <a:pt x="998" y="256"/>
                    <a:pt x="1007" y="245"/>
                    <a:pt x="1007" y="245"/>
                  </a:cubicBezTo>
                  <a:moveTo>
                    <a:pt x="1011" y="174"/>
                  </a:moveTo>
                  <a:cubicBezTo>
                    <a:pt x="1011" y="174"/>
                    <a:pt x="1016" y="168"/>
                    <a:pt x="1026" y="169"/>
                  </a:cubicBezTo>
                  <a:cubicBezTo>
                    <a:pt x="1043" y="171"/>
                    <a:pt x="1045" y="197"/>
                    <a:pt x="1021" y="198"/>
                  </a:cubicBezTo>
                  <a:cubicBezTo>
                    <a:pt x="1015" y="199"/>
                    <a:pt x="1012" y="196"/>
                    <a:pt x="1008" y="189"/>
                  </a:cubicBezTo>
                  <a:cubicBezTo>
                    <a:pt x="1004" y="180"/>
                    <a:pt x="1011" y="174"/>
                    <a:pt x="1011" y="174"/>
                  </a:cubicBezTo>
                  <a:moveTo>
                    <a:pt x="1049" y="15"/>
                  </a:moveTo>
                  <a:lnTo>
                    <a:pt x="1051" y="108"/>
                  </a:lnTo>
                  <a:lnTo>
                    <a:pt x="1038" y="118"/>
                  </a:lnTo>
                  <a:cubicBezTo>
                    <a:pt x="1038" y="118"/>
                    <a:pt x="1006" y="119"/>
                    <a:pt x="996" y="122"/>
                  </a:cubicBezTo>
                  <a:cubicBezTo>
                    <a:pt x="986" y="124"/>
                    <a:pt x="979" y="124"/>
                    <a:pt x="975" y="135"/>
                  </a:cubicBezTo>
                  <a:cubicBezTo>
                    <a:pt x="973" y="144"/>
                    <a:pt x="975" y="160"/>
                    <a:pt x="972" y="167"/>
                  </a:cubicBezTo>
                  <a:cubicBezTo>
                    <a:pt x="968" y="174"/>
                    <a:pt x="961" y="196"/>
                    <a:pt x="964" y="208"/>
                  </a:cubicBezTo>
                  <a:cubicBezTo>
                    <a:pt x="968" y="221"/>
                    <a:pt x="986" y="218"/>
                    <a:pt x="986" y="227"/>
                  </a:cubicBezTo>
                  <a:cubicBezTo>
                    <a:pt x="986" y="236"/>
                    <a:pt x="969" y="257"/>
                    <a:pt x="963" y="267"/>
                  </a:cubicBezTo>
                  <a:cubicBezTo>
                    <a:pt x="959" y="277"/>
                    <a:pt x="944" y="278"/>
                    <a:pt x="950" y="303"/>
                  </a:cubicBezTo>
                  <a:cubicBezTo>
                    <a:pt x="955" y="327"/>
                    <a:pt x="973" y="321"/>
                    <a:pt x="979" y="321"/>
                  </a:cubicBezTo>
                  <a:cubicBezTo>
                    <a:pt x="987" y="322"/>
                    <a:pt x="1025" y="314"/>
                    <a:pt x="1028" y="325"/>
                  </a:cubicBezTo>
                  <a:cubicBezTo>
                    <a:pt x="1029" y="336"/>
                    <a:pt x="1040" y="358"/>
                    <a:pt x="1038" y="373"/>
                  </a:cubicBezTo>
                  <a:cubicBezTo>
                    <a:pt x="1037" y="387"/>
                    <a:pt x="1040" y="423"/>
                    <a:pt x="1045" y="443"/>
                  </a:cubicBezTo>
                  <a:cubicBezTo>
                    <a:pt x="1050" y="463"/>
                    <a:pt x="1057" y="487"/>
                    <a:pt x="1062" y="495"/>
                  </a:cubicBezTo>
                  <a:cubicBezTo>
                    <a:pt x="1067" y="504"/>
                    <a:pt x="1066" y="508"/>
                    <a:pt x="1070" y="508"/>
                  </a:cubicBezTo>
                  <a:cubicBezTo>
                    <a:pt x="1074" y="508"/>
                    <a:pt x="1075" y="495"/>
                    <a:pt x="1075" y="491"/>
                  </a:cubicBezTo>
                  <a:cubicBezTo>
                    <a:pt x="1075" y="486"/>
                    <a:pt x="1078" y="438"/>
                    <a:pt x="1080" y="426"/>
                  </a:cubicBezTo>
                  <a:cubicBezTo>
                    <a:pt x="1081" y="414"/>
                    <a:pt x="1083" y="395"/>
                    <a:pt x="1088" y="385"/>
                  </a:cubicBezTo>
                  <a:cubicBezTo>
                    <a:pt x="1092" y="376"/>
                    <a:pt x="1101" y="368"/>
                    <a:pt x="1103" y="364"/>
                  </a:cubicBezTo>
                  <a:cubicBezTo>
                    <a:pt x="1106" y="360"/>
                    <a:pt x="1108" y="358"/>
                    <a:pt x="1108" y="358"/>
                  </a:cubicBezTo>
                  <a:cubicBezTo>
                    <a:pt x="1108" y="358"/>
                    <a:pt x="1106" y="318"/>
                    <a:pt x="1107" y="314"/>
                  </a:cubicBezTo>
                  <a:cubicBezTo>
                    <a:pt x="1107" y="310"/>
                    <a:pt x="1103" y="294"/>
                    <a:pt x="1107" y="282"/>
                  </a:cubicBezTo>
                  <a:cubicBezTo>
                    <a:pt x="1111" y="271"/>
                    <a:pt x="1121" y="257"/>
                    <a:pt x="1128" y="247"/>
                  </a:cubicBezTo>
                  <a:cubicBezTo>
                    <a:pt x="1136" y="238"/>
                    <a:pt x="1139" y="231"/>
                    <a:pt x="1139" y="222"/>
                  </a:cubicBezTo>
                  <a:cubicBezTo>
                    <a:pt x="1139" y="211"/>
                    <a:pt x="1140" y="209"/>
                    <a:pt x="1135" y="193"/>
                  </a:cubicBezTo>
                  <a:cubicBezTo>
                    <a:pt x="1129" y="178"/>
                    <a:pt x="1116" y="160"/>
                    <a:pt x="1111" y="146"/>
                  </a:cubicBezTo>
                  <a:cubicBezTo>
                    <a:pt x="1106" y="132"/>
                    <a:pt x="1101" y="121"/>
                    <a:pt x="1099" y="108"/>
                  </a:cubicBezTo>
                  <a:cubicBezTo>
                    <a:pt x="1096" y="95"/>
                    <a:pt x="1094" y="63"/>
                    <a:pt x="1094" y="54"/>
                  </a:cubicBezTo>
                  <a:lnTo>
                    <a:pt x="1094" y="36"/>
                  </a:lnTo>
                  <a:cubicBezTo>
                    <a:pt x="1094" y="36"/>
                    <a:pt x="1074" y="24"/>
                    <a:pt x="1066" y="16"/>
                  </a:cubicBezTo>
                  <a:cubicBezTo>
                    <a:pt x="1057" y="9"/>
                    <a:pt x="1049" y="15"/>
                    <a:pt x="1049" y="15"/>
                  </a:cubicBezTo>
                  <a:moveTo>
                    <a:pt x="860" y="61"/>
                  </a:moveTo>
                  <a:cubicBezTo>
                    <a:pt x="851" y="78"/>
                    <a:pt x="841" y="102"/>
                    <a:pt x="841" y="119"/>
                  </a:cubicBezTo>
                  <a:cubicBezTo>
                    <a:pt x="841" y="134"/>
                    <a:pt x="841" y="152"/>
                    <a:pt x="839" y="162"/>
                  </a:cubicBezTo>
                  <a:cubicBezTo>
                    <a:pt x="838" y="172"/>
                    <a:pt x="833" y="179"/>
                    <a:pt x="833" y="179"/>
                  </a:cubicBezTo>
                  <a:cubicBezTo>
                    <a:pt x="833" y="179"/>
                    <a:pt x="815" y="189"/>
                    <a:pt x="802" y="194"/>
                  </a:cubicBezTo>
                  <a:cubicBezTo>
                    <a:pt x="790" y="201"/>
                    <a:pt x="761" y="216"/>
                    <a:pt x="749" y="234"/>
                  </a:cubicBezTo>
                  <a:cubicBezTo>
                    <a:pt x="736" y="251"/>
                    <a:pt x="732" y="273"/>
                    <a:pt x="746" y="272"/>
                  </a:cubicBezTo>
                  <a:cubicBezTo>
                    <a:pt x="760" y="271"/>
                    <a:pt x="766" y="267"/>
                    <a:pt x="776" y="259"/>
                  </a:cubicBezTo>
                  <a:cubicBezTo>
                    <a:pt x="786" y="251"/>
                    <a:pt x="802" y="251"/>
                    <a:pt x="804" y="258"/>
                  </a:cubicBezTo>
                  <a:cubicBezTo>
                    <a:pt x="806" y="265"/>
                    <a:pt x="784" y="300"/>
                    <a:pt x="780" y="311"/>
                  </a:cubicBezTo>
                  <a:cubicBezTo>
                    <a:pt x="776" y="322"/>
                    <a:pt x="763" y="347"/>
                    <a:pt x="762" y="358"/>
                  </a:cubicBezTo>
                  <a:cubicBezTo>
                    <a:pt x="761" y="369"/>
                    <a:pt x="766" y="386"/>
                    <a:pt x="766" y="391"/>
                  </a:cubicBezTo>
                  <a:cubicBezTo>
                    <a:pt x="766" y="395"/>
                    <a:pt x="769" y="401"/>
                    <a:pt x="774" y="402"/>
                  </a:cubicBezTo>
                  <a:cubicBezTo>
                    <a:pt x="779" y="403"/>
                    <a:pt x="787" y="401"/>
                    <a:pt x="787" y="401"/>
                  </a:cubicBezTo>
                  <a:cubicBezTo>
                    <a:pt x="787" y="401"/>
                    <a:pt x="797" y="389"/>
                    <a:pt x="805" y="381"/>
                  </a:cubicBezTo>
                  <a:cubicBezTo>
                    <a:pt x="813" y="372"/>
                    <a:pt x="823" y="366"/>
                    <a:pt x="828" y="360"/>
                  </a:cubicBezTo>
                  <a:cubicBezTo>
                    <a:pt x="833" y="355"/>
                    <a:pt x="842" y="352"/>
                    <a:pt x="847" y="352"/>
                  </a:cubicBezTo>
                  <a:cubicBezTo>
                    <a:pt x="852" y="352"/>
                    <a:pt x="856" y="367"/>
                    <a:pt x="856" y="373"/>
                  </a:cubicBezTo>
                  <a:cubicBezTo>
                    <a:pt x="856" y="378"/>
                    <a:pt x="857" y="406"/>
                    <a:pt x="856" y="409"/>
                  </a:cubicBezTo>
                  <a:cubicBezTo>
                    <a:pt x="856" y="411"/>
                    <a:pt x="852" y="411"/>
                    <a:pt x="848" y="414"/>
                  </a:cubicBezTo>
                  <a:cubicBezTo>
                    <a:pt x="843" y="415"/>
                    <a:pt x="841" y="419"/>
                    <a:pt x="839" y="419"/>
                  </a:cubicBezTo>
                  <a:cubicBezTo>
                    <a:pt x="836" y="419"/>
                    <a:pt x="834" y="419"/>
                    <a:pt x="834" y="419"/>
                  </a:cubicBezTo>
                  <a:cubicBezTo>
                    <a:pt x="834" y="419"/>
                    <a:pt x="836" y="427"/>
                    <a:pt x="843" y="433"/>
                  </a:cubicBezTo>
                  <a:cubicBezTo>
                    <a:pt x="851" y="440"/>
                    <a:pt x="856" y="450"/>
                    <a:pt x="866" y="449"/>
                  </a:cubicBezTo>
                  <a:cubicBezTo>
                    <a:pt x="876" y="448"/>
                    <a:pt x="874" y="444"/>
                    <a:pt x="878" y="441"/>
                  </a:cubicBezTo>
                  <a:cubicBezTo>
                    <a:pt x="882" y="437"/>
                    <a:pt x="888" y="431"/>
                    <a:pt x="888" y="427"/>
                  </a:cubicBezTo>
                  <a:cubicBezTo>
                    <a:pt x="888" y="424"/>
                    <a:pt x="885" y="384"/>
                    <a:pt x="884" y="373"/>
                  </a:cubicBezTo>
                  <a:cubicBezTo>
                    <a:pt x="882" y="361"/>
                    <a:pt x="882" y="349"/>
                    <a:pt x="880" y="335"/>
                  </a:cubicBezTo>
                  <a:cubicBezTo>
                    <a:pt x="879" y="320"/>
                    <a:pt x="880" y="308"/>
                    <a:pt x="880" y="308"/>
                  </a:cubicBezTo>
                  <a:cubicBezTo>
                    <a:pt x="880" y="308"/>
                    <a:pt x="904" y="276"/>
                    <a:pt x="914" y="259"/>
                  </a:cubicBezTo>
                  <a:cubicBezTo>
                    <a:pt x="925" y="241"/>
                    <a:pt x="926" y="234"/>
                    <a:pt x="930" y="225"/>
                  </a:cubicBezTo>
                  <a:cubicBezTo>
                    <a:pt x="932" y="216"/>
                    <a:pt x="939" y="209"/>
                    <a:pt x="939" y="199"/>
                  </a:cubicBezTo>
                  <a:cubicBezTo>
                    <a:pt x="939" y="189"/>
                    <a:pt x="942" y="182"/>
                    <a:pt x="942" y="182"/>
                  </a:cubicBezTo>
                  <a:cubicBezTo>
                    <a:pt x="942" y="182"/>
                    <a:pt x="933" y="185"/>
                    <a:pt x="927" y="195"/>
                  </a:cubicBezTo>
                  <a:cubicBezTo>
                    <a:pt x="922" y="205"/>
                    <a:pt x="909" y="226"/>
                    <a:pt x="904" y="234"/>
                  </a:cubicBezTo>
                  <a:cubicBezTo>
                    <a:pt x="899" y="242"/>
                    <a:pt x="890" y="255"/>
                    <a:pt x="885" y="257"/>
                  </a:cubicBezTo>
                  <a:cubicBezTo>
                    <a:pt x="880" y="259"/>
                    <a:pt x="872" y="258"/>
                    <a:pt x="866" y="254"/>
                  </a:cubicBezTo>
                  <a:cubicBezTo>
                    <a:pt x="860" y="251"/>
                    <a:pt x="860" y="245"/>
                    <a:pt x="860" y="245"/>
                  </a:cubicBezTo>
                  <a:cubicBezTo>
                    <a:pt x="860" y="245"/>
                    <a:pt x="856" y="238"/>
                    <a:pt x="861" y="231"/>
                  </a:cubicBezTo>
                  <a:cubicBezTo>
                    <a:pt x="866" y="226"/>
                    <a:pt x="866" y="221"/>
                    <a:pt x="866" y="214"/>
                  </a:cubicBezTo>
                  <a:cubicBezTo>
                    <a:pt x="866" y="209"/>
                    <a:pt x="865" y="190"/>
                    <a:pt x="861" y="186"/>
                  </a:cubicBezTo>
                  <a:cubicBezTo>
                    <a:pt x="856" y="183"/>
                    <a:pt x="857" y="174"/>
                    <a:pt x="857" y="169"/>
                  </a:cubicBezTo>
                  <a:cubicBezTo>
                    <a:pt x="857" y="164"/>
                    <a:pt x="856" y="133"/>
                    <a:pt x="860" y="126"/>
                  </a:cubicBezTo>
                  <a:cubicBezTo>
                    <a:pt x="863" y="119"/>
                    <a:pt x="887" y="90"/>
                    <a:pt x="897" y="82"/>
                  </a:cubicBezTo>
                  <a:cubicBezTo>
                    <a:pt x="908" y="73"/>
                    <a:pt x="913" y="61"/>
                    <a:pt x="916" y="49"/>
                  </a:cubicBezTo>
                  <a:cubicBezTo>
                    <a:pt x="924" y="16"/>
                    <a:pt x="902" y="13"/>
                    <a:pt x="885" y="28"/>
                  </a:cubicBezTo>
                  <a:cubicBezTo>
                    <a:pt x="874" y="36"/>
                    <a:pt x="864" y="53"/>
                    <a:pt x="860" y="61"/>
                  </a:cubicBezTo>
                </a:path>
                <a:path w="2572" h="508">
                  <a:moveTo>
                    <a:pt x="1510" y="245"/>
                  </a:moveTo>
                  <a:cubicBezTo>
                    <a:pt x="1510" y="245"/>
                    <a:pt x="1514" y="241"/>
                    <a:pt x="1523" y="235"/>
                  </a:cubicBezTo>
                  <a:cubicBezTo>
                    <a:pt x="1531" y="229"/>
                    <a:pt x="1538" y="227"/>
                    <a:pt x="1538" y="234"/>
                  </a:cubicBezTo>
                  <a:cubicBezTo>
                    <a:pt x="1538" y="242"/>
                    <a:pt x="1537" y="250"/>
                    <a:pt x="1537" y="257"/>
                  </a:cubicBezTo>
                  <a:cubicBezTo>
                    <a:pt x="1536" y="264"/>
                    <a:pt x="1529" y="277"/>
                    <a:pt x="1522" y="277"/>
                  </a:cubicBezTo>
                  <a:cubicBezTo>
                    <a:pt x="1515" y="277"/>
                    <a:pt x="1510" y="276"/>
                    <a:pt x="1507" y="271"/>
                  </a:cubicBezTo>
                  <a:cubicBezTo>
                    <a:pt x="1503" y="267"/>
                    <a:pt x="1504" y="259"/>
                    <a:pt x="1506" y="254"/>
                  </a:cubicBezTo>
                  <a:cubicBezTo>
                    <a:pt x="1507" y="249"/>
                    <a:pt x="1510" y="245"/>
                    <a:pt x="1510" y="245"/>
                  </a:cubicBezTo>
                  <a:moveTo>
                    <a:pt x="1427" y="168"/>
                  </a:moveTo>
                  <a:cubicBezTo>
                    <a:pt x="1427" y="168"/>
                    <a:pt x="1433" y="166"/>
                    <a:pt x="1439" y="171"/>
                  </a:cubicBezTo>
                  <a:cubicBezTo>
                    <a:pt x="1444" y="176"/>
                    <a:pt x="1440" y="170"/>
                    <a:pt x="1445" y="175"/>
                  </a:cubicBezTo>
                  <a:cubicBezTo>
                    <a:pt x="1449" y="180"/>
                    <a:pt x="1454" y="177"/>
                    <a:pt x="1457" y="179"/>
                  </a:cubicBezTo>
                  <a:cubicBezTo>
                    <a:pt x="1461" y="181"/>
                    <a:pt x="1462" y="181"/>
                    <a:pt x="1462" y="187"/>
                  </a:cubicBezTo>
                  <a:cubicBezTo>
                    <a:pt x="1462" y="192"/>
                    <a:pt x="1460" y="205"/>
                    <a:pt x="1456" y="210"/>
                  </a:cubicBezTo>
                  <a:cubicBezTo>
                    <a:pt x="1453" y="213"/>
                    <a:pt x="1444" y="214"/>
                    <a:pt x="1440" y="211"/>
                  </a:cubicBezTo>
                  <a:cubicBezTo>
                    <a:pt x="1436" y="208"/>
                    <a:pt x="1424" y="210"/>
                    <a:pt x="1421" y="210"/>
                  </a:cubicBezTo>
                  <a:cubicBezTo>
                    <a:pt x="1417" y="210"/>
                    <a:pt x="1418" y="200"/>
                    <a:pt x="1419" y="194"/>
                  </a:cubicBezTo>
                  <a:cubicBezTo>
                    <a:pt x="1421" y="189"/>
                    <a:pt x="1419" y="186"/>
                    <a:pt x="1423" y="181"/>
                  </a:cubicBezTo>
                  <a:cubicBezTo>
                    <a:pt x="1427" y="176"/>
                    <a:pt x="1427" y="168"/>
                    <a:pt x="1427" y="168"/>
                  </a:cubicBezTo>
                  <a:moveTo>
                    <a:pt x="1369" y="45"/>
                  </a:moveTo>
                  <a:cubicBezTo>
                    <a:pt x="1369" y="45"/>
                    <a:pt x="1354" y="56"/>
                    <a:pt x="1349" y="74"/>
                  </a:cubicBezTo>
                  <a:cubicBezTo>
                    <a:pt x="1345" y="91"/>
                    <a:pt x="1341" y="125"/>
                    <a:pt x="1338" y="134"/>
                  </a:cubicBezTo>
                  <a:cubicBezTo>
                    <a:pt x="1334" y="143"/>
                    <a:pt x="1328" y="143"/>
                    <a:pt x="1317" y="141"/>
                  </a:cubicBezTo>
                  <a:cubicBezTo>
                    <a:pt x="1307" y="140"/>
                    <a:pt x="1287" y="141"/>
                    <a:pt x="1289" y="149"/>
                  </a:cubicBezTo>
                  <a:cubicBezTo>
                    <a:pt x="1290" y="157"/>
                    <a:pt x="1300" y="156"/>
                    <a:pt x="1306" y="167"/>
                  </a:cubicBezTo>
                  <a:cubicBezTo>
                    <a:pt x="1312" y="177"/>
                    <a:pt x="1329" y="204"/>
                    <a:pt x="1318" y="236"/>
                  </a:cubicBezTo>
                  <a:cubicBezTo>
                    <a:pt x="1306" y="268"/>
                    <a:pt x="1304" y="281"/>
                    <a:pt x="1291" y="292"/>
                  </a:cubicBezTo>
                  <a:cubicBezTo>
                    <a:pt x="1278" y="304"/>
                    <a:pt x="1265" y="305"/>
                    <a:pt x="1256" y="310"/>
                  </a:cubicBezTo>
                  <a:cubicBezTo>
                    <a:pt x="1248" y="314"/>
                    <a:pt x="1242" y="311"/>
                    <a:pt x="1242" y="319"/>
                  </a:cubicBezTo>
                  <a:cubicBezTo>
                    <a:pt x="1242" y="327"/>
                    <a:pt x="1246" y="359"/>
                    <a:pt x="1264" y="366"/>
                  </a:cubicBezTo>
                  <a:cubicBezTo>
                    <a:pt x="1282" y="374"/>
                    <a:pt x="1283" y="365"/>
                    <a:pt x="1294" y="360"/>
                  </a:cubicBezTo>
                  <a:cubicBezTo>
                    <a:pt x="1304" y="355"/>
                    <a:pt x="1312" y="351"/>
                    <a:pt x="1312" y="351"/>
                  </a:cubicBezTo>
                  <a:cubicBezTo>
                    <a:pt x="1312" y="351"/>
                    <a:pt x="1325" y="358"/>
                    <a:pt x="1333" y="362"/>
                  </a:cubicBezTo>
                  <a:cubicBezTo>
                    <a:pt x="1342" y="366"/>
                    <a:pt x="1346" y="363"/>
                    <a:pt x="1352" y="358"/>
                  </a:cubicBezTo>
                  <a:cubicBezTo>
                    <a:pt x="1358" y="353"/>
                    <a:pt x="1359" y="326"/>
                    <a:pt x="1359" y="317"/>
                  </a:cubicBezTo>
                  <a:lnTo>
                    <a:pt x="1359" y="286"/>
                  </a:lnTo>
                  <a:cubicBezTo>
                    <a:pt x="1359" y="286"/>
                    <a:pt x="1369" y="272"/>
                    <a:pt x="1374" y="263"/>
                  </a:cubicBezTo>
                  <a:cubicBezTo>
                    <a:pt x="1380" y="254"/>
                    <a:pt x="1380" y="256"/>
                    <a:pt x="1391" y="245"/>
                  </a:cubicBezTo>
                  <a:cubicBezTo>
                    <a:pt x="1403" y="234"/>
                    <a:pt x="1409" y="222"/>
                    <a:pt x="1409" y="222"/>
                  </a:cubicBezTo>
                  <a:lnTo>
                    <a:pt x="1410" y="256"/>
                  </a:lnTo>
                  <a:cubicBezTo>
                    <a:pt x="1410" y="256"/>
                    <a:pt x="1401" y="271"/>
                    <a:pt x="1416" y="277"/>
                  </a:cubicBezTo>
                  <a:cubicBezTo>
                    <a:pt x="1431" y="284"/>
                    <a:pt x="1447" y="295"/>
                    <a:pt x="1456" y="300"/>
                  </a:cubicBezTo>
                  <a:cubicBezTo>
                    <a:pt x="1465" y="305"/>
                    <a:pt x="1473" y="311"/>
                    <a:pt x="1467" y="318"/>
                  </a:cubicBezTo>
                  <a:cubicBezTo>
                    <a:pt x="1462" y="325"/>
                    <a:pt x="1439" y="329"/>
                    <a:pt x="1432" y="325"/>
                  </a:cubicBezTo>
                  <a:cubicBezTo>
                    <a:pt x="1425" y="321"/>
                    <a:pt x="1417" y="313"/>
                    <a:pt x="1409" y="304"/>
                  </a:cubicBezTo>
                  <a:cubicBezTo>
                    <a:pt x="1401" y="296"/>
                    <a:pt x="1397" y="281"/>
                    <a:pt x="1396" y="272"/>
                  </a:cubicBezTo>
                  <a:cubicBezTo>
                    <a:pt x="1395" y="263"/>
                    <a:pt x="1391" y="263"/>
                    <a:pt x="1391" y="263"/>
                  </a:cubicBezTo>
                  <a:cubicBezTo>
                    <a:pt x="1391" y="263"/>
                    <a:pt x="1381" y="271"/>
                    <a:pt x="1379" y="280"/>
                  </a:cubicBezTo>
                  <a:cubicBezTo>
                    <a:pt x="1378" y="287"/>
                    <a:pt x="1372" y="304"/>
                    <a:pt x="1372" y="321"/>
                  </a:cubicBezTo>
                  <a:cubicBezTo>
                    <a:pt x="1372" y="338"/>
                    <a:pt x="1367" y="357"/>
                    <a:pt x="1375" y="363"/>
                  </a:cubicBezTo>
                  <a:cubicBezTo>
                    <a:pt x="1383" y="370"/>
                    <a:pt x="1419" y="374"/>
                    <a:pt x="1436" y="374"/>
                  </a:cubicBezTo>
                  <a:cubicBezTo>
                    <a:pt x="1452" y="374"/>
                    <a:pt x="1477" y="371"/>
                    <a:pt x="1490" y="366"/>
                  </a:cubicBezTo>
                  <a:cubicBezTo>
                    <a:pt x="1502" y="361"/>
                    <a:pt x="1510" y="361"/>
                    <a:pt x="1517" y="361"/>
                  </a:cubicBezTo>
                  <a:cubicBezTo>
                    <a:pt x="1524" y="361"/>
                    <a:pt x="1526" y="361"/>
                    <a:pt x="1529" y="367"/>
                  </a:cubicBezTo>
                  <a:cubicBezTo>
                    <a:pt x="1530" y="374"/>
                    <a:pt x="1537" y="380"/>
                    <a:pt x="1547" y="393"/>
                  </a:cubicBezTo>
                  <a:cubicBezTo>
                    <a:pt x="1555" y="406"/>
                    <a:pt x="1565" y="409"/>
                    <a:pt x="1577" y="411"/>
                  </a:cubicBezTo>
                  <a:cubicBezTo>
                    <a:pt x="1590" y="412"/>
                    <a:pt x="1635" y="411"/>
                    <a:pt x="1654" y="410"/>
                  </a:cubicBezTo>
                  <a:cubicBezTo>
                    <a:pt x="1671" y="408"/>
                    <a:pt x="1686" y="406"/>
                    <a:pt x="1696" y="401"/>
                  </a:cubicBezTo>
                  <a:cubicBezTo>
                    <a:pt x="1707" y="397"/>
                    <a:pt x="1720" y="388"/>
                    <a:pt x="1703" y="385"/>
                  </a:cubicBezTo>
                  <a:cubicBezTo>
                    <a:pt x="1695" y="383"/>
                    <a:pt x="1679" y="378"/>
                    <a:pt x="1667" y="374"/>
                  </a:cubicBezTo>
                  <a:cubicBezTo>
                    <a:pt x="1648" y="366"/>
                    <a:pt x="1616" y="341"/>
                    <a:pt x="1599" y="329"/>
                  </a:cubicBezTo>
                  <a:cubicBezTo>
                    <a:pt x="1582" y="319"/>
                    <a:pt x="1568" y="302"/>
                    <a:pt x="1568" y="302"/>
                  </a:cubicBezTo>
                  <a:cubicBezTo>
                    <a:pt x="1568" y="302"/>
                    <a:pt x="1568" y="294"/>
                    <a:pt x="1572" y="289"/>
                  </a:cubicBezTo>
                  <a:cubicBezTo>
                    <a:pt x="1576" y="284"/>
                    <a:pt x="1580" y="258"/>
                    <a:pt x="1580" y="238"/>
                  </a:cubicBezTo>
                  <a:cubicBezTo>
                    <a:pt x="1580" y="218"/>
                    <a:pt x="1582" y="201"/>
                    <a:pt x="1581" y="193"/>
                  </a:cubicBezTo>
                  <a:cubicBezTo>
                    <a:pt x="1580" y="185"/>
                    <a:pt x="1577" y="176"/>
                    <a:pt x="1573" y="172"/>
                  </a:cubicBezTo>
                  <a:cubicBezTo>
                    <a:pt x="1568" y="168"/>
                    <a:pt x="1565" y="170"/>
                    <a:pt x="1560" y="170"/>
                  </a:cubicBezTo>
                  <a:cubicBezTo>
                    <a:pt x="1556" y="170"/>
                    <a:pt x="1540" y="177"/>
                    <a:pt x="1535" y="179"/>
                  </a:cubicBezTo>
                  <a:cubicBezTo>
                    <a:pt x="1530" y="181"/>
                    <a:pt x="1524" y="179"/>
                    <a:pt x="1522" y="175"/>
                  </a:cubicBezTo>
                  <a:cubicBezTo>
                    <a:pt x="1521" y="172"/>
                    <a:pt x="1520" y="168"/>
                    <a:pt x="1522" y="164"/>
                  </a:cubicBezTo>
                  <a:cubicBezTo>
                    <a:pt x="1523" y="160"/>
                    <a:pt x="1533" y="153"/>
                    <a:pt x="1548" y="144"/>
                  </a:cubicBezTo>
                  <a:cubicBezTo>
                    <a:pt x="1564" y="136"/>
                    <a:pt x="1584" y="135"/>
                    <a:pt x="1592" y="120"/>
                  </a:cubicBezTo>
                  <a:cubicBezTo>
                    <a:pt x="1599" y="106"/>
                    <a:pt x="1605" y="87"/>
                    <a:pt x="1605" y="76"/>
                  </a:cubicBezTo>
                  <a:cubicBezTo>
                    <a:pt x="1606" y="65"/>
                    <a:pt x="1605" y="57"/>
                    <a:pt x="1605" y="53"/>
                  </a:cubicBezTo>
                  <a:cubicBezTo>
                    <a:pt x="1605" y="49"/>
                    <a:pt x="1598" y="49"/>
                    <a:pt x="1598" y="49"/>
                  </a:cubicBezTo>
                  <a:cubicBezTo>
                    <a:pt x="1598" y="49"/>
                    <a:pt x="1591" y="51"/>
                    <a:pt x="1588" y="57"/>
                  </a:cubicBezTo>
                  <a:cubicBezTo>
                    <a:pt x="1585" y="62"/>
                    <a:pt x="1569" y="78"/>
                    <a:pt x="1564" y="84"/>
                  </a:cubicBezTo>
                  <a:cubicBezTo>
                    <a:pt x="1560" y="90"/>
                    <a:pt x="1551" y="97"/>
                    <a:pt x="1544" y="97"/>
                  </a:cubicBezTo>
                  <a:cubicBezTo>
                    <a:pt x="1537" y="97"/>
                    <a:pt x="1531" y="98"/>
                    <a:pt x="1529" y="94"/>
                  </a:cubicBezTo>
                  <a:cubicBezTo>
                    <a:pt x="1526" y="90"/>
                    <a:pt x="1526" y="64"/>
                    <a:pt x="1526" y="53"/>
                  </a:cubicBezTo>
                  <a:cubicBezTo>
                    <a:pt x="1526" y="43"/>
                    <a:pt x="1527" y="32"/>
                    <a:pt x="1524" y="20"/>
                  </a:cubicBezTo>
                  <a:cubicBezTo>
                    <a:pt x="1520" y="8"/>
                    <a:pt x="1517" y="3"/>
                    <a:pt x="1513" y="1"/>
                  </a:cubicBezTo>
                  <a:cubicBezTo>
                    <a:pt x="1509" y="0"/>
                    <a:pt x="1502" y="6"/>
                    <a:pt x="1502" y="6"/>
                  </a:cubicBezTo>
                  <a:cubicBezTo>
                    <a:pt x="1502" y="6"/>
                    <a:pt x="1497" y="19"/>
                    <a:pt x="1494" y="28"/>
                  </a:cubicBezTo>
                  <a:cubicBezTo>
                    <a:pt x="1493" y="36"/>
                    <a:pt x="1492" y="57"/>
                    <a:pt x="1492" y="67"/>
                  </a:cubicBezTo>
                  <a:cubicBezTo>
                    <a:pt x="1492" y="78"/>
                    <a:pt x="1489" y="107"/>
                    <a:pt x="1489" y="112"/>
                  </a:cubicBezTo>
                  <a:cubicBezTo>
                    <a:pt x="1489" y="117"/>
                    <a:pt x="1479" y="121"/>
                    <a:pt x="1473" y="124"/>
                  </a:cubicBezTo>
                  <a:cubicBezTo>
                    <a:pt x="1466" y="128"/>
                    <a:pt x="1452" y="129"/>
                    <a:pt x="1437" y="135"/>
                  </a:cubicBezTo>
                  <a:cubicBezTo>
                    <a:pt x="1422" y="142"/>
                    <a:pt x="1408" y="149"/>
                    <a:pt x="1403" y="161"/>
                  </a:cubicBezTo>
                  <a:cubicBezTo>
                    <a:pt x="1397" y="173"/>
                    <a:pt x="1381" y="193"/>
                    <a:pt x="1381" y="193"/>
                  </a:cubicBezTo>
                  <a:cubicBezTo>
                    <a:pt x="1381" y="193"/>
                    <a:pt x="1366" y="197"/>
                    <a:pt x="1366" y="189"/>
                  </a:cubicBezTo>
                  <a:cubicBezTo>
                    <a:pt x="1365" y="181"/>
                    <a:pt x="1370" y="164"/>
                    <a:pt x="1378" y="155"/>
                  </a:cubicBezTo>
                  <a:cubicBezTo>
                    <a:pt x="1388" y="145"/>
                    <a:pt x="1399" y="129"/>
                    <a:pt x="1403" y="113"/>
                  </a:cubicBezTo>
                  <a:cubicBezTo>
                    <a:pt x="1407" y="97"/>
                    <a:pt x="1408" y="86"/>
                    <a:pt x="1407" y="75"/>
                  </a:cubicBezTo>
                  <a:cubicBezTo>
                    <a:pt x="1407" y="65"/>
                    <a:pt x="1405" y="61"/>
                    <a:pt x="1390" y="50"/>
                  </a:cubicBezTo>
                  <a:cubicBezTo>
                    <a:pt x="1374" y="39"/>
                    <a:pt x="1369" y="45"/>
                    <a:pt x="1369" y="45"/>
                  </a:cubicBezTo>
                </a:path>
                <a:path w="2572" h="508">
                  <a:moveTo>
                    <a:pt x="2000" y="323"/>
                  </a:moveTo>
                  <a:cubicBezTo>
                    <a:pt x="2000" y="323"/>
                    <a:pt x="1995" y="331"/>
                    <a:pt x="1995" y="335"/>
                  </a:cubicBezTo>
                  <a:cubicBezTo>
                    <a:pt x="1995" y="339"/>
                    <a:pt x="1998" y="344"/>
                    <a:pt x="2004" y="350"/>
                  </a:cubicBezTo>
                  <a:cubicBezTo>
                    <a:pt x="2011" y="356"/>
                    <a:pt x="2026" y="360"/>
                    <a:pt x="2026" y="360"/>
                  </a:cubicBezTo>
                  <a:cubicBezTo>
                    <a:pt x="2026" y="360"/>
                    <a:pt x="2030" y="362"/>
                    <a:pt x="2039" y="371"/>
                  </a:cubicBezTo>
                  <a:cubicBezTo>
                    <a:pt x="2047" y="379"/>
                    <a:pt x="2060" y="391"/>
                    <a:pt x="2068" y="398"/>
                  </a:cubicBezTo>
                  <a:cubicBezTo>
                    <a:pt x="2076" y="404"/>
                    <a:pt x="2092" y="400"/>
                    <a:pt x="2102" y="400"/>
                  </a:cubicBezTo>
                  <a:cubicBezTo>
                    <a:pt x="2113" y="400"/>
                    <a:pt x="2121" y="402"/>
                    <a:pt x="2121" y="393"/>
                  </a:cubicBezTo>
                  <a:cubicBezTo>
                    <a:pt x="2121" y="385"/>
                    <a:pt x="2111" y="356"/>
                    <a:pt x="2101" y="345"/>
                  </a:cubicBezTo>
                  <a:cubicBezTo>
                    <a:pt x="2093" y="333"/>
                    <a:pt x="2070" y="325"/>
                    <a:pt x="2054" y="321"/>
                  </a:cubicBezTo>
                  <a:cubicBezTo>
                    <a:pt x="2038" y="318"/>
                    <a:pt x="2000" y="323"/>
                    <a:pt x="2000" y="323"/>
                  </a:cubicBezTo>
                  <a:moveTo>
                    <a:pt x="1846" y="214"/>
                  </a:moveTo>
                  <a:cubicBezTo>
                    <a:pt x="1846" y="214"/>
                    <a:pt x="1897" y="216"/>
                    <a:pt x="1905" y="216"/>
                  </a:cubicBezTo>
                  <a:cubicBezTo>
                    <a:pt x="1913" y="216"/>
                    <a:pt x="1929" y="203"/>
                    <a:pt x="1931" y="188"/>
                  </a:cubicBezTo>
                  <a:cubicBezTo>
                    <a:pt x="1932" y="172"/>
                    <a:pt x="1932" y="109"/>
                    <a:pt x="1932" y="97"/>
                  </a:cubicBezTo>
                  <a:cubicBezTo>
                    <a:pt x="1933" y="85"/>
                    <a:pt x="1930" y="73"/>
                    <a:pt x="1942" y="58"/>
                  </a:cubicBezTo>
                  <a:cubicBezTo>
                    <a:pt x="1954" y="45"/>
                    <a:pt x="1967" y="36"/>
                    <a:pt x="1976" y="42"/>
                  </a:cubicBezTo>
                  <a:cubicBezTo>
                    <a:pt x="1985" y="49"/>
                    <a:pt x="2003" y="71"/>
                    <a:pt x="2007" y="77"/>
                  </a:cubicBezTo>
                  <a:cubicBezTo>
                    <a:pt x="2010" y="82"/>
                    <a:pt x="2013" y="80"/>
                    <a:pt x="2014" y="85"/>
                  </a:cubicBezTo>
                  <a:cubicBezTo>
                    <a:pt x="2015" y="90"/>
                    <a:pt x="2012" y="119"/>
                    <a:pt x="2011" y="133"/>
                  </a:cubicBezTo>
                  <a:cubicBezTo>
                    <a:pt x="2008" y="148"/>
                    <a:pt x="2007" y="174"/>
                    <a:pt x="2008" y="182"/>
                  </a:cubicBezTo>
                  <a:cubicBezTo>
                    <a:pt x="2009" y="190"/>
                    <a:pt x="2016" y="190"/>
                    <a:pt x="2023" y="185"/>
                  </a:cubicBezTo>
                  <a:cubicBezTo>
                    <a:pt x="2031" y="178"/>
                    <a:pt x="2036" y="165"/>
                    <a:pt x="2056" y="160"/>
                  </a:cubicBezTo>
                  <a:cubicBezTo>
                    <a:pt x="2077" y="155"/>
                    <a:pt x="2099" y="160"/>
                    <a:pt x="2112" y="164"/>
                  </a:cubicBezTo>
                  <a:cubicBezTo>
                    <a:pt x="2125" y="168"/>
                    <a:pt x="2130" y="178"/>
                    <a:pt x="2118" y="190"/>
                  </a:cubicBezTo>
                  <a:cubicBezTo>
                    <a:pt x="2107" y="202"/>
                    <a:pt x="2093" y="205"/>
                    <a:pt x="2081" y="206"/>
                  </a:cubicBezTo>
                  <a:cubicBezTo>
                    <a:pt x="2068" y="207"/>
                    <a:pt x="2046" y="212"/>
                    <a:pt x="2035" y="217"/>
                  </a:cubicBezTo>
                  <a:cubicBezTo>
                    <a:pt x="2025" y="221"/>
                    <a:pt x="2010" y="230"/>
                    <a:pt x="2007" y="234"/>
                  </a:cubicBezTo>
                  <a:cubicBezTo>
                    <a:pt x="2003" y="238"/>
                    <a:pt x="2002" y="240"/>
                    <a:pt x="2002" y="255"/>
                  </a:cubicBezTo>
                  <a:cubicBezTo>
                    <a:pt x="2002" y="269"/>
                    <a:pt x="1998" y="298"/>
                    <a:pt x="1982" y="321"/>
                  </a:cubicBezTo>
                  <a:cubicBezTo>
                    <a:pt x="1967" y="343"/>
                    <a:pt x="1933" y="364"/>
                    <a:pt x="1912" y="371"/>
                  </a:cubicBezTo>
                  <a:cubicBezTo>
                    <a:pt x="1891" y="378"/>
                    <a:pt x="1868" y="380"/>
                    <a:pt x="1862" y="376"/>
                  </a:cubicBezTo>
                  <a:cubicBezTo>
                    <a:pt x="1857" y="371"/>
                    <a:pt x="1854" y="354"/>
                    <a:pt x="1855" y="348"/>
                  </a:cubicBezTo>
                  <a:cubicBezTo>
                    <a:pt x="1856" y="342"/>
                    <a:pt x="1863" y="335"/>
                    <a:pt x="1873" y="325"/>
                  </a:cubicBezTo>
                  <a:cubicBezTo>
                    <a:pt x="1883" y="314"/>
                    <a:pt x="1891" y="309"/>
                    <a:pt x="1893" y="304"/>
                  </a:cubicBezTo>
                  <a:cubicBezTo>
                    <a:pt x="1896" y="300"/>
                    <a:pt x="1900" y="296"/>
                    <a:pt x="1895" y="292"/>
                  </a:cubicBezTo>
                  <a:cubicBezTo>
                    <a:pt x="1891" y="288"/>
                    <a:pt x="1878" y="281"/>
                    <a:pt x="1865" y="281"/>
                  </a:cubicBezTo>
                  <a:cubicBezTo>
                    <a:pt x="1853" y="281"/>
                    <a:pt x="1837" y="276"/>
                    <a:pt x="1825" y="269"/>
                  </a:cubicBezTo>
                  <a:cubicBezTo>
                    <a:pt x="1815" y="262"/>
                    <a:pt x="1815" y="248"/>
                    <a:pt x="1821" y="235"/>
                  </a:cubicBezTo>
                  <a:cubicBezTo>
                    <a:pt x="1828" y="222"/>
                    <a:pt x="1846" y="214"/>
                    <a:pt x="1846" y="214"/>
                  </a:cubicBezTo>
                </a:path>
                <a:path w="2572" h="508">
                  <a:moveTo>
                    <a:pt x="2344" y="416"/>
                  </a:moveTo>
                  <a:cubicBezTo>
                    <a:pt x="2344" y="416"/>
                    <a:pt x="2360" y="414"/>
                    <a:pt x="2368" y="405"/>
                  </a:cubicBezTo>
                  <a:cubicBezTo>
                    <a:pt x="2377" y="397"/>
                    <a:pt x="2389" y="399"/>
                    <a:pt x="2398" y="405"/>
                  </a:cubicBezTo>
                  <a:cubicBezTo>
                    <a:pt x="2407" y="412"/>
                    <a:pt x="2406" y="419"/>
                    <a:pt x="2405" y="424"/>
                  </a:cubicBezTo>
                  <a:cubicBezTo>
                    <a:pt x="2404" y="430"/>
                    <a:pt x="2405" y="432"/>
                    <a:pt x="2395" y="437"/>
                  </a:cubicBezTo>
                  <a:cubicBezTo>
                    <a:pt x="2385" y="443"/>
                    <a:pt x="2380" y="442"/>
                    <a:pt x="2371" y="442"/>
                  </a:cubicBezTo>
                  <a:cubicBezTo>
                    <a:pt x="2362" y="442"/>
                    <a:pt x="2352" y="442"/>
                    <a:pt x="2347" y="433"/>
                  </a:cubicBezTo>
                  <a:cubicBezTo>
                    <a:pt x="2341" y="424"/>
                    <a:pt x="2344" y="416"/>
                    <a:pt x="2344" y="416"/>
                  </a:cubicBezTo>
                  <a:moveTo>
                    <a:pt x="2293" y="258"/>
                  </a:moveTo>
                  <a:cubicBezTo>
                    <a:pt x="2293" y="258"/>
                    <a:pt x="2307" y="259"/>
                    <a:pt x="2326" y="252"/>
                  </a:cubicBezTo>
                  <a:cubicBezTo>
                    <a:pt x="2344" y="244"/>
                    <a:pt x="2342" y="236"/>
                    <a:pt x="2357" y="231"/>
                  </a:cubicBezTo>
                  <a:cubicBezTo>
                    <a:pt x="2371" y="226"/>
                    <a:pt x="2371" y="224"/>
                    <a:pt x="2389" y="216"/>
                  </a:cubicBezTo>
                  <a:cubicBezTo>
                    <a:pt x="2408" y="208"/>
                    <a:pt x="2416" y="207"/>
                    <a:pt x="2423" y="211"/>
                  </a:cubicBezTo>
                  <a:cubicBezTo>
                    <a:pt x="2431" y="215"/>
                    <a:pt x="2431" y="220"/>
                    <a:pt x="2425" y="225"/>
                  </a:cubicBezTo>
                  <a:cubicBezTo>
                    <a:pt x="2420" y="230"/>
                    <a:pt x="2378" y="245"/>
                    <a:pt x="2364" y="255"/>
                  </a:cubicBezTo>
                  <a:cubicBezTo>
                    <a:pt x="2351" y="267"/>
                    <a:pt x="2340" y="276"/>
                    <a:pt x="2338" y="292"/>
                  </a:cubicBezTo>
                  <a:cubicBezTo>
                    <a:pt x="2334" y="309"/>
                    <a:pt x="2336" y="322"/>
                    <a:pt x="2341" y="327"/>
                  </a:cubicBezTo>
                  <a:cubicBezTo>
                    <a:pt x="2346" y="332"/>
                    <a:pt x="2357" y="334"/>
                    <a:pt x="2359" y="326"/>
                  </a:cubicBezTo>
                  <a:cubicBezTo>
                    <a:pt x="2360" y="320"/>
                    <a:pt x="2369" y="306"/>
                    <a:pt x="2376" y="298"/>
                  </a:cubicBezTo>
                  <a:cubicBezTo>
                    <a:pt x="2383" y="291"/>
                    <a:pt x="2389" y="286"/>
                    <a:pt x="2397" y="279"/>
                  </a:cubicBezTo>
                  <a:cubicBezTo>
                    <a:pt x="2405" y="272"/>
                    <a:pt x="2420" y="269"/>
                    <a:pt x="2421" y="287"/>
                  </a:cubicBezTo>
                  <a:cubicBezTo>
                    <a:pt x="2421" y="305"/>
                    <a:pt x="2411" y="321"/>
                    <a:pt x="2403" y="330"/>
                  </a:cubicBezTo>
                  <a:cubicBezTo>
                    <a:pt x="2395" y="340"/>
                    <a:pt x="2372" y="361"/>
                    <a:pt x="2363" y="367"/>
                  </a:cubicBezTo>
                  <a:cubicBezTo>
                    <a:pt x="2353" y="373"/>
                    <a:pt x="2334" y="368"/>
                    <a:pt x="2318" y="368"/>
                  </a:cubicBezTo>
                  <a:cubicBezTo>
                    <a:pt x="2301" y="368"/>
                    <a:pt x="2277" y="360"/>
                    <a:pt x="2277" y="360"/>
                  </a:cubicBezTo>
                  <a:cubicBezTo>
                    <a:pt x="2277" y="360"/>
                    <a:pt x="2264" y="367"/>
                    <a:pt x="2267" y="382"/>
                  </a:cubicBezTo>
                  <a:cubicBezTo>
                    <a:pt x="2270" y="396"/>
                    <a:pt x="2295" y="412"/>
                    <a:pt x="2299" y="420"/>
                  </a:cubicBezTo>
                  <a:cubicBezTo>
                    <a:pt x="2302" y="428"/>
                    <a:pt x="2317" y="433"/>
                    <a:pt x="2322" y="449"/>
                  </a:cubicBezTo>
                  <a:cubicBezTo>
                    <a:pt x="2326" y="464"/>
                    <a:pt x="2332" y="485"/>
                    <a:pt x="2341" y="489"/>
                  </a:cubicBezTo>
                  <a:cubicBezTo>
                    <a:pt x="2350" y="494"/>
                    <a:pt x="2372" y="492"/>
                    <a:pt x="2396" y="491"/>
                  </a:cubicBezTo>
                  <a:cubicBezTo>
                    <a:pt x="2421" y="490"/>
                    <a:pt x="2433" y="494"/>
                    <a:pt x="2441" y="479"/>
                  </a:cubicBezTo>
                  <a:cubicBezTo>
                    <a:pt x="2449" y="464"/>
                    <a:pt x="2452" y="447"/>
                    <a:pt x="2454" y="435"/>
                  </a:cubicBezTo>
                  <a:cubicBezTo>
                    <a:pt x="2454" y="423"/>
                    <a:pt x="2458" y="410"/>
                    <a:pt x="2470" y="404"/>
                  </a:cubicBezTo>
                  <a:cubicBezTo>
                    <a:pt x="2482" y="399"/>
                    <a:pt x="2493" y="399"/>
                    <a:pt x="2505" y="399"/>
                  </a:cubicBezTo>
                  <a:cubicBezTo>
                    <a:pt x="2517" y="399"/>
                    <a:pt x="2532" y="395"/>
                    <a:pt x="2539" y="391"/>
                  </a:cubicBezTo>
                  <a:cubicBezTo>
                    <a:pt x="2546" y="388"/>
                    <a:pt x="2549" y="384"/>
                    <a:pt x="2539" y="374"/>
                  </a:cubicBezTo>
                  <a:cubicBezTo>
                    <a:pt x="2529" y="362"/>
                    <a:pt x="2520" y="356"/>
                    <a:pt x="2511" y="347"/>
                  </a:cubicBezTo>
                  <a:cubicBezTo>
                    <a:pt x="2503" y="338"/>
                    <a:pt x="2505" y="338"/>
                    <a:pt x="2493" y="339"/>
                  </a:cubicBezTo>
                  <a:cubicBezTo>
                    <a:pt x="2481" y="341"/>
                    <a:pt x="2473" y="344"/>
                    <a:pt x="2466" y="350"/>
                  </a:cubicBezTo>
                  <a:cubicBezTo>
                    <a:pt x="2458" y="357"/>
                    <a:pt x="2449" y="362"/>
                    <a:pt x="2445" y="357"/>
                  </a:cubicBezTo>
                  <a:cubicBezTo>
                    <a:pt x="2440" y="351"/>
                    <a:pt x="2440" y="335"/>
                    <a:pt x="2445" y="322"/>
                  </a:cubicBezTo>
                  <a:cubicBezTo>
                    <a:pt x="2451" y="309"/>
                    <a:pt x="2459" y="300"/>
                    <a:pt x="2464" y="292"/>
                  </a:cubicBezTo>
                  <a:cubicBezTo>
                    <a:pt x="2470" y="284"/>
                    <a:pt x="2466" y="268"/>
                    <a:pt x="2467" y="257"/>
                  </a:cubicBezTo>
                  <a:cubicBezTo>
                    <a:pt x="2470" y="246"/>
                    <a:pt x="2475" y="228"/>
                    <a:pt x="2487" y="225"/>
                  </a:cubicBezTo>
                  <a:cubicBezTo>
                    <a:pt x="2497" y="222"/>
                    <a:pt x="2505" y="202"/>
                    <a:pt x="2502" y="193"/>
                  </a:cubicBezTo>
                  <a:cubicBezTo>
                    <a:pt x="2499" y="185"/>
                    <a:pt x="2487" y="173"/>
                    <a:pt x="2476" y="167"/>
                  </a:cubicBezTo>
                  <a:cubicBezTo>
                    <a:pt x="2466" y="161"/>
                    <a:pt x="2459" y="155"/>
                    <a:pt x="2433" y="155"/>
                  </a:cubicBezTo>
                  <a:cubicBezTo>
                    <a:pt x="2408" y="155"/>
                    <a:pt x="2380" y="158"/>
                    <a:pt x="2361" y="162"/>
                  </a:cubicBezTo>
                  <a:cubicBezTo>
                    <a:pt x="2342" y="167"/>
                    <a:pt x="2293" y="180"/>
                    <a:pt x="2277" y="185"/>
                  </a:cubicBezTo>
                  <a:cubicBezTo>
                    <a:pt x="2260" y="191"/>
                    <a:pt x="2247" y="201"/>
                    <a:pt x="2244" y="214"/>
                  </a:cubicBezTo>
                  <a:cubicBezTo>
                    <a:pt x="2240" y="227"/>
                    <a:pt x="2233" y="247"/>
                    <a:pt x="2231" y="264"/>
                  </a:cubicBezTo>
                  <a:cubicBezTo>
                    <a:pt x="2229" y="280"/>
                    <a:pt x="2241" y="296"/>
                    <a:pt x="2250" y="296"/>
                  </a:cubicBezTo>
                  <a:cubicBezTo>
                    <a:pt x="2259" y="296"/>
                    <a:pt x="2274" y="293"/>
                    <a:pt x="2278" y="284"/>
                  </a:cubicBezTo>
                  <a:cubicBezTo>
                    <a:pt x="2283" y="273"/>
                    <a:pt x="2293" y="258"/>
                    <a:pt x="2293" y="258"/>
                  </a:cubicBezTo>
                  <a:moveTo>
                    <a:pt x="2510" y="8"/>
                  </a:moveTo>
                  <a:cubicBezTo>
                    <a:pt x="2510" y="8"/>
                    <a:pt x="2499" y="33"/>
                    <a:pt x="2496" y="42"/>
                  </a:cubicBezTo>
                  <a:cubicBezTo>
                    <a:pt x="2494" y="51"/>
                    <a:pt x="2473" y="74"/>
                    <a:pt x="2466" y="86"/>
                  </a:cubicBezTo>
                  <a:cubicBezTo>
                    <a:pt x="2461" y="99"/>
                    <a:pt x="2455" y="116"/>
                    <a:pt x="2455" y="116"/>
                  </a:cubicBezTo>
                  <a:cubicBezTo>
                    <a:pt x="2455" y="116"/>
                    <a:pt x="2470" y="116"/>
                    <a:pt x="2478" y="112"/>
                  </a:cubicBezTo>
                  <a:cubicBezTo>
                    <a:pt x="2487" y="109"/>
                    <a:pt x="2494" y="101"/>
                    <a:pt x="2494" y="101"/>
                  </a:cubicBezTo>
                  <a:cubicBezTo>
                    <a:pt x="2494" y="101"/>
                    <a:pt x="2527" y="97"/>
                    <a:pt x="2534" y="97"/>
                  </a:cubicBezTo>
                  <a:cubicBezTo>
                    <a:pt x="2541" y="97"/>
                    <a:pt x="2567" y="89"/>
                    <a:pt x="2569" y="76"/>
                  </a:cubicBezTo>
                  <a:cubicBezTo>
                    <a:pt x="2572" y="64"/>
                    <a:pt x="2572" y="49"/>
                    <a:pt x="2557" y="36"/>
                  </a:cubicBezTo>
                  <a:cubicBezTo>
                    <a:pt x="2543" y="22"/>
                    <a:pt x="2544" y="21"/>
                    <a:pt x="2534" y="16"/>
                  </a:cubicBezTo>
                  <a:cubicBezTo>
                    <a:pt x="2524" y="11"/>
                    <a:pt x="2510" y="8"/>
                    <a:pt x="2510" y="8"/>
                  </a:cubicBezTo>
                  <a:moveTo>
                    <a:pt x="2380" y="50"/>
                  </a:moveTo>
                  <a:cubicBezTo>
                    <a:pt x="2380" y="50"/>
                    <a:pt x="2375" y="71"/>
                    <a:pt x="2374" y="77"/>
                  </a:cubicBezTo>
                  <a:cubicBezTo>
                    <a:pt x="2371" y="82"/>
                    <a:pt x="2377" y="102"/>
                    <a:pt x="2386" y="103"/>
                  </a:cubicBezTo>
                  <a:cubicBezTo>
                    <a:pt x="2394" y="104"/>
                    <a:pt x="2407" y="106"/>
                    <a:pt x="2413" y="103"/>
                  </a:cubicBezTo>
                  <a:cubicBezTo>
                    <a:pt x="2418" y="99"/>
                    <a:pt x="2420" y="92"/>
                    <a:pt x="2423" y="90"/>
                  </a:cubicBezTo>
                  <a:cubicBezTo>
                    <a:pt x="2427" y="88"/>
                    <a:pt x="2427" y="81"/>
                    <a:pt x="2427" y="81"/>
                  </a:cubicBezTo>
                  <a:cubicBezTo>
                    <a:pt x="2427" y="81"/>
                    <a:pt x="2423" y="71"/>
                    <a:pt x="2415" y="66"/>
                  </a:cubicBezTo>
                  <a:cubicBezTo>
                    <a:pt x="2408" y="60"/>
                    <a:pt x="2398" y="58"/>
                    <a:pt x="2392" y="53"/>
                  </a:cubicBezTo>
                  <a:cubicBezTo>
                    <a:pt x="2385" y="49"/>
                    <a:pt x="2380" y="50"/>
                    <a:pt x="2380" y="50"/>
                  </a:cubicBezTo>
                  <a:moveTo>
                    <a:pt x="2350" y="132"/>
                  </a:moveTo>
                  <a:cubicBezTo>
                    <a:pt x="2350" y="132"/>
                    <a:pt x="2343" y="88"/>
                    <a:pt x="2341" y="74"/>
                  </a:cubicBezTo>
                  <a:cubicBezTo>
                    <a:pt x="2339" y="62"/>
                    <a:pt x="2327" y="39"/>
                    <a:pt x="2313" y="38"/>
                  </a:cubicBezTo>
                  <a:cubicBezTo>
                    <a:pt x="2299" y="37"/>
                    <a:pt x="2287" y="47"/>
                    <a:pt x="2283" y="59"/>
                  </a:cubicBezTo>
                  <a:cubicBezTo>
                    <a:pt x="2280" y="71"/>
                    <a:pt x="2284" y="91"/>
                    <a:pt x="2292" y="107"/>
                  </a:cubicBezTo>
                  <a:cubicBezTo>
                    <a:pt x="2301" y="123"/>
                    <a:pt x="2313" y="122"/>
                    <a:pt x="2318" y="132"/>
                  </a:cubicBezTo>
                  <a:cubicBezTo>
                    <a:pt x="2322" y="141"/>
                    <a:pt x="2325" y="140"/>
                    <a:pt x="2332" y="140"/>
                  </a:cubicBezTo>
                  <a:cubicBezTo>
                    <a:pt x="2340" y="140"/>
                    <a:pt x="2350" y="132"/>
                    <a:pt x="2350" y="132"/>
                  </a:cubicBezTo>
                </a:path>
                <a:path w="2572" h="508">
                  <a:moveTo>
                    <a:pt x="140" y="309"/>
                  </a:moveTo>
                  <a:lnTo>
                    <a:pt x="146" y="308"/>
                  </a:lnTo>
                  <a:lnTo>
                    <a:pt x="148" y="313"/>
                  </a:lnTo>
                  <a:cubicBezTo>
                    <a:pt x="148" y="314"/>
                    <a:pt x="148" y="318"/>
                    <a:pt x="147" y="320"/>
                  </a:cubicBezTo>
                  <a:cubicBezTo>
                    <a:pt x="145" y="322"/>
                    <a:pt x="139" y="318"/>
                    <a:pt x="139" y="318"/>
                  </a:cubicBezTo>
                  <a:cubicBezTo>
                    <a:pt x="131" y="314"/>
                    <a:pt x="142" y="313"/>
                    <a:pt x="140" y="309"/>
                  </a:cubicBezTo>
                  <a:moveTo>
                    <a:pt x="128" y="282"/>
                  </a:moveTo>
                  <a:cubicBezTo>
                    <a:pt x="128" y="283"/>
                    <a:pt x="130" y="281"/>
                    <a:pt x="131" y="278"/>
                  </a:cubicBezTo>
                  <a:cubicBezTo>
                    <a:pt x="132" y="275"/>
                    <a:pt x="133" y="274"/>
                    <a:pt x="135" y="273"/>
                  </a:cubicBezTo>
                  <a:cubicBezTo>
                    <a:pt x="137" y="272"/>
                    <a:pt x="138" y="268"/>
                    <a:pt x="142" y="272"/>
                  </a:cubicBezTo>
                  <a:cubicBezTo>
                    <a:pt x="145" y="275"/>
                    <a:pt x="141" y="273"/>
                    <a:pt x="147" y="277"/>
                  </a:cubicBezTo>
                  <a:cubicBezTo>
                    <a:pt x="152" y="281"/>
                    <a:pt x="149" y="282"/>
                    <a:pt x="147" y="283"/>
                  </a:cubicBezTo>
                  <a:cubicBezTo>
                    <a:pt x="144" y="285"/>
                    <a:pt x="128" y="282"/>
                    <a:pt x="128" y="282"/>
                  </a:cubicBezTo>
                  <a:moveTo>
                    <a:pt x="152" y="140"/>
                  </a:moveTo>
                  <a:cubicBezTo>
                    <a:pt x="152" y="140"/>
                    <a:pt x="161" y="133"/>
                    <a:pt x="171" y="141"/>
                  </a:cubicBezTo>
                  <a:cubicBezTo>
                    <a:pt x="181" y="149"/>
                    <a:pt x="183" y="147"/>
                    <a:pt x="190" y="159"/>
                  </a:cubicBezTo>
                  <a:cubicBezTo>
                    <a:pt x="197" y="171"/>
                    <a:pt x="200" y="175"/>
                    <a:pt x="195" y="194"/>
                  </a:cubicBezTo>
                  <a:cubicBezTo>
                    <a:pt x="190" y="214"/>
                    <a:pt x="178" y="240"/>
                    <a:pt x="161" y="243"/>
                  </a:cubicBezTo>
                  <a:cubicBezTo>
                    <a:pt x="144" y="244"/>
                    <a:pt x="146" y="238"/>
                    <a:pt x="144" y="219"/>
                  </a:cubicBezTo>
                  <a:cubicBezTo>
                    <a:pt x="142" y="200"/>
                    <a:pt x="141" y="166"/>
                    <a:pt x="144" y="157"/>
                  </a:cubicBezTo>
                  <a:cubicBezTo>
                    <a:pt x="148" y="149"/>
                    <a:pt x="152" y="140"/>
                    <a:pt x="152" y="140"/>
                  </a:cubicBezTo>
                  <a:moveTo>
                    <a:pt x="59" y="170"/>
                  </a:moveTo>
                  <a:cubicBezTo>
                    <a:pt x="59" y="170"/>
                    <a:pt x="45" y="201"/>
                    <a:pt x="52" y="211"/>
                  </a:cubicBezTo>
                  <a:cubicBezTo>
                    <a:pt x="58" y="223"/>
                    <a:pt x="73" y="228"/>
                    <a:pt x="70" y="246"/>
                  </a:cubicBezTo>
                  <a:cubicBezTo>
                    <a:pt x="67" y="264"/>
                    <a:pt x="65" y="285"/>
                    <a:pt x="53" y="286"/>
                  </a:cubicBezTo>
                  <a:cubicBezTo>
                    <a:pt x="41" y="287"/>
                    <a:pt x="35" y="287"/>
                    <a:pt x="29" y="278"/>
                  </a:cubicBezTo>
                  <a:cubicBezTo>
                    <a:pt x="24" y="268"/>
                    <a:pt x="19" y="249"/>
                    <a:pt x="15" y="240"/>
                  </a:cubicBezTo>
                  <a:cubicBezTo>
                    <a:pt x="11" y="230"/>
                    <a:pt x="7" y="234"/>
                    <a:pt x="7" y="234"/>
                  </a:cubicBezTo>
                  <a:cubicBezTo>
                    <a:pt x="7" y="234"/>
                    <a:pt x="0" y="306"/>
                    <a:pt x="5" y="333"/>
                  </a:cubicBezTo>
                  <a:cubicBezTo>
                    <a:pt x="10" y="360"/>
                    <a:pt x="24" y="351"/>
                    <a:pt x="41" y="359"/>
                  </a:cubicBezTo>
                  <a:cubicBezTo>
                    <a:pt x="59" y="367"/>
                    <a:pt x="72" y="355"/>
                    <a:pt x="77" y="379"/>
                  </a:cubicBezTo>
                  <a:cubicBezTo>
                    <a:pt x="81" y="401"/>
                    <a:pt x="100" y="447"/>
                    <a:pt x="120" y="456"/>
                  </a:cubicBezTo>
                  <a:cubicBezTo>
                    <a:pt x="140" y="466"/>
                    <a:pt x="200" y="465"/>
                    <a:pt x="228" y="450"/>
                  </a:cubicBezTo>
                  <a:cubicBezTo>
                    <a:pt x="257" y="435"/>
                    <a:pt x="267" y="423"/>
                    <a:pt x="257" y="405"/>
                  </a:cubicBezTo>
                  <a:cubicBezTo>
                    <a:pt x="248" y="388"/>
                    <a:pt x="201" y="402"/>
                    <a:pt x="181" y="409"/>
                  </a:cubicBezTo>
                  <a:cubicBezTo>
                    <a:pt x="163" y="416"/>
                    <a:pt x="133" y="418"/>
                    <a:pt x="127" y="402"/>
                  </a:cubicBezTo>
                  <a:cubicBezTo>
                    <a:pt x="124" y="397"/>
                    <a:pt x="123" y="389"/>
                    <a:pt x="125" y="384"/>
                  </a:cubicBezTo>
                  <a:cubicBezTo>
                    <a:pt x="129" y="375"/>
                    <a:pt x="142" y="371"/>
                    <a:pt x="155" y="365"/>
                  </a:cubicBezTo>
                  <a:cubicBezTo>
                    <a:pt x="173" y="357"/>
                    <a:pt x="193" y="351"/>
                    <a:pt x="193" y="339"/>
                  </a:cubicBezTo>
                  <a:cubicBezTo>
                    <a:pt x="193" y="327"/>
                    <a:pt x="190" y="294"/>
                    <a:pt x="198" y="270"/>
                  </a:cubicBezTo>
                  <a:cubicBezTo>
                    <a:pt x="206" y="246"/>
                    <a:pt x="209" y="240"/>
                    <a:pt x="226" y="224"/>
                  </a:cubicBezTo>
                  <a:cubicBezTo>
                    <a:pt x="244" y="210"/>
                    <a:pt x="252" y="202"/>
                    <a:pt x="249" y="194"/>
                  </a:cubicBezTo>
                  <a:cubicBezTo>
                    <a:pt x="247" y="186"/>
                    <a:pt x="230" y="161"/>
                    <a:pt x="205" y="145"/>
                  </a:cubicBezTo>
                  <a:cubicBezTo>
                    <a:pt x="179" y="128"/>
                    <a:pt x="163" y="110"/>
                    <a:pt x="163" y="110"/>
                  </a:cubicBezTo>
                  <a:cubicBezTo>
                    <a:pt x="163" y="110"/>
                    <a:pt x="164" y="88"/>
                    <a:pt x="159" y="70"/>
                  </a:cubicBezTo>
                  <a:cubicBezTo>
                    <a:pt x="153" y="50"/>
                    <a:pt x="155" y="36"/>
                    <a:pt x="135" y="21"/>
                  </a:cubicBezTo>
                  <a:cubicBezTo>
                    <a:pt x="115" y="6"/>
                    <a:pt x="102" y="5"/>
                    <a:pt x="102" y="5"/>
                  </a:cubicBezTo>
                  <a:cubicBezTo>
                    <a:pt x="102" y="5"/>
                    <a:pt x="116" y="32"/>
                    <a:pt x="116" y="42"/>
                  </a:cubicBezTo>
                  <a:cubicBezTo>
                    <a:pt x="116" y="52"/>
                    <a:pt x="109" y="83"/>
                    <a:pt x="101" y="100"/>
                  </a:cubicBezTo>
                  <a:cubicBezTo>
                    <a:pt x="93" y="118"/>
                    <a:pt x="82" y="138"/>
                    <a:pt x="72" y="151"/>
                  </a:cubicBezTo>
                  <a:cubicBezTo>
                    <a:pt x="62" y="164"/>
                    <a:pt x="59" y="170"/>
                    <a:pt x="59" y="170"/>
                  </a:cubicBezTo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82" name="picture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12441" y="330016"/>
            <a:ext cx="545108" cy="5319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8670" y="1589405"/>
            <a:ext cx="3858260" cy="424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50000"/>
              </a:lnSpc>
              <a:buClr>
                <a:srgbClr val="173F92"/>
              </a:buClr>
              <a:buFont typeface="Wingdings" panose="05000000000000000000" charset="0"/>
              <a:buChar char="p"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硬件、软件、算法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Clr>
                <a:srgbClr val="173F92"/>
              </a:buClr>
              <a:buFont typeface="Wingdings" panose="05000000000000000000" charset="0"/>
              <a:buChar char="p"/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文档、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视频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Clr>
                <a:srgbClr val="173F92"/>
              </a:buClr>
              <a:buFont typeface="Wingdings" panose="05000000000000000000" charset="0"/>
              <a:buChar char="p"/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背书、应用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Clr>
                <a:srgbClr val="173F92"/>
              </a:buClr>
              <a:buFont typeface="Wingdings" panose="05000000000000000000" charset="0"/>
              <a:buChar char="p"/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成果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Clr>
                <a:srgbClr val="173F92"/>
              </a:buClr>
              <a:buFont typeface="Wingdings" panose="05000000000000000000" charset="0"/>
              <a:buChar char="p"/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实景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Clr>
                <a:srgbClr val="173F92"/>
              </a:buClr>
              <a:buFont typeface="Wingdings" panose="05000000000000000000" charset="0"/>
              <a:buChar char="p"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体现赛题特色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90" y="1263015"/>
            <a:ext cx="4297680" cy="2275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70" y="4109085"/>
            <a:ext cx="5024120" cy="2245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1190060"/>
            <a:ext cx="12192000" cy="3151191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462280" y="2335530"/>
            <a:ext cx="11334750" cy="11385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ctr" rtl="0" eaLnBrk="0">
              <a:lnSpc>
                <a:spcPct val="90000"/>
              </a:lnSpc>
            </a:pPr>
            <a:r>
              <a:rPr lang="zh-CN" sz="7200" b="1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如何准备</a:t>
            </a:r>
            <a:r>
              <a:rPr lang="zh-CN" sz="7200" b="1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答辩</a:t>
            </a:r>
            <a:endParaRPr lang="zh-CN" sz="7200" b="1" kern="0" spc="-10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615711" y="5644945"/>
            <a:ext cx="8960576" cy="121305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 rot="21600000">
            <a:off x="254819" y="255774"/>
            <a:ext cx="691471" cy="691489"/>
            <a:chOff x="0" y="0"/>
            <a:chExt cx="691471" cy="691489"/>
          </a:xfrm>
        </p:grpSpPr>
        <p:sp>
          <p:nvSpPr>
            <p:cNvPr id="8" name="path"/>
            <p:cNvSpPr/>
            <p:nvPr/>
          </p:nvSpPr>
          <p:spPr>
            <a:xfrm>
              <a:off x="125718" y="125725"/>
              <a:ext cx="440034" cy="440039"/>
            </a:xfrm>
            <a:custGeom>
              <a:avLst/>
              <a:gdLst/>
              <a:ahLst/>
              <a:cxnLst/>
              <a:rect l="0" t="0" r="0" b="0"/>
              <a:pathLst>
                <a:path w="692" h="692">
                  <a:moveTo>
                    <a:pt x="584" y="108"/>
                  </a:moveTo>
                  <a:cubicBezTo>
                    <a:pt x="715" y="239"/>
                    <a:pt x="715" y="453"/>
                    <a:pt x="584" y="584"/>
                  </a:cubicBezTo>
                  <a:cubicBezTo>
                    <a:pt x="453" y="715"/>
                    <a:pt x="239" y="715"/>
                    <a:pt x="108" y="584"/>
                  </a:cubicBezTo>
                  <a:cubicBezTo>
                    <a:pt x="-22" y="453"/>
                    <a:pt x="-22" y="239"/>
                    <a:pt x="108" y="108"/>
                  </a:cubicBezTo>
                  <a:cubicBezTo>
                    <a:pt x="239" y="-22"/>
                    <a:pt x="453" y="-22"/>
                    <a:pt x="584" y="10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" name="path"/>
            <p:cNvSpPr/>
            <p:nvPr/>
          </p:nvSpPr>
          <p:spPr>
            <a:xfrm>
              <a:off x="0" y="0"/>
              <a:ext cx="691471" cy="691489"/>
            </a:xfrm>
            <a:custGeom>
              <a:avLst/>
              <a:gdLst/>
              <a:ahLst/>
              <a:cxnLst/>
              <a:rect l="0" t="0" r="0" b="0"/>
              <a:pathLst>
                <a:path w="1088" h="1088">
                  <a:moveTo>
                    <a:pt x="782" y="306"/>
                  </a:moveTo>
                  <a:cubicBezTo>
                    <a:pt x="651" y="175"/>
                    <a:pt x="437" y="175"/>
                    <a:pt x="306" y="306"/>
                  </a:cubicBezTo>
                  <a:cubicBezTo>
                    <a:pt x="175" y="437"/>
                    <a:pt x="175" y="651"/>
                    <a:pt x="306" y="782"/>
                  </a:cubicBezTo>
                  <a:cubicBezTo>
                    <a:pt x="437" y="913"/>
                    <a:pt x="651" y="913"/>
                    <a:pt x="782" y="782"/>
                  </a:cubicBezTo>
                  <a:cubicBezTo>
                    <a:pt x="913" y="651"/>
                    <a:pt x="913" y="437"/>
                    <a:pt x="782" y="306"/>
                  </a:cubicBezTo>
                  <a:moveTo>
                    <a:pt x="544" y="0"/>
                  </a:moveTo>
                  <a:cubicBezTo>
                    <a:pt x="844" y="0"/>
                    <a:pt x="1088" y="244"/>
                    <a:pt x="1088" y="544"/>
                  </a:cubicBezTo>
                  <a:cubicBezTo>
                    <a:pt x="1088" y="844"/>
                    <a:pt x="844" y="1088"/>
                    <a:pt x="544" y="1088"/>
                  </a:cubicBezTo>
                  <a:cubicBezTo>
                    <a:pt x="244" y="1088"/>
                    <a:pt x="0" y="844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</a:path>
                <a:path w="1088" h="1088">
                  <a:moveTo>
                    <a:pt x="688" y="609"/>
                  </a:moveTo>
                  <a:cubicBezTo>
                    <a:pt x="679" y="619"/>
                    <a:pt x="670" y="629"/>
                    <a:pt x="660" y="639"/>
                  </a:cubicBezTo>
                  <a:cubicBezTo>
                    <a:pt x="545" y="754"/>
                    <a:pt x="409" y="805"/>
                    <a:pt x="357" y="752"/>
                  </a:cubicBezTo>
                  <a:cubicBezTo>
                    <a:pt x="325" y="721"/>
                    <a:pt x="331" y="658"/>
                    <a:pt x="366" y="589"/>
                  </a:cubicBezTo>
                  <a:cubicBezTo>
                    <a:pt x="371" y="596"/>
                    <a:pt x="376" y="603"/>
                    <a:pt x="382" y="608"/>
                  </a:cubicBezTo>
                  <a:cubicBezTo>
                    <a:pt x="349" y="669"/>
                    <a:pt x="340" y="721"/>
                    <a:pt x="364" y="745"/>
                  </a:cubicBezTo>
                  <a:cubicBezTo>
                    <a:pt x="405" y="786"/>
                    <a:pt x="529" y="730"/>
                    <a:pt x="640" y="619"/>
                  </a:cubicBezTo>
                  <a:cubicBezTo>
                    <a:pt x="643" y="616"/>
                    <a:pt x="646" y="613"/>
                    <a:pt x="649" y="609"/>
                  </a:cubicBezTo>
                  <a:lnTo>
                    <a:pt x="688" y="609"/>
                  </a:lnTo>
                  <a:close/>
                  <a:moveTo>
                    <a:pt x="470" y="449"/>
                  </a:moveTo>
                  <a:cubicBezTo>
                    <a:pt x="585" y="334"/>
                    <a:pt x="721" y="283"/>
                    <a:pt x="773" y="336"/>
                  </a:cubicBezTo>
                  <a:cubicBezTo>
                    <a:pt x="802" y="364"/>
                    <a:pt x="800" y="417"/>
                    <a:pt x="773" y="479"/>
                  </a:cubicBezTo>
                  <a:lnTo>
                    <a:pt x="748" y="479"/>
                  </a:lnTo>
                  <a:cubicBezTo>
                    <a:pt x="781" y="418"/>
                    <a:pt x="790" y="367"/>
                    <a:pt x="766" y="343"/>
                  </a:cubicBezTo>
                  <a:cubicBezTo>
                    <a:pt x="725" y="302"/>
                    <a:pt x="601" y="358"/>
                    <a:pt x="490" y="469"/>
                  </a:cubicBezTo>
                  <a:cubicBezTo>
                    <a:pt x="489" y="470"/>
                    <a:pt x="489" y="470"/>
                    <a:pt x="488" y="471"/>
                  </a:cubicBezTo>
                  <a:cubicBezTo>
                    <a:pt x="480" y="465"/>
                    <a:pt x="470" y="461"/>
                    <a:pt x="460" y="459"/>
                  </a:cubicBezTo>
                  <a:cubicBezTo>
                    <a:pt x="463" y="456"/>
                    <a:pt x="467" y="452"/>
                    <a:pt x="470" y="449"/>
                  </a:cubicBezTo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"/>
            <p:cNvSpPr/>
            <p:nvPr/>
          </p:nvSpPr>
          <p:spPr>
            <a:xfrm>
              <a:off x="207377" y="194049"/>
              <a:ext cx="302171" cy="303385"/>
            </a:xfrm>
            <a:custGeom>
              <a:avLst/>
              <a:gdLst/>
              <a:ahLst/>
              <a:cxnLst/>
              <a:rect l="0" t="0" r="0" b="0"/>
              <a:pathLst>
                <a:path w="475" h="477">
                  <a:moveTo>
                    <a:pt x="265" y="84"/>
                  </a:moveTo>
                  <a:cubicBezTo>
                    <a:pt x="288" y="102"/>
                    <a:pt x="311" y="121"/>
                    <a:pt x="333" y="143"/>
                  </a:cubicBezTo>
                  <a:cubicBezTo>
                    <a:pt x="343" y="153"/>
                    <a:pt x="353" y="163"/>
                    <a:pt x="361" y="173"/>
                  </a:cubicBezTo>
                  <a:lnTo>
                    <a:pt x="323" y="173"/>
                  </a:lnTo>
                  <a:cubicBezTo>
                    <a:pt x="320" y="170"/>
                    <a:pt x="317" y="167"/>
                    <a:pt x="313" y="163"/>
                  </a:cubicBezTo>
                  <a:cubicBezTo>
                    <a:pt x="290" y="140"/>
                    <a:pt x="266" y="119"/>
                    <a:pt x="243" y="101"/>
                  </a:cubicBezTo>
                  <a:cubicBezTo>
                    <a:pt x="250" y="95"/>
                    <a:pt x="258" y="90"/>
                    <a:pt x="265" y="84"/>
                  </a:cubicBezTo>
                  <a:moveTo>
                    <a:pt x="266" y="398"/>
                  </a:moveTo>
                  <a:cubicBezTo>
                    <a:pt x="342" y="450"/>
                    <a:pt x="411" y="468"/>
                    <a:pt x="440" y="440"/>
                  </a:cubicBezTo>
                  <a:cubicBezTo>
                    <a:pt x="463" y="416"/>
                    <a:pt x="455" y="364"/>
                    <a:pt x="422" y="304"/>
                  </a:cubicBezTo>
                  <a:lnTo>
                    <a:pt x="447" y="304"/>
                  </a:lnTo>
                  <a:cubicBezTo>
                    <a:pt x="473" y="365"/>
                    <a:pt x="475" y="418"/>
                    <a:pt x="447" y="447"/>
                  </a:cubicBezTo>
                  <a:cubicBezTo>
                    <a:pt x="409" y="484"/>
                    <a:pt x="328" y="469"/>
                    <a:pt x="243" y="414"/>
                  </a:cubicBezTo>
                  <a:cubicBezTo>
                    <a:pt x="251" y="409"/>
                    <a:pt x="258" y="404"/>
                    <a:pt x="266" y="398"/>
                  </a:cubicBezTo>
                  <a:moveTo>
                    <a:pt x="114" y="162"/>
                  </a:moveTo>
                  <a:cubicBezTo>
                    <a:pt x="156" y="162"/>
                    <a:pt x="191" y="196"/>
                    <a:pt x="191" y="238"/>
                  </a:cubicBezTo>
                  <a:cubicBezTo>
                    <a:pt x="191" y="266"/>
                    <a:pt x="176" y="290"/>
                    <a:pt x="154" y="303"/>
                  </a:cubicBezTo>
                  <a:cubicBezTo>
                    <a:pt x="157" y="307"/>
                    <a:pt x="160" y="310"/>
                    <a:pt x="164" y="313"/>
                  </a:cubicBezTo>
                  <a:cubicBezTo>
                    <a:pt x="187" y="337"/>
                    <a:pt x="211" y="357"/>
                    <a:pt x="234" y="376"/>
                  </a:cubicBezTo>
                  <a:cubicBezTo>
                    <a:pt x="227" y="381"/>
                    <a:pt x="219" y="387"/>
                    <a:pt x="211" y="392"/>
                  </a:cubicBezTo>
                  <a:cubicBezTo>
                    <a:pt x="188" y="375"/>
                    <a:pt x="166" y="356"/>
                    <a:pt x="143" y="333"/>
                  </a:cubicBezTo>
                  <a:cubicBezTo>
                    <a:pt x="137" y="327"/>
                    <a:pt x="131" y="320"/>
                    <a:pt x="125" y="314"/>
                  </a:cubicBezTo>
                  <a:cubicBezTo>
                    <a:pt x="121" y="314"/>
                    <a:pt x="118" y="315"/>
                    <a:pt x="114" y="315"/>
                  </a:cubicBezTo>
                  <a:cubicBezTo>
                    <a:pt x="72" y="315"/>
                    <a:pt x="38" y="280"/>
                    <a:pt x="38" y="238"/>
                  </a:cubicBezTo>
                  <a:cubicBezTo>
                    <a:pt x="38" y="227"/>
                    <a:pt x="41" y="215"/>
                    <a:pt x="46" y="205"/>
                  </a:cubicBezTo>
                  <a:cubicBezTo>
                    <a:pt x="5" y="131"/>
                    <a:pt x="-2" y="63"/>
                    <a:pt x="30" y="30"/>
                  </a:cubicBezTo>
                  <a:cubicBezTo>
                    <a:pt x="68" y="-7"/>
                    <a:pt x="149" y="8"/>
                    <a:pt x="234" y="63"/>
                  </a:cubicBezTo>
                  <a:cubicBezTo>
                    <a:pt x="226" y="68"/>
                    <a:pt x="219" y="73"/>
                    <a:pt x="211" y="78"/>
                  </a:cubicBezTo>
                  <a:cubicBezTo>
                    <a:pt x="135" y="27"/>
                    <a:pt x="66" y="9"/>
                    <a:pt x="37" y="37"/>
                  </a:cubicBezTo>
                  <a:cubicBezTo>
                    <a:pt x="12" y="62"/>
                    <a:pt x="23" y="118"/>
                    <a:pt x="61" y="184"/>
                  </a:cubicBezTo>
                  <a:cubicBezTo>
                    <a:pt x="75" y="170"/>
                    <a:pt x="94" y="162"/>
                    <a:pt x="114" y="162"/>
                  </a:cubicBezTo>
                </a:path>
              </a:pathLst>
            </a:custGeom>
            <a:solidFill>
              <a:srgbClr val="EF82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" name="path"/>
            <p:cNvSpPr/>
            <p:nvPr/>
          </p:nvSpPr>
          <p:spPr>
            <a:xfrm>
              <a:off x="163241" y="314627"/>
              <a:ext cx="58620" cy="62236"/>
            </a:xfrm>
            <a:custGeom>
              <a:avLst/>
              <a:gdLst/>
              <a:ahLst/>
              <a:cxnLst/>
              <a:rect l="0" t="0" r="0" b="0"/>
              <a:pathLst>
                <a:path w="92" h="98">
                  <a:moveTo>
                    <a:pt x="62" y="0"/>
                  </a:moveTo>
                  <a:lnTo>
                    <a:pt x="92" y="0"/>
                  </a:lnTo>
                  <a:lnTo>
                    <a:pt x="92" y="57"/>
                  </a:lnTo>
                  <a:cubicBezTo>
                    <a:pt x="92" y="63"/>
                    <a:pt x="91" y="68"/>
                    <a:pt x="89" y="73"/>
                  </a:cubicBezTo>
                  <a:cubicBezTo>
                    <a:pt x="87" y="78"/>
                    <a:pt x="85" y="83"/>
                    <a:pt x="81" y="86"/>
                  </a:cubicBezTo>
                  <a:cubicBezTo>
                    <a:pt x="77" y="90"/>
                    <a:pt x="73" y="93"/>
                    <a:pt x="69" y="94"/>
                  </a:cubicBezTo>
                  <a:cubicBezTo>
                    <a:pt x="63" y="96"/>
                    <a:pt x="56" y="98"/>
                    <a:pt x="48" y="98"/>
                  </a:cubicBezTo>
                  <a:cubicBezTo>
                    <a:pt x="43" y="98"/>
                    <a:pt x="38" y="97"/>
                    <a:pt x="33" y="97"/>
                  </a:cubicBezTo>
                  <a:cubicBezTo>
                    <a:pt x="27" y="96"/>
                    <a:pt x="23" y="95"/>
                    <a:pt x="19" y="93"/>
                  </a:cubicBezTo>
                  <a:cubicBezTo>
                    <a:pt x="15" y="91"/>
                    <a:pt x="12" y="88"/>
                    <a:pt x="9" y="84"/>
                  </a:cubicBezTo>
                  <a:cubicBezTo>
                    <a:pt x="6" y="81"/>
                    <a:pt x="3" y="77"/>
                    <a:pt x="2" y="73"/>
                  </a:cubicBezTo>
                  <a:cubicBezTo>
                    <a:pt x="0" y="67"/>
                    <a:pt x="0" y="62"/>
                    <a:pt x="0" y="57"/>
                  </a:cubicBezTo>
                  <a:lnTo>
                    <a:pt x="0" y="0"/>
                  </a:lnTo>
                  <a:lnTo>
                    <a:pt x="29" y="0"/>
                  </a:lnTo>
                  <a:lnTo>
                    <a:pt x="29" y="58"/>
                  </a:lnTo>
                  <a:cubicBezTo>
                    <a:pt x="29" y="64"/>
                    <a:pt x="31" y="68"/>
                    <a:pt x="34" y="71"/>
                  </a:cubicBezTo>
                  <a:cubicBezTo>
                    <a:pt x="36" y="74"/>
                    <a:pt x="41" y="75"/>
                    <a:pt x="46" y="75"/>
                  </a:cubicBezTo>
                  <a:cubicBezTo>
                    <a:pt x="51" y="75"/>
                    <a:pt x="55" y="74"/>
                    <a:pt x="58" y="71"/>
                  </a:cubicBezTo>
                  <a:cubicBezTo>
                    <a:pt x="61" y="68"/>
                    <a:pt x="62" y="64"/>
                    <a:pt x="62" y="58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" name="path"/>
            <p:cNvSpPr/>
            <p:nvPr/>
          </p:nvSpPr>
          <p:spPr>
            <a:xfrm>
              <a:off x="252179" y="314623"/>
              <a:ext cx="54881" cy="62237"/>
            </a:xfrm>
            <a:custGeom>
              <a:avLst/>
              <a:gdLst/>
              <a:ahLst/>
              <a:cxnLst/>
              <a:rect l="0" t="0" r="0" b="0"/>
              <a:pathLst>
                <a:path w="86" h="98">
                  <a:moveTo>
                    <a:pt x="17" y="40"/>
                  </a:moveTo>
                  <a:lnTo>
                    <a:pt x="69" y="40"/>
                  </a:lnTo>
                  <a:cubicBezTo>
                    <a:pt x="68" y="32"/>
                    <a:pt x="66" y="26"/>
                    <a:pt x="63" y="22"/>
                  </a:cubicBezTo>
                  <a:cubicBezTo>
                    <a:pt x="58" y="16"/>
                    <a:pt x="52" y="13"/>
                    <a:pt x="43" y="13"/>
                  </a:cubicBezTo>
                  <a:cubicBezTo>
                    <a:pt x="36" y="13"/>
                    <a:pt x="30" y="15"/>
                    <a:pt x="25" y="20"/>
                  </a:cubicBezTo>
                  <a:cubicBezTo>
                    <a:pt x="20" y="25"/>
                    <a:pt x="17" y="31"/>
                    <a:pt x="17" y="40"/>
                  </a:cubicBezTo>
                  <a:moveTo>
                    <a:pt x="69" y="65"/>
                  </a:moveTo>
                  <a:lnTo>
                    <a:pt x="85" y="67"/>
                  </a:lnTo>
                  <a:cubicBezTo>
                    <a:pt x="83" y="77"/>
                    <a:pt x="78" y="84"/>
                    <a:pt x="71" y="90"/>
                  </a:cubicBezTo>
                  <a:cubicBezTo>
                    <a:pt x="64" y="95"/>
                    <a:pt x="55" y="98"/>
                    <a:pt x="44" y="98"/>
                  </a:cubicBezTo>
                  <a:cubicBezTo>
                    <a:pt x="30" y="98"/>
                    <a:pt x="20" y="93"/>
                    <a:pt x="12" y="85"/>
                  </a:cubicBezTo>
                  <a:cubicBezTo>
                    <a:pt x="4" y="76"/>
                    <a:pt x="0" y="65"/>
                    <a:pt x="0" y="49"/>
                  </a:cubicBezTo>
                  <a:cubicBezTo>
                    <a:pt x="0" y="34"/>
                    <a:pt x="4" y="21"/>
                    <a:pt x="12" y="13"/>
                  </a:cubicBezTo>
                  <a:cubicBezTo>
                    <a:pt x="20" y="4"/>
                    <a:pt x="30" y="0"/>
                    <a:pt x="43" y="0"/>
                  </a:cubicBezTo>
                  <a:cubicBezTo>
                    <a:pt x="56" y="0"/>
                    <a:pt x="66" y="4"/>
                    <a:pt x="74" y="12"/>
                  </a:cubicBezTo>
                  <a:cubicBezTo>
                    <a:pt x="82" y="21"/>
                    <a:pt x="86" y="33"/>
                    <a:pt x="86" y="48"/>
                  </a:cubicBezTo>
                  <a:cubicBezTo>
                    <a:pt x="86" y="49"/>
                    <a:pt x="86" y="51"/>
                    <a:pt x="86" y="53"/>
                  </a:cubicBezTo>
                  <a:lnTo>
                    <a:pt x="16" y="53"/>
                  </a:lnTo>
                  <a:cubicBezTo>
                    <a:pt x="17" y="63"/>
                    <a:pt x="19" y="71"/>
                    <a:pt x="25" y="76"/>
                  </a:cubicBezTo>
                  <a:cubicBezTo>
                    <a:pt x="30" y="82"/>
                    <a:pt x="36" y="84"/>
                    <a:pt x="44" y="84"/>
                  </a:cubicBezTo>
                  <a:cubicBezTo>
                    <a:pt x="50" y="84"/>
                    <a:pt x="55" y="83"/>
                    <a:pt x="59" y="80"/>
                  </a:cubicBezTo>
                  <a:cubicBezTo>
                    <a:pt x="63" y="77"/>
                    <a:pt x="67" y="72"/>
                    <a:pt x="69" y="65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" name="path"/>
            <p:cNvSpPr/>
            <p:nvPr/>
          </p:nvSpPr>
          <p:spPr>
            <a:xfrm>
              <a:off x="338672" y="314625"/>
              <a:ext cx="189028" cy="62237"/>
            </a:xfrm>
            <a:custGeom>
              <a:avLst/>
              <a:gdLst/>
              <a:ahLst/>
              <a:cxnLst/>
              <a:rect l="0" t="0" r="0" b="0"/>
              <a:pathLst>
                <a:path w="297" h="98">
                  <a:moveTo>
                    <a:pt x="0" y="65"/>
                  </a:moveTo>
                  <a:lnTo>
                    <a:pt x="27" y="63"/>
                  </a:lnTo>
                  <a:cubicBezTo>
                    <a:pt x="28" y="67"/>
                    <a:pt x="29" y="71"/>
                    <a:pt x="31" y="73"/>
                  </a:cubicBezTo>
                  <a:cubicBezTo>
                    <a:pt x="34" y="77"/>
                    <a:pt x="38" y="79"/>
                    <a:pt x="44" y="79"/>
                  </a:cubicBezTo>
                  <a:cubicBezTo>
                    <a:pt x="48" y="79"/>
                    <a:pt x="51" y="78"/>
                    <a:pt x="54" y="76"/>
                  </a:cubicBezTo>
                  <a:cubicBezTo>
                    <a:pt x="56" y="74"/>
                    <a:pt x="57" y="72"/>
                    <a:pt x="57" y="69"/>
                  </a:cubicBezTo>
                  <a:cubicBezTo>
                    <a:pt x="57" y="67"/>
                    <a:pt x="56" y="64"/>
                    <a:pt x="54" y="63"/>
                  </a:cubicBezTo>
                  <a:cubicBezTo>
                    <a:pt x="52" y="61"/>
                    <a:pt x="47" y="59"/>
                    <a:pt x="39" y="57"/>
                  </a:cubicBezTo>
                  <a:cubicBezTo>
                    <a:pt x="26" y="54"/>
                    <a:pt x="17" y="50"/>
                    <a:pt x="11" y="46"/>
                  </a:cubicBezTo>
                  <a:cubicBezTo>
                    <a:pt x="6" y="41"/>
                    <a:pt x="3" y="35"/>
                    <a:pt x="3" y="27"/>
                  </a:cubicBezTo>
                  <a:cubicBezTo>
                    <a:pt x="3" y="22"/>
                    <a:pt x="4" y="18"/>
                    <a:pt x="7" y="13"/>
                  </a:cubicBezTo>
                  <a:cubicBezTo>
                    <a:pt x="10" y="9"/>
                    <a:pt x="14" y="6"/>
                    <a:pt x="20" y="3"/>
                  </a:cubicBezTo>
                  <a:cubicBezTo>
                    <a:pt x="26" y="1"/>
                    <a:pt x="33" y="0"/>
                    <a:pt x="43" y="0"/>
                  </a:cubicBezTo>
                  <a:cubicBezTo>
                    <a:pt x="55" y="0"/>
                    <a:pt x="65" y="2"/>
                    <a:pt x="71" y="6"/>
                  </a:cubicBezTo>
                  <a:cubicBezTo>
                    <a:pt x="77" y="11"/>
                    <a:pt x="81" y="18"/>
                    <a:pt x="82" y="28"/>
                  </a:cubicBezTo>
                  <a:lnTo>
                    <a:pt x="55" y="29"/>
                  </a:lnTo>
                  <a:cubicBezTo>
                    <a:pt x="54" y="25"/>
                    <a:pt x="53" y="22"/>
                    <a:pt x="50" y="20"/>
                  </a:cubicBezTo>
                  <a:cubicBezTo>
                    <a:pt x="48" y="18"/>
                    <a:pt x="45" y="17"/>
                    <a:pt x="40" y="17"/>
                  </a:cubicBezTo>
                  <a:cubicBezTo>
                    <a:pt x="37" y="17"/>
                    <a:pt x="34" y="18"/>
                    <a:pt x="33" y="19"/>
                  </a:cubicBezTo>
                  <a:cubicBezTo>
                    <a:pt x="31" y="21"/>
                    <a:pt x="30" y="23"/>
                    <a:pt x="30" y="25"/>
                  </a:cubicBezTo>
                  <a:cubicBezTo>
                    <a:pt x="30" y="26"/>
                    <a:pt x="31" y="27"/>
                    <a:pt x="32" y="29"/>
                  </a:cubicBezTo>
                  <a:cubicBezTo>
                    <a:pt x="34" y="30"/>
                    <a:pt x="37" y="31"/>
                    <a:pt x="42" y="32"/>
                  </a:cubicBezTo>
                  <a:cubicBezTo>
                    <a:pt x="55" y="35"/>
                    <a:pt x="64" y="38"/>
                    <a:pt x="70" y="41"/>
                  </a:cubicBezTo>
                  <a:cubicBezTo>
                    <a:pt x="75" y="43"/>
                    <a:pt x="79" y="47"/>
                    <a:pt x="82" y="51"/>
                  </a:cubicBezTo>
                  <a:cubicBezTo>
                    <a:pt x="84" y="55"/>
                    <a:pt x="85" y="60"/>
                    <a:pt x="85" y="65"/>
                  </a:cubicBezTo>
                  <a:cubicBezTo>
                    <a:pt x="85" y="71"/>
                    <a:pt x="84" y="77"/>
                    <a:pt x="80" y="82"/>
                  </a:cubicBezTo>
                  <a:cubicBezTo>
                    <a:pt x="77" y="87"/>
                    <a:pt x="72" y="91"/>
                    <a:pt x="66" y="94"/>
                  </a:cubicBezTo>
                  <a:cubicBezTo>
                    <a:pt x="60" y="96"/>
                    <a:pt x="53" y="98"/>
                    <a:pt x="44" y="98"/>
                  </a:cubicBezTo>
                  <a:cubicBezTo>
                    <a:pt x="27" y="98"/>
                    <a:pt x="16" y="94"/>
                    <a:pt x="10" y="88"/>
                  </a:cubicBezTo>
                  <a:cubicBezTo>
                    <a:pt x="4" y="82"/>
                    <a:pt x="0" y="74"/>
                    <a:pt x="0" y="65"/>
                  </a:cubicBezTo>
                </a:path>
                <a:path w="297" h="98">
                  <a:moveTo>
                    <a:pt x="97" y="0"/>
                  </a:moveTo>
                  <a:lnTo>
                    <a:pt x="189" y="0"/>
                  </a:lnTo>
                  <a:lnTo>
                    <a:pt x="189" y="24"/>
                  </a:lnTo>
                  <a:lnTo>
                    <a:pt x="158" y="24"/>
                  </a:lnTo>
                  <a:lnTo>
                    <a:pt x="158" y="98"/>
                  </a:lnTo>
                  <a:lnTo>
                    <a:pt x="128" y="98"/>
                  </a:lnTo>
                  <a:lnTo>
                    <a:pt x="128" y="24"/>
                  </a:lnTo>
                  <a:lnTo>
                    <a:pt x="97" y="24"/>
                  </a:lnTo>
                  <a:lnTo>
                    <a:pt x="97" y="0"/>
                  </a:lnTo>
                  <a:close/>
                </a:path>
                <a:path w="297" h="98">
                  <a:moveTo>
                    <a:pt x="250" y="0"/>
                  </a:moveTo>
                  <a:cubicBezTo>
                    <a:pt x="272" y="0"/>
                    <a:pt x="291" y="15"/>
                    <a:pt x="297" y="35"/>
                  </a:cubicBezTo>
                  <a:lnTo>
                    <a:pt x="272" y="35"/>
                  </a:lnTo>
                  <a:cubicBezTo>
                    <a:pt x="268" y="28"/>
                    <a:pt x="259" y="23"/>
                    <a:pt x="250" y="23"/>
                  </a:cubicBezTo>
                  <a:cubicBezTo>
                    <a:pt x="236" y="23"/>
                    <a:pt x="224" y="34"/>
                    <a:pt x="224" y="48"/>
                  </a:cubicBezTo>
                  <a:cubicBezTo>
                    <a:pt x="224" y="63"/>
                    <a:pt x="236" y="74"/>
                    <a:pt x="250" y="74"/>
                  </a:cubicBezTo>
                  <a:cubicBezTo>
                    <a:pt x="259" y="74"/>
                    <a:pt x="268" y="69"/>
                    <a:pt x="272" y="62"/>
                  </a:cubicBezTo>
                  <a:lnTo>
                    <a:pt x="297" y="62"/>
                  </a:lnTo>
                  <a:cubicBezTo>
                    <a:pt x="291" y="82"/>
                    <a:pt x="272" y="98"/>
                    <a:pt x="250" y="98"/>
                  </a:cubicBezTo>
                  <a:cubicBezTo>
                    <a:pt x="223" y="98"/>
                    <a:pt x="201" y="75"/>
                    <a:pt x="201" y="48"/>
                  </a:cubicBezTo>
                  <a:cubicBezTo>
                    <a:pt x="201" y="22"/>
                    <a:pt x="223" y="0"/>
                    <a:pt x="250" y="0"/>
                  </a:cubicBezTo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"/>
            <p:cNvSpPr/>
            <p:nvPr/>
          </p:nvSpPr>
          <p:spPr>
            <a:xfrm>
              <a:off x="8445" y="29029"/>
              <a:ext cx="674591" cy="621222"/>
            </a:xfrm>
            <a:custGeom>
              <a:avLst/>
              <a:gdLst/>
              <a:ahLst/>
              <a:cxnLst/>
              <a:rect l="0" t="0" r="0" b="0"/>
              <a:pathLst>
                <a:path w="1062" h="978">
                  <a:moveTo>
                    <a:pt x="619" y="944"/>
                  </a:moveTo>
                  <a:cubicBezTo>
                    <a:pt x="619" y="944"/>
                    <a:pt x="616" y="946"/>
                    <a:pt x="617" y="951"/>
                  </a:cubicBezTo>
                  <a:cubicBezTo>
                    <a:pt x="617" y="958"/>
                    <a:pt x="619" y="960"/>
                    <a:pt x="625" y="962"/>
                  </a:cubicBezTo>
                  <a:cubicBezTo>
                    <a:pt x="634" y="965"/>
                    <a:pt x="648" y="953"/>
                    <a:pt x="641" y="943"/>
                  </a:cubicBezTo>
                  <a:cubicBezTo>
                    <a:pt x="638" y="938"/>
                    <a:pt x="634" y="942"/>
                    <a:pt x="634" y="945"/>
                  </a:cubicBezTo>
                  <a:cubicBezTo>
                    <a:pt x="634" y="948"/>
                    <a:pt x="632" y="951"/>
                    <a:pt x="632" y="951"/>
                  </a:cubicBezTo>
                  <a:cubicBezTo>
                    <a:pt x="632" y="951"/>
                    <a:pt x="626" y="950"/>
                    <a:pt x="625" y="946"/>
                  </a:cubicBezTo>
                  <a:cubicBezTo>
                    <a:pt x="625" y="942"/>
                    <a:pt x="619" y="944"/>
                    <a:pt x="619" y="944"/>
                  </a:cubicBezTo>
                  <a:moveTo>
                    <a:pt x="638" y="909"/>
                  </a:moveTo>
                  <a:cubicBezTo>
                    <a:pt x="647" y="900"/>
                    <a:pt x="672" y="901"/>
                    <a:pt x="673" y="915"/>
                  </a:cubicBezTo>
                  <a:cubicBezTo>
                    <a:pt x="673" y="921"/>
                    <a:pt x="673" y="927"/>
                    <a:pt x="663" y="928"/>
                  </a:cubicBezTo>
                  <a:cubicBezTo>
                    <a:pt x="653" y="929"/>
                    <a:pt x="656" y="920"/>
                    <a:pt x="656" y="920"/>
                  </a:cubicBezTo>
                  <a:lnTo>
                    <a:pt x="660" y="920"/>
                  </a:lnTo>
                  <a:cubicBezTo>
                    <a:pt x="660" y="920"/>
                    <a:pt x="662" y="917"/>
                    <a:pt x="661" y="914"/>
                  </a:cubicBezTo>
                  <a:cubicBezTo>
                    <a:pt x="660" y="912"/>
                    <a:pt x="656" y="912"/>
                    <a:pt x="646" y="914"/>
                  </a:cubicBezTo>
                  <a:cubicBezTo>
                    <a:pt x="636" y="917"/>
                    <a:pt x="628" y="930"/>
                    <a:pt x="628" y="930"/>
                  </a:cubicBezTo>
                  <a:cubicBezTo>
                    <a:pt x="628" y="930"/>
                    <a:pt x="633" y="928"/>
                    <a:pt x="643" y="931"/>
                  </a:cubicBezTo>
                  <a:cubicBezTo>
                    <a:pt x="659" y="938"/>
                    <a:pt x="657" y="967"/>
                    <a:pt x="632" y="971"/>
                  </a:cubicBezTo>
                  <a:cubicBezTo>
                    <a:pt x="606" y="977"/>
                    <a:pt x="600" y="959"/>
                    <a:pt x="606" y="940"/>
                  </a:cubicBezTo>
                  <a:cubicBezTo>
                    <a:pt x="612" y="920"/>
                    <a:pt x="638" y="909"/>
                    <a:pt x="638" y="909"/>
                  </a:cubicBezTo>
                  <a:moveTo>
                    <a:pt x="559" y="905"/>
                  </a:moveTo>
                  <a:lnTo>
                    <a:pt x="537" y="936"/>
                  </a:lnTo>
                  <a:cubicBezTo>
                    <a:pt x="537" y="936"/>
                    <a:pt x="555" y="933"/>
                    <a:pt x="560" y="938"/>
                  </a:cubicBezTo>
                  <a:cubicBezTo>
                    <a:pt x="565" y="944"/>
                    <a:pt x="565" y="949"/>
                    <a:pt x="563" y="955"/>
                  </a:cubicBezTo>
                  <a:cubicBezTo>
                    <a:pt x="561" y="961"/>
                    <a:pt x="555" y="964"/>
                    <a:pt x="549" y="963"/>
                  </a:cubicBezTo>
                  <a:cubicBezTo>
                    <a:pt x="544" y="962"/>
                    <a:pt x="539" y="959"/>
                    <a:pt x="540" y="953"/>
                  </a:cubicBezTo>
                  <a:cubicBezTo>
                    <a:pt x="541" y="949"/>
                    <a:pt x="543" y="957"/>
                    <a:pt x="543" y="957"/>
                  </a:cubicBezTo>
                  <a:cubicBezTo>
                    <a:pt x="543" y="957"/>
                    <a:pt x="546" y="957"/>
                    <a:pt x="547" y="953"/>
                  </a:cubicBezTo>
                  <a:cubicBezTo>
                    <a:pt x="548" y="949"/>
                    <a:pt x="550" y="944"/>
                    <a:pt x="546" y="942"/>
                  </a:cubicBezTo>
                  <a:cubicBezTo>
                    <a:pt x="542" y="941"/>
                    <a:pt x="533" y="938"/>
                    <a:pt x="530" y="945"/>
                  </a:cubicBezTo>
                  <a:cubicBezTo>
                    <a:pt x="526" y="951"/>
                    <a:pt x="525" y="966"/>
                    <a:pt x="534" y="971"/>
                  </a:cubicBezTo>
                  <a:cubicBezTo>
                    <a:pt x="544" y="978"/>
                    <a:pt x="563" y="976"/>
                    <a:pt x="571" y="968"/>
                  </a:cubicBezTo>
                  <a:cubicBezTo>
                    <a:pt x="578" y="961"/>
                    <a:pt x="580" y="953"/>
                    <a:pt x="580" y="946"/>
                  </a:cubicBezTo>
                  <a:cubicBezTo>
                    <a:pt x="580" y="938"/>
                    <a:pt x="577" y="931"/>
                    <a:pt x="571" y="929"/>
                  </a:cubicBezTo>
                  <a:cubicBezTo>
                    <a:pt x="564" y="927"/>
                    <a:pt x="556" y="927"/>
                    <a:pt x="556" y="927"/>
                  </a:cubicBezTo>
                  <a:lnTo>
                    <a:pt x="564" y="916"/>
                  </a:lnTo>
                  <a:lnTo>
                    <a:pt x="582" y="917"/>
                  </a:lnTo>
                  <a:lnTo>
                    <a:pt x="587" y="928"/>
                  </a:lnTo>
                  <a:cubicBezTo>
                    <a:pt x="587" y="928"/>
                    <a:pt x="591" y="918"/>
                    <a:pt x="595" y="914"/>
                  </a:cubicBezTo>
                  <a:cubicBezTo>
                    <a:pt x="600" y="911"/>
                    <a:pt x="608" y="908"/>
                    <a:pt x="608" y="908"/>
                  </a:cubicBezTo>
                  <a:lnTo>
                    <a:pt x="559" y="905"/>
                  </a:lnTo>
                  <a:close/>
                  <a:moveTo>
                    <a:pt x="481" y="931"/>
                  </a:moveTo>
                  <a:cubicBezTo>
                    <a:pt x="481" y="931"/>
                    <a:pt x="489" y="926"/>
                    <a:pt x="492" y="926"/>
                  </a:cubicBezTo>
                  <a:cubicBezTo>
                    <a:pt x="495" y="926"/>
                    <a:pt x="497" y="928"/>
                    <a:pt x="497" y="931"/>
                  </a:cubicBezTo>
                  <a:cubicBezTo>
                    <a:pt x="497" y="933"/>
                    <a:pt x="499" y="933"/>
                    <a:pt x="500" y="932"/>
                  </a:cubicBezTo>
                  <a:cubicBezTo>
                    <a:pt x="504" y="930"/>
                    <a:pt x="506" y="920"/>
                    <a:pt x="499" y="916"/>
                  </a:cubicBezTo>
                  <a:cubicBezTo>
                    <a:pt x="492" y="910"/>
                    <a:pt x="479" y="912"/>
                    <a:pt x="477" y="923"/>
                  </a:cubicBezTo>
                  <a:cubicBezTo>
                    <a:pt x="476" y="930"/>
                    <a:pt x="482" y="931"/>
                    <a:pt x="481" y="931"/>
                  </a:cubicBezTo>
                  <a:moveTo>
                    <a:pt x="487" y="945"/>
                  </a:moveTo>
                  <a:cubicBezTo>
                    <a:pt x="487" y="945"/>
                    <a:pt x="471" y="941"/>
                    <a:pt x="468" y="932"/>
                  </a:cubicBezTo>
                  <a:cubicBezTo>
                    <a:pt x="465" y="924"/>
                    <a:pt x="468" y="907"/>
                    <a:pt x="483" y="903"/>
                  </a:cubicBezTo>
                  <a:cubicBezTo>
                    <a:pt x="498" y="900"/>
                    <a:pt x="514" y="909"/>
                    <a:pt x="515" y="926"/>
                  </a:cubicBezTo>
                  <a:cubicBezTo>
                    <a:pt x="516" y="944"/>
                    <a:pt x="496" y="963"/>
                    <a:pt x="477" y="968"/>
                  </a:cubicBezTo>
                  <a:cubicBezTo>
                    <a:pt x="459" y="975"/>
                    <a:pt x="451" y="972"/>
                    <a:pt x="446" y="966"/>
                  </a:cubicBezTo>
                  <a:cubicBezTo>
                    <a:pt x="444" y="963"/>
                    <a:pt x="445" y="959"/>
                    <a:pt x="447" y="955"/>
                  </a:cubicBezTo>
                  <a:cubicBezTo>
                    <a:pt x="449" y="953"/>
                    <a:pt x="451" y="953"/>
                    <a:pt x="454" y="954"/>
                  </a:cubicBezTo>
                  <a:cubicBezTo>
                    <a:pt x="459" y="954"/>
                    <a:pt x="455" y="958"/>
                    <a:pt x="456" y="962"/>
                  </a:cubicBezTo>
                  <a:cubicBezTo>
                    <a:pt x="457" y="967"/>
                    <a:pt x="471" y="963"/>
                    <a:pt x="477" y="958"/>
                  </a:cubicBezTo>
                  <a:cubicBezTo>
                    <a:pt x="483" y="952"/>
                    <a:pt x="487" y="945"/>
                    <a:pt x="487" y="945"/>
                  </a:cubicBezTo>
                  <a:moveTo>
                    <a:pt x="454" y="902"/>
                  </a:moveTo>
                  <a:lnTo>
                    <a:pt x="420" y="907"/>
                  </a:lnTo>
                  <a:lnTo>
                    <a:pt x="427" y="916"/>
                  </a:lnTo>
                  <a:lnTo>
                    <a:pt x="389" y="972"/>
                  </a:lnTo>
                  <a:lnTo>
                    <a:pt x="408" y="972"/>
                  </a:lnTo>
                  <a:lnTo>
                    <a:pt x="454" y="902"/>
                  </a:lnTo>
                  <a:close/>
                </a:path>
                <a:path w="1062" h="978">
                  <a:moveTo>
                    <a:pt x="95" y="500"/>
                  </a:moveTo>
                  <a:lnTo>
                    <a:pt x="95" y="498"/>
                  </a:lnTo>
                  <a:lnTo>
                    <a:pt x="97" y="498"/>
                  </a:lnTo>
                  <a:cubicBezTo>
                    <a:pt x="98" y="498"/>
                    <a:pt x="98" y="498"/>
                    <a:pt x="99" y="499"/>
                  </a:cubicBezTo>
                  <a:cubicBezTo>
                    <a:pt x="99" y="500"/>
                    <a:pt x="98" y="501"/>
                    <a:pt x="98" y="501"/>
                  </a:cubicBezTo>
                  <a:cubicBezTo>
                    <a:pt x="95" y="503"/>
                    <a:pt x="96" y="499"/>
                    <a:pt x="95" y="500"/>
                  </a:cubicBezTo>
                  <a:moveTo>
                    <a:pt x="86" y="500"/>
                  </a:moveTo>
                  <a:cubicBezTo>
                    <a:pt x="87" y="500"/>
                    <a:pt x="86" y="499"/>
                    <a:pt x="85" y="499"/>
                  </a:cubicBezTo>
                  <a:cubicBezTo>
                    <a:pt x="85" y="498"/>
                    <a:pt x="83" y="498"/>
                    <a:pt x="83" y="497"/>
                  </a:cubicBezTo>
                  <a:cubicBezTo>
                    <a:pt x="83" y="496"/>
                    <a:pt x="82" y="496"/>
                    <a:pt x="85" y="495"/>
                  </a:cubicBezTo>
                  <a:cubicBezTo>
                    <a:pt x="86" y="494"/>
                    <a:pt x="85" y="495"/>
                    <a:pt x="87" y="494"/>
                  </a:cubicBezTo>
                  <a:cubicBezTo>
                    <a:pt x="89" y="493"/>
                    <a:pt x="88" y="494"/>
                    <a:pt x="89" y="495"/>
                  </a:cubicBezTo>
                  <a:cubicBezTo>
                    <a:pt x="89" y="496"/>
                    <a:pt x="86" y="500"/>
                    <a:pt x="86" y="500"/>
                  </a:cubicBezTo>
                  <a:moveTo>
                    <a:pt x="46" y="477"/>
                  </a:moveTo>
                  <a:cubicBezTo>
                    <a:pt x="46" y="477"/>
                    <a:pt x="45" y="473"/>
                    <a:pt x="48" y="472"/>
                  </a:cubicBezTo>
                  <a:cubicBezTo>
                    <a:pt x="53" y="470"/>
                    <a:pt x="52" y="468"/>
                    <a:pt x="56" y="467"/>
                  </a:cubicBezTo>
                  <a:cubicBezTo>
                    <a:pt x="61" y="466"/>
                    <a:pt x="62" y="466"/>
                    <a:pt x="68" y="471"/>
                  </a:cubicBezTo>
                  <a:cubicBezTo>
                    <a:pt x="73" y="474"/>
                    <a:pt x="79" y="480"/>
                    <a:pt x="78" y="486"/>
                  </a:cubicBezTo>
                  <a:cubicBezTo>
                    <a:pt x="76" y="491"/>
                    <a:pt x="75" y="490"/>
                    <a:pt x="69" y="489"/>
                  </a:cubicBezTo>
                  <a:cubicBezTo>
                    <a:pt x="63" y="487"/>
                    <a:pt x="53" y="483"/>
                    <a:pt x="51" y="481"/>
                  </a:cubicBezTo>
                  <a:cubicBezTo>
                    <a:pt x="48" y="479"/>
                    <a:pt x="46" y="477"/>
                    <a:pt x="46" y="477"/>
                  </a:cubicBezTo>
                  <a:moveTo>
                    <a:pt x="44" y="508"/>
                  </a:moveTo>
                  <a:cubicBezTo>
                    <a:pt x="44" y="508"/>
                    <a:pt x="52" y="516"/>
                    <a:pt x="56" y="515"/>
                  </a:cubicBezTo>
                  <a:cubicBezTo>
                    <a:pt x="60" y="514"/>
                    <a:pt x="63" y="511"/>
                    <a:pt x="69" y="513"/>
                  </a:cubicBezTo>
                  <a:cubicBezTo>
                    <a:pt x="73" y="516"/>
                    <a:pt x="79" y="520"/>
                    <a:pt x="78" y="523"/>
                  </a:cubicBezTo>
                  <a:cubicBezTo>
                    <a:pt x="77" y="527"/>
                    <a:pt x="77" y="529"/>
                    <a:pt x="73" y="529"/>
                  </a:cubicBezTo>
                  <a:cubicBezTo>
                    <a:pt x="70" y="530"/>
                    <a:pt x="63" y="529"/>
                    <a:pt x="60" y="529"/>
                  </a:cubicBezTo>
                  <a:cubicBezTo>
                    <a:pt x="57" y="529"/>
                    <a:pt x="57" y="531"/>
                    <a:pt x="57" y="531"/>
                  </a:cubicBezTo>
                  <a:cubicBezTo>
                    <a:pt x="57" y="531"/>
                    <a:pt x="78" y="542"/>
                    <a:pt x="87" y="543"/>
                  </a:cubicBezTo>
                  <a:cubicBezTo>
                    <a:pt x="95" y="544"/>
                    <a:pt x="94" y="540"/>
                    <a:pt x="98" y="535"/>
                  </a:cubicBezTo>
                  <a:cubicBezTo>
                    <a:pt x="104" y="531"/>
                    <a:pt x="102" y="526"/>
                    <a:pt x="109" y="527"/>
                  </a:cubicBezTo>
                  <a:cubicBezTo>
                    <a:pt x="116" y="528"/>
                    <a:pt x="132" y="528"/>
                    <a:pt x="137" y="523"/>
                  </a:cubicBezTo>
                  <a:cubicBezTo>
                    <a:pt x="142" y="517"/>
                    <a:pt x="148" y="499"/>
                    <a:pt x="147" y="490"/>
                  </a:cubicBezTo>
                  <a:cubicBezTo>
                    <a:pt x="146" y="479"/>
                    <a:pt x="144" y="475"/>
                    <a:pt x="138" y="476"/>
                  </a:cubicBezTo>
                  <a:cubicBezTo>
                    <a:pt x="131" y="477"/>
                    <a:pt x="130" y="493"/>
                    <a:pt x="130" y="499"/>
                  </a:cubicBezTo>
                  <a:cubicBezTo>
                    <a:pt x="130" y="506"/>
                    <a:pt x="127" y="514"/>
                    <a:pt x="122" y="514"/>
                  </a:cubicBezTo>
                  <a:cubicBezTo>
                    <a:pt x="120" y="514"/>
                    <a:pt x="118" y="514"/>
                    <a:pt x="116" y="513"/>
                  </a:cubicBezTo>
                  <a:cubicBezTo>
                    <a:pt x="113" y="511"/>
                    <a:pt x="114" y="507"/>
                    <a:pt x="113" y="501"/>
                  </a:cubicBezTo>
                  <a:cubicBezTo>
                    <a:pt x="113" y="495"/>
                    <a:pt x="114" y="489"/>
                    <a:pt x="110" y="488"/>
                  </a:cubicBezTo>
                  <a:cubicBezTo>
                    <a:pt x="107" y="487"/>
                    <a:pt x="96" y="483"/>
                    <a:pt x="90" y="478"/>
                  </a:cubicBezTo>
                  <a:cubicBezTo>
                    <a:pt x="85" y="473"/>
                    <a:pt x="82" y="472"/>
                    <a:pt x="80" y="464"/>
                  </a:cubicBezTo>
                  <a:cubicBezTo>
                    <a:pt x="77" y="458"/>
                    <a:pt x="76" y="454"/>
                    <a:pt x="73" y="454"/>
                  </a:cubicBezTo>
                  <a:cubicBezTo>
                    <a:pt x="71" y="454"/>
                    <a:pt x="61" y="456"/>
                    <a:pt x="54" y="462"/>
                  </a:cubicBezTo>
                  <a:cubicBezTo>
                    <a:pt x="46" y="467"/>
                    <a:pt x="39" y="470"/>
                    <a:pt x="39" y="470"/>
                  </a:cubicBezTo>
                  <a:cubicBezTo>
                    <a:pt x="39" y="470"/>
                    <a:pt x="32" y="467"/>
                    <a:pt x="26" y="466"/>
                  </a:cubicBezTo>
                  <a:cubicBezTo>
                    <a:pt x="20" y="466"/>
                    <a:pt x="15" y="464"/>
                    <a:pt x="8" y="468"/>
                  </a:cubicBezTo>
                  <a:cubicBezTo>
                    <a:pt x="2" y="473"/>
                    <a:pt x="0" y="476"/>
                    <a:pt x="0" y="476"/>
                  </a:cubicBezTo>
                  <a:cubicBezTo>
                    <a:pt x="0" y="476"/>
                    <a:pt x="9" y="475"/>
                    <a:pt x="12" y="476"/>
                  </a:cubicBezTo>
                  <a:cubicBezTo>
                    <a:pt x="15" y="477"/>
                    <a:pt x="24" y="483"/>
                    <a:pt x="28" y="488"/>
                  </a:cubicBezTo>
                  <a:cubicBezTo>
                    <a:pt x="32" y="492"/>
                    <a:pt x="38" y="497"/>
                    <a:pt x="40" y="501"/>
                  </a:cubicBezTo>
                  <a:cubicBezTo>
                    <a:pt x="43" y="507"/>
                    <a:pt x="44" y="508"/>
                    <a:pt x="44" y="508"/>
                  </a:cubicBezTo>
                </a:path>
                <a:path w="1062" h="978">
                  <a:moveTo>
                    <a:pt x="174" y="271"/>
                  </a:moveTo>
                  <a:cubicBezTo>
                    <a:pt x="174" y="271"/>
                    <a:pt x="175" y="264"/>
                    <a:pt x="176" y="260"/>
                  </a:cubicBezTo>
                  <a:cubicBezTo>
                    <a:pt x="178" y="257"/>
                    <a:pt x="179" y="254"/>
                    <a:pt x="181" y="253"/>
                  </a:cubicBezTo>
                  <a:cubicBezTo>
                    <a:pt x="182" y="252"/>
                    <a:pt x="183" y="248"/>
                    <a:pt x="185" y="249"/>
                  </a:cubicBezTo>
                  <a:cubicBezTo>
                    <a:pt x="187" y="250"/>
                    <a:pt x="189" y="250"/>
                    <a:pt x="191" y="252"/>
                  </a:cubicBezTo>
                  <a:cubicBezTo>
                    <a:pt x="193" y="254"/>
                    <a:pt x="195" y="255"/>
                    <a:pt x="196" y="257"/>
                  </a:cubicBezTo>
                  <a:cubicBezTo>
                    <a:pt x="198" y="258"/>
                    <a:pt x="200" y="261"/>
                    <a:pt x="202" y="265"/>
                  </a:cubicBezTo>
                  <a:cubicBezTo>
                    <a:pt x="202" y="270"/>
                    <a:pt x="198" y="272"/>
                    <a:pt x="195" y="274"/>
                  </a:cubicBezTo>
                  <a:cubicBezTo>
                    <a:pt x="191" y="275"/>
                    <a:pt x="187" y="276"/>
                    <a:pt x="183" y="276"/>
                  </a:cubicBezTo>
                  <a:cubicBezTo>
                    <a:pt x="180" y="276"/>
                    <a:pt x="178" y="275"/>
                    <a:pt x="177" y="274"/>
                  </a:cubicBezTo>
                  <a:cubicBezTo>
                    <a:pt x="175" y="274"/>
                    <a:pt x="174" y="271"/>
                    <a:pt x="174" y="271"/>
                  </a:cubicBezTo>
                  <a:moveTo>
                    <a:pt x="109" y="224"/>
                  </a:moveTo>
                  <a:cubicBezTo>
                    <a:pt x="109" y="224"/>
                    <a:pt x="112" y="232"/>
                    <a:pt x="112" y="235"/>
                  </a:cubicBezTo>
                  <a:cubicBezTo>
                    <a:pt x="113" y="237"/>
                    <a:pt x="113" y="238"/>
                    <a:pt x="113" y="238"/>
                  </a:cubicBezTo>
                  <a:cubicBezTo>
                    <a:pt x="113" y="238"/>
                    <a:pt x="119" y="236"/>
                    <a:pt x="122" y="233"/>
                  </a:cubicBezTo>
                  <a:cubicBezTo>
                    <a:pt x="125" y="230"/>
                    <a:pt x="125" y="230"/>
                    <a:pt x="126" y="231"/>
                  </a:cubicBezTo>
                  <a:cubicBezTo>
                    <a:pt x="128" y="232"/>
                    <a:pt x="137" y="238"/>
                    <a:pt x="142" y="242"/>
                  </a:cubicBezTo>
                  <a:cubicBezTo>
                    <a:pt x="148" y="245"/>
                    <a:pt x="150" y="249"/>
                    <a:pt x="156" y="253"/>
                  </a:cubicBezTo>
                  <a:cubicBezTo>
                    <a:pt x="160" y="256"/>
                    <a:pt x="166" y="257"/>
                    <a:pt x="166" y="257"/>
                  </a:cubicBezTo>
                  <a:lnTo>
                    <a:pt x="158" y="276"/>
                  </a:lnTo>
                  <a:cubicBezTo>
                    <a:pt x="158" y="276"/>
                    <a:pt x="157" y="283"/>
                    <a:pt x="159" y="285"/>
                  </a:cubicBezTo>
                  <a:cubicBezTo>
                    <a:pt x="160" y="287"/>
                    <a:pt x="165" y="287"/>
                    <a:pt x="170" y="285"/>
                  </a:cubicBezTo>
                  <a:cubicBezTo>
                    <a:pt x="173" y="283"/>
                    <a:pt x="179" y="283"/>
                    <a:pt x="181" y="283"/>
                  </a:cubicBezTo>
                  <a:cubicBezTo>
                    <a:pt x="183" y="285"/>
                    <a:pt x="199" y="292"/>
                    <a:pt x="199" y="292"/>
                  </a:cubicBezTo>
                  <a:cubicBezTo>
                    <a:pt x="199" y="292"/>
                    <a:pt x="199" y="289"/>
                    <a:pt x="203" y="287"/>
                  </a:cubicBezTo>
                  <a:cubicBezTo>
                    <a:pt x="206" y="285"/>
                    <a:pt x="212" y="274"/>
                    <a:pt x="215" y="265"/>
                  </a:cubicBezTo>
                  <a:cubicBezTo>
                    <a:pt x="219" y="258"/>
                    <a:pt x="216" y="249"/>
                    <a:pt x="213" y="245"/>
                  </a:cubicBezTo>
                  <a:cubicBezTo>
                    <a:pt x="210" y="242"/>
                    <a:pt x="202" y="237"/>
                    <a:pt x="197" y="235"/>
                  </a:cubicBezTo>
                  <a:cubicBezTo>
                    <a:pt x="193" y="233"/>
                    <a:pt x="191" y="230"/>
                    <a:pt x="192" y="227"/>
                  </a:cubicBezTo>
                  <a:cubicBezTo>
                    <a:pt x="192" y="224"/>
                    <a:pt x="194" y="219"/>
                    <a:pt x="195" y="216"/>
                  </a:cubicBezTo>
                  <a:cubicBezTo>
                    <a:pt x="196" y="214"/>
                    <a:pt x="193" y="211"/>
                    <a:pt x="193" y="211"/>
                  </a:cubicBezTo>
                  <a:cubicBezTo>
                    <a:pt x="193" y="211"/>
                    <a:pt x="192" y="212"/>
                    <a:pt x="188" y="213"/>
                  </a:cubicBezTo>
                  <a:cubicBezTo>
                    <a:pt x="185" y="215"/>
                    <a:pt x="180" y="219"/>
                    <a:pt x="178" y="221"/>
                  </a:cubicBezTo>
                  <a:cubicBezTo>
                    <a:pt x="176" y="223"/>
                    <a:pt x="174" y="228"/>
                    <a:pt x="172" y="231"/>
                  </a:cubicBezTo>
                  <a:cubicBezTo>
                    <a:pt x="170" y="235"/>
                    <a:pt x="168" y="240"/>
                    <a:pt x="165" y="240"/>
                  </a:cubicBezTo>
                  <a:cubicBezTo>
                    <a:pt x="163" y="241"/>
                    <a:pt x="158" y="239"/>
                    <a:pt x="155" y="236"/>
                  </a:cubicBezTo>
                  <a:cubicBezTo>
                    <a:pt x="152" y="232"/>
                    <a:pt x="144" y="223"/>
                    <a:pt x="141" y="220"/>
                  </a:cubicBezTo>
                  <a:cubicBezTo>
                    <a:pt x="138" y="216"/>
                    <a:pt x="132" y="213"/>
                    <a:pt x="128" y="211"/>
                  </a:cubicBezTo>
                  <a:cubicBezTo>
                    <a:pt x="123" y="210"/>
                    <a:pt x="119" y="213"/>
                    <a:pt x="115" y="215"/>
                  </a:cubicBezTo>
                  <a:cubicBezTo>
                    <a:pt x="112" y="216"/>
                    <a:pt x="109" y="224"/>
                    <a:pt x="109" y="224"/>
                  </a:cubicBezTo>
                </a:path>
                <a:path w="1062" h="978">
                  <a:moveTo>
                    <a:pt x="381" y="67"/>
                  </a:moveTo>
                  <a:cubicBezTo>
                    <a:pt x="381" y="67"/>
                    <a:pt x="380" y="71"/>
                    <a:pt x="382" y="73"/>
                  </a:cubicBezTo>
                  <a:cubicBezTo>
                    <a:pt x="384" y="76"/>
                    <a:pt x="388" y="73"/>
                    <a:pt x="389" y="72"/>
                  </a:cubicBezTo>
                  <a:cubicBezTo>
                    <a:pt x="390" y="71"/>
                    <a:pt x="391" y="69"/>
                    <a:pt x="390" y="67"/>
                  </a:cubicBezTo>
                  <a:cubicBezTo>
                    <a:pt x="390" y="64"/>
                    <a:pt x="390" y="64"/>
                    <a:pt x="388" y="63"/>
                  </a:cubicBezTo>
                  <a:cubicBezTo>
                    <a:pt x="383" y="61"/>
                    <a:pt x="382" y="63"/>
                    <a:pt x="381" y="67"/>
                  </a:cubicBezTo>
                  <a:moveTo>
                    <a:pt x="375" y="47"/>
                  </a:moveTo>
                  <a:cubicBezTo>
                    <a:pt x="375" y="47"/>
                    <a:pt x="374" y="49"/>
                    <a:pt x="376" y="52"/>
                  </a:cubicBezTo>
                  <a:cubicBezTo>
                    <a:pt x="378" y="53"/>
                    <a:pt x="379" y="54"/>
                    <a:pt x="380" y="53"/>
                  </a:cubicBezTo>
                  <a:cubicBezTo>
                    <a:pt x="387" y="51"/>
                    <a:pt x="383" y="43"/>
                    <a:pt x="379" y="45"/>
                  </a:cubicBezTo>
                  <a:cubicBezTo>
                    <a:pt x="376" y="45"/>
                    <a:pt x="375" y="47"/>
                    <a:pt x="375" y="47"/>
                  </a:cubicBezTo>
                  <a:moveTo>
                    <a:pt x="370" y="3"/>
                  </a:moveTo>
                  <a:cubicBezTo>
                    <a:pt x="370" y="3"/>
                    <a:pt x="371" y="0"/>
                    <a:pt x="374" y="1"/>
                  </a:cubicBezTo>
                  <a:cubicBezTo>
                    <a:pt x="377" y="2"/>
                    <a:pt x="383" y="4"/>
                    <a:pt x="383" y="4"/>
                  </a:cubicBezTo>
                  <a:cubicBezTo>
                    <a:pt x="383" y="4"/>
                    <a:pt x="384" y="6"/>
                    <a:pt x="384" y="8"/>
                  </a:cubicBezTo>
                  <a:cubicBezTo>
                    <a:pt x="386" y="10"/>
                    <a:pt x="390" y="19"/>
                    <a:pt x="392" y="22"/>
                  </a:cubicBezTo>
                  <a:cubicBezTo>
                    <a:pt x="393" y="25"/>
                    <a:pt x="396" y="27"/>
                    <a:pt x="398" y="30"/>
                  </a:cubicBezTo>
                  <a:cubicBezTo>
                    <a:pt x="401" y="34"/>
                    <a:pt x="407" y="37"/>
                    <a:pt x="409" y="40"/>
                  </a:cubicBezTo>
                  <a:cubicBezTo>
                    <a:pt x="412" y="44"/>
                    <a:pt x="412" y="44"/>
                    <a:pt x="413" y="47"/>
                  </a:cubicBezTo>
                  <a:cubicBezTo>
                    <a:pt x="414" y="49"/>
                    <a:pt x="414" y="52"/>
                    <a:pt x="413" y="55"/>
                  </a:cubicBezTo>
                  <a:cubicBezTo>
                    <a:pt x="412" y="58"/>
                    <a:pt x="411" y="63"/>
                    <a:pt x="411" y="67"/>
                  </a:cubicBezTo>
                  <a:cubicBezTo>
                    <a:pt x="411" y="70"/>
                    <a:pt x="414" y="74"/>
                    <a:pt x="414" y="75"/>
                  </a:cubicBezTo>
                  <a:cubicBezTo>
                    <a:pt x="414" y="76"/>
                    <a:pt x="418" y="86"/>
                    <a:pt x="418" y="86"/>
                  </a:cubicBezTo>
                  <a:lnTo>
                    <a:pt x="418" y="88"/>
                  </a:lnTo>
                  <a:cubicBezTo>
                    <a:pt x="417" y="90"/>
                    <a:pt x="416" y="92"/>
                    <a:pt x="416" y="95"/>
                  </a:cubicBezTo>
                  <a:cubicBezTo>
                    <a:pt x="415" y="98"/>
                    <a:pt x="417" y="104"/>
                    <a:pt x="418" y="107"/>
                  </a:cubicBezTo>
                  <a:cubicBezTo>
                    <a:pt x="418" y="110"/>
                    <a:pt x="423" y="123"/>
                    <a:pt x="423" y="124"/>
                  </a:cubicBezTo>
                  <a:cubicBezTo>
                    <a:pt x="424" y="125"/>
                    <a:pt x="425" y="129"/>
                    <a:pt x="424" y="129"/>
                  </a:cubicBezTo>
                  <a:cubicBezTo>
                    <a:pt x="423" y="129"/>
                    <a:pt x="423" y="128"/>
                    <a:pt x="421" y="127"/>
                  </a:cubicBezTo>
                  <a:cubicBezTo>
                    <a:pt x="417" y="125"/>
                    <a:pt x="414" y="120"/>
                    <a:pt x="411" y="114"/>
                  </a:cubicBezTo>
                  <a:cubicBezTo>
                    <a:pt x="408" y="110"/>
                    <a:pt x="404" y="101"/>
                    <a:pt x="401" y="96"/>
                  </a:cubicBezTo>
                  <a:cubicBezTo>
                    <a:pt x="400" y="93"/>
                    <a:pt x="396" y="88"/>
                    <a:pt x="394" y="86"/>
                  </a:cubicBezTo>
                  <a:cubicBezTo>
                    <a:pt x="393" y="82"/>
                    <a:pt x="383" y="89"/>
                    <a:pt x="381" y="89"/>
                  </a:cubicBezTo>
                  <a:cubicBezTo>
                    <a:pt x="379" y="90"/>
                    <a:pt x="376" y="93"/>
                    <a:pt x="372" y="88"/>
                  </a:cubicBezTo>
                  <a:cubicBezTo>
                    <a:pt x="367" y="81"/>
                    <a:pt x="372" y="79"/>
                    <a:pt x="372" y="76"/>
                  </a:cubicBezTo>
                  <a:cubicBezTo>
                    <a:pt x="372" y="74"/>
                    <a:pt x="375" y="67"/>
                    <a:pt x="374" y="64"/>
                  </a:cubicBezTo>
                  <a:cubicBezTo>
                    <a:pt x="373" y="61"/>
                    <a:pt x="368" y="64"/>
                    <a:pt x="366" y="61"/>
                  </a:cubicBezTo>
                  <a:cubicBezTo>
                    <a:pt x="364" y="58"/>
                    <a:pt x="364" y="52"/>
                    <a:pt x="364" y="49"/>
                  </a:cubicBezTo>
                  <a:cubicBezTo>
                    <a:pt x="364" y="47"/>
                    <a:pt x="362" y="43"/>
                    <a:pt x="362" y="41"/>
                  </a:cubicBezTo>
                  <a:cubicBezTo>
                    <a:pt x="362" y="38"/>
                    <a:pt x="363" y="37"/>
                    <a:pt x="366" y="36"/>
                  </a:cubicBezTo>
                  <a:cubicBezTo>
                    <a:pt x="368" y="34"/>
                    <a:pt x="377" y="30"/>
                    <a:pt x="377" y="30"/>
                  </a:cubicBezTo>
                  <a:lnTo>
                    <a:pt x="379" y="26"/>
                  </a:lnTo>
                  <a:lnTo>
                    <a:pt x="370" y="3"/>
                  </a:lnTo>
                  <a:close/>
                  <a:moveTo>
                    <a:pt x="325" y="32"/>
                  </a:moveTo>
                  <a:cubicBezTo>
                    <a:pt x="324" y="39"/>
                    <a:pt x="324" y="45"/>
                    <a:pt x="325" y="49"/>
                  </a:cubicBezTo>
                  <a:cubicBezTo>
                    <a:pt x="327" y="54"/>
                    <a:pt x="328" y="58"/>
                    <a:pt x="329" y="61"/>
                  </a:cubicBezTo>
                  <a:cubicBezTo>
                    <a:pt x="330" y="64"/>
                    <a:pt x="329" y="67"/>
                    <a:pt x="329" y="67"/>
                  </a:cubicBezTo>
                  <a:cubicBezTo>
                    <a:pt x="329" y="67"/>
                    <a:pt x="325" y="71"/>
                    <a:pt x="323" y="74"/>
                  </a:cubicBezTo>
                  <a:cubicBezTo>
                    <a:pt x="320" y="76"/>
                    <a:pt x="314" y="84"/>
                    <a:pt x="312" y="89"/>
                  </a:cubicBezTo>
                  <a:cubicBezTo>
                    <a:pt x="311" y="95"/>
                    <a:pt x="312" y="101"/>
                    <a:pt x="315" y="99"/>
                  </a:cubicBezTo>
                  <a:cubicBezTo>
                    <a:pt x="320" y="98"/>
                    <a:pt x="321" y="96"/>
                    <a:pt x="322" y="93"/>
                  </a:cubicBezTo>
                  <a:cubicBezTo>
                    <a:pt x="324" y="90"/>
                    <a:pt x="328" y="88"/>
                    <a:pt x="329" y="90"/>
                  </a:cubicBezTo>
                  <a:cubicBezTo>
                    <a:pt x="330" y="92"/>
                    <a:pt x="328" y="103"/>
                    <a:pt x="328" y="106"/>
                  </a:cubicBezTo>
                  <a:cubicBezTo>
                    <a:pt x="328" y="109"/>
                    <a:pt x="327" y="118"/>
                    <a:pt x="328" y="121"/>
                  </a:cubicBezTo>
                  <a:cubicBezTo>
                    <a:pt x="329" y="123"/>
                    <a:pt x="332" y="127"/>
                    <a:pt x="332" y="128"/>
                  </a:cubicBezTo>
                  <a:cubicBezTo>
                    <a:pt x="333" y="129"/>
                    <a:pt x="334" y="131"/>
                    <a:pt x="336" y="130"/>
                  </a:cubicBezTo>
                  <a:cubicBezTo>
                    <a:pt x="337" y="130"/>
                    <a:pt x="339" y="129"/>
                    <a:pt x="339" y="129"/>
                  </a:cubicBezTo>
                  <a:cubicBezTo>
                    <a:pt x="339" y="129"/>
                    <a:pt x="341" y="125"/>
                    <a:pt x="342" y="122"/>
                  </a:cubicBezTo>
                  <a:cubicBezTo>
                    <a:pt x="343" y="119"/>
                    <a:pt x="345" y="116"/>
                    <a:pt x="345" y="114"/>
                  </a:cubicBezTo>
                  <a:cubicBezTo>
                    <a:pt x="346" y="112"/>
                    <a:pt x="348" y="111"/>
                    <a:pt x="349" y="110"/>
                  </a:cubicBezTo>
                  <a:cubicBezTo>
                    <a:pt x="351" y="110"/>
                    <a:pt x="354" y="113"/>
                    <a:pt x="355" y="115"/>
                  </a:cubicBezTo>
                  <a:cubicBezTo>
                    <a:pt x="355" y="116"/>
                    <a:pt x="358" y="123"/>
                    <a:pt x="358" y="124"/>
                  </a:cubicBezTo>
                  <a:cubicBezTo>
                    <a:pt x="358" y="125"/>
                    <a:pt x="357" y="125"/>
                    <a:pt x="356" y="126"/>
                  </a:cubicBezTo>
                  <a:cubicBezTo>
                    <a:pt x="355" y="127"/>
                    <a:pt x="355" y="128"/>
                    <a:pt x="355" y="129"/>
                  </a:cubicBezTo>
                  <a:lnTo>
                    <a:pt x="353" y="129"/>
                  </a:lnTo>
                  <a:cubicBezTo>
                    <a:pt x="353" y="129"/>
                    <a:pt x="355" y="130"/>
                    <a:pt x="357" y="132"/>
                  </a:cubicBezTo>
                  <a:cubicBezTo>
                    <a:pt x="359" y="134"/>
                    <a:pt x="362" y="136"/>
                    <a:pt x="364" y="134"/>
                  </a:cubicBezTo>
                  <a:cubicBezTo>
                    <a:pt x="367" y="132"/>
                    <a:pt x="366" y="131"/>
                    <a:pt x="366" y="130"/>
                  </a:cubicBezTo>
                  <a:cubicBezTo>
                    <a:pt x="367" y="129"/>
                    <a:pt x="368" y="127"/>
                    <a:pt x="367" y="126"/>
                  </a:cubicBezTo>
                  <a:cubicBezTo>
                    <a:pt x="367" y="125"/>
                    <a:pt x="363" y="115"/>
                    <a:pt x="361" y="112"/>
                  </a:cubicBezTo>
                  <a:cubicBezTo>
                    <a:pt x="360" y="109"/>
                    <a:pt x="359" y="106"/>
                    <a:pt x="357" y="103"/>
                  </a:cubicBezTo>
                  <a:cubicBezTo>
                    <a:pt x="355" y="98"/>
                    <a:pt x="354" y="95"/>
                    <a:pt x="354" y="95"/>
                  </a:cubicBezTo>
                  <a:cubicBezTo>
                    <a:pt x="354" y="95"/>
                    <a:pt x="357" y="85"/>
                    <a:pt x="358" y="79"/>
                  </a:cubicBezTo>
                  <a:cubicBezTo>
                    <a:pt x="359" y="74"/>
                    <a:pt x="359" y="72"/>
                    <a:pt x="359" y="69"/>
                  </a:cubicBezTo>
                  <a:cubicBezTo>
                    <a:pt x="359" y="67"/>
                    <a:pt x="360" y="63"/>
                    <a:pt x="359" y="61"/>
                  </a:cubicBezTo>
                  <a:cubicBezTo>
                    <a:pt x="358" y="59"/>
                    <a:pt x="358" y="57"/>
                    <a:pt x="358" y="57"/>
                  </a:cubicBezTo>
                  <a:cubicBezTo>
                    <a:pt x="358" y="57"/>
                    <a:pt x="356" y="58"/>
                    <a:pt x="356" y="61"/>
                  </a:cubicBezTo>
                  <a:cubicBezTo>
                    <a:pt x="355" y="64"/>
                    <a:pt x="354" y="71"/>
                    <a:pt x="353" y="74"/>
                  </a:cubicBezTo>
                  <a:cubicBezTo>
                    <a:pt x="353" y="76"/>
                    <a:pt x="351" y="80"/>
                    <a:pt x="350" y="81"/>
                  </a:cubicBezTo>
                  <a:cubicBezTo>
                    <a:pt x="349" y="82"/>
                    <a:pt x="347" y="84"/>
                    <a:pt x="345" y="82"/>
                  </a:cubicBezTo>
                  <a:cubicBezTo>
                    <a:pt x="343" y="82"/>
                    <a:pt x="342" y="81"/>
                    <a:pt x="342" y="81"/>
                  </a:cubicBezTo>
                  <a:cubicBezTo>
                    <a:pt x="342" y="81"/>
                    <a:pt x="341" y="79"/>
                    <a:pt x="342" y="77"/>
                  </a:cubicBezTo>
                  <a:cubicBezTo>
                    <a:pt x="342" y="75"/>
                    <a:pt x="342" y="74"/>
                    <a:pt x="341" y="73"/>
                  </a:cubicBezTo>
                  <a:cubicBezTo>
                    <a:pt x="341" y="71"/>
                    <a:pt x="339" y="67"/>
                    <a:pt x="337" y="65"/>
                  </a:cubicBezTo>
                  <a:cubicBezTo>
                    <a:pt x="336" y="65"/>
                    <a:pt x="334" y="62"/>
                    <a:pt x="334" y="61"/>
                  </a:cubicBezTo>
                  <a:cubicBezTo>
                    <a:pt x="334" y="60"/>
                    <a:pt x="330" y="52"/>
                    <a:pt x="331" y="49"/>
                  </a:cubicBezTo>
                  <a:cubicBezTo>
                    <a:pt x="331" y="47"/>
                    <a:pt x="334" y="38"/>
                    <a:pt x="337" y="35"/>
                  </a:cubicBezTo>
                  <a:cubicBezTo>
                    <a:pt x="339" y="31"/>
                    <a:pt x="339" y="27"/>
                    <a:pt x="338" y="24"/>
                  </a:cubicBezTo>
                  <a:cubicBezTo>
                    <a:pt x="337" y="14"/>
                    <a:pt x="331" y="17"/>
                    <a:pt x="328" y="22"/>
                  </a:cubicBezTo>
                  <a:cubicBezTo>
                    <a:pt x="326" y="25"/>
                    <a:pt x="325" y="30"/>
                    <a:pt x="325" y="32"/>
                  </a:cubicBezTo>
                </a:path>
                <a:path w="1062" h="978">
                  <a:moveTo>
                    <a:pt x="691" y="98"/>
                  </a:moveTo>
                  <a:cubicBezTo>
                    <a:pt x="691" y="98"/>
                    <a:pt x="693" y="97"/>
                    <a:pt x="695" y="96"/>
                  </a:cubicBezTo>
                  <a:cubicBezTo>
                    <a:pt x="698" y="96"/>
                    <a:pt x="699" y="95"/>
                    <a:pt x="699" y="97"/>
                  </a:cubicBezTo>
                  <a:cubicBezTo>
                    <a:pt x="698" y="99"/>
                    <a:pt x="698" y="102"/>
                    <a:pt x="697" y="104"/>
                  </a:cubicBezTo>
                  <a:cubicBezTo>
                    <a:pt x="696" y="105"/>
                    <a:pt x="694" y="108"/>
                    <a:pt x="692" y="108"/>
                  </a:cubicBezTo>
                  <a:cubicBezTo>
                    <a:pt x="690" y="107"/>
                    <a:pt x="689" y="106"/>
                    <a:pt x="689" y="105"/>
                  </a:cubicBezTo>
                  <a:cubicBezTo>
                    <a:pt x="688" y="104"/>
                    <a:pt x="689" y="102"/>
                    <a:pt x="690" y="101"/>
                  </a:cubicBezTo>
                  <a:cubicBezTo>
                    <a:pt x="690" y="99"/>
                    <a:pt x="691" y="98"/>
                    <a:pt x="691" y="98"/>
                  </a:cubicBezTo>
                  <a:moveTo>
                    <a:pt x="676" y="72"/>
                  </a:moveTo>
                  <a:cubicBezTo>
                    <a:pt x="676" y="72"/>
                    <a:pt x="677" y="72"/>
                    <a:pt x="678" y="73"/>
                  </a:cubicBezTo>
                  <a:cubicBezTo>
                    <a:pt x="679" y="75"/>
                    <a:pt x="679" y="73"/>
                    <a:pt x="680" y="75"/>
                  </a:cubicBezTo>
                  <a:cubicBezTo>
                    <a:pt x="680" y="76"/>
                    <a:pt x="682" y="76"/>
                    <a:pt x="682" y="77"/>
                  </a:cubicBezTo>
                  <a:cubicBezTo>
                    <a:pt x="683" y="77"/>
                    <a:pt x="683" y="78"/>
                    <a:pt x="683" y="79"/>
                  </a:cubicBezTo>
                  <a:cubicBezTo>
                    <a:pt x="683" y="80"/>
                    <a:pt x="681" y="84"/>
                    <a:pt x="680" y="85"/>
                  </a:cubicBezTo>
                  <a:cubicBezTo>
                    <a:pt x="679" y="86"/>
                    <a:pt x="676" y="85"/>
                    <a:pt x="676" y="84"/>
                  </a:cubicBezTo>
                  <a:cubicBezTo>
                    <a:pt x="675" y="82"/>
                    <a:pt x="672" y="82"/>
                    <a:pt x="671" y="82"/>
                  </a:cubicBezTo>
                  <a:cubicBezTo>
                    <a:pt x="669" y="81"/>
                    <a:pt x="671" y="79"/>
                    <a:pt x="672" y="78"/>
                  </a:cubicBezTo>
                  <a:cubicBezTo>
                    <a:pt x="673" y="76"/>
                    <a:pt x="672" y="76"/>
                    <a:pt x="674" y="75"/>
                  </a:cubicBezTo>
                  <a:cubicBezTo>
                    <a:pt x="675" y="74"/>
                    <a:pt x="676" y="72"/>
                    <a:pt x="676" y="72"/>
                  </a:cubicBezTo>
                  <a:moveTo>
                    <a:pt x="671" y="35"/>
                  </a:moveTo>
                  <a:cubicBezTo>
                    <a:pt x="671" y="35"/>
                    <a:pt x="665" y="37"/>
                    <a:pt x="663" y="41"/>
                  </a:cubicBezTo>
                  <a:cubicBezTo>
                    <a:pt x="660" y="45"/>
                    <a:pt x="657" y="54"/>
                    <a:pt x="655" y="56"/>
                  </a:cubicBezTo>
                  <a:cubicBezTo>
                    <a:pt x="653" y="57"/>
                    <a:pt x="651" y="57"/>
                    <a:pt x="649" y="56"/>
                  </a:cubicBezTo>
                  <a:cubicBezTo>
                    <a:pt x="646" y="55"/>
                    <a:pt x="641" y="54"/>
                    <a:pt x="641" y="56"/>
                  </a:cubicBezTo>
                  <a:cubicBezTo>
                    <a:pt x="641" y="58"/>
                    <a:pt x="643" y="58"/>
                    <a:pt x="644" y="61"/>
                  </a:cubicBezTo>
                  <a:cubicBezTo>
                    <a:pt x="645" y="64"/>
                    <a:pt x="647" y="73"/>
                    <a:pt x="642" y="80"/>
                  </a:cubicBezTo>
                  <a:cubicBezTo>
                    <a:pt x="635" y="88"/>
                    <a:pt x="634" y="91"/>
                    <a:pt x="630" y="93"/>
                  </a:cubicBezTo>
                  <a:cubicBezTo>
                    <a:pt x="626" y="95"/>
                    <a:pt x="622" y="94"/>
                    <a:pt x="619" y="95"/>
                  </a:cubicBezTo>
                  <a:cubicBezTo>
                    <a:pt x="617" y="95"/>
                    <a:pt x="616" y="94"/>
                    <a:pt x="615" y="96"/>
                  </a:cubicBezTo>
                  <a:cubicBezTo>
                    <a:pt x="614" y="98"/>
                    <a:pt x="613" y="107"/>
                    <a:pt x="617" y="110"/>
                  </a:cubicBezTo>
                  <a:cubicBezTo>
                    <a:pt x="621" y="113"/>
                    <a:pt x="623" y="111"/>
                    <a:pt x="625" y="111"/>
                  </a:cubicBezTo>
                  <a:cubicBezTo>
                    <a:pt x="628" y="111"/>
                    <a:pt x="631" y="110"/>
                    <a:pt x="631" y="110"/>
                  </a:cubicBezTo>
                  <a:cubicBezTo>
                    <a:pt x="631" y="110"/>
                    <a:pt x="633" y="113"/>
                    <a:pt x="635" y="114"/>
                  </a:cubicBezTo>
                  <a:cubicBezTo>
                    <a:pt x="638" y="116"/>
                    <a:pt x="639" y="116"/>
                    <a:pt x="641" y="115"/>
                  </a:cubicBezTo>
                  <a:cubicBezTo>
                    <a:pt x="643" y="114"/>
                    <a:pt x="645" y="108"/>
                    <a:pt x="646" y="105"/>
                  </a:cubicBezTo>
                  <a:cubicBezTo>
                    <a:pt x="647" y="103"/>
                    <a:pt x="648" y="97"/>
                    <a:pt x="648" y="97"/>
                  </a:cubicBezTo>
                  <a:cubicBezTo>
                    <a:pt x="648" y="97"/>
                    <a:pt x="651" y="94"/>
                    <a:pt x="655" y="92"/>
                  </a:cubicBezTo>
                  <a:cubicBezTo>
                    <a:pt x="657" y="90"/>
                    <a:pt x="656" y="91"/>
                    <a:pt x="660" y="89"/>
                  </a:cubicBezTo>
                  <a:cubicBezTo>
                    <a:pt x="664" y="87"/>
                    <a:pt x="666" y="85"/>
                    <a:pt x="666" y="85"/>
                  </a:cubicBezTo>
                  <a:lnTo>
                    <a:pt x="664" y="93"/>
                  </a:lnTo>
                  <a:cubicBezTo>
                    <a:pt x="664" y="93"/>
                    <a:pt x="661" y="96"/>
                    <a:pt x="664" y="99"/>
                  </a:cubicBezTo>
                  <a:cubicBezTo>
                    <a:pt x="667" y="102"/>
                    <a:pt x="671" y="106"/>
                    <a:pt x="673" y="108"/>
                  </a:cubicBezTo>
                  <a:cubicBezTo>
                    <a:pt x="675" y="110"/>
                    <a:pt x="676" y="112"/>
                    <a:pt x="674" y="114"/>
                  </a:cubicBezTo>
                  <a:cubicBezTo>
                    <a:pt x="672" y="115"/>
                    <a:pt x="665" y="114"/>
                    <a:pt x="664" y="113"/>
                  </a:cubicBezTo>
                  <a:cubicBezTo>
                    <a:pt x="663" y="111"/>
                    <a:pt x="661" y="109"/>
                    <a:pt x="660" y="106"/>
                  </a:cubicBezTo>
                  <a:cubicBezTo>
                    <a:pt x="659" y="103"/>
                    <a:pt x="659" y="98"/>
                    <a:pt x="659" y="96"/>
                  </a:cubicBezTo>
                  <a:cubicBezTo>
                    <a:pt x="660" y="94"/>
                    <a:pt x="659" y="93"/>
                    <a:pt x="659" y="93"/>
                  </a:cubicBezTo>
                  <a:cubicBezTo>
                    <a:pt x="659" y="93"/>
                    <a:pt x="655" y="95"/>
                    <a:pt x="655" y="96"/>
                  </a:cubicBezTo>
                  <a:cubicBezTo>
                    <a:pt x="653" y="98"/>
                    <a:pt x="650" y="103"/>
                    <a:pt x="649" y="107"/>
                  </a:cubicBezTo>
                  <a:cubicBezTo>
                    <a:pt x="647" y="111"/>
                    <a:pt x="645" y="116"/>
                    <a:pt x="646" y="119"/>
                  </a:cubicBezTo>
                  <a:cubicBezTo>
                    <a:pt x="648" y="121"/>
                    <a:pt x="657" y="125"/>
                    <a:pt x="661" y="126"/>
                  </a:cubicBezTo>
                  <a:cubicBezTo>
                    <a:pt x="665" y="127"/>
                    <a:pt x="673" y="129"/>
                    <a:pt x="676" y="128"/>
                  </a:cubicBezTo>
                  <a:cubicBezTo>
                    <a:pt x="680" y="128"/>
                    <a:pt x="682" y="128"/>
                    <a:pt x="683" y="129"/>
                  </a:cubicBezTo>
                  <a:cubicBezTo>
                    <a:pt x="685" y="130"/>
                    <a:pt x="686" y="130"/>
                    <a:pt x="686" y="131"/>
                  </a:cubicBezTo>
                  <a:cubicBezTo>
                    <a:pt x="686" y="134"/>
                    <a:pt x="688" y="136"/>
                    <a:pt x="689" y="140"/>
                  </a:cubicBezTo>
                  <a:cubicBezTo>
                    <a:pt x="690" y="144"/>
                    <a:pt x="693" y="145"/>
                    <a:pt x="696" y="147"/>
                  </a:cubicBezTo>
                  <a:cubicBezTo>
                    <a:pt x="698" y="148"/>
                    <a:pt x="711" y="152"/>
                    <a:pt x="715" y="153"/>
                  </a:cubicBezTo>
                  <a:cubicBezTo>
                    <a:pt x="720" y="154"/>
                    <a:pt x="725" y="155"/>
                    <a:pt x="727" y="154"/>
                  </a:cubicBezTo>
                  <a:cubicBezTo>
                    <a:pt x="730" y="154"/>
                    <a:pt x="734" y="153"/>
                    <a:pt x="731" y="151"/>
                  </a:cubicBezTo>
                  <a:cubicBezTo>
                    <a:pt x="728" y="149"/>
                    <a:pt x="725" y="146"/>
                    <a:pt x="722" y="144"/>
                  </a:cubicBezTo>
                  <a:cubicBezTo>
                    <a:pt x="717" y="141"/>
                    <a:pt x="711" y="131"/>
                    <a:pt x="708" y="127"/>
                  </a:cubicBezTo>
                  <a:cubicBezTo>
                    <a:pt x="705" y="123"/>
                    <a:pt x="701" y="118"/>
                    <a:pt x="701" y="118"/>
                  </a:cubicBezTo>
                  <a:cubicBezTo>
                    <a:pt x="701" y="118"/>
                    <a:pt x="702" y="115"/>
                    <a:pt x="703" y="114"/>
                  </a:cubicBezTo>
                  <a:cubicBezTo>
                    <a:pt x="706" y="114"/>
                    <a:pt x="709" y="107"/>
                    <a:pt x="710" y="102"/>
                  </a:cubicBezTo>
                  <a:cubicBezTo>
                    <a:pt x="712" y="97"/>
                    <a:pt x="713" y="92"/>
                    <a:pt x="714" y="90"/>
                  </a:cubicBezTo>
                  <a:cubicBezTo>
                    <a:pt x="714" y="88"/>
                    <a:pt x="714" y="86"/>
                    <a:pt x="713" y="85"/>
                  </a:cubicBezTo>
                  <a:cubicBezTo>
                    <a:pt x="713" y="82"/>
                    <a:pt x="712" y="84"/>
                    <a:pt x="710" y="82"/>
                  </a:cubicBezTo>
                  <a:cubicBezTo>
                    <a:pt x="709" y="82"/>
                    <a:pt x="705" y="84"/>
                    <a:pt x="702" y="84"/>
                  </a:cubicBezTo>
                  <a:cubicBezTo>
                    <a:pt x="701" y="84"/>
                    <a:pt x="700" y="82"/>
                    <a:pt x="700" y="81"/>
                  </a:cubicBezTo>
                  <a:lnTo>
                    <a:pt x="700" y="78"/>
                  </a:lnTo>
                  <a:cubicBezTo>
                    <a:pt x="701" y="77"/>
                    <a:pt x="705" y="76"/>
                    <a:pt x="709" y="75"/>
                  </a:cubicBezTo>
                  <a:cubicBezTo>
                    <a:pt x="714" y="74"/>
                    <a:pt x="719" y="75"/>
                    <a:pt x="723" y="72"/>
                  </a:cubicBezTo>
                  <a:cubicBezTo>
                    <a:pt x="726" y="69"/>
                    <a:pt x="728" y="64"/>
                    <a:pt x="730" y="61"/>
                  </a:cubicBezTo>
                  <a:cubicBezTo>
                    <a:pt x="731" y="59"/>
                    <a:pt x="731" y="57"/>
                    <a:pt x="731" y="56"/>
                  </a:cubicBezTo>
                  <a:cubicBezTo>
                    <a:pt x="731" y="55"/>
                    <a:pt x="730" y="54"/>
                    <a:pt x="730" y="54"/>
                  </a:cubicBezTo>
                  <a:cubicBezTo>
                    <a:pt x="730" y="54"/>
                    <a:pt x="728" y="54"/>
                    <a:pt x="727" y="55"/>
                  </a:cubicBezTo>
                  <a:cubicBezTo>
                    <a:pt x="726" y="57"/>
                    <a:pt x="719" y="59"/>
                    <a:pt x="718" y="60"/>
                  </a:cubicBezTo>
                  <a:cubicBezTo>
                    <a:pt x="716" y="62"/>
                    <a:pt x="714" y="63"/>
                    <a:pt x="712" y="62"/>
                  </a:cubicBezTo>
                  <a:cubicBezTo>
                    <a:pt x="710" y="61"/>
                    <a:pt x="709" y="61"/>
                    <a:pt x="708" y="60"/>
                  </a:cubicBezTo>
                  <a:cubicBezTo>
                    <a:pt x="708" y="59"/>
                    <a:pt x="710" y="53"/>
                    <a:pt x="711" y="49"/>
                  </a:cubicBezTo>
                  <a:cubicBezTo>
                    <a:pt x="712" y="46"/>
                    <a:pt x="713" y="44"/>
                    <a:pt x="713" y="41"/>
                  </a:cubicBezTo>
                  <a:cubicBezTo>
                    <a:pt x="713" y="37"/>
                    <a:pt x="712" y="36"/>
                    <a:pt x="711" y="35"/>
                  </a:cubicBezTo>
                  <a:cubicBezTo>
                    <a:pt x="710" y="34"/>
                    <a:pt x="708" y="35"/>
                    <a:pt x="708" y="35"/>
                  </a:cubicBezTo>
                  <a:cubicBezTo>
                    <a:pt x="708" y="35"/>
                    <a:pt x="706" y="38"/>
                    <a:pt x="705" y="40"/>
                  </a:cubicBezTo>
                  <a:cubicBezTo>
                    <a:pt x="703" y="42"/>
                    <a:pt x="701" y="47"/>
                    <a:pt x="700" y="51"/>
                  </a:cubicBezTo>
                  <a:cubicBezTo>
                    <a:pt x="699" y="53"/>
                    <a:pt x="697" y="60"/>
                    <a:pt x="696" y="62"/>
                  </a:cubicBezTo>
                  <a:cubicBezTo>
                    <a:pt x="696" y="63"/>
                    <a:pt x="693" y="63"/>
                    <a:pt x="691" y="63"/>
                  </a:cubicBezTo>
                  <a:cubicBezTo>
                    <a:pt x="689" y="64"/>
                    <a:pt x="685" y="63"/>
                    <a:pt x="681" y="63"/>
                  </a:cubicBezTo>
                  <a:cubicBezTo>
                    <a:pt x="676" y="64"/>
                    <a:pt x="672" y="65"/>
                    <a:pt x="669" y="68"/>
                  </a:cubicBezTo>
                  <a:cubicBezTo>
                    <a:pt x="667" y="71"/>
                    <a:pt x="661" y="74"/>
                    <a:pt x="661" y="74"/>
                  </a:cubicBezTo>
                  <a:cubicBezTo>
                    <a:pt x="661" y="74"/>
                    <a:pt x="658" y="74"/>
                    <a:pt x="658" y="72"/>
                  </a:cubicBezTo>
                  <a:cubicBezTo>
                    <a:pt x="658" y="70"/>
                    <a:pt x="661" y="66"/>
                    <a:pt x="664" y="64"/>
                  </a:cubicBezTo>
                  <a:cubicBezTo>
                    <a:pt x="667" y="62"/>
                    <a:pt x="672" y="59"/>
                    <a:pt x="674" y="55"/>
                  </a:cubicBezTo>
                  <a:cubicBezTo>
                    <a:pt x="676" y="52"/>
                    <a:pt x="677" y="48"/>
                    <a:pt x="678" y="45"/>
                  </a:cubicBezTo>
                  <a:cubicBezTo>
                    <a:pt x="678" y="43"/>
                    <a:pt x="678" y="42"/>
                    <a:pt x="675" y="38"/>
                  </a:cubicBezTo>
                  <a:cubicBezTo>
                    <a:pt x="672" y="34"/>
                    <a:pt x="671" y="35"/>
                    <a:pt x="671" y="35"/>
                  </a:cubicBezTo>
                </a:path>
                <a:path w="1062" h="978">
                  <a:moveTo>
                    <a:pt x="886" y="281"/>
                  </a:moveTo>
                  <a:cubicBezTo>
                    <a:pt x="886" y="281"/>
                    <a:pt x="883" y="282"/>
                    <a:pt x="882" y="283"/>
                  </a:cubicBezTo>
                  <a:cubicBezTo>
                    <a:pt x="881" y="283"/>
                    <a:pt x="881" y="286"/>
                    <a:pt x="881" y="289"/>
                  </a:cubicBezTo>
                  <a:cubicBezTo>
                    <a:pt x="880" y="291"/>
                    <a:pt x="882" y="295"/>
                    <a:pt x="882" y="295"/>
                  </a:cubicBezTo>
                  <a:cubicBezTo>
                    <a:pt x="882" y="295"/>
                    <a:pt x="883" y="297"/>
                    <a:pt x="882" y="302"/>
                  </a:cubicBezTo>
                  <a:lnTo>
                    <a:pt x="882" y="314"/>
                  </a:lnTo>
                  <a:cubicBezTo>
                    <a:pt x="881" y="317"/>
                    <a:pt x="886" y="321"/>
                    <a:pt x="889" y="323"/>
                  </a:cubicBezTo>
                  <a:cubicBezTo>
                    <a:pt x="891" y="326"/>
                    <a:pt x="892" y="328"/>
                    <a:pt x="894" y="326"/>
                  </a:cubicBezTo>
                  <a:cubicBezTo>
                    <a:pt x="896" y="325"/>
                    <a:pt x="901" y="316"/>
                    <a:pt x="902" y="312"/>
                  </a:cubicBezTo>
                  <a:cubicBezTo>
                    <a:pt x="903" y="307"/>
                    <a:pt x="900" y="299"/>
                    <a:pt x="898" y="295"/>
                  </a:cubicBezTo>
                  <a:cubicBezTo>
                    <a:pt x="896" y="290"/>
                    <a:pt x="886" y="281"/>
                    <a:pt x="886" y="281"/>
                  </a:cubicBezTo>
                  <a:moveTo>
                    <a:pt x="882" y="221"/>
                  </a:moveTo>
                  <a:cubicBezTo>
                    <a:pt x="882" y="221"/>
                    <a:pt x="893" y="233"/>
                    <a:pt x="894" y="236"/>
                  </a:cubicBezTo>
                  <a:cubicBezTo>
                    <a:pt x="896" y="238"/>
                    <a:pt x="902" y="239"/>
                    <a:pt x="907" y="237"/>
                  </a:cubicBezTo>
                  <a:cubicBezTo>
                    <a:pt x="911" y="233"/>
                    <a:pt x="927" y="221"/>
                    <a:pt x="930" y="219"/>
                  </a:cubicBezTo>
                  <a:cubicBezTo>
                    <a:pt x="933" y="216"/>
                    <a:pt x="935" y="213"/>
                    <a:pt x="942" y="213"/>
                  </a:cubicBezTo>
                  <a:cubicBezTo>
                    <a:pt x="948" y="213"/>
                    <a:pt x="952" y="214"/>
                    <a:pt x="952" y="219"/>
                  </a:cubicBezTo>
                  <a:cubicBezTo>
                    <a:pt x="952" y="222"/>
                    <a:pt x="951" y="231"/>
                    <a:pt x="950" y="232"/>
                  </a:cubicBezTo>
                  <a:cubicBezTo>
                    <a:pt x="949" y="235"/>
                    <a:pt x="950" y="236"/>
                    <a:pt x="949" y="237"/>
                  </a:cubicBezTo>
                  <a:cubicBezTo>
                    <a:pt x="949" y="238"/>
                    <a:pt x="941" y="243"/>
                    <a:pt x="936" y="245"/>
                  </a:cubicBezTo>
                  <a:cubicBezTo>
                    <a:pt x="932" y="247"/>
                    <a:pt x="926" y="253"/>
                    <a:pt x="924" y="255"/>
                  </a:cubicBezTo>
                  <a:cubicBezTo>
                    <a:pt x="921" y="257"/>
                    <a:pt x="924" y="259"/>
                    <a:pt x="927" y="259"/>
                  </a:cubicBezTo>
                  <a:cubicBezTo>
                    <a:pt x="930" y="260"/>
                    <a:pt x="934" y="259"/>
                    <a:pt x="940" y="262"/>
                  </a:cubicBezTo>
                  <a:cubicBezTo>
                    <a:pt x="945" y="266"/>
                    <a:pt x="948" y="273"/>
                    <a:pt x="949" y="277"/>
                  </a:cubicBezTo>
                  <a:cubicBezTo>
                    <a:pt x="951" y="281"/>
                    <a:pt x="950" y="285"/>
                    <a:pt x="945" y="285"/>
                  </a:cubicBezTo>
                  <a:cubicBezTo>
                    <a:pt x="940" y="285"/>
                    <a:pt x="935" y="281"/>
                    <a:pt x="932" y="278"/>
                  </a:cubicBezTo>
                  <a:cubicBezTo>
                    <a:pt x="930" y="275"/>
                    <a:pt x="924" y="271"/>
                    <a:pt x="920" y="269"/>
                  </a:cubicBezTo>
                  <a:cubicBezTo>
                    <a:pt x="917" y="267"/>
                    <a:pt x="912" y="265"/>
                    <a:pt x="910" y="265"/>
                  </a:cubicBezTo>
                  <a:cubicBezTo>
                    <a:pt x="909" y="265"/>
                    <a:pt x="908" y="265"/>
                    <a:pt x="904" y="269"/>
                  </a:cubicBezTo>
                  <a:cubicBezTo>
                    <a:pt x="900" y="271"/>
                    <a:pt x="893" y="276"/>
                    <a:pt x="883" y="277"/>
                  </a:cubicBezTo>
                  <a:cubicBezTo>
                    <a:pt x="875" y="277"/>
                    <a:pt x="863" y="273"/>
                    <a:pt x="857" y="270"/>
                  </a:cubicBezTo>
                  <a:cubicBezTo>
                    <a:pt x="850" y="265"/>
                    <a:pt x="845" y="260"/>
                    <a:pt x="845" y="258"/>
                  </a:cubicBezTo>
                  <a:cubicBezTo>
                    <a:pt x="845" y="256"/>
                    <a:pt x="849" y="252"/>
                    <a:pt x="850" y="250"/>
                  </a:cubicBezTo>
                  <a:cubicBezTo>
                    <a:pt x="852" y="249"/>
                    <a:pt x="856" y="249"/>
                    <a:pt x="860" y="249"/>
                  </a:cubicBezTo>
                  <a:cubicBezTo>
                    <a:pt x="865" y="250"/>
                    <a:pt x="867" y="252"/>
                    <a:pt x="869" y="250"/>
                  </a:cubicBezTo>
                  <a:cubicBezTo>
                    <a:pt x="871" y="250"/>
                    <a:pt x="873" y="252"/>
                    <a:pt x="873" y="249"/>
                  </a:cubicBezTo>
                  <a:cubicBezTo>
                    <a:pt x="873" y="246"/>
                    <a:pt x="871" y="242"/>
                    <a:pt x="869" y="239"/>
                  </a:cubicBezTo>
                  <a:cubicBezTo>
                    <a:pt x="867" y="236"/>
                    <a:pt x="865" y="230"/>
                    <a:pt x="864" y="226"/>
                  </a:cubicBezTo>
                  <a:cubicBezTo>
                    <a:pt x="864" y="222"/>
                    <a:pt x="867" y="220"/>
                    <a:pt x="873" y="219"/>
                  </a:cubicBezTo>
                  <a:cubicBezTo>
                    <a:pt x="877" y="218"/>
                    <a:pt x="882" y="221"/>
                    <a:pt x="882" y="221"/>
                  </a:cubicBezTo>
                </a:path>
                <a:path w="1062" h="978">
                  <a:moveTo>
                    <a:pt x="936" y="482"/>
                  </a:moveTo>
                  <a:cubicBezTo>
                    <a:pt x="936" y="482"/>
                    <a:pt x="934" y="482"/>
                    <a:pt x="932" y="484"/>
                  </a:cubicBezTo>
                  <a:cubicBezTo>
                    <a:pt x="930" y="486"/>
                    <a:pt x="930" y="489"/>
                    <a:pt x="930" y="491"/>
                  </a:cubicBezTo>
                  <a:cubicBezTo>
                    <a:pt x="931" y="494"/>
                    <a:pt x="930" y="495"/>
                    <a:pt x="932" y="498"/>
                  </a:cubicBezTo>
                  <a:cubicBezTo>
                    <a:pt x="934" y="501"/>
                    <a:pt x="935" y="500"/>
                    <a:pt x="936" y="500"/>
                  </a:cubicBezTo>
                  <a:cubicBezTo>
                    <a:pt x="938" y="500"/>
                    <a:pt x="941" y="501"/>
                    <a:pt x="942" y="498"/>
                  </a:cubicBezTo>
                  <a:cubicBezTo>
                    <a:pt x="944" y="495"/>
                    <a:pt x="944" y="492"/>
                    <a:pt x="941" y="490"/>
                  </a:cubicBezTo>
                  <a:cubicBezTo>
                    <a:pt x="938" y="488"/>
                    <a:pt x="936" y="482"/>
                    <a:pt x="936" y="482"/>
                  </a:cubicBezTo>
                  <a:moveTo>
                    <a:pt x="981" y="462"/>
                  </a:moveTo>
                  <a:cubicBezTo>
                    <a:pt x="981" y="462"/>
                    <a:pt x="977" y="460"/>
                    <a:pt x="974" y="459"/>
                  </a:cubicBezTo>
                  <a:cubicBezTo>
                    <a:pt x="970" y="458"/>
                    <a:pt x="969" y="454"/>
                    <a:pt x="969" y="450"/>
                  </a:cubicBezTo>
                  <a:cubicBezTo>
                    <a:pt x="968" y="448"/>
                    <a:pt x="973" y="444"/>
                    <a:pt x="978" y="444"/>
                  </a:cubicBezTo>
                  <a:cubicBezTo>
                    <a:pt x="983" y="444"/>
                    <a:pt x="988" y="445"/>
                    <a:pt x="993" y="446"/>
                  </a:cubicBezTo>
                  <a:cubicBezTo>
                    <a:pt x="997" y="446"/>
                    <a:pt x="1000" y="450"/>
                    <a:pt x="1002" y="455"/>
                  </a:cubicBezTo>
                  <a:cubicBezTo>
                    <a:pt x="1004" y="460"/>
                    <a:pt x="1010" y="474"/>
                    <a:pt x="1012" y="479"/>
                  </a:cubicBezTo>
                  <a:cubicBezTo>
                    <a:pt x="1014" y="484"/>
                    <a:pt x="1016" y="493"/>
                    <a:pt x="1016" y="500"/>
                  </a:cubicBezTo>
                  <a:cubicBezTo>
                    <a:pt x="1017" y="508"/>
                    <a:pt x="1016" y="510"/>
                    <a:pt x="1014" y="513"/>
                  </a:cubicBezTo>
                  <a:cubicBezTo>
                    <a:pt x="1013" y="516"/>
                    <a:pt x="1010" y="520"/>
                    <a:pt x="1008" y="522"/>
                  </a:cubicBezTo>
                  <a:cubicBezTo>
                    <a:pt x="1005" y="523"/>
                    <a:pt x="999" y="521"/>
                    <a:pt x="998" y="517"/>
                  </a:cubicBezTo>
                  <a:cubicBezTo>
                    <a:pt x="996" y="514"/>
                    <a:pt x="991" y="514"/>
                    <a:pt x="987" y="513"/>
                  </a:cubicBezTo>
                  <a:cubicBezTo>
                    <a:pt x="984" y="513"/>
                    <a:pt x="980" y="515"/>
                    <a:pt x="978" y="513"/>
                  </a:cubicBezTo>
                  <a:cubicBezTo>
                    <a:pt x="975" y="512"/>
                    <a:pt x="973" y="510"/>
                    <a:pt x="968" y="509"/>
                  </a:cubicBezTo>
                  <a:cubicBezTo>
                    <a:pt x="964" y="508"/>
                    <a:pt x="959" y="509"/>
                    <a:pt x="958" y="510"/>
                  </a:cubicBezTo>
                  <a:cubicBezTo>
                    <a:pt x="957" y="511"/>
                    <a:pt x="958" y="514"/>
                    <a:pt x="960" y="516"/>
                  </a:cubicBezTo>
                  <a:cubicBezTo>
                    <a:pt x="963" y="518"/>
                    <a:pt x="964" y="521"/>
                    <a:pt x="964" y="524"/>
                  </a:cubicBezTo>
                  <a:cubicBezTo>
                    <a:pt x="965" y="527"/>
                    <a:pt x="965" y="527"/>
                    <a:pt x="963" y="529"/>
                  </a:cubicBezTo>
                  <a:cubicBezTo>
                    <a:pt x="961" y="532"/>
                    <a:pt x="959" y="535"/>
                    <a:pt x="956" y="539"/>
                  </a:cubicBezTo>
                  <a:cubicBezTo>
                    <a:pt x="953" y="542"/>
                    <a:pt x="952" y="541"/>
                    <a:pt x="951" y="539"/>
                  </a:cubicBezTo>
                  <a:cubicBezTo>
                    <a:pt x="949" y="538"/>
                    <a:pt x="948" y="532"/>
                    <a:pt x="947" y="529"/>
                  </a:cubicBezTo>
                  <a:cubicBezTo>
                    <a:pt x="947" y="526"/>
                    <a:pt x="947" y="523"/>
                    <a:pt x="945" y="520"/>
                  </a:cubicBezTo>
                  <a:cubicBezTo>
                    <a:pt x="943" y="515"/>
                    <a:pt x="938" y="515"/>
                    <a:pt x="935" y="515"/>
                  </a:cubicBezTo>
                  <a:cubicBezTo>
                    <a:pt x="931" y="515"/>
                    <a:pt x="927" y="515"/>
                    <a:pt x="921" y="513"/>
                  </a:cubicBezTo>
                  <a:cubicBezTo>
                    <a:pt x="917" y="511"/>
                    <a:pt x="918" y="508"/>
                    <a:pt x="916" y="500"/>
                  </a:cubicBezTo>
                  <a:cubicBezTo>
                    <a:pt x="915" y="493"/>
                    <a:pt x="914" y="487"/>
                    <a:pt x="915" y="484"/>
                  </a:cubicBezTo>
                  <a:cubicBezTo>
                    <a:pt x="916" y="481"/>
                    <a:pt x="923" y="479"/>
                    <a:pt x="927" y="477"/>
                  </a:cubicBezTo>
                  <a:cubicBezTo>
                    <a:pt x="931" y="475"/>
                    <a:pt x="932" y="471"/>
                    <a:pt x="934" y="470"/>
                  </a:cubicBezTo>
                  <a:cubicBezTo>
                    <a:pt x="936" y="468"/>
                    <a:pt x="941" y="460"/>
                    <a:pt x="945" y="459"/>
                  </a:cubicBezTo>
                  <a:cubicBezTo>
                    <a:pt x="948" y="458"/>
                    <a:pt x="951" y="461"/>
                    <a:pt x="951" y="461"/>
                  </a:cubicBezTo>
                  <a:cubicBezTo>
                    <a:pt x="951" y="461"/>
                    <a:pt x="949" y="468"/>
                    <a:pt x="950" y="473"/>
                  </a:cubicBezTo>
                  <a:cubicBezTo>
                    <a:pt x="950" y="478"/>
                    <a:pt x="950" y="483"/>
                    <a:pt x="952" y="487"/>
                  </a:cubicBezTo>
                  <a:cubicBezTo>
                    <a:pt x="954" y="489"/>
                    <a:pt x="961" y="495"/>
                    <a:pt x="964" y="497"/>
                  </a:cubicBezTo>
                  <a:cubicBezTo>
                    <a:pt x="967" y="499"/>
                    <a:pt x="973" y="501"/>
                    <a:pt x="978" y="500"/>
                  </a:cubicBezTo>
                  <a:cubicBezTo>
                    <a:pt x="982" y="499"/>
                    <a:pt x="981" y="495"/>
                    <a:pt x="979" y="494"/>
                  </a:cubicBezTo>
                  <a:cubicBezTo>
                    <a:pt x="977" y="492"/>
                    <a:pt x="975" y="490"/>
                    <a:pt x="973" y="488"/>
                  </a:cubicBezTo>
                  <a:cubicBezTo>
                    <a:pt x="970" y="487"/>
                    <a:pt x="966" y="484"/>
                    <a:pt x="964" y="483"/>
                  </a:cubicBezTo>
                  <a:cubicBezTo>
                    <a:pt x="962" y="483"/>
                    <a:pt x="962" y="480"/>
                    <a:pt x="963" y="479"/>
                  </a:cubicBezTo>
                  <a:cubicBezTo>
                    <a:pt x="964" y="477"/>
                    <a:pt x="968" y="476"/>
                    <a:pt x="973" y="476"/>
                  </a:cubicBezTo>
                  <a:cubicBezTo>
                    <a:pt x="978" y="477"/>
                    <a:pt x="981" y="479"/>
                    <a:pt x="984" y="483"/>
                  </a:cubicBezTo>
                  <a:cubicBezTo>
                    <a:pt x="988" y="487"/>
                    <a:pt x="994" y="498"/>
                    <a:pt x="996" y="500"/>
                  </a:cubicBezTo>
                  <a:cubicBezTo>
                    <a:pt x="997" y="501"/>
                    <a:pt x="999" y="501"/>
                    <a:pt x="1000" y="499"/>
                  </a:cubicBezTo>
                  <a:cubicBezTo>
                    <a:pt x="1000" y="496"/>
                    <a:pt x="1000" y="494"/>
                    <a:pt x="997" y="489"/>
                  </a:cubicBezTo>
                  <a:cubicBezTo>
                    <a:pt x="994" y="484"/>
                    <a:pt x="994" y="484"/>
                    <a:pt x="992" y="480"/>
                  </a:cubicBezTo>
                  <a:cubicBezTo>
                    <a:pt x="990" y="476"/>
                    <a:pt x="987" y="477"/>
                    <a:pt x="984" y="472"/>
                  </a:cubicBezTo>
                  <a:cubicBezTo>
                    <a:pt x="982" y="466"/>
                    <a:pt x="981" y="462"/>
                    <a:pt x="981" y="462"/>
                  </a:cubicBezTo>
                  <a:moveTo>
                    <a:pt x="1062" y="517"/>
                  </a:moveTo>
                  <a:cubicBezTo>
                    <a:pt x="1062" y="517"/>
                    <a:pt x="1054" y="515"/>
                    <a:pt x="1052" y="514"/>
                  </a:cubicBezTo>
                  <a:cubicBezTo>
                    <a:pt x="1049" y="514"/>
                    <a:pt x="1042" y="509"/>
                    <a:pt x="1037" y="508"/>
                  </a:cubicBezTo>
                  <a:cubicBezTo>
                    <a:pt x="1034" y="506"/>
                    <a:pt x="1029" y="505"/>
                    <a:pt x="1029" y="505"/>
                  </a:cubicBezTo>
                  <a:cubicBezTo>
                    <a:pt x="1029" y="505"/>
                    <a:pt x="1029" y="509"/>
                    <a:pt x="1031" y="512"/>
                  </a:cubicBezTo>
                  <a:cubicBezTo>
                    <a:pt x="1032" y="514"/>
                    <a:pt x="1034" y="515"/>
                    <a:pt x="1034" y="515"/>
                  </a:cubicBezTo>
                  <a:cubicBezTo>
                    <a:pt x="1034" y="515"/>
                    <a:pt x="1036" y="526"/>
                    <a:pt x="1037" y="528"/>
                  </a:cubicBezTo>
                  <a:cubicBezTo>
                    <a:pt x="1037" y="529"/>
                    <a:pt x="1041" y="537"/>
                    <a:pt x="1044" y="538"/>
                  </a:cubicBezTo>
                  <a:cubicBezTo>
                    <a:pt x="1048" y="538"/>
                    <a:pt x="1052" y="537"/>
                    <a:pt x="1055" y="532"/>
                  </a:cubicBezTo>
                  <a:cubicBezTo>
                    <a:pt x="1059" y="528"/>
                    <a:pt x="1060" y="528"/>
                    <a:pt x="1061" y="525"/>
                  </a:cubicBezTo>
                  <a:cubicBezTo>
                    <a:pt x="1062" y="522"/>
                    <a:pt x="1062" y="517"/>
                    <a:pt x="1062" y="517"/>
                  </a:cubicBezTo>
                  <a:moveTo>
                    <a:pt x="1046" y="481"/>
                  </a:moveTo>
                  <a:cubicBezTo>
                    <a:pt x="1046" y="481"/>
                    <a:pt x="1040" y="480"/>
                    <a:pt x="1037" y="480"/>
                  </a:cubicBezTo>
                  <a:cubicBezTo>
                    <a:pt x="1035" y="479"/>
                    <a:pt x="1030" y="481"/>
                    <a:pt x="1030" y="484"/>
                  </a:cubicBezTo>
                  <a:cubicBezTo>
                    <a:pt x="1030" y="487"/>
                    <a:pt x="1030" y="491"/>
                    <a:pt x="1031" y="492"/>
                  </a:cubicBezTo>
                  <a:cubicBezTo>
                    <a:pt x="1032" y="494"/>
                    <a:pt x="1034" y="494"/>
                    <a:pt x="1035" y="495"/>
                  </a:cubicBezTo>
                  <a:cubicBezTo>
                    <a:pt x="1036" y="496"/>
                    <a:pt x="1038" y="495"/>
                    <a:pt x="1038" y="495"/>
                  </a:cubicBezTo>
                  <a:cubicBezTo>
                    <a:pt x="1038" y="495"/>
                    <a:pt x="1041" y="494"/>
                    <a:pt x="1042" y="492"/>
                  </a:cubicBezTo>
                  <a:cubicBezTo>
                    <a:pt x="1044" y="489"/>
                    <a:pt x="1044" y="487"/>
                    <a:pt x="1045" y="484"/>
                  </a:cubicBezTo>
                  <a:cubicBezTo>
                    <a:pt x="1046" y="482"/>
                    <a:pt x="1046" y="481"/>
                    <a:pt x="1046" y="481"/>
                  </a:cubicBezTo>
                  <a:moveTo>
                    <a:pt x="1020" y="475"/>
                  </a:moveTo>
                  <a:cubicBezTo>
                    <a:pt x="1020" y="475"/>
                    <a:pt x="1033" y="471"/>
                    <a:pt x="1037" y="471"/>
                  </a:cubicBezTo>
                  <a:cubicBezTo>
                    <a:pt x="1041" y="470"/>
                    <a:pt x="1047" y="465"/>
                    <a:pt x="1047" y="461"/>
                  </a:cubicBezTo>
                  <a:cubicBezTo>
                    <a:pt x="1047" y="457"/>
                    <a:pt x="1043" y="454"/>
                    <a:pt x="1040" y="453"/>
                  </a:cubicBezTo>
                  <a:cubicBezTo>
                    <a:pt x="1035" y="451"/>
                    <a:pt x="1030" y="454"/>
                    <a:pt x="1026" y="457"/>
                  </a:cubicBezTo>
                  <a:cubicBezTo>
                    <a:pt x="1021" y="460"/>
                    <a:pt x="1022" y="463"/>
                    <a:pt x="1019" y="465"/>
                  </a:cubicBezTo>
                  <a:cubicBezTo>
                    <a:pt x="1017" y="467"/>
                    <a:pt x="1017" y="467"/>
                    <a:pt x="1017" y="470"/>
                  </a:cubicBezTo>
                  <a:cubicBezTo>
                    <a:pt x="1017" y="472"/>
                    <a:pt x="1020" y="475"/>
                    <a:pt x="1020" y="475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path"/>
          <p:cNvSpPr/>
          <p:nvPr/>
        </p:nvSpPr>
        <p:spPr>
          <a:xfrm>
            <a:off x="1072777" y="818842"/>
            <a:ext cx="2210363" cy="80212"/>
          </a:xfrm>
          <a:custGeom>
            <a:avLst/>
            <a:gdLst/>
            <a:ahLst/>
            <a:cxnLst/>
            <a:rect l="0" t="0" r="0" b="0"/>
            <a:pathLst>
              <a:path w="3480" h="126">
                <a:moveTo>
                  <a:pt x="549" y="32"/>
                </a:moveTo>
                <a:lnTo>
                  <a:pt x="549" y="39"/>
                </a:lnTo>
                <a:lnTo>
                  <a:pt x="536" y="39"/>
                </a:lnTo>
                <a:lnTo>
                  <a:pt x="536" y="81"/>
                </a:lnTo>
                <a:cubicBezTo>
                  <a:pt x="536" y="87"/>
                  <a:pt x="537" y="89"/>
                  <a:pt x="541" y="89"/>
                </a:cubicBezTo>
                <a:cubicBezTo>
                  <a:pt x="544" y="90"/>
                  <a:pt x="547" y="87"/>
                  <a:pt x="550" y="82"/>
                </a:cubicBezTo>
                <a:lnTo>
                  <a:pt x="553" y="83"/>
                </a:lnTo>
                <a:cubicBezTo>
                  <a:pt x="548" y="93"/>
                  <a:pt x="541" y="98"/>
                  <a:pt x="532" y="98"/>
                </a:cubicBezTo>
                <a:cubicBezTo>
                  <a:pt x="522" y="98"/>
                  <a:pt x="517" y="94"/>
                  <a:pt x="516" y="85"/>
                </a:cubicBezTo>
                <a:lnTo>
                  <a:pt x="516" y="84"/>
                </a:lnTo>
                <a:lnTo>
                  <a:pt x="516" y="39"/>
                </a:lnTo>
                <a:lnTo>
                  <a:pt x="509" y="39"/>
                </a:lnTo>
                <a:lnTo>
                  <a:pt x="509" y="35"/>
                </a:lnTo>
                <a:cubicBezTo>
                  <a:pt x="516" y="29"/>
                  <a:pt x="524" y="20"/>
                  <a:pt x="533" y="9"/>
                </a:cubicBezTo>
                <a:lnTo>
                  <a:pt x="536" y="9"/>
                </a:lnTo>
                <a:lnTo>
                  <a:pt x="536" y="32"/>
                </a:lnTo>
                <a:lnTo>
                  <a:pt x="549" y="32"/>
                </a:lnTo>
                <a:close/>
                <a:moveTo>
                  <a:pt x="475" y="11"/>
                </a:moveTo>
                <a:cubicBezTo>
                  <a:pt x="476" y="4"/>
                  <a:pt x="479" y="1"/>
                  <a:pt x="486" y="0"/>
                </a:cubicBezTo>
                <a:cubicBezTo>
                  <a:pt x="493" y="1"/>
                  <a:pt x="497" y="4"/>
                  <a:pt x="497" y="11"/>
                </a:cubicBezTo>
                <a:cubicBezTo>
                  <a:pt x="497" y="18"/>
                  <a:pt x="493" y="22"/>
                  <a:pt x="486" y="22"/>
                </a:cubicBezTo>
                <a:cubicBezTo>
                  <a:pt x="479" y="22"/>
                  <a:pt x="476" y="18"/>
                  <a:pt x="475" y="11"/>
                </a:cubicBezTo>
                <a:moveTo>
                  <a:pt x="503" y="94"/>
                </a:moveTo>
                <a:lnTo>
                  <a:pt x="503" y="98"/>
                </a:lnTo>
                <a:lnTo>
                  <a:pt x="469" y="98"/>
                </a:lnTo>
                <a:lnTo>
                  <a:pt x="469" y="94"/>
                </a:lnTo>
                <a:cubicBezTo>
                  <a:pt x="475" y="94"/>
                  <a:pt x="477" y="91"/>
                  <a:pt x="477" y="85"/>
                </a:cubicBezTo>
                <a:lnTo>
                  <a:pt x="477" y="44"/>
                </a:lnTo>
                <a:cubicBezTo>
                  <a:pt x="477" y="39"/>
                  <a:pt x="475" y="37"/>
                  <a:pt x="469" y="36"/>
                </a:cubicBezTo>
                <a:lnTo>
                  <a:pt x="469" y="32"/>
                </a:lnTo>
                <a:lnTo>
                  <a:pt x="496" y="32"/>
                </a:lnTo>
                <a:lnTo>
                  <a:pt x="496" y="86"/>
                </a:lnTo>
                <a:cubicBezTo>
                  <a:pt x="496" y="92"/>
                  <a:pt x="498" y="94"/>
                  <a:pt x="503" y="94"/>
                </a:cubicBezTo>
                <a:moveTo>
                  <a:pt x="460" y="52"/>
                </a:moveTo>
                <a:lnTo>
                  <a:pt x="457" y="52"/>
                </a:lnTo>
                <a:cubicBezTo>
                  <a:pt x="453" y="41"/>
                  <a:pt x="447" y="36"/>
                  <a:pt x="439" y="35"/>
                </a:cubicBezTo>
                <a:cubicBezTo>
                  <a:pt x="434" y="36"/>
                  <a:pt x="431" y="39"/>
                  <a:pt x="430" y="44"/>
                </a:cubicBezTo>
                <a:cubicBezTo>
                  <a:pt x="430" y="48"/>
                  <a:pt x="435" y="52"/>
                  <a:pt x="444" y="56"/>
                </a:cubicBezTo>
                <a:cubicBezTo>
                  <a:pt x="457" y="62"/>
                  <a:pt x="463" y="69"/>
                  <a:pt x="463" y="78"/>
                </a:cubicBezTo>
                <a:cubicBezTo>
                  <a:pt x="462" y="91"/>
                  <a:pt x="455" y="98"/>
                  <a:pt x="441" y="99"/>
                </a:cubicBezTo>
                <a:cubicBezTo>
                  <a:pt x="437" y="99"/>
                  <a:pt x="432" y="98"/>
                  <a:pt x="425" y="97"/>
                </a:cubicBezTo>
                <a:cubicBezTo>
                  <a:pt x="424" y="96"/>
                  <a:pt x="423" y="95"/>
                  <a:pt x="423" y="95"/>
                </a:cubicBezTo>
                <a:cubicBezTo>
                  <a:pt x="421" y="95"/>
                  <a:pt x="420" y="96"/>
                  <a:pt x="419" y="98"/>
                </a:cubicBezTo>
                <a:lnTo>
                  <a:pt x="415" y="98"/>
                </a:lnTo>
                <a:lnTo>
                  <a:pt x="415" y="76"/>
                </a:lnTo>
                <a:lnTo>
                  <a:pt x="420" y="76"/>
                </a:lnTo>
                <a:cubicBezTo>
                  <a:pt x="422" y="89"/>
                  <a:pt x="429" y="95"/>
                  <a:pt x="440" y="95"/>
                </a:cubicBezTo>
                <a:cubicBezTo>
                  <a:pt x="446" y="95"/>
                  <a:pt x="449" y="92"/>
                  <a:pt x="450" y="85"/>
                </a:cubicBezTo>
                <a:cubicBezTo>
                  <a:pt x="450" y="82"/>
                  <a:pt x="445" y="78"/>
                  <a:pt x="435" y="73"/>
                </a:cubicBezTo>
                <a:cubicBezTo>
                  <a:pt x="422" y="67"/>
                  <a:pt x="416" y="60"/>
                  <a:pt x="416" y="52"/>
                </a:cubicBezTo>
                <a:cubicBezTo>
                  <a:pt x="417" y="39"/>
                  <a:pt x="424" y="32"/>
                  <a:pt x="439" y="31"/>
                </a:cubicBezTo>
                <a:cubicBezTo>
                  <a:pt x="441" y="31"/>
                  <a:pt x="445" y="32"/>
                  <a:pt x="449" y="33"/>
                </a:cubicBezTo>
                <a:cubicBezTo>
                  <a:pt x="451" y="34"/>
                  <a:pt x="453" y="34"/>
                  <a:pt x="454" y="34"/>
                </a:cubicBezTo>
                <a:cubicBezTo>
                  <a:pt x="455" y="34"/>
                  <a:pt x="457" y="33"/>
                  <a:pt x="457" y="31"/>
                </a:cubicBezTo>
                <a:lnTo>
                  <a:pt x="460" y="31"/>
                </a:lnTo>
                <a:lnTo>
                  <a:pt x="460" y="52"/>
                </a:lnTo>
                <a:close/>
                <a:moveTo>
                  <a:pt x="392" y="94"/>
                </a:moveTo>
                <a:lnTo>
                  <a:pt x="392" y="98"/>
                </a:lnTo>
                <a:lnTo>
                  <a:pt x="354" y="98"/>
                </a:lnTo>
                <a:lnTo>
                  <a:pt x="354" y="94"/>
                </a:lnTo>
                <a:cubicBezTo>
                  <a:pt x="359" y="94"/>
                  <a:pt x="362" y="91"/>
                  <a:pt x="361" y="85"/>
                </a:cubicBezTo>
                <a:lnTo>
                  <a:pt x="361" y="44"/>
                </a:lnTo>
                <a:cubicBezTo>
                  <a:pt x="361" y="39"/>
                  <a:pt x="359" y="36"/>
                  <a:pt x="354" y="36"/>
                </a:cubicBezTo>
                <a:lnTo>
                  <a:pt x="354" y="32"/>
                </a:lnTo>
                <a:lnTo>
                  <a:pt x="381" y="32"/>
                </a:lnTo>
                <a:lnTo>
                  <a:pt x="381" y="44"/>
                </a:lnTo>
                <a:cubicBezTo>
                  <a:pt x="387" y="35"/>
                  <a:pt x="393" y="31"/>
                  <a:pt x="399" y="31"/>
                </a:cubicBezTo>
                <a:cubicBezTo>
                  <a:pt x="406" y="31"/>
                  <a:pt x="410" y="35"/>
                  <a:pt x="411" y="42"/>
                </a:cubicBezTo>
                <a:cubicBezTo>
                  <a:pt x="411" y="48"/>
                  <a:pt x="408" y="51"/>
                  <a:pt x="402" y="51"/>
                </a:cubicBezTo>
                <a:cubicBezTo>
                  <a:pt x="399" y="51"/>
                  <a:pt x="396" y="50"/>
                  <a:pt x="393" y="46"/>
                </a:cubicBezTo>
                <a:cubicBezTo>
                  <a:pt x="392" y="44"/>
                  <a:pt x="391" y="43"/>
                  <a:pt x="390" y="43"/>
                </a:cubicBezTo>
                <a:cubicBezTo>
                  <a:pt x="384" y="44"/>
                  <a:pt x="381" y="49"/>
                  <a:pt x="381" y="56"/>
                </a:cubicBezTo>
                <a:lnTo>
                  <a:pt x="381" y="83"/>
                </a:lnTo>
                <a:cubicBezTo>
                  <a:pt x="380" y="91"/>
                  <a:pt x="384" y="95"/>
                  <a:pt x="392" y="94"/>
                </a:cubicBezTo>
                <a:moveTo>
                  <a:pt x="285" y="32"/>
                </a:moveTo>
                <a:lnTo>
                  <a:pt x="285" y="36"/>
                </a:lnTo>
                <a:cubicBezTo>
                  <a:pt x="284" y="36"/>
                  <a:pt x="284" y="36"/>
                  <a:pt x="285" y="36"/>
                </a:cubicBezTo>
                <a:cubicBezTo>
                  <a:pt x="281" y="36"/>
                  <a:pt x="278" y="38"/>
                  <a:pt x="277" y="44"/>
                </a:cubicBezTo>
                <a:lnTo>
                  <a:pt x="254" y="99"/>
                </a:lnTo>
                <a:lnTo>
                  <a:pt x="251" y="99"/>
                </a:lnTo>
                <a:lnTo>
                  <a:pt x="234" y="58"/>
                </a:lnTo>
                <a:cubicBezTo>
                  <a:pt x="229" y="47"/>
                  <a:pt x="226" y="41"/>
                  <a:pt x="225" y="40"/>
                </a:cubicBezTo>
                <a:cubicBezTo>
                  <a:pt x="224" y="37"/>
                  <a:pt x="222" y="36"/>
                  <a:pt x="219" y="36"/>
                </a:cubicBezTo>
                <a:lnTo>
                  <a:pt x="219" y="32"/>
                </a:lnTo>
                <a:lnTo>
                  <a:pt x="255" y="32"/>
                </a:lnTo>
                <a:lnTo>
                  <a:pt x="255" y="36"/>
                </a:lnTo>
                <a:cubicBezTo>
                  <a:pt x="254" y="36"/>
                  <a:pt x="253" y="36"/>
                  <a:pt x="253" y="36"/>
                </a:cubicBezTo>
                <a:cubicBezTo>
                  <a:pt x="249" y="36"/>
                  <a:pt x="247" y="37"/>
                  <a:pt x="248" y="40"/>
                </a:cubicBezTo>
                <a:cubicBezTo>
                  <a:pt x="247" y="40"/>
                  <a:pt x="248" y="42"/>
                  <a:pt x="249" y="44"/>
                </a:cubicBezTo>
                <a:lnTo>
                  <a:pt x="260" y="73"/>
                </a:lnTo>
                <a:lnTo>
                  <a:pt x="270" y="47"/>
                </a:lnTo>
                <a:cubicBezTo>
                  <a:pt x="271" y="45"/>
                  <a:pt x="272" y="43"/>
                  <a:pt x="272" y="41"/>
                </a:cubicBezTo>
                <a:cubicBezTo>
                  <a:pt x="272" y="37"/>
                  <a:pt x="269" y="36"/>
                  <a:pt x="264" y="36"/>
                </a:cubicBezTo>
                <a:lnTo>
                  <a:pt x="264" y="32"/>
                </a:lnTo>
                <a:lnTo>
                  <a:pt x="285" y="32"/>
                </a:lnTo>
                <a:close/>
                <a:moveTo>
                  <a:pt x="186" y="11"/>
                </a:moveTo>
                <a:cubicBezTo>
                  <a:pt x="186" y="4"/>
                  <a:pt x="190" y="1"/>
                  <a:pt x="197" y="0"/>
                </a:cubicBezTo>
                <a:cubicBezTo>
                  <a:pt x="203" y="1"/>
                  <a:pt x="207" y="4"/>
                  <a:pt x="208" y="11"/>
                </a:cubicBezTo>
                <a:cubicBezTo>
                  <a:pt x="207" y="18"/>
                  <a:pt x="203" y="22"/>
                  <a:pt x="197" y="22"/>
                </a:cubicBezTo>
                <a:cubicBezTo>
                  <a:pt x="190" y="22"/>
                  <a:pt x="186" y="18"/>
                  <a:pt x="186" y="11"/>
                </a:cubicBezTo>
                <a:moveTo>
                  <a:pt x="213" y="94"/>
                </a:moveTo>
                <a:lnTo>
                  <a:pt x="213" y="98"/>
                </a:lnTo>
                <a:lnTo>
                  <a:pt x="180" y="98"/>
                </a:lnTo>
                <a:lnTo>
                  <a:pt x="180" y="94"/>
                </a:lnTo>
                <a:cubicBezTo>
                  <a:pt x="185" y="94"/>
                  <a:pt x="188" y="91"/>
                  <a:pt x="187" y="85"/>
                </a:cubicBezTo>
                <a:lnTo>
                  <a:pt x="187" y="44"/>
                </a:lnTo>
                <a:cubicBezTo>
                  <a:pt x="188" y="39"/>
                  <a:pt x="185" y="37"/>
                  <a:pt x="180" y="36"/>
                </a:cubicBezTo>
                <a:lnTo>
                  <a:pt x="180" y="32"/>
                </a:lnTo>
                <a:lnTo>
                  <a:pt x="207" y="32"/>
                </a:lnTo>
                <a:lnTo>
                  <a:pt x="207" y="86"/>
                </a:lnTo>
                <a:cubicBezTo>
                  <a:pt x="206" y="92"/>
                  <a:pt x="209" y="94"/>
                  <a:pt x="213" y="94"/>
                </a:cubicBezTo>
                <a:moveTo>
                  <a:pt x="175" y="94"/>
                </a:moveTo>
                <a:lnTo>
                  <a:pt x="175" y="98"/>
                </a:lnTo>
                <a:lnTo>
                  <a:pt x="142" y="98"/>
                </a:lnTo>
                <a:lnTo>
                  <a:pt x="142" y="94"/>
                </a:lnTo>
                <a:cubicBezTo>
                  <a:pt x="146" y="94"/>
                  <a:pt x="149" y="91"/>
                  <a:pt x="149" y="86"/>
                </a:cubicBezTo>
                <a:lnTo>
                  <a:pt x="149" y="52"/>
                </a:lnTo>
                <a:cubicBezTo>
                  <a:pt x="149" y="44"/>
                  <a:pt x="146" y="40"/>
                  <a:pt x="141" y="40"/>
                </a:cubicBezTo>
                <a:cubicBezTo>
                  <a:pt x="137" y="41"/>
                  <a:pt x="133" y="44"/>
                  <a:pt x="129" y="48"/>
                </a:cubicBezTo>
                <a:lnTo>
                  <a:pt x="129" y="86"/>
                </a:lnTo>
                <a:cubicBezTo>
                  <a:pt x="129" y="92"/>
                  <a:pt x="131" y="94"/>
                  <a:pt x="136" y="94"/>
                </a:cubicBezTo>
                <a:lnTo>
                  <a:pt x="136" y="98"/>
                </a:lnTo>
                <a:lnTo>
                  <a:pt x="102" y="98"/>
                </a:lnTo>
                <a:lnTo>
                  <a:pt x="102" y="94"/>
                </a:lnTo>
                <a:cubicBezTo>
                  <a:pt x="107" y="94"/>
                  <a:pt x="110" y="91"/>
                  <a:pt x="109" y="85"/>
                </a:cubicBezTo>
                <a:lnTo>
                  <a:pt x="109" y="44"/>
                </a:lnTo>
                <a:cubicBezTo>
                  <a:pt x="110" y="39"/>
                  <a:pt x="107" y="37"/>
                  <a:pt x="102" y="36"/>
                </a:cubicBezTo>
                <a:lnTo>
                  <a:pt x="102" y="32"/>
                </a:lnTo>
                <a:lnTo>
                  <a:pt x="129" y="32"/>
                </a:lnTo>
                <a:lnTo>
                  <a:pt x="129" y="42"/>
                </a:lnTo>
                <a:lnTo>
                  <a:pt x="129" y="42"/>
                </a:lnTo>
                <a:cubicBezTo>
                  <a:pt x="134" y="35"/>
                  <a:pt x="140" y="31"/>
                  <a:pt x="149" y="31"/>
                </a:cubicBezTo>
                <a:cubicBezTo>
                  <a:pt x="161" y="32"/>
                  <a:pt x="168" y="39"/>
                  <a:pt x="168" y="51"/>
                </a:cubicBezTo>
                <a:lnTo>
                  <a:pt x="168" y="86"/>
                </a:lnTo>
                <a:cubicBezTo>
                  <a:pt x="167" y="92"/>
                  <a:pt x="170" y="94"/>
                  <a:pt x="175" y="94"/>
                </a:cubicBezTo>
                <a:moveTo>
                  <a:pt x="96" y="2"/>
                </a:moveTo>
                <a:lnTo>
                  <a:pt x="96" y="5"/>
                </a:lnTo>
                <a:cubicBezTo>
                  <a:pt x="88" y="6"/>
                  <a:pt x="84" y="10"/>
                  <a:pt x="85" y="18"/>
                </a:cubicBezTo>
                <a:lnTo>
                  <a:pt x="85" y="63"/>
                </a:lnTo>
                <a:cubicBezTo>
                  <a:pt x="85" y="76"/>
                  <a:pt x="82" y="85"/>
                  <a:pt x="77" y="90"/>
                </a:cubicBezTo>
                <a:cubicBezTo>
                  <a:pt x="71" y="96"/>
                  <a:pt x="62" y="99"/>
                  <a:pt x="50" y="99"/>
                </a:cubicBezTo>
                <a:cubicBezTo>
                  <a:pt x="37" y="99"/>
                  <a:pt x="28" y="96"/>
                  <a:pt x="21" y="92"/>
                </a:cubicBezTo>
                <a:cubicBezTo>
                  <a:pt x="14" y="86"/>
                  <a:pt x="11" y="78"/>
                  <a:pt x="11" y="66"/>
                </a:cubicBezTo>
                <a:lnTo>
                  <a:pt x="11" y="19"/>
                </a:lnTo>
                <a:cubicBezTo>
                  <a:pt x="12" y="10"/>
                  <a:pt x="8" y="5"/>
                  <a:pt x="0" y="5"/>
                </a:cubicBezTo>
                <a:lnTo>
                  <a:pt x="0" y="2"/>
                </a:lnTo>
                <a:lnTo>
                  <a:pt x="48" y="2"/>
                </a:lnTo>
                <a:lnTo>
                  <a:pt x="48" y="5"/>
                </a:lnTo>
                <a:cubicBezTo>
                  <a:pt x="37" y="5"/>
                  <a:pt x="33" y="9"/>
                  <a:pt x="34" y="19"/>
                </a:cubicBezTo>
                <a:lnTo>
                  <a:pt x="34" y="66"/>
                </a:lnTo>
                <a:cubicBezTo>
                  <a:pt x="33" y="84"/>
                  <a:pt x="40" y="94"/>
                  <a:pt x="54" y="93"/>
                </a:cubicBezTo>
                <a:cubicBezTo>
                  <a:pt x="71" y="93"/>
                  <a:pt x="79" y="83"/>
                  <a:pt x="79" y="63"/>
                </a:cubicBezTo>
                <a:lnTo>
                  <a:pt x="79" y="20"/>
                </a:lnTo>
                <a:cubicBezTo>
                  <a:pt x="80" y="10"/>
                  <a:pt x="75" y="5"/>
                  <a:pt x="65" y="5"/>
                </a:cubicBezTo>
                <a:lnTo>
                  <a:pt x="65" y="2"/>
                </a:lnTo>
                <a:lnTo>
                  <a:pt x="96" y="2"/>
                </a:lnTo>
                <a:close/>
                <a:moveTo>
                  <a:pt x="311" y="58"/>
                </a:moveTo>
                <a:lnTo>
                  <a:pt x="329" y="58"/>
                </a:lnTo>
                <a:cubicBezTo>
                  <a:pt x="329" y="51"/>
                  <a:pt x="329" y="45"/>
                  <a:pt x="328" y="42"/>
                </a:cubicBezTo>
                <a:cubicBezTo>
                  <a:pt x="327" y="37"/>
                  <a:pt x="324" y="35"/>
                  <a:pt x="320" y="35"/>
                </a:cubicBezTo>
                <a:cubicBezTo>
                  <a:pt x="313" y="35"/>
                  <a:pt x="310" y="42"/>
                  <a:pt x="311" y="58"/>
                </a:cubicBezTo>
                <a:moveTo>
                  <a:pt x="344" y="80"/>
                </a:moveTo>
                <a:lnTo>
                  <a:pt x="348" y="82"/>
                </a:lnTo>
                <a:cubicBezTo>
                  <a:pt x="339" y="94"/>
                  <a:pt x="330" y="99"/>
                  <a:pt x="319" y="99"/>
                </a:cubicBezTo>
                <a:cubicBezTo>
                  <a:pt x="301" y="98"/>
                  <a:pt x="291" y="87"/>
                  <a:pt x="291" y="65"/>
                </a:cubicBezTo>
                <a:cubicBezTo>
                  <a:pt x="292" y="44"/>
                  <a:pt x="302" y="33"/>
                  <a:pt x="320" y="31"/>
                </a:cubicBezTo>
                <a:cubicBezTo>
                  <a:pt x="337" y="31"/>
                  <a:pt x="346" y="42"/>
                  <a:pt x="347" y="63"/>
                </a:cubicBezTo>
                <a:lnTo>
                  <a:pt x="311" y="63"/>
                </a:lnTo>
                <a:cubicBezTo>
                  <a:pt x="312" y="81"/>
                  <a:pt x="318" y="89"/>
                  <a:pt x="328" y="89"/>
                </a:cubicBezTo>
                <a:cubicBezTo>
                  <a:pt x="334" y="90"/>
                  <a:pt x="339" y="87"/>
                  <a:pt x="344" y="80"/>
                </a:cubicBezTo>
                <a:moveTo>
                  <a:pt x="1855" y="82"/>
                </a:moveTo>
                <a:lnTo>
                  <a:pt x="1858" y="85"/>
                </a:lnTo>
                <a:cubicBezTo>
                  <a:pt x="1850" y="94"/>
                  <a:pt x="1841" y="98"/>
                  <a:pt x="1831" y="99"/>
                </a:cubicBezTo>
                <a:cubicBezTo>
                  <a:pt x="1812" y="98"/>
                  <a:pt x="1802" y="88"/>
                  <a:pt x="1800" y="67"/>
                </a:cubicBezTo>
                <a:cubicBezTo>
                  <a:pt x="1801" y="45"/>
                  <a:pt x="1812" y="33"/>
                  <a:pt x="1834" y="31"/>
                </a:cubicBezTo>
                <a:cubicBezTo>
                  <a:pt x="1847" y="32"/>
                  <a:pt x="1855" y="37"/>
                  <a:pt x="1855" y="46"/>
                </a:cubicBezTo>
                <a:cubicBezTo>
                  <a:pt x="1855" y="52"/>
                  <a:pt x="1852" y="55"/>
                  <a:pt x="1846" y="55"/>
                </a:cubicBezTo>
                <a:cubicBezTo>
                  <a:pt x="1840" y="56"/>
                  <a:pt x="1838" y="51"/>
                  <a:pt x="1838" y="41"/>
                </a:cubicBezTo>
                <a:cubicBezTo>
                  <a:pt x="1838" y="37"/>
                  <a:pt x="1836" y="36"/>
                  <a:pt x="1832" y="35"/>
                </a:cubicBezTo>
                <a:cubicBezTo>
                  <a:pt x="1824" y="36"/>
                  <a:pt x="1820" y="44"/>
                  <a:pt x="1820" y="59"/>
                </a:cubicBezTo>
                <a:cubicBezTo>
                  <a:pt x="1820" y="78"/>
                  <a:pt x="1827" y="89"/>
                  <a:pt x="1840" y="90"/>
                </a:cubicBezTo>
                <a:cubicBezTo>
                  <a:pt x="1846" y="90"/>
                  <a:pt x="1851" y="88"/>
                  <a:pt x="1855" y="82"/>
                </a:cubicBezTo>
                <a:moveTo>
                  <a:pt x="1795" y="94"/>
                </a:moveTo>
                <a:lnTo>
                  <a:pt x="1795" y="98"/>
                </a:lnTo>
                <a:lnTo>
                  <a:pt x="1761" y="98"/>
                </a:lnTo>
                <a:lnTo>
                  <a:pt x="1761" y="94"/>
                </a:lnTo>
                <a:cubicBezTo>
                  <a:pt x="1766" y="94"/>
                  <a:pt x="1768" y="91"/>
                  <a:pt x="1768" y="86"/>
                </a:cubicBezTo>
                <a:lnTo>
                  <a:pt x="1768" y="52"/>
                </a:lnTo>
                <a:cubicBezTo>
                  <a:pt x="1768" y="44"/>
                  <a:pt x="1766" y="40"/>
                  <a:pt x="1760" y="40"/>
                </a:cubicBezTo>
                <a:cubicBezTo>
                  <a:pt x="1756" y="41"/>
                  <a:pt x="1752" y="44"/>
                  <a:pt x="1749" y="48"/>
                </a:cubicBezTo>
                <a:lnTo>
                  <a:pt x="1749" y="86"/>
                </a:lnTo>
                <a:cubicBezTo>
                  <a:pt x="1748" y="92"/>
                  <a:pt x="1750" y="94"/>
                  <a:pt x="1755" y="94"/>
                </a:cubicBezTo>
                <a:lnTo>
                  <a:pt x="1755" y="98"/>
                </a:lnTo>
                <a:lnTo>
                  <a:pt x="1721" y="98"/>
                </a:lnTo>
                <a:lnTo>
                  <a:pt x="1721" y="94"/>
                </a:lnTo>
                <a:cubicBezTo>
                  <a:pt x="1727" y="94"/>
                  <a:pt x="1729" y="91"/>
                  <a:pt x="1729" y="85"/>
                </a:cubicBezTo>
                <a:lnTo>
                  <a:pt x="1729" y="44"/>
                </a:lnTo>
                <a:cubicBezTo>
                  <a:pt x="1729" y="39"/>
                  <a:pt x="1727" y="37"/>
                  <a:pt x="1721" y="36"/>
                </a:cubicBezTo>
                <a:lnTo>
                  <a:pt x="1721" y="32"/>
                </a:lnTo>
                <a:lnTo>
                  <a:pt x="1748" y="32"/>
                </a:lnTo>
                <a:lnTo>
                  <a:pt x="1748" y="42"/>
                </a:lnTo>
                <a:lnTo>
                  <a:pt x="1749" y="42"/>
                </a:lnTo>
                <a:cubicBezTo>
                  <a:pt x="1753" y="35"/>
                  <a:pt x="1760" y="31"/>
                  <a:pt x="1769" y="31"/>
                </a:cubicBezTo>
                <a:cubicBezTo>
                  <a:pt x="1781" y="32"/>
                  <a:pt x="1787" y="39"/>
                  <a:pt x="1787" y="51"/>
                </a:cubicBezTo>
                <a:lnTo>
                  <a:pt x="1787" y="86"/>
                </a:lnTo>
                <a:cubicBezTo>
                  <a:pt x="1787" y="92"/>
                  <a:pt x="1789" y="94"/>
                  <a:pt x="1795" y="94"/>
                </a:cubicBezTo>
                <a:moveTo>
                  <a:pt x="1625" y="11"/>
                </a:moveTo>
                <a:cubicBezTo>
                  <a:pt x="1625" y="4"/>
                  <a:pt x="1629" y="1"/>
                  <a:pt x="1636" y="0"/>
                </a:cubicBezTo>
                <a:cubicBezTo>
                  <a:pt x="1643" y="1"/>
                  <a:pt x="1646" y="4"/>
                  <a:pt x="1647" y="11"/>
                </a:cubicBezTo>
                <a:cubicBezTo>
                  <a:pt x="1646" y="18"/>
                  <a:pt x="1643" y="22"/>
                  <a:pt x="1636" y="22"/>
                </a:cubicBezTo>
                <a:cubicBezTo>
                  <a:pt x="1629" y="22"/>
                  <a:pt x="1625" y="18"/>
                  <a:pt x="1625" y="11"/>
                </a:cubicBezTo>
                <a:moveTo>
                  <a:pt x="1653" y="94"/>
                </a:moveTo>
                <a:lnTo>
                  <a:pt x="1653" y="98"/>
                </a:lnTo>
                <a:lnTo>
                  <a:pt x="1619" y="98"/>
                </a:lnTo>
                <a:lnTo>
                  <a:pt x="1619" y="94"/>
                </a:lnTo>
                <a:cubicBezTo>
                  <a:pt x="1624" y="94"/>
                  <a:pt x="1627" y="91"/>
                  <a:pt x="1627" y="85"/>
                </a:cubicBezTo>
                <a:lnTo>
                  <a:pt x="1627" y="44"/>
                </a:lnTo>
                <a:cubicBezTo>
                  <a:pt x="1627" y="39"/>
                  <a:pt x="1624" y="37"/>
                  <a:pt x="1619" y="36"/>
                </a:cubicBezTo>
                <a:lnTo>
                  <a:pt x="1619" y="32"/>
                </a:lnTo>
                <a:lnTo>
                  <a:pt x="1646" y="32"/>
                </a:lnTo>
                <a:lnTo>
                  <a:pt x="1646" y="86"/>
                </a:lnTo>
                <a:cubicBezTo>
                  <a:pt x="1646" y="92"/>
                  <a:pt x="1648" y="94"/>
                  <a:pt x="1653" y="94"/>
                </a:cubicBezTo>
                <a:moveTo>
                  <a:pt x="1612" y="82"/>
                </a:moveTo>
                <a:lnTo>
                  <a:pt x="1615" y="85"/>
                </a:lnTo>
                <a:cubicBezTo>
                  <a:pt x="1608" y="94"/>
                  <a:pt x="1599" y="98"/>
                  <a:pt x="1588" y="99"/>
                </a:cubicBezTo>
                <a:cubicBezTo>
                  <a:pt x="1569" y="98"/>
                  <a:pt x="1559" y="88"/>
                  <a:pt x="1558" y="67"/>
                </a:cubicBezTo>
                <a:cubicBezTo>
                  <a:pt x="1558" y="45"/>
                  <a:pt x="1570" y="33"/>
                  <a:pt x="1591" y="31"/>
                </a:cubicBezTo>
                <a:cubicBezTo>
                  <a:pt x="1605" y="32"/>
                  <a:pt x="1612" y="37"/>
                  <a:pt x="1613" y="46"/>
                </a:cubicBezTo>
                <a:cubicBezTo>
                  <a:pt x="1613" y="52"/>
                  <a:pt x="1609" y="55"/>
                  <a:pt x="1603" y="55"/>
                </a:cubicBezTo>
                <a:cubicBezTo>
                  <a:pt x="1598" y="56"/>
                  <a:pt x="1595" y="51"/>
                  <a:pt x="1596" y="41"/>
                </a:cubicBezTo>
                <a:cubicBezTo>
                  <a:pt x="1595" y="37"/>
                  <a:pt x="1593" y="36"/>
                  <a:pt x="1590" y="35"/>
                </a:cubicBezTo>
                <a:cubicBezTo>
                  <a:pt x="1582" y="36"/>
                  <a:pt x="1578" y="44"/>
                  <a:pt x="1578" y="59"/>
                </a:cubicBezTo>
                <a:cubicBezTo>
                  <a:pt x="1578" y="78"/>
                  <a:pt x="1585" y="89"/>
                  <a:pt x="1597" y="90"/>
                </a:cubicBezTo>
                <a:cubicBezTo>
                  <a:pt x="1603" y="90"/>
                  <a:pt x="1608" y="88"/>
                  <a:pt x="1612" y="82"/>
                </a:cubicBezTo>
                <a:moveTo>
                  <a:pt x="1544" y="30"/>
                </a:moveTo>
                <a:lnTo>
                  <a:pt x="1540" y="30"/>
                </a:lnTo>
                <a:cubicBezTo>
                  <a:pt x="1535" y="14"/>
                  <a:pt x="1526" y="5"/>
                  <a:pt x="1513" y="4"/>
                </a:cubicBezTo>
                <a:cubicBezTo>
                  <a:pt x="1503" y="5"/>
                  <a:pt x="1498" y="9"/>
                  <a:pt x="1497" y="18"/>
                </a:cubicBezTo>
                <a:cubicBezTo>
                  <a:pt x="1496" y="24"/>
                  <a:pt x="1501" y="30"/>
                  <a:pt x="1512" y="35"/>
                </a:cubicBezTo>
                <a:lnTo>
                  <a:pt x="1533" y="45"/>
                </a:lnTo>
                <a:cubicBezTo>
                  <a:pt x="1543" y="51"/>
                  <a:pt x="1548" y="60"/>
                  <a:pt x="1548" y="71"/>
                </a:cubicBezTo>
                <a:cubicBezTo>
                  <a:pt x="1546" y="89"/>
                  <a:pt x="1535" y="99"/>
                  <a:pt x="1513" y="99"/>
                </a:cubicBezTo>
                <a:cubicBezTo>
                  <a:pt x="1508" y="99"/>
                  <a:pt x="1501" y="99"/>
                  <a:pt x="1495" y="97"/>
                </a:cubicBezTo>
                <a:cubicBezTo>
                  <a:pt x="1492" y="96"/>
                  <a:pt x="1491" y="96"/>
                  <a:pt x="1489" y="95"/>
                </a:cubicBezTo>
                <a:cubicBezTo>
                  <a:pt x="1487" y="95"/>
                  <a:pt x="1485" y="97"/>
                  <a:pt x="1485" y="99"/>
                </a:cubicBezTo>
                <a:lnTo>
                  <a:pt x="1481" y="99"/>
                </a:lnTo>
                <a:lnTo>
                  <a:pt x="1481" y="66"/>
                </a:lnTo>
                <a:lnTo>
                  <a:pt x="1485" y="66"/>
                </a:lnTo>
                <a:cubicBezTo>
                  <a:pt x="1489" y="85"/>
                  <a:pt x="1499" y="95"/>
                  <a:pt x="1514" y="95"/>
                </a:cubicBezTo>
                <a:cubicBezTo>
                  <a:pt x="1525" y="95"/>
                  <a:pt x="1531" y="90"/>
                  <a:pt x="1532" y="80"/>
                </a:cubicBezTo>
                <a:cubicBezTo>
                  <a:pt x="1532" y="73"/>
                  <a:pt x="1527" y="67"/>
                  <a:pt x="1516" y="63"/>
                </a:cubicBezTo>
                <a:lnTo>
                  <a:pt x="1506" y="58"/>
                </a:lnTo>
                <a:cubicBezTo>
                  <a:pt x="1489" y="50"/>
                  <a:pt x="1481" y="40"/>
                  <a:pt x="1482" y="28"/>
                </a:cubicBezTo>
                <a:cubicBezTo>
                  <a:pt x="1483" y="10"/>
                  <a:pt x="1494" y="0"/>
                  <a:pt x="1513" y="0"/>
                </a:cubicBezTo>
                <a:cubicBezTo>
                  <a:pt x="1518" y="0"/>
                  <a:pt x="1523" y="1"/>
                  <a:pt x="1529" y="3"/>
                </a:cubicBezTo>
                <a:cubicBezTo>
                  <a:pt x="1532" y="4"/>
                  <a:pt x="1534" y="5"/>
                  <a:pt x="1536" y="5"/>
                </a:cubicBezTo>
                <a:cubicBezTo>
                  <a:pt x="1538" y="5"/>
                  <a:pt x="1539" y="4"/>
                  <a:pt x="1540" y="0"/>
                </a:cubicBezTo>
                <a:lnTo>
                  <a:pt x="1544" y="0"/>
                </a:lnTo>
                <a:lnTo>
                  <a:pt x="1544" y="30"/>
                </a:lnTo>
                <a:close/>
                <a:moveTo>
                  <a:pt x="1679" y="58"/>
                </a:moveTo>
                <a:lnTo>
                  <a:pt x="1698" y="58"/>
                </a:lnTo>
                <a:cubicBezTo>
                  <a:pt x="1698" y="51"/>
                  <a:pt x="1698" y="45"/>
                  <a:pt x="1697" y="42"/>
                </a:cubicBezTo>
                <a:cubicBezTo>
                  <a:pt x="1695" y="37"/>
                  <a:pt x="1693" y="35"/>
                  <a:pt x="1689" y="35"/>
                </a:cubicBezTo>
                <a:cubicBezTo>
                  <a:pt x="1682" y="35"/>
                  <a:pt x="1679" y="42"/>
                  <a:pt x="1679" y="58"/>
                </a:cubicBezTo>
                <a:moveTo>
                  <a:pt x="1713" y="80"/>
                </a:moveTo>
                <a:lnTo>
                  <a:pt x="1716" y="82"/>
                </a:lnTo>
                <a:cubicBezTo>
                  <a:pt x="1708" y="94"/>
                  <a:pt x="1699" y="99"/>
                  <a:pt x="1688" y="99"/>
                </a:cubicBezTo>
                <a:cubicBezTo>
                  <a:pt x="1669" y="98"/>
                  <a:pt x="1660" y="87"/>
                  <a:pt x="1659" y="65"/>
                </a:cubicBezTo>
                <a:cubicBezTo>
                  <a:pt x="1660" y="44"/>
                  <a:pt x="1670" y="33"/>
                  <a:pt x="1689" y="31"/>
                </a:cubicBezTo>
                <a:cubicBezTo>
                  <a:pt x="1705" y="31"/>
                  <a:pt x="1714" y="42"/>
                  <a:pt x="1716" y="63"/>
                </a:cubicBezTo>
                <a:lnTo>
                  <a:pt x="1680" y="63"/>
                </a:lnTo>
                <a:cubicBezTo>
                  <a:pt x="1680" y="81"/>
                  <a:pt x="1686" y="89"/>
                  <a:pt x="1697" y="89"/>
                </a:cubicBezTo>
                <a:cubicBezTo>
                  <a:pt x="1702" y="90"/>
                  <a:pt x="1708" y="87"/>
                  <a:pt x="1713" y="80"/>
                </a:cubicBezTo>
                <a:moveTo>
                  <a:pt x="1882" y="58"/>
                </a:moveTo>
                <a:lnTo>
                  <a:pt x="1901" y="58"/>
                </a:lnTo>
                <a:cubicBezTo>
                  <a:pt x="1901" y="51"/>
                  <a:pt x="1901" y="45"/>
                  <a:pt x="1900" y="42"/>
                </a:cubicBezTo>
                <a:cubicBezTo>
                  <a:pt x="1899" y="37"/>
                  <a:pt x="1896" y="35"/>
                  <a:pt x="1892" y="35"/>
                </a:cubicBezTo>
                <a:cubicBezTo>
                  <a:pt x="1885" y="35"/>
                  <a:pt x="1882" y="42"/>
                  <a:pt x="1882" y="58"/>
                </a:cubicBezTo>
                <a:moveTo>
                  <a:pt x="1916" y="80"/>
                </a:moveTo>
                <a:lnTo>
                  <a:pt x="1919" y="82"/>
                </a:lnTo>
                <a:cubicBezTo>
                  <a:pt x="1911" y="94"/>
                  <a:pt x="1902" y="99"/>
                  <a:pt x="1891" y="99"/>
                </a:cubicBezTo>
                <a:cubicBezTo>
                  <a:pt x="1873" y="98"/>
                  <a:pt x="1863" y="87"/>
                  <a:pt x="1863" y="65"/>
                </a:cubicBezTo>
                <a:cubicBezTo>
                  <a:pt x="1864" y="44"/>
                  <a:pt x="1873" y="33"/>
                  <a:pt x="1892" y="31"/>
                </a:cubicBezTo>
                <a:cubicBezTo>
                  <a:pt x="1908" y="31"/>
                  <a:pt x="1917" y="42"/>
                  <a:pt x="1919" y="63"/>
                </a:cubicBezTo>
                <a:lnTo>
                  <a:pt x="1883" y="63"/>
                </a:lnTo>
                <a:cubicBezTo>
                  <a:pt x="1884" y="81"/>
                  <a:pt x="1889" y="89"/>
                  <a:pt x="1900" y="89"/>
                </a:cubicBezTo>
                <a:cubicBezTo>
                  <a:pt x="1906" y="90"/>
                  <a:pt x="1911" y="87"/>
                  <a:pt x="1916" y="80"/>
                </a:cubicBezTo>
                <a:moveTo>
                  <a:pt x="3409" y="94"/>
                </a:moveTo>
                <a:lnTo>
                  <a:pt x="3409" y="98"/>
                </a:lnTo>
                <a:lnTo>
                  <a:pt x="3376" y="98"/>
                </a:lnTo>
                <a:lnTo>
                  <a:pt x="3376" y="94"/>
                </a:lnTo>
                <a:cubicBezTo>
                  <a:pt x="3380" y="94"/>
                  <a:pt x="3383" y="91"/>
                  <a:pt x="3383" y="86"/>
                </a:cubicBezTo>
                <a:lnTo>
                  <a:pt x="3383" y="52"/>
                </a:lnTo>
                <a:cubicBezTo>
                  <a:pt x="3383" y="44"/>
                  <a:pt x="3380" y="40"/>
                  <a:pt x="3375" y="40"/>
                </a:cubicBezTo>
                <a:cubicBezTo>
                  <a:pt x="3370" y="41"/>
                  <a:pt x="3367" y="44"/>
                  <a:pt x="3363" y="48"/>
                </a:cubicBezTo>
                <a:lnTo>
                  <a:pt x="3363" y="86"/>
                </a:lnTo>
                <a:cubicBezTo>
                  <a:pt x="3363" y="92"/>
                  <a:pt x="3365" y="94"/>
                  <a:pt x="3370" y="94"/>
                </a:cubicBezTo>
                <a:lnTo>
                  <a:pt x="3370" y="98"/>
                </a:lnTo>
                <a:lnTo>
                  <a:pt x="3336" y="98"/>
                </a:lnTo>
                <a:lnTo>
                  <a:pt x="3336" y="94"/>
                </a:lnTo>
                <a:cubicBezTo>
                  <a:pt x="3341" y="94"/>
                  <a:pt x="3344" y="91"/>
                  <a:pt x="3343" y="85"/>
                </a:cubicBezTo>
                <a:lnTo>
                  <a:pt x="3343" y="44"/>
                </a:lnTo>
                <a:cubicBezTo>
                  <a:pt x="3344" y="39"/>
                  <a:pt x="3341" y="37"/>
                  <a:pt x="3336" y="36"/>
                </a:cubicBezTo>
                <a:lnTo>
                  <a:pt x="3336" y="32"/>
                </a:lnTo>
                <a:lnTo>
                  <a:pt x="3363" y="32"/>
                </a:lnTo>
                <a:lnTo>
                  <a:pt x="3363" y="42"/>
                </a:lnTo>
                <a:lnTo>
                  <a:pt x="3363" y="42"/>
                </a:lnTo>
                <a:cubicBezTo>
                  <a:pt x="3368" y="35"/>
                  <a:pt x="3374" y="31"/>
                  <a:pt x="3383" y="31"/>
                </a:cubicBezTo>
                <a:cubicBezTo>
                  <a:pt x="3395" y="32"/>
                  <a:pt x="3402" y="39"/>
                  <a:pt x="3402" y="51"/>
                </a:cubicBezTo>
                <a:lnTo>
                  <a:pt x="3402" y="86"/>
                </a:lnTo>
                <a:cubicBezTo>
                  <a:pt x="3401" y="92"/>
                  <a:pt x="3404" y="94"/>
                  <a:pt x="3409" y="94"/>
                </a:cubicBezTo>
                <a:moveTo>
                  <a:pt x="3302" y="11"/>
                </a:moveTo>
                <a:cubicBezTo>
                  <a:pt x="3302" y="4"/>
                  <a:pt x="3306" y="1"/>
                  <a:pt x="3313" y="0"/>
                </a:cubicBezTo>
                <a:cubicBezTo>
                  <a:pt x="3320" y="1"/>
                  <a:pt x="3323" y="4"/>
                  <a:pt x="3324" y="11"/>
                </a:cubicBezTo>
                <a:cubicBezTo>
                  <a:pt x="3323" y="18"/>
                  <a:pt x="3320" y="22"/>
                  <a:pt x="3313" y="22"/>
                </a:cubicBezTo>
                <a:cubicBezTo>
                  <a:pt x="3306" y="22"/>
                  <a:pt x="3302" y="18"/>
                  <a:pt x="3302" y="11"/>
                </a:cubicBezTo>
                <a:moveTo>
                  <a:pt x="3330" y="94"/>
                </a:moveTo>
                <a:lnTo>
                  <a:pt x="3330" y="98"/>
                </a:lnTo>
                <a:lnTo>
                  <a:pt x="3296" y="98"/>
                </a:lnTo>
                <a:lnTo>
                  <a:pt x="3296" y="94"/>
                </a:lnTo>
                <a:cubicBezTo>
                  <a:pt x="3301" y="94"/>
                  <a:pt x="3304" y="91"/>
                  <a:pt x="3304" y="85"/>
                </a:cubicBezTo>
                <a:lnTo>
                  <a:pt x="3304" y="44"/>
                </a:lnTo>
                <a:cubicBezTo>
                  <a:pt x="3304" y="39"/>
                  <a:pt x="3301" y="37"/>
                  <a:pt x="3296" y="36"/>
                </a:cubicBezTo>
                <a:lnTo>
                  <a:pt x="3296" y="32"/>
                </a:lnTo>
                <a:lnTo>
                  <a:pt x="3323" y="32"/>
                </a:lnTo>
                <a:lnTo>
                  <a:pt x="3323" y="86"/>
                </a:lnTo>
                <a:cubicBezTo>
                  <a:pt x="3323" y="92"/>
                  <a:pt x="3325" y="94"/>
                  <a:pt x="3330" y="94"/>
                </a:cubicBezTo>
                <a:moveTo>
                  <a:pt x="3291" y="94"/>
                </a:moveTo>
                <a:lnTo>
                  <a:pt x="3291" y="98"/>
                </a:lnTo>
                <a:lnTo>
                  <a:pt x="3258" y="98"/>
                </a:lnTo>
                <a:lnTo>
                  <a:pt x="3258" y="94"/>
                </a:lnTo>
                <a:cubicBezTo>
                  <a:pt x="3262" y="94"/>
                  <a:pt x="3264" y="91"/>
                  <a:pt x="3264" y="86"/>
                </a:cubicBezTo>
                <a:lnTo>
                  <a:pt x="3264" y="52"/>
                </a:lnTo>
                <a:cubicBezTo>
                  <a:pt x="3264" y="44"/>
                  <a:pt x="3262" y="41"/>
                  <a:pt x="3256" y="40"/>
                </a:cubicBezTo>
                <a:cubicBezTo>
                  <a:pt x="3252" y="41"/>
                  <a:pt x="3248" y="44"/>
                  <a:pt x="3244" y="48"/>
                </a:cubicBezTo>
                <a:lnTo>
                  <a:pt x="3244" y="86"/>
                </a:lnTo>
                <a:cubicBezTo>
                  <a:pt x="3244" y="92"/>
                  <a:pt x="3247" y="94"/>
                  <a:pt x="3252" y="94"/>
                </a:cubicBezTo>
                <a:lnTo>
                  <a:pt x="3252" y="98"/>
                </a:lnTo>
                <a:lnTo>
                  <a:pt x="3217" y="98"/>
                </a:lnTo>
                <a:lnTo>
                  <a:pt x="3217" y="94"/>
                </a:lnTo>
                <a:cubicBezTo>
                  <a:pt x="3223" y="94"/>
                  <a:pt x="3226" y="91"/>
                  <a:pt x="3225" y="85"/>
                </a:cubicBezTo>
                <a:lnTo>
                  <a:pt x="3225" y="14"/>
                </a:lnTo>
                <a:cubicBezTo>
                  <a:pt x="3226" y="9"/>
                  <a:pt x="3223" y="6"/>
                  <a:pt x="3217" y="5"/>
                </a:cubicBezTo>
                <a:lnTo>
                  <a:pt x="3217" y="2"/>
                </a:lnTo>
                <a:lnTo>
                  <a:pt x="3244" y="2"/>
                </a:lnTo>
                <a:lnTo>
                  <a:pt x="3244" y="42"/>
                </a:lnTo>
                <a:cubicBezTo>
                  <a:pt x="3251" y="34"/>
                  <a:pt x="3258" y="31"/>
                  <a:pt x="3265" y="31"/>
                </a:cubicBezTo>
                <a:cubicBezTo>
                  <a:pt x="3277" y="32"/>
                  <a:pt x="3283" y="39"/>
                  <a:pt x="3284" y="51"/>
                </a:cubicBezTo>
                <a:lnTo>
                  <a:pt x="3284" y="85"/>
                </a:lnTo>
                <a:cubicBezTo>
                  <a:pt x="3283" y="92"/>
                  <a:pt x="3286" y="95"/>
                  <a:pt x="3291" y="94"/>
                </a:cubicBezTo>
                <a:moveTo>
                  <a:pt x="3206" y="76"/>
                </a:moveTo>
                <a:lnTo>
                  <a:pt x="3211" y="79"/>
                </a:lnTo>
                <a:cubicBezTo>
                  <a:pt x="3199" y="93"/>
                  <a:pt x="3186" y="99"/>
                  <a:pt x="3171" y="99"/>
                </a:cubicBezTo>
                <a:cubicBezTo>
                  <a:pt x="3139" y="98"/>
                  <a:pt x="3123" y="82"/>
                  <a:pt x="3121" y="51"/>
                </a:cubicBezTo>
                <a:cubicBezTo>
                  <a:pt x="3123" y="19"/>
                  <a:pt x="3139" y="2"/>
                  <a:pt x="3170" y="0"/>
                </a:cubicBezTo>
                <a:cubicBezTo>
                  <a:pt x="3176" y="0"/>
                  <a:pt x="3183" y="2"/>
                  <a:pt x="3191" y="5"/>
                </a:cubicBezTo>
                <a:cubicBezTo>
                  <a:pt x="3195" y="6"/>
                  <a:pt x="3197" y="7"/>
                  <a:pt x="3198" y="7"/>
                </a:cubicBezTo>
                <a:cubicBezTo>
                  <a:pt x="3201" y="7"/>
                  <a:pt x="3203" y="5"/>
                  <a:pt x="3204" y="0"/>
                </a:cubicBezTo>
                <a:lnTo>
                  <a:pt x="3208" y="0"/>
                </a:lnTo>
                <a:lnTo>
                  <a:pt x="3208" y="34"/>
                </a:lnTo>
                <a:lnTo>
                  <a:pt x="3205" y="34"/>
                </a:lnTo>
                <a:cubicBezTo>
                  <a:pt x="3196" y="15"/>
                  <a:pt x="3185" y="6"/>
                  <a:pt x="3172" y="5"/>
                </a:cubicBezTo>
                <a:cubicBezTo>
                  <a:pt x="3154" y="5"/>
                  <a:pt x="3146" y="20"/>
                  <a:pt x="3146" y="50"/>
                </a:cubicBezTo>
                <a:cubicBezTo>
                  <a:pt x="3145" y="65"/>
                  <a:pt x="3147" y="75"/>
                  <a:pt x="3152" y="81"/>
                </a:cubicBezTo>
                <a:cubicBezTo>
                  <a:pt x="3156" y="89"/>
                  <a:pt x="3163" y="93"/>
                  <a:pt x="3173" y="94"/>
                </a:cubicBezTo>
                <a:cubicBezTo>
                  <a:pt x="3185" y="94"/>
                  <a:pt x="3196" y="88"/>
                  <a:pt x="3206" y="76"/>
                </a:cubicBezTo>
                <a:moveTo>
                  <a:pt x="3453" y="83"/>
                </a:moveTo>
                <a:lnTo>
                  <a:pt x="3453" y="63"/>
                </a:lnTo>
                <a:cubicBezTo>
                  <a:pt x="3441" y="67"/>
                  <a:pt x="3436" y="72"/>
                  <a:pt x="3436" y="80"/>
                </a:cubicBezTo>
                <a:cubicBezTo>
                  <a:pt x="3436" y="86"/>
                  <a:pt x="3438" y="89"/>
                  <a:pt x="3443" y="89"/>
                </a:cubicBezTo>
                <a:cubicBezTo>
                  <a:pt x="3445" y="89"/>
                  <a:pt x="3448" y="88"/>
                  <a:pt x="3452" y="84"/>
                </a:cubicBezTo>
                <a:cubicBezTo>
                  <a:pt x="3452" y="84"/>
                  <a:pt x="3452" y="84"/>
                  <a:pt x="3453" y="83"/>
                </a:cubicBezTo>
                <a:moveTo>
                  <a:pt x="3478" y="89"/>
                </a:moveTo>
                <a:lnTo>
                  <a:pt x="3480" y="92"/>
                </a:lnTo>
                <a:cubicBezTo>
                  <a:pt x="3476" y="96"/>
                  <a:pt x="3470" y="98"/>
                  <a:pt x="3465" y="99"/>
                </a:cubicBezTo>
                <a:cubicBezTo>
                  <a:pt x="3458" y="99"/>
                  <a:pt x="3453" y="96"/>
                  <a:pt x="3453" y="90"/>
                </a:cubicBezTo>
                <a:cubicBezTo>
                  <a:pt x="3446" y="95"/>
                  <a:pt x="3439" y="98"/>
                  <a:pt x="3431" y="99"/>
                </a:cubicBezTo>
                <a:cubicBezTo>
                  <a:pt x="3420" y="98"/>
                  <a:pt x="3415" y="93"/>
                  <a:pt x="3415" y="84"/>
                </a:cubicBezTo>
                <a:cubicBezTo>
                  <a:pt x="3414" y="74"/>
                  <a:pt x="3426" y="65"/>
                  <a:pt x="3453" y="58"/>
                </a:cubicBezTo>
                <a:lnTo>
                  <a:pt x="3453" y="48"/>
                </a:lnTo>
                <a:cubicBezTo>
                  <a:pt x="3453" y="39"/>
                  <a:pt x="3449" y="35"/>
                  <a:pt x="3441" y="35"/>
                </a:cubicBezTo>
                <a:cubicBezTo>
                  <a:pt x="3435" y="36"/>
                  <a:pt x="3433" y="37"/>
                  <a:pt x="3432" y="40"/>
                </a:cubicBezTo>
                <a:cubicBezTo>
                  <a:pt x="3432" y="41"/>
                  <a:pt x="3433" y="43"/>
                  <a:pt x="3433" y="44"/>
                </a:cubicBezTo>
                <a:cubicBezTo>
                  <a:pt x="3435" y="46"/>
                  <a:pt x="3436" y="48"/>
                  <a:pt x="3436" y="50"/>
                </a:cubicBezTo>
                <a:cubicBezTo>
                  <a:pt x="3435" y="55"/>
                  <a:pt x="3432" y="58"/>
                  <a:pt x="3427" y="58"/>
                </a:cubicBezTo>
                <a:cubicBezTo>
                  <a:pt x="3421" y="58"/>
                  <a:pt x="3417" y="55"/>
                  <a:pt x="3417" y="48"/>
                </a:cubicBezTo>
                <a:cubicBezTo>
                  <a:pt x="3419" y="37"/>
                  <a:pt x="3427" y="32"/>
                  <a:pt x="3444" y="31"/>
                </a:cubicBezTo>
                <a:cubicBezTo>
                  <a:pt x="3462" y="32"/>
                  <a:pt x="3471" y="38"/>
                  <a:pt x="3472" y="50"/>
                </a:cubicBezTo>
                <a:lnTo>
                  <a:pt x="3472" y="87"/>
                </a:lnTo>
                <a:cubicBezTo>
                  <a:pt x="3472" y="89"/>
                  <a:pt x="3473" y="90"/>
                  <a:pt x="3475" y="90"/>
                </a:cubicBezTo>
                <a:cubicBezTo>
                  <a:pt x="3476" y="91"/>
                  <a:pt x="3476" y="91"/>
                  <a:pt x="3477" y="90"/>
                </a:cubicBezTo>
                <a:lnTo>
                  <a:pt x="3478" y="89"/>
                </a:lnTo>
                <a:close/>
                <a:moveTo>
                  <a:pt x="3026" y="98"/>
                </a:moveTo>
                <a:lnTo>
                  <a:pt x="3026" y="94"/>
                </a:lnTo>
                <a:cubicBezTo>
                  <a:pt x="3031" y="94"/>
                  <a:pt x="3034" y="91"/>
                  <a:pt x="3034" y="85"/>
                </a:cubicBezTo>
                <a:lnTo>
                  <a:pt x="3034" y="39"/>
                </a:lnTo>
                <a:lnTo>
                  <a:pt x="3026" y="39"/>
                </a:lnTo>
                <a:lnTo>
                  <a:pt x="3026" y="32"/>
                </a:lnTo>
                <a:lnTo>
                  <a:pt x="3034" y="32"/>
                </a:lnTo>
                <a:cubicBezTo>
                  <a:pt x="3032" y="10"/>
                  <a:pt x="3041" y="0"/>
                  <a:pt x="3060" y="0"/>
                </a:cubicBezTo>
                <a:cubicBezTo>
                  <a:pt x="3072" y="1"/>
                  <a:pt x="3078" y="6"/>
                  <a:pt x="3079" y="14"/>
                </a:cubicBezTo>
                <a:cubicBezTo>
                  <a:pt x="3079" y="20"/>
                  <a:pt x="3076" y="23"/>
                  <a:pt x="3070" y="23"/>
                </a:cubicBezTo>
                <a:cubicBezTo>
                  <a:pt x="3065" y="23"/>
                  <a:pt x="3062" y="20"/>
                  <a:pt x="3061" y="15"/>
                </a:cubicBezTo>
                <a:cubicBezTo>
                  <a:pt x="3061" y="14"/>
                  <a:pt x="3062" y="13"/>
                  <a:pt x="3063" y="10"/>
                </a:cubicBezTo>
                <a:cubicBezTo>
                  <a:pt x="3064" y="9"/>
                  <a:pt x="3065" y="8"/>
                  <a:pt x="3065" y="7"/>
                </a:cubicBezTo>
                <a:cubicBezTo>
                  <a:pt x="3064" y="6"/>
                  <a:pt x="3063" y="5"/>
                  <a:pt x="3060" y="4"/>
                </a:cubicBezTo>
                <a:cubicBezTo>
                  <a:pt x="3055" y="4"/>
                  <a:pt x="3053" y="8"/>
                  <a:pt x="3054" y="15"/>
                </a:cubicBezTo>
                <a:lnTo>
                  <a:pt x="3054" y="32"/>
                </a:lnTo>
                <a:lnTo>
                  <a:pt x="3066" y="32"/>
                </a:lnTo>
                <a:lnTo>
                  <a:pt x="3066" y="39"/>
                </a:lnTo>
                <a:lnTo>
                  <a:pt x="3054" y="39"/>
                </a:lnTo>
                <a:lnTo>
                  <a:pt x="3054" y="83"/>
                </a:lnTo>
                <a:cubicBezTo>
                  <a:pt x="3052" y="91"/>
                  <a:pt x="3056" y="95"/>
                  <a:pt x="3065" y="94"/>
                </a:cubicBezTo>
                <a:lnTo>
                  <a:pt x="3065" y="98"/>
                </a:lnTo>
                <a:lnTo>
                  <a:pt x="3026" y="98"/>
                </a:lnTo>
                <a:close/>
                <a:moveTo>
                  <a:pt x="2977" y="65"/>
                </a:moveTo>
                <a:cubicBezTo>
                  <a:pt x="2976" y="86"/>
                  <a:pt x="2980" y="97"/>
                  <a:pt x="2989" y="95"/>
                </a:cubicBezTo>
                <a:cubicBezTo>
                  <a:pt x="2996" y="97"/>
                  <a:pt x="3000" y="86"/>
                  <a:pt x="2999" y="65"/>
                </a:cubicBezTo>
                <a:cubicBezTo>
                  <a:pt x="3000" y="44"/>
                  <a:pt x="2996" y="34"/>
                  <a:pt x="2988" y="35"/>
                </a:cubicBezTo>
                <a:cubicBezTo>
                  <a:pt x="2980" y="34"/>
                  <a:pt x="2977" y="44"/>
                  <a:pt x="2977" y="65"/>
                </a:cubicBezTo>
                <a:moveTo>
                  <a:pt x="2956" y="65"/>
                </a:moveTo>
                <a:cubicBezTo>
                  <a:pt x="2958" y="44"/>
                  <a:pt x="2969" y="33"/>
                  <a:pt x="2988" y="31"/>
                </a:cubicBezTo>
                <a:cubicBezTo>
                  <a:pt x="3008" y="33"/>
                  <a:pt x="3019" y="44"/>
                  <a:pt x="3020" y="65"/>
                </a:cubicBezTo>
                <a:cubicBezTo>
                  <a:pt x="3019" y="87"/>
                  <a:pt x="3008" y="98"/>
                  <a:pt x="2988" y="99"/>
                </a:cubicBezTo>
                <a:cubicBezTo>
                  <a:pt x="2969" y="98"/>
                  <a:pt x="2958" y="87"/>
                  <a:pt x="2956" y="65"/>
                </a:cubicBezTo>
                <a:moveTo>
                  <a:pt x="2915" y="32"/>
                </a:moveTo>
                <a:lnTo>
                  <a:pt x="2915" y="36"/>
                </a:lnTo>
                <a:cubicBezTo>
                  <a:pt x="2914" y="36"/>
                  <a:pt x="2914" y="36"/>
                  <a:pt x="2914" y="36"/>
                </a:cubicBezTo>
                <a:cubicBezTo>
                  <a:pt x="2911" y="36"/>
                  <a:pt x="2908" y="38"/>
                  <a:pt x="2907" y="44"/>
                </a:cubicBezTo>
                <a:lnTo>
                  <a:pt x="2886" y="99"/>
                </a:lnTo>
                <a:cubicBezTo>
                  <a:pt x="2881" y="111"/>
                  <a:pt x="2878" y="118"/>
                  <a:pt x="2875" y="120"/>
                </a:cubicBezTo>
                <a:cubicBezTo>
                  <a:pt x="2872" y="123"/>
                  <a:pt x="2868" y="125"/>
                  <a:pt x="2862" y="125"/>
                </a:cubicBezTo>
                <a:cubicBezTo>
                  <a:pt x="2854" y="125"/>
                  <a:pt x="2850" y="121"/>
                  <a:pt x="2849" y="115"/>
                </a:cubicBezTo>
                <a:cubicBezTo>
                  <a:pt x="2850" y="109"/>
                  <a:pt x="2853" y="105"/>
                  <a:pt x="2859" y="105"/>
                </a:cubicBezTo>
                <a:cubicBezTo>
                  <a:pt x="2863" y="105"/>
                  <a:pt x="2866" y="108"/>
                  <a:pt x="2866" y="113"/>
                </a:cubicBezTo>
                <a:lnTo>
                  <a:pt x="2866" y="115"/>
                </a:lnTo>
                <a:cubicBezTo>
                  <a:pt x="2866" y="116"/>
                  <a:pt x="2867" y="117"/>
                  <a:pt x="2869" y="118"/>
                </a:cubicBezTo>
                <a:cubicBezTo>
                  <a:pt x="2872" y="117"/>
                  <a:pt x="2875" y="113"/>
                  <a:pt x="2878" y="106"/>
                </a:cubicBezTo>
                <a:lnTo>
                  <a:pt x="2880" y="98"/>
                </a:lnTo>
                <a:lnTo>
                  <a:pt x="2864" y="58"/>
                </a:lnTo>
                <a:cubicBezTo>
                  <a:pt x="2862" y="55"/>
                  <a:pt x="2860" y="51"/>
                  <a:pt x="2857" y="46"/>
                </a:cubicBezTo>
                <a:cubicBezTo>
                  <a:pt x="2856" y="43"/>
                  <a:pt x="2855" y="41"/>
                  <a:pt x="2855" y="40"/>
                </a:cubicBezTo>
                <a:cubicBezTo>
                  <a:pt x="2854" y="38"/>
                  <a:pt x="2852" y="37"/>
                  <a:pt x="2849" y="36"/>
                </a:cubicBezTo>
                <a:lnTo>
                  <a:pt x="2849" y="36"/>
                </a:lnTo>
                <a:lnTo>
                  <a:pt x="2849" y="32"/>
                </a:lnTo>
                <a:lnTo>
                  <a:pt x="2885" y="32"/>
                </a:lnTo>
                <a:lnTo>
                  <a:pt x="2885" y="36"/>
                </a:lnTo>
                <a:cubicBezTo>
                  <a:pt x="2884" y="36"/>
                  <a:pt x="2883" y="36"/>
                  <a:pt x="2883" y="36"/>
                </a:cubicBezTo>
                <a:cubicBezTo>
                  <a:pt x="2879" y="37"/>
                  <a:pt x="2877" y="38"/>
                  <a:pt x="2877" y="40"/>
                </a:cubicBezTo>
                <a:cubicBezTo>
                  <a:pt x="2877" y="42"/>
                  <a:pt x="2878" y="45"/>
                  <a:pt x="2880" y="48"/>
                </a:cubicBezTo>
                <a:lnTo>
                  <a:pt x="2890" y="74"/>
                </a:lnTo>
                <a:lnTo>
                  <a:pt x="2899" y="47"/>
                </a:lnTo>
                <a:cubicBezTo>
                  <a:pt x="2901" y="45"/>
                  <a:pt x="2901" y="43"/>
                  <a:pt x="2901" y="41"/>
                </a:cubicBezTo>
                <a:cubicBezTo>
                  <a:pt x="2901" y="37"/>
                  <a:pt x="2899" y="35"/>
                  <a:pt x="2893" y="36"/>
                </a:cubicBezTo>
                <a:lnTo>
                  <a:pt x="2893" y="32"/>
                </a:lnTo>
                <a:lnTo>
                  <a:pt x="2915" y="32"/>
                </a:lnTo>
                <a:close/>
                <a:moveTo>
                  <a:pt x="2702" y="94"/>
                </a:moveTo>
                <a:lnTo>
                  <a:pt x="2702" y="98"/>
                </a:lnTo>
                <a:lnTo>
                  <a:pt x="2669" y="98"/>
                </a:lnTo>
                <a:lnTo>
                  <a:pt x="2669" y="94"/>
                </a:lnTo>
                <a:cubicBezTo>
                  <a:pt x="2673" y="94"/>
                  <a:pt x="2675" y="91"/>
                  <a:pt x="2676" y="85"/>
                </a:cubicBezTo>
                <a:lnTo>
                  <a:pt x="2676" y="14"/>
                </a:lnTo>
                <a:cubicBezTo>
                  <a:pt x="2675" y="9"/>
                  <a:pt x="2673" y="6"/>
                  <a:pt x="2669" y="5"/>
                </a:cubicBezTo>
                <a:lnTo>
                  <a:pt x="2669" y="2"/>
                </a:lnTo>
                <a:lnTo>
                  <a:pt x="2696" y="2"/>
                </a:lnTo>
                <a:lnTo>
                  <a:pt x="2696" y="85"/>
                </a:lnTo>
                <a:cubicBezTo>
                  <a:pt x="2695" y="92"/>
                  <a:pt x="2697" y="95"/>
                  <a:pt x="2702" y="94"/>
                </a:cubicBezTo>
                <a:moveTo>
                  <a:pt x="2593" y="94"/>
                </a:moveTo>
                <a:lnTo>
                  <a:pt x="2593" y="98"/>
                </a:lnTo>
                <a:lnTo>
                  <a:pt x="2560" y="98"/>
                </a:lnTo>
                <a:lnTo>
                  <a:pt x="2560" y="94"/>
                </a:lnTo>
                <a:cubicBezTo>
                  <a:pt x="2565" y="94"/>
                  <a:pt x="2567" y="91"/>
                  <a:pt x="2567" y="86"/>
                </a:cubicBezTo>
                <a:lnTo>
                  <a:pt x="2567" y="52"/>
                </a:lnTo>
                <a:cubicBezTo>
                  <a:pt x="2567" y="44"/>
                  <a:pt x="2564" y="40"/>
                  <a:pt x="2559" y="40"/>
                </a:cubicBezTo>
                <a:cubicBezTo>
                  <a:pt x="2555" y="41"/>
                  <a:pt x="2551" y="44"/>
                  <a:pt x="2548" y="48"/>
                </a:cubicBezTo>
                <a:lnTo>
                  <a:pt x="2548" y="86"/>
                </a:lnTo>
                <a:cubicBezTo>
                  <a:pt x="2547" y="92"/>
                  <a:pt x="2549" y="94"/>
                  <a:pt x="2554" y="94"/>
                </a:cubicBezTo>
                <a:lnTo>
                  <a:pt x="2554" y="98"/>
                </a:lnTo>
                <a:lnTo>
                  <a:pt x="2520" y="98"/>
                </a:lnTo>
                <a:lnTo>
                  <a:pt x="2520" y="94"/>
                </a:lnTo>
                <a:cubicBezTo>
                  <a:pt x="2525" y="94"/>
                  <a:pt x="2528" y="91"/>
                  <a:pt x="2528" y="85"/>
                </a:cubicBezTo>
                <a:lnTo>
                  <a:pt x="2528" y="44"/>
                </a:lnTo>
                <a:cubicBezTo>
                  <a:pt x="2528" y="39"/>
                  <a:pt x="2525" y="37"/>
                  <a:pt x="2520" y="36"/>
                </a:cubicBezTo>
                <a:lnTo>
                  <a:pt x="2520" y="32"/>
                </a:lnTo>
                <a:lnTo>
                  <a:pt x="2547" y="32"/>
                </a:lnTo>
                <a:lnTo>
                  <a:pt x="2547" y="42"/>
                </a:lnTo>
                <a:lnTo>
                  <a:pt x="2548" y="42"/>
                </a:lnTo>
                <a:cubicBezTo>
                  <a:pt x="2552" y="35"/>
                  <a:pt x="2559" y="31"/>
                  <a:pt x="2567" y="31"/>
                </a:cubicBezTo>
                <a:cubicBezTo>
                  <a:pt x="2580" y="32"/>
                  <a:pt x="2586" y="39"/>
                  <a:pt x="2586" y="51"/>
                </a:cubicBezTo>
                <a:lnTo>
                  <a:pt x="2586" y="86"/>
                </a:lnTo>
                <a:cubicBezTo>
                  <a:pt x="2585" y="92"/>
                  <a:pt x="2588" y="94"/>
                  <a:pt x="2593" y="94"/>
                </a:cubicBezTo>
                <a:moveTo>
                  <a:pt x="2514" y="94"/>
                </a:moveTo>
                <a:lnTo>
                  <a:pt x="2514" y="98"/>
                </a:lnTo>
                <a:lnTo>
                  <a:pt x="2481" y="98"/>
                </a:lnTo>
                <a:lnTo>
                  <a:pt x="2481" y="94"/>
                </a:lnTo>
                <a:cubicBezTo>
                  <a:pt x="2486" y="94"/>
                  <a:pt x="2488" y="91"/>
                  <a:pt x="2488" y="86"/>
                </a:cubicBezTo>
                <a:lnTo>
                  <a:pt x="2488" y="52"/>
                </a:lnTo>
                <a:cubicBezTo>
                  <a:pt x="2488" y="44"/>
                  <a:pt x="2485" y="41"/>
                  <a:pt x="2480" y="40"/>
                </a:cubicBezTo>
                <a:cubicBezTo>
                  <a:pt x="2475" y="41"/>
                  <a:pt x="2471" y="44"/>
                  <a:pt x="2468" y="48"/>
                </a:cubicBezTo>
                <a:lnTo>
                  <a:pt x="2468" y="86"/>
                </a:lnTo>
                <a:cubicBezTo>
                  <a:pt x="2468" y="92"/>
                  <a:pt x="2470" y="94"/>
                  <a:pt x="2475" y="94"/>
                </a:cubicBezTo>
                <a:lnTo>
                  <a:pt x="2475" y="98"/>
                </a:lnTo>
                <a:lnTo>
                  <a:pt x="2441" y="98"/>
                </a:lnTo>
                <a:lnTo>
                  <a:pt x="2441" y="94"/>
                </a:lnTo>
                <a:cubicBezTo>
                  <a:pt x="2446" y="94"/>
                  <a:pt x="2449" y="91"/>
                  <a:pt x="2449" y="85"/>
                </a:cubicBezTo>
                <a:lnTo>
                  <a:pt x="2449" y="14"/>
                </a:lnTo>
                <a:cubicBezTo>
                  <a:pt x="2449" y="9"/>
                  <a:pt x="2446" y="6"/>
                  <a:pt x="2441" y="5"/>
                </a:cubicBezTo>
                <a:lnTo>
                  <a:pt x="2441" y="2"/>
                </a:lnTo>
                <a:lnTo>
                  <a:pt x="2468" y="2"/>
                </a:lnTo>
                <a:lnTo>
                  <a:pt x="2468" y="42"/>
                </a:lnTo>
                <a:cubicBezTo>
                  <a:pt x="2475" y="34"/>
                  <a:pt x="2481" y="31"/>
                  <a:pt x="2488" y="31"/>
                </a:cubicBezTo>
                <a:cubicBezTo>
                  <a:pt x="2501" y="32"/>
                  <a:pt x="2507" y="39"/>
                  <a:pt x="2507" y="51"/>
                </a:cubicBezTo>
                <a:lnTo>
                  <a:pt x="2507" y="85"/>
                </a:lnTo>
                <a:cubicBezTo>
                  <a:pt x="2507" y="92"/>
                  <a:pt x="2509" y="95"/>
                  <a:pt x="2514" y="94"/>
                </a:cubicBezTo>
                <a:moveTo>
                  <a:pt x="2434" y="82"/>
                </a:moveTo>
                <a:lnTo>
                  <a:pt x="2437" y="85"/>
                </a:lnTo>
                <a:cubicBezTo>
                  <a:pt x="2430" y="94"/>
                  <a:pt x="2421" y="98"/>
                  <a:pt x="2410" y="99"/>
                </a:cubicBezTo>
                <a:cubicBezTo>
                  <a:pt x="2391" y="98"/>
                  <a:pt x="2381" y="88"/>
                  <a:pt x="2380" y="67"/>
                </a:cubicBezTo>
                <a:cubicBezTo>
                  <a:pt x="2380" y="45"/>
                  <a:pt x="2392" y="33"/>
                  <a:pt x="2413" y="31"/>
                </a:cubicBezTo>
                <a:cubicBezTo>
                  <a:pt x="2427" y="32"/>
                  <a:pt x="2434" y="37"/>
                  <a:pt x="2435" y="46"/>
                </a:cubicBezTo>
                <a:cubicBezTo>
                  <a:pt x="2435" y="52"/>
                  <a:pt x="2431" y="55"/>
                  <a:pt x="2425" y="55"/>
                </a:cubicBezTo>
                <a:cubicBezTo>
                  <a:pt x="2420" y="56"/>
                  <a:pt x="2417" y="51"/>
                  <a:pt x="2418" y="41"/>
                </a:cubicBezTo>
                <a:cubicBezTo>
                  <a:pt x="2417" y="37"/>
                  <a:pt x="2415" y="36"/>
                  <a:pt x="2412" y="35"/>
                </a:cubicBezTo>
                <a:cubicBezTo>
                  <a:pt x="2404" y="36"/>
                  <a:pt x="2400" y="44"/>
                  <a:pt x="2400" y="59"/>
                </a:cubicBezTo>
                <a:cubicBezTo>
                  <a:pt x="2400" y="78"/>
                  <a:pt x="2407" y="89"/>
                  <a:pt x="2419" y="90"/>
                </a:cubicBezTo>
                <a:cubicBezTo>
                  <a:pt x="2425" y="90"/>
                  <a:pt x="2430" y="88"/>
                  <a:pt x="2434" y="82"/>
                </a:cubicBezTo>
                <a:moveTo>
                  <a:pt x="2292" y="94"/>
                </a:moveTo>
                <a:lnTo>
                  <a:pt x="2292" y="98"/>
                </a:lnTo>
                <a:lnTo>
                  <a:pt x="2242" y="98"/>
                </a:lnTo>
                <a:lnTo>
                  <a:pt x="2242" y="94"/>
                </a:lnTo>
                <a:cubicBezTo>
                  <a:pt x="2252" y="95"/>
                  <a:pt x="2257" y="91"/>
                  <a:pt x="2256" y="81"/>
                </a:cubicBezTo>
                <a:lnTo>
                  <a:pt x="2256" y="6"/>
                </a:lnTo>
                <a:cubicBezTo>
                  <a:pt x="2239" y="6"/>
                  <a:pt x="2230" y="14"/>
                  <a:pt x="2228" y="30"/>
                </a:cubicBezTo>
                <a:lnTo>
                  <a:pt x="2224" y="30"/>
                </a:lnTo>
                <a:lnTo>
                  <a:pt x="2225" y="2"/>
                </a:lnTo>
                <a:lnTo>
                  <a:pt x="2309" y="2"/>
                </a:lnTo>
                <a:lnTo>
                  <a:pt x="2310" y="30"/>
                </a:lnTo>
                <a:lnTo>
                  <a:pt x="2306" y="30"/>
                </a:lnTo>
                <a:cubicBezTo>
                  <a:pt x="2304" y="14"/>
                  <a:pt x="2295" y="6"/>
                  <a:pt x="2279" y="6"/>
                </a:cubicBezTo>
                <a:lnTo>
                  <a:pt x="2279" y="81"/>
                </a:lnTo>
                <a:cubicBezTo>
                  <a:pt x="2277" y="91"/>
                  <a:pt x="2282" y="95"/>
                  <a:pt x="2292" y="94"/>
                </a:cubicBezTo>
                <a:moveTo>
                  <a:pt x="2337" y="58"/>
                </a:moveTo>
                <a:lnTo>
                  <a:pt x="2356" y="58"/>
                </a:lnTo>
                <a:cubicBezTo>
                  <a:pt x="2356" y="51"/>
                  <a:pt x="2356" y="45"/>
                  <a:pt x="2355" y="42"/>
                </a:cubicBezTo>
                <a:cubicBezTo>
                  <a:pt x="2353" y="37"/>
                  <a:pt x="2351" y="35"/>
                  <a:pt x="2347" y="35"/>
                </a:cubicBezTo>
                <a:cubicBezTo>
                  <a:pt x="2340" y="35"/>
                  <a:pt x="2337" y="42"/>
                  <a:pt x="2337" y="58"/>
                </a:cubicBezTo>
                <a:moveTo>
                  <a:pt x="2371" y="80"/>
                </a:moveTo>
                <a:lnTo>
                  <a:pt x="2374" y="82"/>
                </a:lnTo>
                <a:cubicBezTo>
                  <a:pt x="2366" y="94"/>
                  <a:pt x="2357" y="99"/>
                  <a:pt x="2346" y="99"/>
                </a:cubicBezTo>
                <a:cubicBezTo>
                  <a:pt x="2327" y="98"/>
                  <a:pt x="2318" y="87"/>
                  <a:pt x="2317" y="65"/>
                </a:cubicBezTo>
                <a:cubicBezTo>
                  <a:pt x="2318" y="44"/>
                  <a:pt x="2328" y="33"/>
                  <a:pt x="2346" y="31"/>
                </a:cubicBezTo>
                <a:cubicBezTo>
                  <a:pt x="2363" y="31"/>
                  <a:pt x="2372" y="42"/>
                  <a:pt x="2374" y="63"/>
                </a:cubicBezTo>
                <a:lnTo>
                  <a:pt x="2338" y="63"/>
                </a:lnTo>
                <a:cubicBezTo>
                  <a:pt x="2338" y="81"/>
                  <a:pt x="2344" y="89"/>
                  <a:pt x="2355" y="89"/>
                </a:cubicBezTo>
                <a:cubicBezTo>
                  <a:pt x="2360" y="90"/>
                  <a:pt x="2366" y="87"/>
                  <a:pt x="2371" y="80"/>
                </a:cubicBezTo>
                <a:moveTo>
                  <a:pt x="2620" y="65"/>
                </a:moveTo>
                <a:cubicBezTo>
                  <a:pt x="2619" y="86"/>
                  <a:pt x="2623" y="97"/>
                  <a:pt x="2632" y="95"/>
                </a:cubicBezTo>
                <a:cubicBezTo>
                  <a:pt x="2639" y="97"/>
                  <a:pt x="2642" y="86"/>
                  <a:pt x="2642" y="65"/>
                </a:cubicBezTo>
                <a:cubicBezTo>
                  <a:pt x="2642" y="44"/>
                  <a:pt x="2639" y="34"/>
                  <a:pt x="2631" y="35"/>
                </a:cubicBezTo>
                <a:cubicBezTo>
                  <a:pt x="2623" y="34"/>
                  <a:pt x="2619" y="44"/>
                  <a:pt x="2620" y="65"/>
                </a:cubicBezTo>
                <a:moveTo>
                  <a:pt x="2599" y="65"/>
                </a:moveTo>
                <a:cubicBezTo>
                  <a:pt x="2600" y="44"/>
                  <a:pt x="2611" y="33"/>
                  <a:pt x="2631" y="31"/>
                </a:cubicBezTo>
                <a:cubicBezTo>
                  <a:pt x="2650" y="33"/>
                  <a:pt x="2661" y="44"/>
                  <a:pt x="2663" y="65"/>
                </a:cubicBezTo>
                <a:cubicBezTo>
                  <a:pt x="2661" y="87"/>
                  <a:pt x="2650" y="98"/>
                  <a:pt x="2631" y="99"/>
                </a:cubicBezTo>
                <a:cubicBezTo>
                  <a:pt x="2611" y="98"/>
                  <a:pt x="2600" y="87"/>
                  <a:pt x="2599" y="65"/>
                </a:cubicBezTo>
                <a:moveTo>
                  <a:pt x="2730" y="65"/>
                </a:moveTo>
                <a:cubicBezTo>
                  <a:pt x="2729" y="86"/>
                  <a:pt x="2733" y="97"/>
                  <a:pt x="2741" y="95"/>
                </a:cubicBezTo>
                <a:cubicBezTo>
                  <a:pt x="2749" y="97"/>
                  <a:pt x="2752" y="86"/>
                  <a:pt x="2752" y="65"/>
                </a:cubicBezTo>
                <a:cubicBezTo>
                  <a:pt x="2752" y="44"/>
                  <a:pt x="2749" y="34"/>
                  <a:pt x="2741" y="35"/>
                </a:cubicBezTo>
                <a:cubicBezTo>
                  <a:pt x="2733" y="34"/>
                  <a:pt x="2729" y="44"/>
                  <a:pt x="2730" y="65"/>
                </a:cubicBezTo>
                <a:moveTo>
                  <a:pt x="2709" y="65"/>
                </a:moveTo>
                <a:cubicBezTo>
                  <a:pt x="2710" y="44"/>
                  <a:pt x="2721" y="33"/>
                  <a:pt x="2741" y="31"/>
                </a:cubicBezTo>
                <a:cubicBezTo>
                  <a:pt x="2760" y="33"/>
                  <a:pt x="2771" y="44"/>
                  <a:pt x="2773" y="65"/>
                </a:cubicBezTo>
                <a:cubicBezTo>
                  <a:pt x="2771" y="87"/>
                  <a:pt x="2760" y="98"/>
                  <a:pt x="2741" y="99"/>
                </a:cubicBezTo>
                <a:cubicBezTo>
                  <a:pt x="2721" y="98"/>
                  <a:pt x="2710" y="87"/>
                  <a:pt x="2709" y="65"/>
                </a:cubicBezTo>
                <a:moveTo>
                  <a:pt x="2822" y="104"/>
                </a:moveTo>
                <a:lnTo>
                  <a:pt x="2798" y="104"/>
                </a:lnTo>
                <a:cubicBezTo>
                  <a:pt x="2794" y="106"/>
                  <a:pt x="2792" y="109"/>
                  <a:pt x="2793" y="112"/>
                </a:cubicBezTo>
                <a:cubicBezTo>
                  <a:pt x="2793" y="118"/>
                  <a:pt x="2799" y="121"/>
                  <a:pt x="2810" y="121"/>
                </a:cubicBezTo>
                <a:cubicBezTo>
                  <a:pt x="2825" y="121"/>
                  <a:pt x="2833" y="118"/>
                  <a:pt x="2833" y="111"/>
                </a:cubicBezTo>
                <a:cubicBezTo>
                  <a:pt x="2833" y="106"/>
                  <a:pt x="2829" y="103"/>
                  <a:pt x="2822" y="104"/>
                </a:cubicBezTo>
                <a:moveTo>
                  <a:pt x="2801" y="53"/>
                </a:moveTo>
                <a:cubicBezTo>
                  <a:pt x="2800" y="66"/>
                  <a:pt x="2803" y="72"/>
                  <a:pt x="2810" y="72"/>
                </a:cubicBezTo>
                <a:cubicBezTo>
                  <a:pt x="2817" y="72"/>
                  <a:pt x="2820" y="66"/>
                  <a:pt x="2819" y="53"/>
                </a:cubicBezTo>
                <a:cubicBezTo>
                  <a:pt x="2819" y="41"/>
                  <a:pt x="2816" y="35"/>
                  <a:pt x="2810" y="35"/>
                </a:cubicBezTo>
                <a:cubicBezTo>
                  <a:pt x="2803" y="35"/>
                  <a:pt x="2800" y="41"/>
                  <a:pt x="2801" y="53"/>
                </a:cubicBezTo>
                <a:moveTo>
                  <a:pt x="2844" y="41"/>
                </a:moveTo>
                <a:lnTo>
                  <a:pt x="2833" y="41"/>
                </a:lnTo>
                <a:cubicBezTo>
                  <a:pt x="2833" y="42"/>
                  <a:pt x="2833" y="42"/>
                  <a:pt x="2834" y="42"/>
                </a:cubicBezTo>
                <a:cubicBezTo>
                  <a:pt x="2837" y="46"/>
                  <a:pt x="2839" y="50"/>
                  <a:pt x="2839" y="55"/>
                </a:cubicBezTo>
                <a:cubicBezTo>
                  <a:pt x="2838" y="65"/>
                  <a:pt x="2833" y="71"/>
                  <a:pt x="2824" y="74"/>
                </a:cubicBezTo>
                <a:cubicBezTo>
                  <a:pt x="2823" y="76"/>
                  <a:pt x="2817" y="76"/>
                  <a:pt x="2806" y="76"/>
                </a:cubicBezTo>
                <a:cubicBezTo>
                  <a:pt x="2801" y="77"/>
                  <a:pt x="2798" y="79"/>
                  <a:pt x="2798" y="83"/>
                </a:cubicBezTo>
                <a:cubicBezTo>
                  <a:pt x="2796" y="87"/>
                  <a:pt x="2801" y="89"/>
                  <a:pt x="2812" y="88"/>
                </a:cubicBezTo>
                <a:lnTo>
                  <a:pt x="2822" y="88"/>
                </a:lnTo>
                <a:cubicBezTo>
                  <a:pt x="2837" y="89"/>
                  <a:pt x="2844" y="94"/>
                  <a:pt x="2845" y="104"/>
                </a:cubicBezTo>
                <a:cubicBezTo>
                  <a:pt x="2844" y="118"/>
                  <a:pt x="2832" y="125"/>
                  <a:pt x="2808" y="126"/>
                </a:cubicBezTo>
                <a:cubicBezTo>
                  <a:pt x="2790" y="125"/>
                  <a:pt x="2781" y="121"/>
                  <a:pt x="2780" y="113"/>
                </a:cubicBezTo>
                <a:cubicBezTo>
                  <a:pt x="2780" y="107"/>
                  <a:pt x="2785" y="103"/>
                  <a:pt x="2793" y="102"/>
                </a:cubicBezTo>
                <a:cubicBezTo>
                  <a:pt x="2786" y="100"/>
                  <a:pt x="2782" y="96"/>
                  <a:pt x="2782" y="91"/>
                </a:cubicBezTo>
                <a:cubicBezTo>
                  <a:pt x="2783" y="84"/>
                  <a:pt x="2788" y="79"/>
                  <a:pt x="2799" y="75"/>
                </a:cubicBezTo>
                <a:cubicBezTo>
                  <a:pt x="2787" y="71"/>
                  <a:pt x="2781" y="63"/>
                  <a:pt x="2781" y="53"/>
                </a:cubicBezTo>
                <a:cubicBezTo>
                  <a:pt x="2782" y="39"/>
                  <a:pt x="2792" y="32"/>
                  <a:pt x="2811" y="31"/>
                </a:cubicBezTo>
                <a:cubicBezTo>
                  <a:pt x="2816" y="31"/>
                  <a:pt x="2821" y="32"/>
                  <a:pt x="2826" y="34"/>
                </a:cubicBezTo>
                <a:lnTo>
                  <a:pt x="2844" y="34"/>
                </a:lnTo>
                <a:lnTo>
                  <a:pt x="2844" y="41"/>
                </a:lnTo>
                <a:close/>
                <a:moveTo>
                  <a:pt x="2104" y="94"/>
                </a:moveTo>
                <a:lnTo>
                  <a:pt x="2104" y="98"/>
                </a:lnTo>
                <a:lnTo>
                  <a:pt x="2071" y="98"/>
                </a:lnTo>
                <a:lnTo>
                  <a:pt x="2071" y="94"/>
                </a:lnTo>
                <a:cubicBezTo>
                  <a:pt x="2075" y="94"/>
                  <a:pt x="2077" y="91"/>
                  <a:pt x="2077" y="86"/>
                </a:cubicBezTo>
                <a:lnTo>
                  <a:pt x="2077" y="52"/>
                </a:lnTo>
                <a:cubicBezTo>
                  <a:pt x="2077" y="44"/>
                  <a:pt x="2075" y="40"/>
                  <a:pt x="2070" y="40"/>
                </a:cubicBezTo>
                <a:cubicBezTo>
                  <a:pt x="2065" y="41"/>
                  <a:pt x="2061" y="44"/>
                  <a:pt x="2058" y="48"/>
                </a:cubicBezTo>
                <a:lnTo>
                  <a:pt x="2058" y="86"/>
                </a:lnTo>
                <a:cubicBezTo>
                  <a:pt x="2057" y="92"/>
                  <a:pt x="2060" y="94"/>
                  <a:pt x="2065" y="94"/>
                </a:cubicBezTo>
                <a:lnTo>
                  <a:pt x="2065" y="98"/>
                </a:lnTo>
                <a:lnTo>
                  <a:pt x="2030" y="98"/>
                </a:lnTo>
                <a:lnTo>
                  <a:pt x="2030" y="94"/>
                </a:lnTo>
                <a:cubicBezTo>
                  <a:pt x="2036" y="94"/>
                  <a:pt x="2039" y="91"/>
                  <a:pt x="2038" y="85"/>
                </a:cubicBezTo>
                <a:lnTo>
                  <a:pt x="2038" y="44"/>
                </a:lnTo>
                <a:cubicBezTo>
                  <a:pt x="2039" y="39"/>
                  <a:pt x="2036" y="37"/>
                  <a:pt x="2030" y="36"/>
                </a:cubicBezTo>
                <a:lnTo>
                  <a:pt x="2030" y="32"/>
                </a:lnTo>
                <a:lnTo>
                  <a:pt x="2058" y="32"/>
                </a:lnTo>
                <a:lnTo>
                  <a:pt x="2058" y="42"/>
                </a:lnTo>
                <a:lnTo>
                  <a:pt x="2058" y="42"/>
                </a:lnTo>
                <a:cubicBezTo>
                  <a:pt x="2063" y="35"/>
                  <a:pt x="2069" y="31"/>
                  <a:pt x="2078" y="31"/>
                </a:cubicBezTo>
                <a:cubicBezTo>
                  <a:pt x="2090" y="32"/>
                  <a:pt x="2096" y="39"/>
                  <a:pt x="2097" y="51"/>
                </a:cubicBezTo>
                <a:lnTo>
                  <a:pt x="2097" y="86"/>
                </a:lnTo>
                <a:cubicBezTo>
                  <a:pt x="2096" y="92"/>
                  <a:pt x="2098" y="94"/>
                  <a:pt x="2104" y="94"/>
                </a:cubicBezTo>
                <a:moveTo>
                  <a:pt x="1998" y="83"/>
                </a:moveTo>
                <a:lnTo>
                  <a:pt x="1998" y="63"/>
                </a:lnTo>
                <a:cubicBezTo>
                  <a:pt x="1987" y="67"/>
                  <a:pt x="1981" y="72"/>
                  <a:pt x="1981" y="80"/>
                </a:cubicBezTo>
                <a:cubicBezTo>
                  <a:pt x="1981" y="86"/>
                  <a:pt x="1984" y="89"/>
                  <a:pt x="1989" y="89"/>
                </a:cubicBezTo>
                <a:cubicBezTo>
                  <a:pt x="1991" y="89"/>
                  <a:pt x="1994" y="88"/>
                  <a:pt x="1997" y="84"/>
                </a:cubicBezTo>
                <a:cubicBezTo>
                  <a:pt x="1998" y="84"/>
                  <a:pt x="1998" y="84"/>
                  <a:pt x="1998" y="83"/>
                </a:cubicBezTo>
                <a:moveTo>
                  <a:pt x="2024" y="89"/>
                </a:moveTo>
                <a:lnTo>
                  <a:pt x="2026" y="92"/>
                </a:lnTo>
                <a:cubicBezTo>
                  <a:pt x="2021" y="96"/>
                  <a:pt x="2016" y="98"/>
                  <a:pt x="2011" y="99"/>
                </a:cubicBezTo>
                <a:cubicBezTo>
                  <a:pt x="2003" y="99"/>
                  <a:pt x="1999" y="96"/>
                  <a:pt x="1998" y="90"/>
                </a:cubicBezTo>
                <a:cubicBezTo>
                  <a:pt x="1992" y="95"/>
                  <a:pt x="1984" y="98"/>
                  <a:pt x="1976" y="99"/>
                </a:cubicBezTo>
                <a:cubicBezTo>
                  <a:pt x="1966" y="98"/>
                  <a:pt x="1960" y="93"/>
                  <a:pt x="1960" y="84"/>
                </a:cubicBezTo>
                <a:cubicBezTo>
                  <a:pt x="1959" y="74"/>
                  <a:pt x="1972" y="65"/>
                  <a:pt x="1998" y="58"/>
                </a:cubicBezTo>
                <a:lnTo>
                  <a:pt x="1998" y="48"/>
                </a:lnTo>
                <a:cubicBezTo>
                  <a:pt x="1999" y="39"/>
                  <a:pt x="1995" y="35"/>
                  <a:pt x="1986" y="35"/>
                </a:cubicBezTo>
                <a:cubicBezTo>
                  <a:pt x="1981" y="36"/>
                  <a:pt x="1978" y="37"/>
                  <a:pt x="1978" y="40"/>
                </a:cubicBezTo>
                <a:cubicBezTo>
                  <a:pt x="1978" y="41"/>
                  <a:pt x="1978" y="43"/>
                  <a:pt x="1979" y="44"/>
                </a:cubicBezTo>
                <a:cubicBezTo>
                  <a:pt x="1981" y="46"/>
                  <a:pt x="1982" y="48"/>
                  <a:pt x="1982" y="50"/>
                </a:cubicBezTo>
                <a:cubicBezTo>
                  <a:pt x="1981" y="55"/>
                  <a:pt x="1978" y="58"/>
                  <a:pt x="1972" y="58"/>
                </a:cubicBezTo>
                <a:cubicBezTo>
                  <a:pt x="1966" y="58"/>
                  <a:pt x="1963" y="55"/>
                  <a:pt x="1963" y="48"/>
                </a:cubicBezTo>
                <a:cubicBezTo>
                  <a:pt x="1964" y="37"/>
                  <a:pt x="1973" y="32"/>
                  <a:pt x="1990" y="31"/>
                </a:cubicBezTo>
                <a:cubicBezTo>
                  <a:pt x="2008" y="32"/>
                  <a:pt x="2017" y="38"/>
                  <a:pt x="2018" y="50"/>
                </a:cubicBezTo>
                <a:lnTo>
                  <a:pt x="2018" y="87"/>
                </a:lnTo>
                <a:cubicBezTo>
                  <a:pt x="2018" y="89"/>
                  <a:pt x="2019" y="90"/>
                  <a:pt x="2021" y="90"/>
                </a:cubicBezTo>
                <a:cubicBezTo>
                  <a:pt x="2021" y="91"/>
                  <a:pt x="2022" y="91"/>
                  <a:pt x="2023" y="90"/>
                </a:cubicBezTo>
                <a:lnTo>
                  <a:pt x="2024" y="89"/>
                </a:lnTo>
                <a:close/>
                <a:moveTo>
                  <a:pt x="2154" y="82"/>
                </a:moveTo>
                <a:lnTo>
                  <a:pt x="2154" y="47"/>
                </a:lnTo>
                <a:cubicBezTo>
                  <a:pt x="2151" y="42"/>
                  <a:pt x="2147" y="39"/>
                  <a:pt x="2143" y="39"/>
                </a:cubicBezTo>
                <a:cubicBezTo>
                  <a:pt x="2134" y="39"/>
                  <a:pt x="2130" y="47"/>
                  <a:pt x="2130" y="65"/>
                </a:cubicBezTo>
                <a:cubicBezTo>
                  <a:pt x="2130" y="83"/>
                  <a:pt x="2134" y="92"/>
                  <a:pt x="2142" y="92"/>
                </a:cubicBezTo>
                <a:cubicBezTo>
                  <a:pt x="2147" y="91"/>
                  <a:pt x="2151" y="88"/>
                  <a:pt x="2154" y="82"/>
                </a:cubicBezTo>
                <a:moveTo>
                  <a:pt x="2182" y="92"/>
                </a:moveTo>
                <a:lnTo>
                  <a:pt x="2182" y="95"/>
                </a:lnTo>
                <a:cubicBezTo>
                  <a:pt x="2178" y="96"/>
                  <a:pt x="2175" y="96"/>
                  <a:pt x="2173" y="96"/>
                </a:cubicBezTo>
                <a:cubicBezTo>
                  <a:pt x="2165" y="97"/>
                  <a:pt x="2159" y="98"/>
                  <a:pt x="2154" y="98"/>
                </a:cubicBezTo>
                <a:lnTo>
                  <a:pt x="2154" y="90"/>
                </a:lnTo>
                <a:cubicBezTo>
                  <a:pt x="2149" y="96"/>
                  <a:pt x="2142" y="99"/>
                  <a:pt x="2134" y="99"/>
                </a:cubicBezTo>
                <a:cubicBezTo>
                  <a:pt x="2118" y="97"/>
                  <a:pt x="2110" y="87"/>
                  <a:pt x="2109" y="67"/>
                </a:cubicBezTo>
                <a:cubicBezTo>
                  <a:pt x="2110" y="45"/>
                  <a:pt x="2119" y="33"/>
                  <a:pt x="2137" y="31"/>
                </a:cubicBezTo>
                <a:cubicBezTo>
                  <a:pt x="2143" y="31"/>
                  <a:pt x="2149" y="34"/>
                  <a:pt x="2154" y="40"/>
                </a:cubicBezTo>
                <a:lnTo>
                  <a:pt x="2154" y="14"/>
                </a:lnTo>
                <a:cubicBezTo>
                  <a:pt x="2154" y="8"/>
                  <a:pt x="2151" y="5"/>
                  <a:pt x="2143" y="5"/>
                </a:cubicBezTo>
                <a:lnTo>
                  <a:pt x="2143" y="2"/>
                </a:lnTo>
                <a:lnTo>
                  <a:pt x="2174" y="2"/>
                </a:lnTo>
                <a:lnTo>
                  <a:pt x="2174" y="83"/>
                </a:lnTo>
                <a:cubicBezTo>
                  <a:pt x="2173" y="89"/>
                  <a:pt x="2176" y="92"/>
                  <a:pt x="2182" y="92"/>
                </a:cubicBezTo>
                <a:moveTo>
                  <a:pt x="1438" y="82"/>
                </a:moveTo>
                <a:lnTo>
                  <a:pt x="1441" y="85"/>
                </a:lnTo>
                <a:cubicBezTo>
                  <a:pt x="1433" y="94"/>
                  <a:pt x="1424" y="98"/>
                  <a:pt x="1414" y="99"/>
                </a:cubicBezTo>
                <a:cubicBezTo>
                  <a:pt x="1395" y="98"/>
                  <a:pt x="1385" y="88"/>
                  <a:pt x="1383" y="67"/>
                </a:cubicBezTo>
                <a:cubicBezTo>
                  <a:pt x="1384" y="45"/>
                  <a:pt x="1395" y="33"/>
                  <a:pt x="1417" y="31"/>
                </a:cubicBezTo>
                <a:cubicBezTo>
                  <a:pt x="1431" y="32"/>
                  <a:pt x="1438" y="37"/>
                  <a:pt x="1439" y="46"/>
                </a:cubicBezTo>
                <a:cubicBezTo>
                  <a:pt x="1438" y="52"/>
                  <a:pt x="1435" y="55"/>
                  <a:pt x="1429" y="55"/>
                </a:cubicBezTo>
                <a:cubicBezTo>
                  <a:pt x="1423" y="56"/>
                  <a:pt x="1421" y="51"/>
                  <a:pt x="1421" y="41"/>
                </a:cubicBezTo>
                <a:cubicBezTo>
                  <a:pt x="1421" y="37"/>
                  <a:pt x="1419" y="36"/>
                  <a:pt x="1415" y="35"/>
                </a:cubicBezTo>
                <a:cubicBezTo>
                  <a:pt x="1407" y="36"/>
                  <a:pt x="1403" y="44"/>
                  <a:pt x="1403" y="59"/>
                </a:cubicBezTo>
                <a:cubicBezTo>
                  <a:pt x="1404" y="78"/>
                  <a:pt x="1410" y="89"/>
                  <a:pt x="1423" y="90"/>
                </a:cubicBezTo>
                <a:cubicBezTo>
                  <a:pt x="1429" y="90"/>
                  <a:pt x="1434" y="88"/>
                  <a:pt x="1438" y="82"/>
                </a:cubicBezTo>
                <a:moveTo>
                  <a:pt x="1349" y="11"/>
                </a:moveTo>
                <a:cubicBezTo>
                  <a:pt x="1349" y="4"/>
                  <a:pt x="1353" y="1"/>
                  <a:pt x="1360" y="0"/>
                </a:cubicBezTo>
                <a:cubicBezTo>
                  <a:pt x="1367" y="1"/>
                  <a:pt x="1370" y="4"/>
                  <a:pt x="1371" y="11"/>
                </a:cubicBezTo>
                <a:cubicBezTo>
                  <a:pt x="1370" y="18"/>
                  <a:pt x="1367" y="22"/>
                  <a:pt x="1360" y="22"/>
                </a:cubicBezTo>
                <a:cubicBezTo>
                  <a:pt x="1353" y="22"/>
                  <a:pt x="1349" y="18"/>
                  <a:pt x="1349" y="11"/>
                </a:cubicBezTo>
                <a:moveTo>
                  <a:pt x="1377" y="94"/>
                </a:moveTo>
                <a:lnTo>
                  <a:pt x="1377" y="98"/>
                </a:lnTo>
                <a:lnTo>
                  <a:pt x="1343" y="98"/>
                </a:lnTo>
                <a:lnTo>
                  <a:pt x="1343" y="94"/>
                </a:lnTo>
                <a:cubicBezTo>
                  <a:pt x="1349" y="94"/>
                  <a:pt x="1351" y="91"/>
                  <a:pt x="1351" y="85"/>
                </a:cubicBezTo>
                <a:lnTo>
                  <a:pt x="1351" y="44"/>
                </a:lnTo>
                <a:cubicBezTo>
                  <a:pt x="1351" y="39"/>
                  <a:pt x="1349" y="37"/>
                  <a:pt x="1343" y="36"/>
                </a:cubicBezTo>
                <a:lnTo>
                  <a:pt x="1343" y="32"/>
                </a:lnTo>
                <a:lnTo>
                  <a:pt x="1370" y="32"/>
                </a:lnTo>
                <a:lnTo>
                  <a:pt x="1370" y="86"/>
                </a:lnTo>
                <a:cubicBezTo>
                  <a:pt x="1370" y="92"/>
                  <a:pt x="1372" y="94"/>
                  <a:pt x="1377" y="94"/>
                </a:cubicBezTo>
                <a:moveTo>
                  <a:pt x="1339" y="94"/>
                </a:moveTo>
                <a:lnTo>
                  <a:pt x="1339" y="98"/>
                </a:lnTo>
                <a:lnTo>
                  <a:pt x="1305" y="98"/>
                </a:lnTo>
                <a:lnTo>
                  <a:pt x="1305" y="94"/>
                </a:lnTo>
                <a:cubicBezTo>
                  <a:pt x="1310" y="94"/>
                  <a:pt x="1312" y="91"/>
                  <a:pt x="1312" y="86"/>
                </a:cubicBezTo>
                <a:lnTo>
                  <a:pt x="1312" y="52"/>
                </a:lnTo>
                <a:cubicBezTo>
                  <a:pt x="1312" y="44"/>
                  <a:pt x="1309" y="40"/>
                  <a:pt x="1304" y="40"/>
                </a:cubicBezTo>
                <a:cubicBezTo>
                  <a:pt x="1300" y="41"/>
                  <a:pt x="1296" y="44"/>
                  <a:pt x="1293" y="48"/>
                </a:cubicBezTo>
                <a:lnTo>
                  <a:pt x="1293" y="86"/>
                </a:lnTo>
                <a:cubicBezTo>
                  <a:pt x="1292" y="92"/>
                  <a:pt x="1294" y="94"/>
                  <a:pt x="1299" y="94"/>
                </a:cubicBezTo>
                <a:lnTo>
                  <a:pt x="1299" y="98"/>
                </a:lnTo>
                <a:lnTo>
                  <a:pt x="1265" y="98"/>
                </a:lnTo>
                <a:lnTo>
                  <a:pt x="1265" y="94"/>
                </a:lnTo>
                <a:cubicBezTo>
                  <a:pt x="1271" y="94"/>
                  <a:pt x="1273" y="91"/>
                  <a:pt x="1273" y="85"/>
                </a:cubicBezTo>
                <a:lnTo>
                  <a:pt x="1273" y="44"/>
                </a:lnTo>
                <a:cubicBezTo>
                  <a:pt x="1273" y="39"/>
                  <a:pt x="1271" y="37"/>
                  <a:pt x="1265" y="36"/>
                </a:cubicBezTo>
                <a:lnTo>
                  <a:pt x="1265" y="32"/>
                </a:lnTo>
                <a:lnTo>
                  <a:pt x="1292" y="32"/>
                </a:lnTo>
                <a:lnTo>
                  <a:pt x="1292" y="42"/>
                </a:lnTo>
                <a:lnTo>
                  <a:pt x="1293" y="42"/>
                </a:lnTo>
                <a:cubicBezTo>
                  <a:pt x="1297" y="35"/>
                  <a:pt x="1304" y="31"/>
                  <a:pt x="1313" y="31"/>
                </a:cubicBezTo>
                <a:cubicBezTo>
                  <a:pt x="1325" y="32"/>
                  <a:pt x="1331" y="39"/>
                  <a:pt x="1331" y="51"/>
                </a:cubicBezTo>
                <a:lnTo>
                  <a:pt x="1331" y="86"/>
                </a:lnTo>
                <a:cubicBezTo>
                  <a:pt x="1331" y="92"/>
                  <a:pt x="1333" y="94"/>
                  <a:pt x="1339" y="94"/>
                </a:cubicBezTo>
                <a:moveTo>
                  <a:pt x="1171" y="94"/>
                </a:moveTo>
                <a:lnTo>
                  <a:pt x="1171" y="98"/>
                </a:lnTo>
                <a:lnTo>
                  <a:pt x="1133" y="98"/>
                </a:lnTo>
                <a:lnTo>
                  <a:pt x="1133" y="94"/>
                </a:lnTo>
                <a:cubicBezTo>
                  <a:pt x="1139" y="94"/>
                  <a:pt x="1141" y="91"/>
                  <a:pt x="1141" y="85"/>
                </a:cubicBezTo>
                <a:lnTo>
                  <a:pt x="1141" y="44"/>
                </a:lnTo>
                <a:cubicBezTo>
                  <a:pt x="1141" y="39"/>
                  <a:pt x="1138" y="36"/>
                  <a:pt x="1133" y="36"/>
                </a:cubicBezTo>
                <a:lnTo>
                  <a:pt x="1133" y="32"/>
                </a:lnTo>
                <a:lnTo>
                  <a:pt x="1160" y="32"/>
                </a:lnTo>
                <a:lnTo>
                  <a:pt x="1160" y="44"/>
                </a:lnTo>
                <a:cubicBezTo>
                  <a:pt x="1166" y="35"/>
                  <a:pt x="1172" y="31"/>
                  <a:pt x="1179" y="31"/>
                </a:cubicBezTo>
                <a:cubicBezTo>
                  <a:pt x="1186" y="31"/>
                  <a:pt x="1189" y="35"/>
                  <a:pt x="1191" y="42"/>
                </a:cubicBezTo>
                <a:cubicBezTo>
                  <a:pt x="1190" y="48"/>
                  <a:pt x="1187" y="51"/>
                  <a:pt x="1182" y="51"/>
                </a:cubicBezTo>
                <a:cubicBezTo>
                  <a:pt x="1178" y="51"/>
                  <a:pt x="1175" y="50"/>
                  <a:pt x="1173" y="46"/>
                </a:cubicBezTo>
                <a:cubicBezTo>
                  <a:pt x="1171" y="44"/>
                  <a:pt x="1170" y="43"/>
                  <a:pt x="1169" y="43"/>
                </a:cubicBezTo>
                <a:cubicBezTo>
                  <a:pt x="1163" y="44"/>
                  <a:pt x="1161" y="49"/>
                  <a:pt x="1161" y="56"/>
                </a:cubicBezTo>
                <a:lnTo>
                  <a:pt x="1161" y="83"/>
                </a:lnTo>
                <a:cubicBezTo>
                  <a:pt x="1160" y="91"/>
                  <a:pt x="1163" y="95"/>
                  <a:pt x="1171" y="94"/>
                </a:cubicBezTo>
                <a:moveTo>
                  <a:pt x="1125" y="32"/>
                </a:moveTo>
                <a:lnTo>
                  <a:pt x="1125" y="39"/>
                </a:lnTo>
                <a:lnTo>
                  <a:pt x="1112" y="39"/>
                </a:lnTo>
                <a:lnTo>
                  <a:pt x="1112" y="81"/>
                </a:lnTo>
                <a:cubicBezTo>
                  <a:pt x="1112" y="87"/>
                  <a:pt x="1114" y="89"/>
                  <a:pt x="1118" y="89"/>
                </a:cubicBezTo>
                <a:cubicBezTo>
                  <a:pt x="1120" y="90"/>
                  <a:pt x="1123" y="87"/>
                  <a:pt x="1126" y="82"/>
                </a:cubicBezTo>
                <a:lnTo>
                  <a:pt x="1129" y="83"/>
                </a:lnTo>
                <a:cubicBezTo>
                  <a:pt x="1124" y="93"/>
                  <a:pt x="1117" y="98"/>
                  <a:pt x="1108" y="98"/>
                </a:cubicBezTo>
                <a:cubicBezTo>
                  <a:pt x="1099" y="98"/>
                  <a:pt x="1093" y="94"/>
                  <a:pt x="1092" y="85"/>
                </a:cubicBezTo>
                <a:lnTo>
                  <a:pt x="1092" y="84"/>
                </a:lnTo>
                <a:lnTo>
                  <a:pt x="1092" y="39"/>
                </a:lnTo>
                <a:lnTo>
                  <a:pt x="1085" y="39"/>
                </a:lnTo>
                <a:lnTo>
                  <a:pt x="1085" y="35"/>
                </a:lnTo>
                <a:cubicBezTo>
                  <a:pt x="1092" y="29"/>
                  <a:pt x="1100" y="20"/>
                  <a:pt x="1109" y="9"/>
                </a:cubicBezTo>
                <a:lnTo>
                  <a:pt x="1112" y="9"/>
                </a:lnTo>
                <a:lnTo>
                  <a:pt x="1112" y="32"/>
                </a:lnTo>
                <a:lnTo>
                  <a:pt x="1125" y="32"/>
                </a:lnTo>
                <a:close/>
                <a:moveTo>
                  <a:pt x="1078" y="82"/>
                </a:moveTo>
                <a:lnTo>
                  <a:pt x="1081" y="85"/>
                </a:lnTo>
                <a:cubicBezTo>
                  <a:pt x="1073" y="94"/>
                  <a:pt x="1064" y="98"/>
                  <a:pt x="1054" y="99"/>
                </a:cubicBezTo>
                <a:cubicBezTo>
                  <a:pt x="1035" y="98"/>
                  <a:pt x="1025" y="88"/>
                  <a:pt x="1023" y="67"/>
                </a:cubicBezTo>
                <a:cubicBezTo>
                  <a:pt x="1024" y="45"/>
                  <a:pt x="1035" y="33"/>
                  <a:pt x="1057" y="31"/>
                </a:cubicBezTo>
                <a:cubicBezTo>
                  <a:pt x="1070" y="32"/>
                  <a:pt x="1078" y="37"/>
                  <a:pt x="1078" y="46"/>
                </a:cubicBezTo>
                <a:cubicBezTo>
                  <a:pt x="1078" y="52"/>
                  <a:pt x="1075" y="55"/>
                  <a:pt x="1069" y="55"/>
                </a:cubicBezTo>
                <a:cubicBezTo>
                  <a:pt x="1063" y="56"/>
                  <a:pt x="1061" y="51"/>
                  <a:pt x="1061" y="41"/>
                </a:cubicBezTo>
                <a:cubicBezTo>
                  <a:pt x="1061" y="37"/>
                  <a:pt x="1059" y="36"/>
                  <a:pt x="1055" y="35"/>
                </a:cubicBezTo>
                <a:cubicBezTo>
                  <a:pt x="1047" y="36"/>
                  <a:pt x="1043" y="44"/>
                  <a:pt x="1043" y="59"/>
                </a:cubicBezTo>
                <a:cubicBezTo>
                  <a:pt x="1043" y="78"/>
                  <a:pt x="1050" y="89"/>
                  <a:pt x="1063" y="90"/>
                </a:cubicBezTo>
                <a:cubicBezTo>
                  <a:pt x="1069" y="90"/>
                  <a:pt x="1074" y="88"/>
                  <a:pt x="1078" y="82"/>
                </a:cubicBezTo>
                <a:moveTo>
                  <a:pt x="954" y="94"/>
                </a:moveTo>
                <a:lnTo>
                  <a:pt x="954" y="98"/>
                </a:lnTo>
                <a:lnTo>
                  <a:pt x="920" y="98"/>
                </a:lnTo>
                <a:lnTo>
                  <a:pt x="920" y="94"/>
                </a:lnTo>
                <a:cubicBezTo>
                  <a:pt x="925" y="94"/>
                  <a:pt x="927" y="91"/>
                  <a:pt x="928" y="85"/>
                </a:cubicBezTo>
                <a:lnTo>
                  <a:pt x="928" y="14"/>
                </a:lnTo>
                <a:cubicBezTo>
                  <a:pt x="927" y="9"/>
                  <a:pt x="925" y="6"/>
                  <a:pt x="920" y="5"/>
                </a:cubicBezTo>
                <a:lnTo>
                  <a:pt x="920" y="2"/>
                </a:lnTo>
                <a:lnTo>
                  <a:pt x="947" y="2"/>
                </a:lnTo>
                <a:lnTo>
                  <a:pt x="947" y="85"/>
                </a:lnTo>
                <a:cubicBezTo>
                  <a:pt x="947" y="92"/>
                  <a:pt x="949" y="95"/>
                  <a:pt x="954" y="94"/>
                </a:cubicBezTo>
                <a:moveTo>
                  <a:pt x="827" y="5"/>
                </a:moveTo>
                <a:lnTo>
                  <a:pt x="827" y="2"/>
                </a:lnTo>
                <a:lnTo>
                  <a:pt x="908" y="2"/>
                </a:lnTo>
                <a:lnTo>
                  <a:pt x="908" y="30"/>
                </a:lnTo>
                <a:lnTo>
                  <a:pt x="904" y="30"/>
                </a:lnTo>
                <a:cubicBezTo>
                  <a:pt x="903" y="14"/>
                  <a:pt x="892" y="6"/>
                  <a:pt x="872" y="7"/>
                </a:cubicBezTo>
                <a:cubicBezTo>
                  <a:pt x="865" y="7"/>
                  <a:pt x="861" y="9"/>
                  <a:pt x="862" y="14"/>
                </a:cubicBezTo>
                <a:lnTo>
                  <a:pt x="862" y="46"/>
                </a:lnTo>
                <a:cubicBezTo>
                  <a:pt x="876" y="48"/>
                  <a:pt x="884" y="41"/>
                  <a:pt x="885" y="25"/>
                </a:cubicBezTo>
                <a:lnTo>
                  <a:pt x="888" y="25"/>
                </a:lnTo>
                <a:lnTo>
                  <a:pt x="888" y="73"/>
                </a:lnTo>
                <a:lnTo>
                  <a:pt x="885" y="73"/>
                </a:lnTo>
                <a:cubicBezTo>
                  <a:pt x="884" y="58"/>
                  <a:pt x="876" y="51"/>
                  <a:pt x="862" y="51"/>
                </a:cubicBezTo>
                <a:lnTo>
                  <a:pt x="862" y="85"/>
                </a:lnTo>
                <a:cubicBezTo>
                  <a:pt x="861" y="91"/>
                  <a:pt x="865" y="94"/>
                  <a:pt x="874" y="93"/>
                </a:cubicBezTo>
                <a:cubicBezTo>
                  <a:pt x="892" y="94"/>
                  <a:pt x="904" y="86"/>
                  <a:pt x="911" y="68"/>
                </a:cubicBezTo>
                <a:lnTo>
                  <a:pt x="915" y="68"/>
                </a:lnTo>
                <a:lnTo>
                  <a:pt x="909" y="98"/>
                </a:lnTo>
                <a:lnTo>
                  <a:pt x="827" y="98"/>
                </a:lnTo>
                <a:lnTo>
                  <a:pt x="827" y="94"/>
                </a:lnTo>
                <a:cubicBezTo>
                  <a:pt x="836" y="94"/>
                  <a:pt x="840" y="91"/>
                  <a:pt x="839" y="84"/>
                </a:cubicBezTo>
                <a:lnTo>
                  <a:pt x="839" y="16"/>
                </a:lnTo>
                <a:cubicBezTo>
                  <a:pt x="840" y="9"/>
                  <a:pt x="835" y="5"/>
                  <a:pt x="827" y="5"/>
                </a:cubicBezTo>
                <a:moveTo>
                  <a:pt x="981" y="58"/>
                </a:moveTo>
                <a:lnTo>
                  <a:pt x="999" y="58"/>
                </a:lnTo>
                <a:cubicBezTo>
                  <a:pt x="999" y="51"/>
                  <a:pt x="999" y="45"/>
                  <a:pt x="998" y="42"/>
                </a:cubicBezTo>
                <a:cubicBezTo>
                  <a:pt x="997" y="37"/>
                  <a:pt x="994" y="35"/>
                  <a:pt x="991" y="35"/>
                </a:cubicBezTo>
                <a:cubicBezTo>
                  <a:pt x="984" y="35"/>
                  <a:pt x="980" y="42"/>
                  <a:pt x="981" y="58"/>
                </a:cubicBezTo>
                <a:moveTo>
                  <a:pt x="1014" y="80"/>
                </a:moveTo>
                <a:lnTo>
                  <a:pt x="1018" y="82"/>
                </a:lnTo>
                <a:cubicBezTo>
                  <a:pt x="1010" y="94"/>
                  <a:pt x="1000" y="99"/>
                  <a:pt x="989" y="99"/>
                </a:cubicBezTo>
                <a:cubicBezTo>
                  <a:pt x="971" y="98"/>
                  <a:pt x="961" y="87"/>
                  <a:pt x="961" y="65"/>
                </a:cubicBezTo>
                <a:cubicBezTo>
                  <a:pt x="962" y="44"/>
                  <a:pt x="972" y="33"/>
                  <a:pt x="990" y="31"/>
                </a:cubicBezTo>
                <a:cubicBezTo>
                  <a:pt x="1007" y="31"/>
                  <a:pt x="1016" y="42"/>
                  <a:pt x="1017" y="63"/>
                </a:cubicBezTo>
                <a:lnTo>
                  <a:pt x="981" y="63"/>
                </a:lnTo>
                <a:cubicBezTo>
                  <a:pt x="982" y="81"/>
                  <a:pt x="988" y="89"/>
                  <a:pt x="998" y="89"/>
                </a:cubicBezTo>
                <a:cubicBezTo>
                  <a:pt x="1004" y="90"/>
                  <a:pt x="1009" y="87"/>
                  <a:pt x="1014" y="80"/>
                </a:cubicBezTo>
                <a:moveTo>
                  <a:pt x="1216" y="65"/>
                </a:moveTo>
                <a:cubicBezTo>
                  <a:pt x="1215" y="86"/>
                  <a:pt x="1219" y="97"/>
                  <a:pt x="1228" y="95"/>
                </a:cubicBezTo>
                <a:cubicBezTo>
                  <a:pt x="1235" y="97"/>
                  <a:pt x="1238" y="86"/>
                  <a:pt x="1238" y="65"/>
                </a:cubicBezTo>
                <a:cubicBezTo>
                  <a:pt x="1238" y="44"/>
                  <a:pt x="1235" y="34"/>
                  <a:pt x="1227" y="35"/>
                </a:cubicBezTo>
                <a:cubicBezTo>
                  <a:pt x="1219" y="34"/>
                  <a:pt x="1215" y="44"/>
                  <a:pt x="1216" y="65"/>
                </a:cubicBezTo>
                <a:moveTo>
                  <a:pt x="1195" y="65"/>
                </a:moveTo>
                <a:cubicBezTo>
                  <a:pt x="1196" y="44"/>
                  <a:pt x="1207" y="33"/>
                  <a:pt x="1227" y="31"/>
                </a:cubicBezTo>
                <a:cubicBezTo>
                  <a:pt x="1247" y="33"/>
                  <a:pt x="1257" y="44"/>
                  <a:pt x="1259" y="65"/>
                </a:cubicBezTo>
                <a:cubicBezTo>
                  <a:pt x="1257" y="87"/>
                  <a:pt x="1247" y="98"/>
                  <a:pt x="1227" y="99"/>
                </a:cubicBezTo>
                <a:cubicBezTo>
                  <a:pt x="1207" y="98"/>
                  <a:pt x="1196" y="87"/>
                  <a:pt x="1195" y="65"/>
                </a:cubicBezTo>
                <a:moveTo>
                  <a:pt x="732" y="98"/>
                </a:moveTo>
                <a:lnTo>
                  <a:pt x="732" y="94"/>
                </a:lnTo>
                <a:cubicBezTo>
                  <a:pt x="737" y="94"/>
                  <a:pt x="740" y="91"/>
                  <a:pt x="740" y="85"/>
                </a:cubicBezTo>
                <a:lnTo>
                  <a:pt x="740" y="39"/>
                </a:lnTo>
                <a:lnTo>
                  <a:pt x="732" y="39"/>
                </a:lnTo>
                <a:lnTo>
                  <a:pt x="732" y="32"/>
                </a:lnTo>
                <a:lnTo>
                  <a:pt x="740" y="32"/>
                </a:lnTo>
                <a:cubicBezTo>
                  <a:pt x="738" y="10"/>
                  <a:pt x="747" y="0"/>
                  <a:pt x="766" y="0"/>
                </a:cubicBezTo>
                <a:cubicBezTo>
                  <a:pt x="778" y="1"/>
                  <a:pt x="784" y="6"/>
                  <a:pt x="785" y="14"/>
                </a:cubicBezTo>
                <a:cubicBezTo>
                  <a:pt x="785" y="20"/>
                  <a:pt x="782" y="23"/>
                  <a:pt x="776" y="23"/>
                </a:cubicBezTo>
                <a:cubicBezTo>
                  <a:pt x="771" y="23"/>
                  <a:pt x="768" y="20"/>
                  <a:pt x="767" y="15"/>
                </a:cubicBezTo>
                <a:cubicBezTo>
                  <a:pt x="767" y="14"/>
                  <a:pt x="768" y="13"/>
                  <a:pt x="769" y="10"/>
                </a:cubicBezTo>
                <a:cubicBezTo>
                  <a:pt x="770" y="9"/>
                  <a:pt x="771" y="8"/>
                  <a:pt x="771" y="7"/>
                </a:cubicBezTo>
                <a:cubicBezTo>
                  <a:pt x="770" y="6"/>
                  <a:pt x="769" y="5"/>
                  <a:pt x="766" y="4"/>
                </a:cubicBezTo>
                <a:cubicBezTo>
                  <a:pt x="762" y="4"/>
                  <a:pt x="759" y="8"/>
                  <a:pt x="760" y="15"/>
                </a:cubicBezTo>
                <a:lnTo>
                  <a:pt x="760" y="32"/>
                </a:lnTo>
                <a:lnTo>
                  <a:pt x="772" y="32"/>
                </a:lnTo>
                <a:lnTo>
                  <a:pt x="772" y="39"/>
                </a:lnTo>
                <a:lnTo>
                  <a:pt x="760" y="39"/>
                </a:lnTo>
                <a:lnTo>
                  <a:pt x="760" y="83"/>
                </a:lnTo>
                <a:cubicBezTo>
                  <a:pt x="759" y="91"/>
                  <a:pt x="762" y="95"/>
                  <a:pt x="771" y="94"/>
                </a:cubicBezTo>
                <a:lnTo>
                  <a:pt x="771" y="98"/>
                </a:lnTo>
                <a:lnTo>
                  <a:pt x="732" y="98"/>
                </a:lnTo>
                <a:close/>
                <a:moveTo>
                  <a:pt x="683" y="65"/>
                </a:moveTo>
                <a:cubicBezTo>
                  <a:pt x="682" y="86"/>
                  <a:pt x="686" y="97"/>
                  <a:pt x="695" y="95"/>
                </a:cubicBezTo>
                <a:cubicBezTo>
                  <a:pt x="702" y="97"/>
                  <a:pt x="706" y="86"/>
                  <a:pt x="706" y="65"/>
                </a:cubicBezTo>
                <a:cubicBezTo>
                  <a:pt x="706" y="44"/>
                  <a:pt x="702" y="34"/>
                  <a:pt x="694" y="35"/>
                </a:cubicBezTo>
                <a:cubicBezTo>
                  <a:pt x="686" y="34"/>
                  <a:pt x="683" y="44"/>
                  <a:pt x="683" y="65"/>
                </a:cubicBezTo>
                <a:moveTo>
                  <a:pt x="662" y="65"/>
                </a:moveTo>
                <a:cubicBezTo>
                  <a:pt x="664" y="44"/>
                  <a:pt x="675" y="33"/>
                  <a:pt x="694" y="31"/>
                </a:cubicBezTo>
                <a:cubicBezTo>
                  <a:pt x="714" y="33"/>
                  <a:pt x="725" y="44"/>
                  <a:pt x="727" y="65"/>
                </a:cubicBezTo>
                <a:cubicBezTo>
                  <a:pt x="725" y="87"/>
                  <a:pt x="714" y="98"/>
                  <a:pt x="694" y="99"/>
                </a:cubicBezTo>
                <a:cubicBezTo>
                  <a:pt x="675" y="98"/>
                  <a:pt x="664" y="87"/>
                  <a:pt x="662" y="65"/>
                </a:cubicBezTo>
                <a:moveTo>
                  <a:pt x="621" y="32"/>
                </a:moveTo>
                <a:lnTo>
                  <a:pt x="621" y="36"/>
                </a:lnTo>
                <a:cubicBezTo>
                  <a:pt x="620" y="36"/>
                  <a:pt x="620" y="36"/>
                  <a:pt x="620" y="36"/>
                </a:cubicBezTo>
                <a:cubicBezTo>
                  <a:pt x="617" y="36"/>
                  <a:pt x="614" y="38"/>
                  <a:pt x="613" y="44"/>
                </a:cubicBezTo>
                <a:lnTo>
                  <a:pt x="592" y="99"/>
                </a:lnTo>
                <a:cubicBezTo>
                  <a:pt x="587" y="111"/>
                  <a:pt x="584" y="118"/>
                  <a:pt x="581" y="120"/>
                </a:cubicBezTo>
                <a:cubicBezTo>
                  <a:pt x="578" y="123"/>
                  <a:pt x="574" y="125"/>
                  <a:pt x="569" y="125"/>
                </a:cubicBezTo>
                <a:cubicBezTo>
                  <a:pt x="560" y="125"/>
                  <a:pt x="556" y="121"/>
                  <a:pt x="555" y="115"/>
                </a:cubicBezTo>
                <a:cubicBezTo>
                  <a:pt x="556" y="109"/>
                  <a:pt x="559" y="105"/>
                  <a:pt x="565" y="105"/>
                </a:cubicBezTo>
                <a:cubicBezTo>
                  <a:pt x="569" y="105"/>
                  <a:pt x="572" y="108"/>
                  <a:pt x="572" y="113"/>
                </a:cubicBezTo>
                <a:lnTo>
                  <a:pt x="572" y="115"/>
                </a:lnTo>
                <a:cubicBezTo>
                  <a:pt x="572" y="116"/>
                  <a:pt x="573" y="117"/>
                  <a:pt x="575" y="118"/>
                </a:cubicBezTo>
                <a:cubicBezTo>
                  <a:pt x="578" y="117"/>
                  <a:pt x="581" y="113"/>
                  <a:pt x="584" y="106"/>
                </a:cubicBezTo>
                <a:lnTo>
                  <a:pt x="586" y="98"/>
                </a:lnTo>
                <a:lnTo>
                  <a:pt x="570" y="58"/>
                </a:lnTo>
                <a:cubicBezTo>
                  <a:pt x="568" y="55"/>
                  <a:pt x="566" y="51"/>
                  <a:pt x="564" y="46"/>
                </a:cubicBezTo>
                <a:cubicBezTo>
                  <a:pt x="562" y="43"/>
                  <a:pt x="561" y="41"/>
                  <a:pt x="561" y="40"/>
                </a:cubicBezTo>
                <a:cubicBezTo>
                  <a:pt x="560" y="38"/>
                  <a:pt x="558" y="37"/>
                  <a:pt x="555" y="36"/>
                </a:cubicBezTo>
                <a:lnTo>
                  <a:pt x="555" y="36"/>
                </a:lnTo>
                <a:lnTo>
                  <a:pt x="555" y="32"/>
                </a:lnTo>
                <a:lnTo>
                  <a:pt x="591" y="32"/>
                </a:lnTo>
                <a:lnTo>
                  <a:pt x="591" y="36"/>
                </a:lnTo>
                <a:cubicBezTo>
                  <a:pt x="590" y="36"/>
                  <a:pt x="589" y="36"/>
                  <a:pt x="589" y="36"/>
                </a:cubicBezTo>
                <a:cubicBezTo>
                  <a:pt x="585" y="37"/>
                  <a:pt x="583" y="38"/>
                  <a:pt x="583" y="40"/>
                </a:cubicBezTo>
                <a:cubicBezTo>
                  <a:pt x="583" y="42"/>
                  <a:pt x="584" y="45"/>
                  <a:pt x="586" y="48"/>
                </a:cubicBezTo>
                <a:lnTo>
                  <a:pt x="596" y="74"/>
                </a:lnTo>
                <a:lnTo>
                  <a:pt x="606" y="47"/>
                </a:lnTo>
                <a:cubicBezTo>
                  <a:pt x="607" y="45"/>
                  <a:pt x="607" y="43"/>
                  <a:pt x="607" y="41"/>
                </a:cubicBezTo>
                <a:cubicBezTo>
                  <a:pt x="607" y="37"/>
                  <a:pt x="605" y="35"/>
                  <a:pt x="599" y="36"/>
                </a:cubicBezTo>
                <a:lnTo>
                  <a:pt x="599" y="32"/>
                </a:lnTo>
                <a:lnTo>
                  <a:pt x="621" y="32"/>
                </a:lnTo>
                <a:close/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" name="path"/>
          <p:cNvSpPr/>
          <p:nvPr/>
        </p:nvSpPr>
        <p:spPr>
          <a:xfrm>
            <a:off x="1705819" y="316198"/>
            <a:ext cx="353696" cy="433409"/>
          </a:xfrm>
          <a:custGeom>
            <a:avLst/>
            <a:gdLst/>
            <a:ahLst/>
            <a:cxnLst/>
            <a:rect l="0" t="0" r="0" b="0"/>
            <a:pathLst>
              <a:path w="557" h="682">
                <a:moveTo>
                  <a:pt x="375" y="322"/>
                </a:moveTo>
                <a:cubicBezTo>
                  <a:pt x="385" y="310"/>
                  <a:pt x="397" y="300"/>
                  <a:pt x="412" y="319"/>
                </a:cubicBezTo>
                <a:cubicBezTo>
                  <a:pt x="420" y="329"/>
                  <a:pt x="418" y="328"/>
                  <a:pt x="416" y="337"/>
                </a:cubicBezTo>
                <a:cubicBezTo>
                  <a:pt x="415" y="347"/>
                  <a:pt x="408" y="358"/>
                  <a:pt x="400" y="359"/>
                </a:cubicBezTo>
                <a:cubicBezTo>
                  <a:pt x="391" y="362"/>
                  <a:pt x="373" y="369"/>
                  <a:pt x="368" y="354"/>
                </a:cubicBezTo>
                <a:cubicBezTo>
                  <a:pt x="363" y="337"/>
                  <a:pt x="375" y="322"/>
                  <a:pt x="375" y="322"/>
                </a:cubicBezTo>
                <a:moveTo>
                  <a:pt x="380" y="225"/>
                </a:moveTo>
                <a:cubicBezTo>
                  <a:pt x="380" y="225"/>
                  <a:pt x="388" y="216"/>
                  <a:pt x="401" y="219"/>
                </a:cubicBezTo>
                <a:cubicBezTo>
                  <a:pt x="424" y="221"/>
                  <a:pt x="427" y="256"/>
                  <a:pt x="395" y="258"/>
                </a:cubicBezTo>
                <a:cubicBezTo>
                  <a:pt x="386" y="259"/>
                  <a:pt x="383" y="255"/>
                  <a:pt x="377" y="245"/>
                </a:cubicBezTo>
                <a:cubicBezTo>
                  <a:pt x="372" y="234"/>
                  <a:pt x="380" y="225"/>
                  <a:pt x="380" y="225"/>
                </a:cubicBezTo>
                <a:moveTo>
                  <a:pt x="432" y="7"/>
                </a:moveTo>
                <a:lnTo>
                  <a:pt x="435" y="135"/>
                </a:lnTo>
                <a:lnTo>
                  <a:pt x="418" y="148"/>
                </a:lnTo>
                <a:cubicBezTo>
                  <a:pt x="418" y="148"/>
                  <a:pt x="374" y="150"/>
                  <a:pt x="359" y="154"/>
                </a:cubicBezTo>
                <a:cubicBezTo>
                  <a:pt x="346" y="157"/>
                  <a:pt x="336" y="157"/>
                  <a:pt x="332" y="171"/>
                </a:cubicBezTo>
                <a:cubicBezTo>
                  <a:pt x="329" y="184"/>
                  <a:pt x="332" y="205"/>
                  <a:pt x="328" y="215"/>
                </a:cubicBezTo>
                <a:cubicBezTo>
                  <a:pt x="322" y="225"/>
                  <a:pt x="312" y="255"/>
                  <a:pt x="317" y="271"/>
                </a:cubicBezTo>
                <a:cubicBezTo>
                  <a:pt x="322" y="289"/>
                  <a:pt x="346" y="286"/>
                  <a:pt x="346" y="298"/>
                </a:cubicBezTo>
                <a:cubicBezTo>
                  <a:pt x="346" y="310"/>
                  <a:pt x="323" y="339"/>
                  <a:pt x="315" y="352"/>
                </a:cubicBezTo>
                <a:cubicBezTo>
                  <a:pt x="309" y="366"/>
                  <a:pt x="289" y="367"/>
                  <a:pt x="297" y="401"/>
                </a:cubicBezTo>
                <a:cubicBezTo>
                  <a:pt x="304" y="434"/>
                  <a:pt x="329" y="426"/>
                  <a:pt x="337" y="427"/>
                </a:cubicBezTo>
                <a:cubicBezTo>
                  <a:pt x="347" y="428"/>
                  <a:pt x="400" y="417"/>
                  <a:pt x="403" y="431"/>
                </a:cubicBezTo>
                <a:cubicBezTo>
                  <a:pt x="406" y="446"/>
                  <a:pt x="420" y="476"/>
                  <a:pt x="418" y="497"/>
                </a:cubicBezTo>
                <a:cubicBezTo>
                  <a:pt x="417" y="517"/>
                  <a:pt x="420" y="565"/>
                  <a:pt x="428" y="593"/>
                </a:cubicBezTo>
                <a:cubicBezTo>
                  <a:pt x="434" y="620"/>
                  <a:pt x="443" y="653"/>
                  <a:pt x="450" y="664"/>
                </a:cubicBezTo>
                <a:cubicBezTo>
                  <a:pt x="457" y="677"/>
                  <a:pt x="455" y="682"/>
                  <a:pt x="461" y="682"/>
                </a:cubicBezTo>
                <a:cubicBezTo>
                  <a:pt x="466" y="682"/>
                  <a:pt x="468" y="664"/>
                  <a:pt x="468" y="659"/>
                </a:cubicBezTo>
                <a:cubicBezTo>
                  <a:pt x="468" y="652"/>
                  <a:pt x="473" y="586"/>
                  <a:pt x="475" y="570"/>
                </a:cubicBezTo>
                <a:cubicBezTo>
                  <a:pt x="476" y="553"/>
                  <a:pt x="479" y="527"/>
                  <a:pt x="486" y="514"/>
                </a:cubicBezTo>
                <a:cubicBezTo>
                  <a:pt x="492" y="501"/>
                  <a:pt x="504" y="490"/>
                  <a:pt x="507" y="485"/>
                </a:cubicBezTo>
                <a:cubicBezTo>
                  <a:pt x="510" y="479"/>
                  <a:pt x="514" y="476"/>
                  <a:pt x="514" y="476"/>
                </a:cubicBezTo>
                <a:cubicBezTo>
                  <a:pt x="514" y="476"/>
                  <a:pt x="510" y="422"/>
                  <a:pt x="511" y="417"/>
                </a:cubicBezTo>
                <a:cubicBezTo>
                  <a:pt x="512" y="411"/>
                  <a:pt x="506" y="389"/>
                  <a:pt x="511" y="373"/>
                </a:cubicBezTo>
                <a:cubicBezTo>
                  <a:pt x="517" y="357"/>
                  <a:pt x="531" y="339"/>
                  <a:pt x="541" y="325"/>
                </a:cubicBezTo>
                <a:cubicBezTo>
                  <a:pt x="552" y="312"/>
                  <a:pt x="555" y="303"/>
                  <a:pt x="555" y="290"/>
                </a:cubicBezTo>
                <a:cubicBezTo>
                  <a:pt x="555" y="276"/>
                  <a:pt x="557" y="273"/>
                  <a:pt x="550" y="252"/>
                </a:cubicBezTo>
                <a:cubicBezTo>
                  <a:pt x="542" y="231"/>
                  <a:pt x="525" y="205"/>
                  <a:pt x="517" y="187"/>
                </a:cubicBezTo>
                <a:cubicBezTo>
                  <a:pt x="510" y="168"/>
                  <a:pt x="504" y="153"/>
                  <a:pt x="500" y="135"/>
                </a:cubicBezTo>
                <a:cubicBezTo>
                  <a:pt x="497" y="117"/>
                  <a:pt x="494" y="73"/>
                  <a:pt x="494" y="61"/>
                </a:cubicBezTo>
                <a:lnTo>
                  <a:pt x="494" y="37"/>
                </a:lnTo>
                <a:cubicBezTo>
                  <a:pt x="494" y="37"/>
                  <a:pt x="467" y="20"/>
                  <a:pt x="455" y="9"/>
                </a:cubicBezTo>
                <a:cubicBezTo>
                  <a:pt x="444" y="0"/>
                  <a:pt x="432" y="7"/>
                  <a:pt x="432" y="7"/>
                </a:cubicBezTo>
                <a:moveTo>
                  <a:pt x="175" y="70"/>
                </a:moveTo>
                <a:cubicBezTo>
                  <a:pt x="161" y="94"/>
                  <a:pt x="148" y="127"/>
                  <a:pt x="148" y="149"/>
                </a:cubicBezTo>
                <a:cubicBezTo>
                  <a:pt x="148" y="170"/>
                  <a:pt x="148" y="194"/>
                  <a:pt x="146" y="209"/>
                </a:cubicBezTo>
                <a:cubicBezTo>
                  <a:pt x="144" y="223"/>
                  <a:pt x="137" y="232"/>
                  <a:pt x="137" y="232"/>
                </a:cubicBezTo>
                <a:cubicBezTo>
                  <a:pt x="137" y="232"/>
                  <a:pt x="113" y="245"/>
                  <a:pt x="95" y="253"/>
                </a:cubicBezTo>
                <a:cubicBezTo>
                  <a:pt x="79" y="261"/>
                  <a:pt x="39" y="282"/>
                  <a:pt x="23" y="307"/>
                </a:cubicBezTo>
                <a:cubicBezTo>
                  <a:pt x="5" y="331"/>
                  <a:pt x="0" y="361"/>
                  <a:pt x="18" y="359"/>
                </a:cubicBezTo>
                <a:cubicBezTo>
                  <a:pt x="37" y="358"/>
                  <a:pt x="46" y="353"/>
                  <a:pt x="59" y="342"/>
                </a:cubicBezTo>
                <a:cubicBezTo>
                  <a:pt x="73" y="331"/>
                  <a:pt x="95" y="330"/>
                  <a:pt x="97" y="340"/>
                </a:cubicBezTo>
                <a:cubicBezTo>
                  <a:pt x="100" y="350"/>
                  <a:pt x="70" y="397"/>
                  <a:pt x="64" y="412"/>
                </a:cubicBezTo>
                <a:cubicBezTo>
                  <a:pt x="59" y="428"/>
                  <a:pt x="41" y="462"/>
                  <a:pt x="40" y="477"/>
                </a:cubicBezTo>
                <a:cubicBezTo>
                  <a:pt x="38" y="492"/>
                  <a:pt x="46" y="516"/>
                  <a:pt x="46" y="521"/>
                </a:cubicBezTo>
                <a:cubicBezTo>
                  <a:pt x="46" y="527"/>
                  <a:pt x="50" y="536"/>
                  <a:pt x="57" y="537"/>
                </a:cubicBezTo>
                <a:cubicBezTo>
                  <a:pt x="63" y="538"/>
                  <a:pt x="74" y="536"/>
                  <a:pt x="74" y="536"/>
                </a:cubicBezTo>
                <a:cubicBezTo>
                  <a:pt x="74" y="536"/>
                  <a:pt x="88" y="519"/>
                  <a:pt x="99" y="508"/>
                </a:cubicBezTo>
                <a:cubicBezTo>
                  <a:pt x="110" y="496"/>
                  <a:pt x="123" y="487"/>
                  <a:pt x="130" y="479"/>
                </a:cubicBezTo>
                <a:cubicBezTo>
                  <a:pt x="137" y="473"/>
                  <a:pt x="149" y="468"/>
                  <a:pt x="157" y="468"/>
                </a:cubicBezTo>
                <a:cubicBezTo>
                  <a:pt x="164" y="468"/>
                  <a:pt x="169" y="489"/>
                  <a:pt x="169" y="497"/>
                </a:cubicBezTo>
                <a:cubicBezTo>
                  <a:pt x="169" y="505"/>
                  <a:pt x="170" y="542"/>
                  <a:pt x="169" y="547"/>
                </a:cubicBezTo>
                <a:cubicBezTo>
                  <a:pt x="168" y="550"/>
                  <a:pt x="164" y="550"/>
                  <a:pt x="158" y="553"/>
                </a:cubicBezTo>
                <a:cubicBezTo>
                  <a:pt x="151" y="555"/>
                  <a:pt x="148" y="561"/>
                  <a:pt x="145" y="561"/>
                </a:cubicBezTo>
                <a:cubicBezTo>
                  <a:pt x="142" y="560"/>
                  <a:pt x="138" y="560"/>
                  <a:pt x="138" y="560"/>
                </a:cubicBezTo>
                <a:cubicBezTo>
                  <a:pt x="138" y="560"/>
                  <a:pt x="142" y="571"/>
                  <a:pt x="151" y="580"/>
                </a:cubicBezTo>
                <a:cubicBezTo>
                  <a:pt x="161" y="590"/>
                  <a:pt x="169" y="603"/>
                  <a:pt x="182" y="602"/>
                </a:cubicBezTo>
                <a:cubicBezTo>
                  <a:pt x="197" y="601"/>
                  <a:pt x="193" y="595"/>
                  <a:pt x="199" y="591"/>
                </a:cubicBezTo>
                <a:cubicBezTo>
                  <a:pt x="204" y="585"/>
                  <a:pt x="212" y="576"/>
                  <a:pt x="212" y="571"/>
                </a:cubicBezTo>
                <a:cubicBezTo>
                  <a:pt x="212" y="566"/>
                  <a:pt x="209" y="512"/>
                  <a:pt x="206" y="497"/>
                </a:cubicBezTo>
                <a:cubicBezTo>
                  <a:pt x="204" y="481"/>
                  <a:pt x="204" y="465"/>
                  <a:pt x="202" y="445"/>
                </a:cubicBezTo>
                <a:cubicBezTo>
                  <a:pt x="200" y="424"/>
                  <a:pt x="201" y="408"/>
                  <a:pt x="201" y="408"/>
                </a:cubicBezTo>
                <a:cubicBezTo>
                  <a:pt x="201" y="408"/>
                  <a:pt x="234" y="365"/>
                  <a:pt x="248" y="341"/>
                </a:cubicBezTo>
                <a:cubicBezTo>
                  <a:pt x="263" y="317"/>
                  <a:pt x="265" y="307"/>
                  <a:pt x="269" y="295"/>
                </a:cubicBezTo>
                <a:cubicBezTo>
                  <a:pt x="272" y="282"/>
                  <a:pt x="282" y="273"/>
                  <a:pt x="282" y="259"/>
                </a:cubicBezTo>
                <a:cubicBezTo>
                  <a:pt x="282" y="246"/>
                  <a:pt x="286" y="236"/>
                  <a:pt x="286" y="236"/>
                </a:cubicBezTo>
                <a:cubicBezTo>
                  <a:pt x="286" y="236"/>
                  <a:pt x="274" y="241"/>
                  <a:pt x="266" y="254"/>
                </a:cubicBezTo>
                <a:cubicBezTo>
                  <a:pt x="258" y="267"/>
                  <a:pt x="242" y="296"/>
                  <a:pt x="234" y="307"/>
                </a:cubicBezTo>
                <a:cubicBezTo>
                  <a:pt x="227" y="318"/>
                  <a:pt x="215" y="335"/>
                  <a:pt x="209" y="339"/>
                </a:cubicBezTo>
                <a:cubicBezTo>
                  <a:pt x="201" y="341"/>
                  <a:pt x="191" y="340"/>
                  <a:pt x="182" y="334"/>
                </a:cubicBezTo>
                <a:cubicBezTo>
                  <a:pt x="173" y="330"/>
                  <a:pt x="173" y="322"/>
                  <a:pt x="173" y="322"/>
                </a:cubicBezTo>
                <a:cubicBezTo>
                  <a:pt x="173" y="322"/>
                  <a:pt x="169" y="312"/>
                  <a:pt x="176" y="303"/>
                </a:cubicBezTo>
                <a:cubicBezTo>
                  <a:pt x="182" y="296"/>
                  <a:pt x="182" y="289"/>
                  <a:pt x="182" y="280"/>
                </a:cubicBezTo>
                <a:cubicBezTo>
                  <a:pt x="182" y="273"/>
                  <a:pt x="181" y="247"/>
                  <a:pt x="176" y="242"/>
                </a:cubicBezTo>
                <a:cubicBezTo>
                  <a:pt x="169" y="237"/>
                  <a:pt x="170" y="225"/>
                  <a:pt x="170" y="219"/>
                </a:cubicBezTo>
                <a:cubicBezTo>
                  <a:pt x="170" y="212"/>
                  <a:pt x="169" y="169"/>
                  <a:pt x="173" y="159"/>
                </a:cubicBezTo>
                <a:cubicBezTo>
                  <a:pt x="178" y="150"/>
                  <a:pt x="211" y="111"/>
                  <a:pt x="225" y="99"/>
                </a:cubicBezTo>
                <a:cubicBezTo>
                  <a:pt x="239" y="86"/>
                  <a:pt x="246" y="70"/>
                  <a:pt x="250" y="53"/>
                </a:cubicBezTo>
                <a:cubicBezTo>
                  <a:pt x="261" y="8"/>
                  <a:pt x="232" y="5"/>
                  <a:pt x="209" y="25"/>
                </a:cubicBezTo>
                <a:cubicBezTo>
                  <a:pt x="193" y="37"/>
                  <a:pt x="180" y="60"/>
                  <a:pt x="175" y="70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path"/>
          <p:cNvSpPr/>
          <p:nvPr/>
        </p:nvSpPr>
        <p:spPr>
          <a:xfrm>
            <a:off x="2148888" y="307852"/>
            <a:ext cx="413409" cy="358605"/>
          </a:xfrm>
          <a:custGeom>
            <a:avLst/>
            <a:gdLst/>
            <a:ahLst/>
            <a:cxnLst/>
            <a:rect l="0" t="0" r="0" b="0"/>
            <a:pathLst>
              <a:path w="651" h="564">
                <a:moveTo>
                  <a:pt x="365" y="335"/>
                </a:moveTo>
                <a:cubicBezTo>
                  <a:pt x="365" y="335"/>
                  <a:pt x="372" y="330"/>
                  <a:pt x="384" y="322"/>
                </a:cubicBezTo>
                <a:cubicBezTo>
                  <a:pt x="395" y="313"/>
                  <a:pt x="403" y="311"/>
                  <a:pt x="403" y="321"/>
                </a:cubicBezTo>
                <a:cubicBezTo>
                  <a:pt x="403" y="331"/>
                  <a:pt x="402" y="342"/>
                  <a:pt x="402" y="352"/>
                </a:cubicBezTo>
                <a:cubicBezTo>
                  <a:pt x="401" y="362"/>
                  <a:pt x="391" y="379"/>
                  <a:pt x="383" y="379"/>
                </a:cubicBezTo>
                <a:cubicBezTo>
                  <a:pt x="373" y="379"/>
                  <a:pt x="366" y="377"/>
                  <a:pt x="362" y="372"/>
                </a:cubicBezTo>
                <a:cubicBezTo>
                  <a:pt x="356" y="365"/>
                  <a:pt x="357" y="354"/>
                  <a:pt x="359" y="347"/>
                </a:cubicBezTo>
                <a:cubicBezTo>
                  <a:pt x="362" y="341"/>
                  <a:pt x="365" y="335"/>
                  <a:pt x="365" y="335"/>
                </a:cubicBezTo>
                <a:moveTo>
                  <a:pt x="252" y="231"/>
                </a:moveTo>
                <a:cubicBezTo>
                  <a:pt x="252" y="231"/>
                  <a:pt x="260" y="227"/>
                  <a:pt x="268" y="234"/>
                </a:cubicBezTo>
                <a:cubicBezTo>
                  <a:pt x="275" y="241"/>
                  <a:pt x="270" y="233"/>
                  <a:pt x="277" y="239"/>
                </a:cubicBezTo>
                <a:cubicBezTo>
                  <a:pt x="282" y="246"/>
                  <a:pt x="289" y="243"/>
                  <a:pt x="293" y="245"/>
                </a:cubicBezTo>
                <a:cubicBezTo>
                  <a:pt x="299" y="247"/>
                  <a:pt x="300" y="248"/>
                  <a:pt x="300" y="256"/>
                </a:cubicBezTo>
                <a:cubicBezTo>
                  <a:pt x="300" y="263"/>
                  <a:pt x="298" y="281"/>
                  <a:pt x="292" y="287"/>
                </a:cubicBezTo>
                <a:cubicBezTo>
                  <a:pt x="288" y="291"/>
                  <a:pt x="275" y="292"/>
                  <a:pt x="269" y="289"/>
                </a:cubicBezTo>
                <a:cubicBezTo>
                  <a:pt x="265" y="285"/>
                  <a:pt x="248" y="288"/>
                  <a:pt x="244" y="288"/>
                </a:cubicBezTo>
                <a:cubicBezTo>
                  <a:pt x="238" y="288"/>
                  <a:pt x="239" y="274"/>
                  <a:pt x="242" y="266"/>
                </a:cubicBezTo>
                <a:cubicBezTo>
                  <a:pt x="244" y="258"/>
                  <a:pt x="242" y="255"/>
                  <a:pt x="247" y="248"/>
                </a:cubicBezTo>
                <a:cubicBezTo>
                  <a:pt x="252" y="241"/>
                  <a:pt x="252" y="231"/>
                  <a:pt x="252" y="231"/>
                </a:cubicBezTo>
                <a:moveTo>
                  <a:pt x="172" y="62"/>
                </a:moveTo>
                <a:cubicBezTo>
                  <a:pt x="172" y="62"/>
                  <a:pt x="153" y="77"/>
                  <a:pt x="146" y="101"/>
                </a:cubicBezTo>
                <a:cubicBezTo>
                  <a:pt x="139" y="125"/>
                  <a:pt x="135" y="171"/>
                  <a:pt x="130" y="183"/>
                </a:cubicBezTo>
                <a:cubicBezTo>
                  <a:pt x="125" y="195"/>
                  <a:pt x="116" y="195"/>
                  <a:pt x="102" y="193"/>
                </a:cubicBezTo>
                <a:cubicBezTo>
                  <a:pt x="88" y="192"/>
                  <a:pt x="61" y="193"/>
                  <a:pt x="63" y="204"/>
                </a:cubicBezTo>
                <a:cubicBezTo>
                  <a:pt x="64" y="215"/>
                  <a:pt x="78" y="214"/>
                  <a:pt x="86" y="228"/>
                </a:cubicBezTo>
                <a:cubicBezTo>
                  <a:pt x="95" y="243"/>
                  <a:pt x="118" y="279"/>
                  <a:pt x="103" y="323"/>
                </a:cubicBezTo>
                <a:cubicBezTo>
                  <a:pt x="86" y="367"/>
                  <a:pt x="83" y="385"/>
                  <a:pt x="66" y="400"/>
                </a:cubicBezTo>
                <a:cubicBezTo>
                  <a:pt x="48" y="416"/>
                  <a:pt x="30" y="418"/>
                  <a:pt x="18" y="424"/>
                </a:cubicBezTo>
                <a:cubicBezTo>
                  <a:pt x="7" y="430"/>
                  <a:pt x="0" y="426"/>
                  <a:pt x="0" y="437"/>
                </a:cubicBezTo>
                <a:cubicBezTo>
                  <a:pt x="0" y="448"/>
                  <a:pt x="5" y="492"/>
                  <a:pt x="29" y="501"/>
                </a:cubicBezTo>
                <a:cubicBezTo>
                  <a:pt x="53" y="511"/>
                  <a:pt x="56" y="499"/>
                  <a:pt x="70" y="493"/>
                </a:cubicBezTo>
                <a:cubicBezTo>
                  <a:pt x="83" y="486"/>
                  <a:pt x="95" y="481"/>
                  <a:pt x="95" y="481"/>
                </a:cubicBezTo>
                <a:cubicBezTo>
                  <a:pt x="95" y="481"/>
                  <a:pt x="113" y="490"/>
                  <a:pt x="124" y="495"/>
                </a:cubicBezTo>
                <a:cubicBezTo>
                  <a:pt x="136" y="500"/>
                  <a:pt x="142" y="497"/>
                  <a:pt x="149" y="490"/>
                </a:cubicBezTo>
                <a:cubicBezTo>
                  <a:pt x="157" y="483"/>
                  <a:pt x="159" y="446"/>
                  <a:pt x="159" y="433"/>
                </a:cubicBezTo>
                <a:lnTo>
                  <a:pt x="159" y="391"/>
                </a:lnTo>
                <a:cubicBezTo>
                  <a:pt x="159" y="391"/>
                  <a:pt x="172" y="373"/>
                  <a:pt x="180" y="361"/>
                </a:cubicBezTo>
                <a:cubicBezTo>
                  <a:pt x="188" y="347"/>
                  <a:pt x="188" y="351"/>
                  <a:pt x="203" y="335"/>
                </a:cubicBezTo>
                <a:cubicBezTo>
                  <a:pt x="219" y="320"/>
                  <a:pt x="227" y="304"/>
                  <a:pt x="227" y="304"/>
                </a:cubicBezTo>
                <a:lnTo>
                  <a:pt x="228" y="351"/>
                </a:lnTo>
                <a:cubicBezTo>
                  <a:pt x="228" y="351"/>
                  <a:pt x="216" y="372"/>
                  <a:pt x="237" y="379"/>
                </a:cubicBezTo>
                <a:cubicBezTo>
                  <a:pt x="257" y="388"/>
                  <a:pt x="279" y="404"/>
                  <a:pt x="291" y="411"/>
                </a:cubicBezTo>
                <a:cubicBezTo>
                  <a:pt x="303" y="418"/>
                  <a:pt x="314" y="426"/>
                  <a:pt x="307" y="435"/>
                </a:cubicBezTo>
                <a:cubicBezTo>
                  <a:pt x="300" y="445"/>
                  <a:pt x="268" y="451"/>
                  <a:pt x="258" y="445"/>
                </a:cubicBezTo>
                <a:cubicBezTo>
                  <a:pt x="249" y="439"/>
                  <a:pt x="238" y="428"/>
                  <a:pt x="227" y="417"/>
                </a:cubicBezTo>
                <a:cubicBezTo>
                  <a:pt x="216" y="406"/>
                  <a:pt x="211" y="385"/>
                  <a:pt x="210" y="373"/>
                </a:cubicBezTo>
                <a:cubicBezTo>
                  <a:pt x="209" y="361"/>
                  <a:pt x="203" y="361"/>
                  <a:pt x="203" y="361"/>
                </a:cubicBezTo>
                <a:cubicBezTo>
                  <a:pt x="203" y="361"/>
                  <a:pt x="189" y="372"/>
                  <a:pt x="187" y="383"/>
                </a:cubicBezTo>
                <a:cubicBezTo>
                  <a:pt x="186" y="392"/>
                  <a:pt x="177" y="417"/>
                  <a:pt x="177" y="440"/>
                </a:cubicBezTo>
                <a:cubicBezTo>
                  <a:pt x="177" y="463"/>
                  <a:pt x="170" y="488"/>
                  <a:pt x="181" y="497"/>
                </a:cubicBezTo>
                <a:cubicBezTo>
                  <a:pt x="192" y="506"/>
                  <a:pt x="241" y="512"/>
                  <a:pt x="264" y="512"/>
                </a:cubicBezTo>
                <a:cubicBezTo>
                  <a:pt x="287" y="512"/>
                  <a:pt x="321" y="508"/>
                  <a:pt x="339" y="501"/>
                </a:cubicBezTo>
                <a:cubicBezTo>
                  <a:pt x="355" y="494"/>
                  <a:pt x="365" y="494"/>
                  <a:pt x="375" y="494"/>
                </a:cubicBezTo>
                <a:cubicBezTo>
                  <a:pt x="385" y="494"/>
                  <a:pt x="388" y="494"/>
                  <a:pt x="391" y="503"/>
                </a:cubicBezTo>
                <a:cubicBezTo>
                  <a:pt x="394" y="511"/>
                  <a:pt x="402" y="520"/>
                  <a:pt x="416" y="538"/>
                </a:cubicBezTo>
                <a:cubicBezTo>
                  <a:pt x="428" y="555"/>
                  <a:pt x="441" y="560"/>
                  <a:pt x="457" y="562"/>
                </a:cubicBezTo>
                <a:cubicBezTo>
                  <a:pt x="475" y="564"/>
                  <a:pt x="537" y="563"/>
                  <a:pt x="562" y="561"/>
                </a:cubicBezTo>
                <a:cubicBezTo>
                  <a:pt x="586" y="559"/>
                  <a:pt x="606" y="555"/>
                  <a:pt x="620" y="549"/>
                </a:cubicBezTo>
                <a:cubicBezTo>
                  <a:pt x="635" y="543"/>
                  <a:pt x="652" y="531"/>
                  <a:pt x="630" y="527"/>
                </a:cubicBezTo>
                <a:cubicBezTo>
                  <a:pt x="618" y="523"/>
                  <a:pt x="597" y="518"/>
                  <a:pt x="581" y="511"/>
                </a:cubicBezTo>
                <a:cubicBezTo>
                  <a:pt x="554" y="501"/>
                  <a:pt x="510" y="466"/>
                  <a:pt x="487" y="451"/>
                </a:cubicBezTo>
                <a:cubicBezTo>
                  <a:pt x="464" y="437"/>
                  <a:pt x="445" y="413"/>
                  <a:pt x="445" y="413"/>
                </a:cubicBezTo>
                <a:cubicBezTo>
                  <a:pt x="445" y="413"/>
                  <a:pt x="444" y="402"/>
                  <a:pt x="450" y="396"/>
                </a:cubicBezTo>
                <a:cubicBezTo>
                  <a:pt x="456" y="389"/>
                  <a:pt x="462" y="353"/>
                  <a:pt x="462" y="325"/>
                </a:cubicBezTo>
                <a:cubicBezTo>
                  <a:pt x="462" y="299"/>
                  <a:pt x="464" y="275"/>
                  <a:pt x="463" y="264"/>
                </a:cubicBezTo>
                <a:cubicBezTo>
                  <a:pt x="462" y="253"/>
                  <a:pt x="457" y="241"/>
                  <a:pt x="452" y="235"/>
                </a:cubicBezTo>
                <a:cubicBezTo>
                  <a:pt x="445" y="230"/>
                  <a:pt x="441" y="233"/>
                  <a:pt x="434" y="233"/>
                </a:cubicBezTo>
                <a:cubicBezTo>
                  <a:pt x="429" y="233"/>
                  <a:pt x="407" y="243"/>
                  <a:pt x="400" y="245"/>
                </a:cubicBezTo>
                <a:cubicBezTo>
                  <a:pt x="392" y="247"/>
                  <a:pt x="385" y="245"/>
                  <a:pt x="383" y="239"/>
                </a:cubicBezTo>
                <a:cubicBezTo>
                  <a:pt x="380" y="235"/>
                  <a:pt x="379" y="230"/>
                  <a:pt x="381" y="224"/>
                </a:cubicBezTo>
                <a:cubicBezTo>
                  <a:pt x="384" y="219"/>
                  <a:pt x="397" y="210"/>
                  <a:pt x="418" y="198"/>
                </a:cubicBezTo>
                <a:cubicBezTo>
                  <a:pt x="440" y="187"/>
                  <a:pt x="467" y="184"/>
                  <a:pt x="477" y="165"/>
                </a:cubicBezTo>
                <a:cubicBezTo>
                  <a:pt x="487" y="145"/>
                  <a:pt x="495" y="119"/>
                  <a:pt x="496" y="104"/>
                </a:cubicBezTo>
                <a:cubicBezTo>
                  <a:pt x="497" y="89"/>
                  <a:pt x="495" y="78"/>
                  <a:pt x="495" y="72"/>
                </a:cubicBezTo>
                <a:cubicBezTo>
                  <a:pt x="495" y="67"/>
                  <a:pt x="486" y="67"/>
                  <a:pt x="486" y="67"/>
                </a:cubicBezTo>
                <a:cubicBezTo>
                  <a:pt x="486" y="67"/>
                  <a:pt x="476" y="70"/>
                  <a:pt x="473" y="78"/>
                </a:cubicBezTo>
                <a:cubicBezTo>
                  <a:pt x="468" y="85"/>
                  <a:pt x="446" y="107"/>
                  <a:pt x="440" y="115"/>
                </a:cubicBezTo>
                <a:cubicBezTo>
                  <a:pt x="434" y="124"/>
                  <a:pt x="422" y="133"/>
                  <a:pt x="412" y="133"/>
                </a:cubicBezTo>
                <a:cubicBezTo>
                  <a:pt x="402" y="133"/>
                  <a:pt x="395" y="135"/>
                  <a:pt x="391" y="129"/>
                </a:cubicBezTo>
                <a:cubicBezTo>
                  <a:pt x="388" y="123"/>
                  <a:pt x="388" y="88"/>
                  <a:pt x="388" y="73"/>
                </a:cubicBezTo>
                <a:cubicBezTo>
                  <a:pt x="388" y="59"/>
                  <a:pt x="389" y="45"/>
                  <a:pt x="385" y="28"/>
                </a:cubicBezTo>
                <a:cubicBezTo>
                  <a:pt x="379" y="12"/>
                  <a:pt x="375" y="4"/>
                  <a:pt x="369" y="2"/>
                </a:cubicBezTo>
                <a:cubicBezTo>
                  <a:pt x="364" y="0"/>
                  <a:pt x="354" y="8"/>
                  <a:pt x="354" y="8"/>
                </a:cubicBezTo>
                <a:cubicBezTo>
                  <a:pt x="354" y="8"/>
                  <a:pt x="347" y="26"/>
                  <a:pt x="344" y="38"/>
                </a:cubicBezTo>
                <a:cubicBezTo>
                  <a:pt x="342" y="49"/>
                  <a:pt x="341" y="78"/>
                  <a:pt x="341" y="92"/>
                </a:cubicBezTo>
                <a:cubicBezTo>
                  <a:pt x="341" y="107"/>
                  <a:pt x="337" y="146"/>
                  <a:pt x="337" y="154"/>
                </a:cubicBezTo>
                <a:cubicBezTo>
                  <a:pt x="337" y="160"/>
                  <a:pt x="323" y="166"/>
                  <a:pt x="314" y="170"/>
                </a:cubicBezTo>
                <a:cubicBezTo>
                  <a:pt x="306" y="176"/>
                  <a:pt x="286" y="177"/>
                  <a:pt x="266" y="186"/>
                </a:cubicBezTo>
                <a:cubicBezTo>
                  <a:pt x="245" y="194"/>
                  <a:pt x="226" y="204"/>
                  <a:pt x="219" y="221"/>
                </a:cubicBezTo>
                <a:cubicBezTo>
                  <a:pt x="211" y="237"/>
                  <a:pt x="189" y="265"/>
                  <a:pt x="189" y="265"/>
                </a:cubicBezTo>
                <a:cubicBezTo>
                  <a:pt x="189" y="265"/>
                  <a:pt x="169" y="269"/>
                  <a:pt x="168" y="259"/>
                </a:cubicBezTo>
                <a:cubicBezTo>
                  <a:pt x="167" y="248"/>
                  <a:pt x="173" y="225"/>
                  <a:pt x="186" y="212"/>
                </a:cubicBezTo>
                <a:cubicBezTo>
                  <a:pt x="199" y="199"/>
                  <a:pt x="213" y="177"/>
                  <a:pt x="219" y="155"/>
                </a:cubicBezTo>
                <a:cubicBezTo>
                  <a:pt x="224" y="133"/>
                  <a:pt x="226" y="117"/>
                  <a:pt x="225" y="103"/>
                </a:cubicBezTo>
                <a:cubicBezTo>
                  <a:pt x="224" y="89"/>
                  <a:pt x="222" y="84"/>
                  <a:pt x="201" y="69"/>
                </a:cubicBezTo>
                <a:cubicBezTo>
                  <a:pt x="180" y="53"/>
                  <a:pt x="172" y="62"/>
                  <a:pt x="172" y="62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" name="path"/>
          <p:cNvSpPr/>
          <p:nvPr/>
        </p:nvSpPr>
        <p:spPr>
          <a:xfrm>
            <a:off x="3005998" y="314906"/>
            <a:ext cx="297789" cy="422914"/>
          </a:xfrm>
          <a:custGeom>
            <a:avLst/>
            <a:gdLst/>
            <a:ahLst/>
            <a:cxnLst/>
            <a:rect l="0" t="0" r="0" b="0"/>
            <a:pathLst>
              <a:path w="468" h="666">
                <a:moveTo>
                  <a:pt x="157" y="559"/>
                </a:moveTo>
                <a:cubicBezTo>
                  <a:pt x="157" y="559"/>
                  <a:pt x="179" y="555"/>
                  <a:pt x="190" y="543"/>
                </a:cubicBezTo>
                <a:cubicBezTo>
                  <a:pt x="202" y="532"/>
                  <a:pt x="219" y="535"/>
                  <a:pt x="231" y="543"/>
                </a:cubicBezTo>
                <a:cubicBezTo>
                  <a:pt x="243" y="553"/>
                  <a:pt x="242" y="562"/>
                  <a:pt x="241" y="570"/>
                </a:cubicBezTo>
                <a:cubicBezTo>
                  <a:pt x="238" y="577"/>
                  <a:pt x="241" y="580"/>
                  <a:pt x="226" y="587"/>
                </a:cubicBezTo>
                <a:cubicBezTo>
                  <a:pt x="213" y="595"/>
                  <a:pt x="205" y="594"/>
                  <a:pt x="193" y="594"/>
                </a:cubicBezTo>
                <a:cubicBezTo>
                  <a:pt x="181" y="594"/>
                  <a:pt x="168" y="594"/>
                  <a:pt x="160" y="582"/>
                </a:cubicBezTo>
                <a:cubicBezTo>
                  <a:pt x="153" y="570"/>
                  <a:pt x="157" y="559"/>
                  <a:pt x="157" y="559"/>
                </a:cubicBezTo>
                <a:moveTo>
                  <a:pt x="88" y="342"/>
                </a:moveTo>
                <a:cubicBezTo>
                  <a:pt x="88" y="342"/>
                  <a:pt x="106" y="344"/>
                  <a:pt x="132" y="334"/>
                </a:cubicBezTo>
                <a:cubicBezTo>
                  <a:pt x="157" y="323"/>
                  <a:pt x="155" y="312"/>
                  <a:pt x="175" y="306"/>
                </a:cubicBezTo>
                <a:cubicBezTo>
                  <a:pt x="194" y="298"/>
                  <a:pt x="194" y="296"/>
                  <a:pt x="219" y="285"/>
                </a:cubicBezTo>
                <a:cubicBezTo>
                  <a:pt x="244" y="274"/>
                  <a:pt x="255" y="273"/>
                  <a:pt x="265" y="278"/>
                </a:cubicBezTo>
                <a:cubicBezTo>
                  <a:pt x="276" y="284"/>
                  <a:pt x="276" y="290"/>
                  <a:pt x="268" y="297"/>
                </a:cubicBezTo>
                <a:cubicBezTo>
                  <a:pt x="260" y="303"/>
                  <a:pt x="203" y="324"/>
                  <a:pt x="184" y="339"/>
                </a:cubicBezTo>
                <a:cubicBezTo>
                  <a:pt x="166" y="354"/>
                  <a:pt x="151" y="367"/>
                  <a:pt x="148" y="389"/>
                </a:cubicBezTo>
                <a:cubicBezTo>
                  <a:pt x="144" y="412"/>
                  <a:pt x="146" y="430"/>
                  <a:pt x="153" y="437"/>
                </a:cubicBezTo>
                <a:cubicBezTo>
                  <a:pt x="159" y="443"/>
                  <a:pt x="175" y="445"/>
                  <a:pt x="177" y="435"/>
                </a:cubicBezTo>
                <a:cubicBezTo>
                  <a:pt x="179" y="427"/>
                  <a:pt x="191" y="408"/>
                  <a:pt x="201" y="397"/>
                </a:cubicBezTo>
                <a:cubicBezTo>
                  <a:pt x="210" y="387"/>
                  <a:pt x="219" y="380"/>
                  <a:pt x="230" y="370"/>
                </a:cubicBezTo>
                <a:cubicBezTo>
                  <a:pt x="241" y="362"/>
                  <a:pt x="260" y="357"/>
                  <a:pt x="261" y="381"/>
                </a:cubicBezTo>
                <a:cubicBezTo>
                  <a:pt x="263" y="406"/>
                  <a:pt x="248" y="428"/>
                  <a:pt x="237" y="441"/>
                </a:cubicBezTo>
                <a:cubicBezTo>
                  <a:pt x="226" y="454"/>
                  <a:pt x="195" y="483"/>
                  <a:pt x="182" y="492"/>
                </a:cubicBezTo>
                <a:cubicBezTo>
                  <a:pt x="169" y="499"/>
                  <a:pt x="143" y="493"/>
                  <a:pt x="121" y="493"/>
                </a:cubicBezTo>
                <a:cubicBezTo>
                  <a:pt x="97" y="493"/>
                  <a:pt x="66" y="482"/>
                  <a:pt x="66" y="482"/>
                </a:cubicBezTo>
                <a:cubicBezTo>
                  <a:pt x="66" y="482"/>
                  <a:pt x="48" y="492"/>
                  <a:pt x="51" y="511"/>
                </a:cubicBezTo>
                <a:cubicBezTo>
                  <a:pt x="56" y="531"/>
                  <a:pt x="90" y="553"/>
                  <a:pt x="95" y="564"/>
                </a:cubicBezTo>
                <a:cubicBezTo>
                  <a:pt x="100" y="574"/>
                  <a:pt x="119" y="582"/>
                  <a:pt x="126" y="603"/>
                </a:cubicBezTo>
                <a:cubicBezTo>
                  <a:pt x="132" y="624"/>
                  <a:pt x="140" y="652"/>
                  <a:pt x="153" y="658"/>
                </a:cubicBezTo>
                <a:cubicBezTo>
                  <a:pt x="165" y="664"/>
                  <a:pt x="195" y="662"/>
                  <a:pt x="228" y="661"/>
                </a:cubicBezTo>
                <a:cubicBezTo>
                  <a:pt x="261" y="660"/>
                  <a:pt x="279" y="666"/>
                  <a:pt x="290" y="645"/>
                </a:cubicBezTo>
                <a:cubicBezTo>
                  <a:pt x="300" y="624"/>
                  <a:pt x="304" y="601"/>
                  <a:pt x="307" y="584"/>
                </a:cubicBezTo>
                <a:cubicBezTo>
                  <a:pt x="308" y="568"/>
                  <a:pt x="312" y="550"/>
                  <a:pt x="329" y="542"/>
                </a:cubicBezTo>
                <a:cubicBezTo>
                  <a:pt x="345" y="535"/>
                  <a:pt x="361" y="535"/>
                  <a:pt x="377" y="535"/>
                </a:cubicBezTo>
                <a:cubicBezTo>
                  <a:pt x="394" y="535"/>
                  <a:pt x="415" y="529"/>
                  <a:pt x="423" y="525"/>
                </a:cubicBezTo>
                <a:cubicBezTo>
                  <a:pt x="433" y="520"/>
                  <a:pt x="438" y="515"/>
                  <a:pt x="423" y="500"/>
                </a:cubicBezTo>
                <a:cubicBezTo>
                  <a:pt x="410" y="485"/>
                  <a:pt x="398" y="476"/>
                  <a:pt x="386" y="464"/>
                </a:cubicBezTo>
                <a:cubicBezTo>
                  <a:pt x="374" y="452"/>
                  <a:pt x="377" y="452"/>
                  <a:pt x="361" y="453"/>
                </a:cubicBezTo>
                <a:cubicBezTo>
                  <a:pt x="344" y="455"/>
                  <a:pt x="333" y="460"/>
                  <a:pt x="323" y="468"/>
                </a:cubicBezTo>
                <a:cubicBezTo>
                  <a:pt x="312" y="477"/>
                  <a:pt x="300" y="485"/>
                  <a:pt x="295" y="477"/>
                </a:cubicBezTo>
                <a:cubicBezTo>
                  <a:pt x="288" y="470"/>
                  <a:pt x="288" y="448"/>
                  <a:pt x="296" y="430"/>
                </a:cubicBezTo>
                <a:cubicBezTo>
                  <a:pt x="303" y="411"/>
                  <a:pt x="314" y="399"/>
                  <a:pt x="321" y="389"/>
                </a:cubicBezTo>
                <a:cubicBezTo>
                  <a:pt x="329" y="378"/>
                  <a:pt x="323" y="356"/>
                  <a:pt x="325" y="341"/>
                </a:cubicBezTo>
                <a:cubicBezTo>
                  <a:pt x="329" y="325"/>
                  <a:pt x="336" y="301"/>
                  <a:pt x="352" y="297"/>
                </a:cubicBezTo>
                <a:cubicBezTo>
                  <a:pt x="366" y="292"/>
                  <a:pt x="377" y="266"/>
                  <a:pt x="373" y="254"/>
                </a:cubicBezTo>
                <a:cubicBezTo>
                  <a:pt x="368" y="242"/>
                  <a:pt x="353" y="226"/>
                  <a:pt x="337" y="217"/>
                </a:cubicBezTo>
                <a:cubicBezTo>
                  <a:pt x="323" y="209"/>
                  <a:pt x="314" y="201"/>
                  <a:pt x="279" y="201"/>
                </a:cubicBezTo>
                <a:cubicBezTo>
                  <a:pt x="245" y="201"/>
                  <a:pt x="205" y="205"/>
                  <a:pt x="180" y="211"/>
                </a:cubicBezTo>
                <a:cubicBezTo>
                  <a:pt x="155" y="217"/>
                  <a:pt x="86" y="235"/>
                  <a:pt x="64" y="243"/>
                </a:cubicBezTo>
                <a:cubicBezTo>
                  <a:pt x="41" y="250"/>
                  <a:pt x="24" y="264"/>
                  <a:pt x="19" y="282"/>
                </a:cubicBezTo>
                <a:cubicBezTo>
                  <a:pt x="14" y="300"/>
                  <a:pt x="5" y="328"/>
                  <a:pt x="3" y="350"/>
                </a:cubicBezTo>
                <a:cubicBezTo>
                  <a:pt x="0" y="373"/>
                  <a:pt x="16" y="394"/>
                  <a:pt x="28" y="394"/>
                </a:cubicBezTo>
                <a:cubicBezTo>
                  <a:pt x="40" y="394"/>
                  <a:pt x="61" y="390"/>
                  <a:pt x="67" y="377"/>
                </a:cubicBezTo>
                <a:cubicBezTo>
                  <a:pt x="73" y="363"/>
                  <a:pt x="88" y="342"/>
                  <a:pt x="88" y="342"/>
                </a:cubicBezTo>
                <a:moveTo>
                  <a:pt x="384" y="0"/>
                </a:moveTo>
                <a:cubicBezTo>
                  <a:pt x="384" y="0"/>
                  <a:pt x="369" y="35"/>
                  <a:pt x="365" y="47"/>
                </a:cubicBezTo>
                <a:cubicBezTo>
                  <a:pt x="362" y="59"/>
                  <a:pt x="333" y="90"/>
                  <a:pt x="324" y="107"/>
                </a:cubicBezTo>
                <a:cubicBezTo>
                  <a:pt x="317" y="125"/>
                  <a:pt x="309" y="148"/>
                  <a:pt x="309" y="148"/>
                </a:cubicBezTo>
                <a:cubicBezTo>
                  <a:pt x="309" y="148"/>
                  <a:pt x="330" y="148"/>
                  <a:pt x="341" y="143"/>
                </a:cubicBezTo>
                <a:cubicBezTo>
                  <a:pt x="352" y="138"/>
                  <a:pt x="362" y="127"/>
                  <a:pt x="362" y="127"/>
                </a:cubicBezTo>
                <a:cubicBezTo>
                  <a:pt x="362" y="127"/>
                  <a:pt x="407" y="122"/>
                  <a:pt x="417" y="122"/>
                </a:cubicBezTo>
                <a:cubicBezTo>
                  <a:pt x="427" y="122"/>
                  <a:pt x="462" y="111"/>
                  <a:pt x="465" y="93"/>
                </a:cubicBezTo>
                <a:cubicBezTo>
                  <a:pt x="468" y="77"/>
                  <a:pt x="468" y="57"/>
                  <a:pt x="449" y="38"/>
                </a:cubicBezTo>
                <a:cubicBezTo>
                  <a:pt x="429" y="19"/>
                  <a:pt x="431" y="18"/>
                  <a:pt x="417" y="11"/>
                </a:cubicBezTo>
                <a:cubicBezTo>
                  <a:pt x="404" y="4"/>
                  <a:pt x="384" y="0"/>
                  <a:pt x="384" y="0"/>
                </a:cubicBezTo>
                <a:moveTo>
                  <a:pt x="206" y="58"/>
                </a:moveTo>
                <a:cubicBezTo>
                  <a:pt x="206" y="58"/>
                  <a:pt x="200" y="86"/>
                  <a:pt x="198" y="94"/>
                </a:cubicBezTo>
                <a:cubicBezTo>
                  <a:pt x="194" y="102"/>
                  <a:pt x="202" y="128"/>
                  <a:pt x="214" y="131"/>
                </a:cubicBezTo>
                <a:cubicBezTo>
                  <a:pt x="225" y="132"/>
                  <a:pt x="243" y="134"/>
                  <a:pt x="250" y="129"/>
                </a:cubicBezTo>
                <a:cubicBezTo>
                  <a:pt x="258" y="124"/>
                  <a:pt x="260" y="115"/>
                  <a:pt x="265" y="112"/>
                </a:cubicBezTo>
                <a:cubicBezTo>
                  <a:pt x="270" y="110"/>
                  <a:pt x="270" y="100"/>
                  <a:pt x="270" y="100"/>
                </a:cubicBezTo>
                <a:cubicBezTo>
                  <a:pt x="270" y="100"/>
                  <a:pt x="265" y="86"/>
                  <a:pt x="254" y="79"/>
                </a:cubicBezTo>
                <a:cubicBezTo>
                  <a:pt x="244" y="71"/>
                  <a:pt x="231" y="68"/>
                  <a:pt x="222" y="62"/>
                </a:cubicBezTo>
                <a:cubicBezTo>
                  <a:pt x="213" y="56"/>
                  <a:pt x="206" y="58"/>
                  <a:pt x="206" y="58"/>
                </a:cubicBezTo>
                <a:moveTo>
                  <a:pt x="165" y="170"/>
                </a:moveTo>
                <a:cubicBezTo>
                  <a:pt x="165" y="170"/>
                  <a:pt x="156" y="110"/>
                  <a:pt x="153" y="91"/>
                </a:cubicBezTo>
                <a:cubicBezTo>
                  <a:pt x="150" y="73"/>
                  <a:pt x="134" y="42"/>
                  <a:pt x="114" y="41"/>
                </a:cubicBezTo>
                <a:cubicBezTo>
                  <a:pt x="95" y="39"/>
                  <a:pt x="79" y="53"/>
                  <a:pt x="73" y="70"/>
                </a:cubicBezTo>
                <a:cubicBezTo>
                  <a:pt x="69" y="86"/>
                  <a:pt x="74" y="114"/>
                  <a:pt x="85" y="136"/>
                </a:cubicBezTo>
                <a:cubicBezTo>
                  <a:pt x="97" y="158"/>
                  <a:pt x="114" y="156"/>
                  <a:pt x="121" y="169"/>
                </a:cubicBezTo>
                <a:cubicBezTo>
                  <a:pt x="127" y="182"/>
                  <a:pt x="130" y="181"/>
                  <a:pt x="140" y="181"/>
                </a:cubicBezTo>
                <a:cubicBezTo>
                  <a:pt x="151" y="181"/>
                  <a:pt x="165" y="170"/>
                  <a:pt x="165" y="170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" name="path"/>
          <p:cNvSpPr/>
          <p:nvPr/>
        </p:nvSpPr>
        <p:spPr>
          <a:xfrm>
            <a:off x="1069091" y="312264"/>
            <a:ext cx="232072" cy="400538"/>
          </a:xfrm>
          <a:custGeom>
            <a:avLst/>
            <a:gdLst/>
            <a:ahLst/>
            <a:cxnLst/>
            <a:rect l="0" t="0" r="0" b="0"/>
            <a:pathLst>
              <a:path w="365" h="630">
                <a:moveTo>
                  <a:pt x="192" y="416"/>
                </a:moveTo>
                <a:lnTo>
                  <a:pt x="200" y="415"/>
                </a:lnTo>
                <a:lnTo>
                  <a:pt x="202" y="421"/>
                </a:lnTo>
                <a:cubicBezTo>
                  <a:pt x="203" y="423"/>
                  <a:pt x="203" y="428"/>
                  <a:pt x="201" y="431"/>
                </a:cubicBezTo>
                <a:cubicBezTo>
                  <a:pt x="199" y="433"/>
                  <a:pt x="190" y="429"/>
                  <a:pt x="190" y="429"/>
                </a:cubicBezTo>
                <a:cubicBezTo>
                  <a:pt x="180" y="422"/>
                  <a:pt x="194" y="421"/>
                  <a:pt x="192" y="416"/>
                </a:cubicBezTo>
                <a:moveTo>
                  <a:pt x="176" y="379"/>
                </a:moveTo>
                <a:cubicBezTo>
                  <a:pt x="176" y="380"/>
                  <a:pt x="178" y="377"/>
                  <a:pt x="179" y="374"/>
                </a:cubicBezTo>
                <a:cubicBezTo>
                  <a:pt x="181" y="369"/>
                  <a:pt x="182" y="368"/>
                  <a:pt x="184" y="366"/>
                </a:cubicBezTo>
                <a:cubicBezTo>
                  <a:pt x="188" y="365"/>
                  <a:pt x="189" y="359"/>
                  <a:pt x="194" y="365"/>
                </a:cubicBezTo>
                <a:cubicBezTo>
                  <a:pt x="199" y="369"/>
                  <a:pt x="193" y="367"/>
                  <a:pt x="201" y="373"/>
                </a:cubicBezTo>
                <a:cubicBezTo>
                  <a:pt x="208" y="378"/>
                  <a:pt x="204" y="379"/>
                  <a:pt x="201" y="380"/>
                </a:cubicBezTo>
                <a:cubicBezTo>
                  <a:pt x="198" y="383"/>
                  <a:pt x="176" y="379"/>
                  <a:pt x="176" y="379"/>
                </a:cubicBezTo>
                <a:moveTo>
                  <a:pt x="208" y="184"/>
                </a:moveTo>
                <a:cubicBezTo>
                  <a:pt x="208" y="184"/>
                  <a:pt x="221" y="176"/>
                  <a:pt x="234" y="187"/>
                </a:cubicBezTo>
                <a:cubicBezTo>
                  <a:pt x="247" y="198"/>
                  <a:pt x="250" y="194"/>
                  <a:pt x="260" y="211"/>
                </a:cubicBezTo>
                <a:cubicBezTo>
                  <a:pt x="270" y="227"/>
                  <a:pt x="274" y="233"/>
                  <a:pt x="267" y="259"/>
                </a:cubicBezTo>
                <a:cubicBezTo>
                  <a:pt x="260" y="286"/>
                  <a:pt x="244" y="322"/>
                  <a:pt x="221" y="325"/>
                </a:cubicBezTo>
                <a:cubicBezTo>
                  <a:pt x="198" y="328"/>
                  <a:pt x="200" y="319"/>
                  <a:pt x="197" y="293"/>
                </a:cubicBezTo>
                <a:cubicBezTo>
                  <a:pt x="194" y="267"/>
                  <a:pt x="193" y="220"/>
                  <a:pt x="198" y="209"/>
                </a:cubicBezTo>
                <a:cubicBezTo>
                  <a:pt x="202" y="198"/>
                  <a:pt x="208" y="184"/>
                  <a:pt x="208" y="184"/>
                </a:cubicBezTo>
                <a:moveTo>
                  <a:pt x="81" y="226"/>
                </a:moveTo>
                <a:cubicBezTo>
                  <a:pt x="81" y="226"/>
                  <a:pt x="61" y="268"/>
                  <a:pt x="71" y="282"/>
                </a:cubicBezTo>
                <a:cubicBezTo>
                  <a:pt x="80" y="298"/>
                  <a:pt x="100" y="306"/>
                  <a:pt x="95" y="330"/>
                </a:cubicBezTo>
                <a:cubicBezTo>
                  <a:pt x="92" y="354"/>
                  <a:pt x="90" y="383"/>
                  <a:pt x="73" y="385"/>
                </a:cubicBezTo>
                <a:cubicBezTo>
                  <a:pt x="57" y="386"/>
                  <a:pt x="48" y="386"/>
                  <a:pt x="40" y="374"/>
                </a:cubicBezTo>
                <a:cubicBezTo>
                  <a:pt x="34" y="361"/>
                  <a:pt x="26" y="334"/>
                  <a:pt x="20" y="321"/>
                </a:cubicBezTo>
                <a:cubicBezTo>
                  <a:pt x="15" y="308"/>
                  <a:pt x="9" y="313"/>
                  <a:pt x="9" y="313"/>
                </a:cubicBezTo>
                <a:cubicBezTo>
                  <a:pt x="9" y="313"/>
                  <a:pt x="0" y="412"/>
                  <a:pt x="7" y="449"/>
                </a:cubicBezTo>
                <a:cubicBezTo>
                  <a:pt x="14" y="486"/>
                  <a:pt x="34" y="473"/>
                  <a:pt x="57" y="485"/>
                </a:cubicBezTo>
                <a:cubicBezTo>
                  <a:pt x="81" y="496"/>
                  <a:pt x="99" y="479"/>
                  <a:pt x="105" y="511"/>
                </a:cubicBezTo>
                <a:cubicBezTo>
                  <a:pt x="111" y="542"/>
                  <a:pt x="137" y="605"/>
                  <a:pt x="165" y="617"/>
                </a:cubicBezTo>
                <a:cubicBezTo>
                  <a:pt x="192" y="630"/>
                  <a:pt x="274" y="629"/>
                  <a:pt x="312" y="608"/>
                </a:cubicBezTo>
                <a:cubicBezTo>
                  <a:pt x="352" y="588"/>
                  <a:pt x="365" y="572"/>
                  <a:pt x="352" y="548"/>
                </a:cubicBezTo>
                <a:cubicBezTo>
                  <a:pt x="340" y="525"/>
                  <a:pt x="275" y="543"/>
                  <a:pt x="248" y="553"/>
                </a:cubicBezTo>
                <a:cubicBezTo>
                  <a:pt x="223" y="562"/>
                  <a:pt x="182" y="565"/>
                  <a:pt x="173" y="543"/>
                </a:cubicBezTo>
                <a:cubicBezTo>
                  <a:pt x="170" y="537"/>
                  <a:pt x="169" y="526"/>
                  <a:pt x="171" y="519"/>
                </a:cubicBezTo>
                <a:cubicBezTo>
                  <a:pt x="177" y="506"/>
                  <a:pt x="194" y="500"/>
                  <a:pt x="212" y="493"/>
                </a:cubicBezTo>
                <a:cubicBezTo>
                  <a:pt x="237" y="482"/>
                  <a:pt x="264" y="474"/>
                  <a:pt x="264" y="457"/>
                </a:cubicBezTo>
                <a:cubicBezTo>
                  <a:pt x="264" y="441"/>
                  <a:pt x="260" y="396"/>
                  <a:pt x="271" y="363"/>
                </a:cubicBezTo>
                <a:cubicBezTo>
                  <a:pt x="282" y="330"/>
                  <a:pt x="286" y="321"/>
                  <a:pt x="310" y="300"/>
                </a:cubicBezTo>
                <a:cubicBezTo>
                  <a:pt x="334" y="280"/>
                  <a:pt x="345" y="269"/>
                  <a:pt x="341" y="258"/>
                </a:cubicBezTo>
                <a:cubicBezTo>
                  <a:pt x="337" y="247"/>
                  <a:pt x="315" y="213"/>
                  <a:pt x="280" y="191"/>
                </a:cubicBezTo>
                <a:cubicBezTo>
                  <a:pt x="245" y="169"/>
                  <a:pt x="223" y="144"/>
                  <a:pt x="223" y="144"/>
                </a:cubicBezTo>
                <a:cubicBezTo>
                  <a:pt x="223" y="144"/>
                  <a:pt x="225" y="114"/>
                  <a:pt x="217" y="89"/>
                </a:cubicBezTo>
                <a:cubicBezTo>
                  <a:pt x="210" y="62"/>
                  <a:pt x="212" y="42"/>
                  <a:pt x="184" y="22"/>
                </a:cubicBezTo>
                <a:cubicBezTo>
                  <a:pt x="157" y="2"/>
                  <a:pt x="140" y="0"/>
                  <a:pt x="140" y="0"/>
                </a:cubicBezTo>
                <a:cubicBezTo>
                  <a:pt x="140" y="0"/>
                  <a:pt x="159" y="37"/>
                  <a:pt x="159" y="50"/>
                </a:cubicBezTo>
                <a:cubicBezTo>
                  <a:pt x="159" y="64"/>
                  <a:pt x="149" y="107"/>
                  <a:pt x="138" y="130"/>
                </a:cubicBezTo>
                <a:cubicBezTo>
                  <a:pt x="127" y="155"/>
                  <a:pt x="113" y="182"/>
                  <a:pt x="99" y="200"/>
                </a:cubicBezTo>
                <a:cubicBezTo>
                  <a:pt x="85" y="217"/>
                  <a:pt x="81" y="226"/>
                  <a:pt x="81" y="226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path"/>
          <p:cNvSpPr/>
          <p:nvPr/>
        </p:nvSpPr>
        <p:spPr>
          <a:xfrm>
            <a:off x="2646300" y="339271"/>
            <a:ext cx="273316" cy="320155"/>
          </a:xfrm>
          <a:custGeom>
            <a:avLst/>
            <a:gdLst/>
            <a:ahLst/>
            <a:cxnLst/>
            <a:rect l="0" t="0" r="0" b="0"/>
            <a:pathLst>
              <a:path w="430" h="504">
                <a:moveTo>
                  <a:pt x="253" y="392"/>
                </a:moveTo>
                <a:cubicBezTo>
                  <a:pt x="253" y="392"/>
                  <a:pt x="246" y="404"/>
                  <a:pt x="246" y="409"/>
                </a:cubicBezTo>
                <a:cubicBezTo>
                  <a:pt x="246" y="415"/>
                  <a:pt x="249" y="421"/>
                  <a:pt x="258" y="430"/>
                </a:cubicBezTo>
                <a:cubicBezTo>
                  <a:pt x="268" y="438"/>
                  <a:pt x="288" y="443"/>
                  <a:pt x="288" y="443"/>
                </a:cubicBezTo>
                <a:cubicBezTo>
                  <a:pt x="288" y="443"/>
                  <a:pt x="293" y="446"/>
                  <a:pt x="306" y="459"/>
                </a:cubicBezTo>
                <a:cubicBezTo>
                  <a:pt x="317" y="470"/>
                  <a:pt x="335" y="485"/>
                  <a:pt x="346" y="495"/>
                </a:cubicBezTo>
                <a:cubicBezTo>
                  <a:pt x="356" y="504"/>
                  <a:pt x="378" y="498"/>
                  <a:pt x="393" y="498"/>
                </a:cubicBezTo>
                <a:cubicBezTo>
                  <a:pt x="407" y="498"/>
                  <a:pt x="418" y="500"/>
                  <a:pt x="418" y="488"/>
                </a:cubicBezTo>
                <a:cubicBezTo>
                  <a:pt x="418" y="477"/>
                  <a:pt x="405" y="438"/>
                  <a:pt x="391" y="422"/>
                </a:cubicBezTo>
                <a:cubicBezTo>
                  <a:pt x="379" y="406"/>
                  <a:pt x="348" y="395"/>
                  <a:pt x="326" y="390"/>
                </a:cubicBezTo>
                <a:cubicBezTo>
                  <a:pt x="304" y="386"/>
                  <a:pt x="253" y="392"/>
                  <a:pt x="253" y="392"/>
                </a:cubicBezTo>
                <a:moveTo>
                  <a:pt x="41" y="244"/>
                </a:moveTo>
                <a:cubicBezTo>
                  <a:pt x="41" y="244"/>
                  <a:pt x="112" y="246"/>
                  <a:pt x="123" y="246"/>
                </a:cubicBezTo>
                <a:cubicBezTo>
                  <a:pt x="134" y="246"/>
                  <a:pt x="156" y="228"/>
                  <a:pt x="158" y="208"/>
                </a:cubicBezTo>
                <a:cubicBezTo>
                  <a:pt x="160" y="186"/>
                  <a:pt x="159" y="100"/>
                  <a:pt x="160" y="83"/>
                </a:cubicBezTo>
                <a:cubicBezTo>
                  <a:pt x="161" y="67"/>
                  <a:pt x="157" y="50"/>
                  <a:pt x="173" y="30"/>
                </a:cubicBezTo>
                <a:cubicBezTo>
                  <a:pt x="190" y="12"/>
                  <a:pt x="208" y="0"/>
                  <a:pt x="220" y="8"/>
                </a:cubicBezTo>
                <a:cubicBezTo>
                  <a:pt x="232" y="17"/>
                  <a:pt x="257" y="48"/>
                  <a:pt x="261" y="56"/>
                </a:cubicBezTo>
                <a:cubicBezTo>
                  <a:pt x="266" y="62"/>
                  <a:pt x="270" y="60"/>
                  <a:pt x="271" y="67"/>
                </a:cubicBezTo>
                <a:cubicBezTo>
                  <a:pt x="273" y="73"/>
                  <a:pt x="269" y="114"/>
                  <a:pt x="267" y="133"/>
                </a:cubicBezTo>
                <a:cubicBezTo>
                  <a:pt x="264" y="153"/>
                  <a:pt x="263" y="189"/>
                  <a:pt x="264" y="200"/>
                </a:cubicBezTo>
                <a:cubicBezTo>
                  <a:pt x="265" y="211"/>
                  <a:pt x="275" y="211"/>
                  <a:pt x="285" y="203"/>
                </a:cubicBezTo>
                <a:cubicBezTo>
                  <a:pt x="296" y="194"/>
                  <a:pt x="302" y="177"/>
                  <a:pt x="330" y="170"/>
                </a:cubicBezTo>
                <a:cubicBezTo>
                  <a:pt x="357" y="162"/>
                  <a:pt x="388" y="169"/>
                  <a:pt x="406" y="176"/>
                </a:cubicBezTo>
                <a:cubicBezTo>
                  <a:pt x="423" y="181"/>
                  <a:pt x="430" y="194"/>
                  <a:pt x="415" y="211"/>
                </a:cubicBezTo>
                <a:cubicBezTo>
                  <a:pt x="399" y="227"/>
                  <a:pt x="380" y="232"/>
                  <a:pt x="363" y="233"/>
                </a:cubicBezTo>
                <a:cubicBezTo>
                  <a:pt x="345" y="234"/>
                  <a:pt x="315" y="241"/>
                  <a:pt x="301" y="247"/>
                </a:cubicBezTo>
                <a:cubicBezTo>
                  <a:pt x="287" y="253"/>
                  <a:pt x="266" y="266"/>
                  <a:pt x="261" y="271"/>
                </a:cubicBezTo>
                <a:cubicBezTo>
                  <a:pt x="257" y="277"/>
                  <a:pt x="255" y="279"/>
                  <a:pt x="255" y="299"/>
                </a:cubicBezTo>
                <a:cubicBezTo>
                  <a:pt x="255" y="319"/>
                  <a:pt x="249" y="358"/>
                  <a:pt x="228" y="389"/>
                </a:cubicBezTo>
                <a:cubicBezTo>
                  <a:pt x="208" y="420"/>
                  <a:pt x="161" y="449"/>
                  <a:pt x="133" y="459"/>
                </a:cubicBezTo>
                <a:cubicBezTo>
                  <a:pt x="103" y="468"/>
                  <a:pt x="72" y="471"/>
                  <a:pt x="64" y="465"/>
                </a:cubicBezTo>
                <a:cubicBezTo>
                  <a:pt x="57" y="459"/>
                  <a:pt x="53" y="434"/>
                  <a:pt x="55" y="427"/>
                </a:cubicBezTo>
                <a:cubicBezTo>
                  <a:pt x="56" y="419"/>
                  <a:pt x="66" y="409"/>
                  <a:pt x="79" y="395"/>
                </a:cubicBezTo>
                <a:cubicBezTo>
                  <a:pt x="92" y="380"/>
                  <a:pt x="103" y="374"/>
                  <a:pt x="106" y="367"/>
                </a:cubicBezTo>
                <a:cubicBezTo>
                  <a:pt x="111" y="362"/>
                  <a:pt x="116" y="356"/>
                  <a:pt x="110" y="351"/>
                </a:cubicBezTo>
                <a:cubicBezTo>
                  <a:pt x="103" y="344"/>
                  <a:pt x="85" y="335"/>
                  <a:pt x="68" y="335"/>
                </a:cubicBezTo>
                <a:cubicBezTo>
                  <a:pt x="51" y="335"/>
                  <a:pt x="29" y="329"/>
                  <a:pt x="14" y="319"/>
                </a:cubicBezTo>
                <a:cubicBezTo>
                  <a:pt x="0" y="309"/>
                  <a:pt x="0" y="290"/>
                  <a:pt x="8" y="273"/>
                </a:cubicBezTo>
                <a:cubicBezTo>
                  <a:pt x="17" y="255"/>
                  <a:pt x="41" y="244"/>
                  <a:pt x="41" y="244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" name="path"/>
          <p:cNvSpPr/>
          <p:nvPr/>
        </p:nvSpPr>
        <p:spPr>
          <a:xfrm>
            <a:off x="1393380" y="352285"/>
            <a:ext cx="227878" cy="322958"/>
          </a:xfrm>
          <a:custGeom>
            <a:avLst/>
            <a:gdLst/>
            <a:ahLst/>
            <a:cxnLst/>
            <a:rect l="0" t="0" r="0" b="0"/>
            <a:pathLst>
              <a:path w="358" h="508">
                <a:moveTo>
                  <a:pt x="88" y="347"/>
                </a:moveTo>
                <a:cubicBezTo>
                  <a:pt x="88" y="348"/>
                  <a:pt x="115" y="337"/>
                  <a:pt x="133" y="337"/>
                </a:cubicBezTo>
                <a:cubicBezTo>
                  <a:pt x="150" y="337"/>
                  <a:pt x="164" y="337"/>
                  <a:pt x="171" y="341"/>
                </a:cubicBezTo>
                <a:cubicBezTo>
                  <a:pt x="180" y="343"/>
                  <a:pt x="191" y="343"/>
                  <a:pt x="191" y="352"/>
                </a:cubicBezTo>
                <a:cubicBezTo>
                  <a:pt x="191" y="359"/>
                  <a:pt x="194" y="368"/>
                  <a:pt x="192" y="380"/>
                </a:cubicBezTo>
                <a:cubicBezTo>
                  <a:pt x="191" y="392"/>
                  <a:pt x="189" y="401"/>
                  <a:pt x="184" y="411"/>
                </a:cubicBezTo>
                <a:cubicBezTo>
                  <a:pt x="181" y="421"/>
                  <a:pt x="172" y="438"/>
                  <a:pt x="157" y="446"/>
                </a:cubicBezTo>
                <a:cubicBezTo>
                  <a:pt x="140" y="454"/>
                  <a:pt x="127" y="448"/>
                  <a:pt x="114" y="435"/>
                </a:cubicBezTo>
                <a:cubicBezTo>
                  <a:pt x="102" y="423"/>
                  <a:pt x="90" y="408"/>
                  <a:pt x="83" y="395"/>
                </a:cubicBezTo>
                <a:cubicBezTo>
                  <a:pt x="77" y="380"/>
                  <a:pt x="78" y="374"/>
                  <a:pt x="78" y="364"/>
                </a:cubicBezTo>
                <a:cubicBezTo>
                  <a:pt x="78" y="355"/>
                  <a:pt x="88" y="346"/>
                  <a:pt x="88" y="347"/>
                </a:cubicBezTo>
                <a:moveTo>
                  <a:pt x="149" y="1"/>
                </a:moveTo>
                <a:cubicBezTo>
                  <a:pt x="149" y="1"/>
                  <a:pt x="124" y="26"/>
                  <a:pt x="116" y="33"/>
                </a:cubicBezTo>
                <a:cubicBezTo>
                  <a:pt x="110" y="39"/>
                  <a:pt x="105" y="41"/>
                  <a:pt x="105" y="41"/>
                </a:cubicBezTo>
                <a:cubicBezTo>
                  <a:pt x="105" y="41"/>
                  <a:pt x="122" y="58"/>
                  <a:pt x="137" y="67"/>
                </a:cubicBezTo>
                <a:cubicBezTo>
                  <a:pt x="154" y="77"/>
                  <a:pt x="155" y="75"/>
                  <a:pt x="155" y="83"/>
                </a:cubicBezTo>
                <a:cubicBezTo>
                  <a:pt x="155" y="91"/>
                  <a:pt x="148" y="136"/>
                  <a:pt x="143" y="167"/>
                </a:cubicBezTo>
                <a:cubicBezTo>
                  <a:pt x="138" y="197"/>
                  <a:pt x="129" y="214"/>
                  <a:pt x="124" y="238"/>
                </a:cubicBezTo>
                <a:cubicBezTo>
                  <a:pt x="119" y="264"/>
                  <a:pt x="128" y="292"/>
                  <a:pt x="128" y="292"/>
                </a:cubicBezTo>
                <a:lnTo>
                  <a:pt x="36" y="292"/>
                </a:lnTo>
                <a:cubicBezTo>
                  <a:pt x="36" y="292"/>
                  <a:pt x="4" y="302"/>
                  <a:pt x="2" y="312"/>
                </a:cubicBezTo>
                <a:cubicBezTo>
                  <a:pt x="0" y="322"/>
                  <a:pt x="9" y="342"/>
                  <a:pt x="23" y="355"/>
                </a:cubicBezTo>
                <a:cubicBezTo>
                  <a:pt x="35" y="368"/>
                  <a:pt x="46" y="390"/>
                  <a:pt x="48" y="401"/>
                </a:cubicBezTo>
                <a:cubicBezTo>
                  <a:pt x="49" y="411"/>
                  <a:pt x="51" y="488"/>
                  <a:pt x="51" y="488"/>
                </a:cubicBezTo>
                <a:cubicBezTo>
                  <a:pt x="51" y="488"/>
                  <a:pt x="63" y="484"/>
                  <a:pt x="78" y="493"/>
                </a:cubicBezTo>
                <a:cubicBezTo>
                  <a:pt x="92" y="501"/>
                  <a:pt x="145" y="508"/>
                  <a:pt x="183" y="504"/>
                </a:cubicBezTo>
                <a:cubicBezTo>
                  <a:pt x="222" y="499"/>
                  <a:pt x="252" y="478"/>
                  <a:pt x="259" y="457"/>
                </a:cubicBezTo>
                <a:cubicBezTo>
                  <a:pt x="267" y="437"/>
                  <a:pt x="272" y="391"/>
                  <a:pt x="272" y="372"/>
                </a:cubicBezTo>
                <a:cubicBezTo>
                  <a:pt x="272" y="352"/>
                  <a:pt x="280" y="337"/>
                  <a:pt x="293" y="335"/>
                </a:cubicBezTo>
                <a:cubicBezTo>
                  <a:pt x="307" y="333"/>
                  <a:pt x="330" y="330"/>
                  <a:pt x="341" y="330"/>
                </a:cubicBezTo>
                <a:cubicBezTo>
                  <a:pt x="352" y="330"/>
                  <a:pt x="358" y="313"/>
                  <a:pt x="358" y="313"/>
                </a:cubicBezTo>
                <a:cubicBezTo>
                  <a:pt x="358" y="313"/>
                  <a:pt x="354" y="307"/>
                  <a:pt x="340" y="296"/>
                </a:cubicBezTo>
                <a:cubicBezTo>
                  <a:pt x="325" y="285"/>
                  <a:pt x="307" y="276"/>
                  <a:pt x="293" y="271"/>
                </a:cubicBezTo>
                <a:cubicBezTo>
                  <a:pt x="280" y="267"/>
                  <a:pt x="257" y="264"/>
                  <a:pt x="239" y="264"/>
                </a:cubicBezTo>
                <a:cubicBezTo>
                  <a:pt x="222" y="264"/>
                  <a:pt x="200" y="264"/>
                  <a:pt x="192" y="255"/>
                </a:cubicBezTo>
                <a:cubicBezTo>
                  <a:pt x="184" y="246"/>
                  <a:pt x="181" y="222"/>
                  <a:pt x="189" y="204"/>
                </a:cubicBezTo>
                <a:cubicBezTo>
                  <a:pt x="197" y="187"/>
                  <a:pt x="220" y="137"/>
                  <a:pt x="227" y="118"/>
                </a:cubicBezTo>
                <a:cubicBezTo>
                  <a:pt x="235" y="100"/>
                  <a:pt x="238" y="74"/>
                  <a:pt x="236" y="52"/>
                </a:cubicBezTo>
                <a:cubicBezTo>
                  <a:pt x="234" y="30"/>
                  <a:pt x="211" y="18"/>
                  <a:pt x="200" y="8"/>
                </a:cubicBezTo>
                <a:cubicBezTo>
                  <a:pt x="189" y="0"/>
                  <a:pt x="149" y="1"/>
                  <a:pt x="149" y="1"/>
                </a:cubicBezTo>
              </a:path>
            </a:pathLst>
          </a:custGeom>
          <a:solidFill>
            <a:srgbClr val="00409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8"/>
          <p:cNvSpPr/>
          <p:nvPr/>
        </p:nvSpPr>
        <p:spPr>
          <a:xfrm>
            <a:off x="1257273" y="261416"/>
            <a:ext cx="10558144" cy="6140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22000"/>
              </a:lnSpc>
              <a:tabLst>
                <a:tab pos="10544175" algn="l"/>
              </a:tabLst>
            </a:pPr>
            <a:r>
              <a:rPr lang="zh-CN" altLang="en-US" sz="3100" b="1" u="sng" kern="0" spc="20" dirty="0">
                <a:solidFill>
                  <a:srgbClr val="173F92">
                    <a:alpha val="100000"/>
                  </a:srgbClr>
                </a:solidFill>
                <a:uFill>
                  <a:solidFill>
                    <a:srgbClr val="00409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答辩</a:t>
            </a:r>
            <a:r>
              <a:rPr sz="3100" b="1" u="sng" kern="0" spc="20" dirty="0">
                <a:solidFill>
                  <a:srgbClr val="173F92">
                    <a:alpha val="100000"/>
                  </a:srgbClr>
                </a:solidFill>
                <a:uFill>
                  <a:solidFill>
                    <a:srgbClr val="00409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</a:t>
            </a:r>
            <a:r>
              <a:rPr sz="3100" b="1" kern="0" spc="50" dirty="0">
                <a:solidFill>
                  <a:srgbClr val="173F9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sz="3100" b="1" u="sng" kern="0" spc="0" dirty="0">
                <a:solidFill>
                  <a:srgbClr val="173F92">
                    <a:alpha val="100000"/>
                  </a:srgbClr>
                </a:solidFill>
                <a:uFill>
                  <a:solidFill>
                    <a:srgbClr val="00409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en-US" sz="31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9486211" y="276665"/>
            <a:ext cx="2228608" cy="505437"/>
            <a:chOff x="0" y="0"/>
            <a:chExt cx="2228608" cy="505437"/>
          </a:xfrm>
        </p:grpSpPr>
        <p:sp>
          <p:nvSpPr>
            <p:cNvPr id="90" name="path"/>
            <p:cNvSpPr/>
            <p:nvPr/>
          </p:nvSpPr>
          <p:spPr>
            <a:xfrm>
              <a:off x="90183" y="90189"/>
              <a:ext cx="325056" cy="325060"/>
            </a:xfrm>
            <a:custGeom>
              <a:avLst/>
              <a:gdLst/>
              <a:ahLst/>
              <a:cxnLst/>
              <a:rect l="0" t="0" r="0" b="0"/>
              <a:pathLst>
                <a:path w="511" h="511">
                  <a:moveTo>
                    <a:pt x="430" y="81"/>
                  </a:moveTo>
                  <a:cubicBezTo>
                    <a:pt x="525" y="177"/>
                    <a:pt x="525" y="334"/>
                    <a:pt x="430" y="430"/>
                  </a:cubicBezTo>
                  <a:cubicBezTo>
                    <a:pt x="334" y="525"/>
                    <a:pt x="177" y="525"/>
                    <a:pt x="81" y="430"/>
                  </a:cubicBezTo>
                  <a:cubicBezTo>
                    <a:pt x="-13" y="334"/>
                    <a:pt x="-13" y="177"/>
                    <a:pt x="81" y="81"/>
                  </a:cubicBezTo>
                  <a:cubicBezTo>
                    <a:pt x="177" y="-13"/>
                    <a:pt x="334" y="-13"/>
                    <a:pt x="430" y="8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2" name="path"/>
            <p:cNvSpPr/>
            <p:nvPr/>
          </p:nvSpPr>
          <p:spPr>
            <a:xfrm>
              <a:off x="0" y="0"/>
              <a:ext cx="505424" cy="505437"/>
            </a:xfrm>
            <a:custGeom>
              <a:avLst/>
              <a:gdLst/>
              <a:ahLst/>
              <a:cxnLst/>
              <a:rect l="0" t="0" r="0" b="0"/>
              <a:pathLst>
                <a:path w="795" h="795">
                  <a:moveTo>
                    <a:pt x="572" y="223"/>
                  </a:moveTo>
                  <a:cubicBezTo>
                    <a:pt x="476" y="128"/>
                    <a:pt x="319" y="128"/>
                    <a:pt x="223" y="223"/>
                  </a:cubicBezTo>
                  <a:cubicBezTo>
                    <a:pt x="128" y="319"/>
                    <a:pt x="128" y="476"/>
                    <a:pt x="223" y="572"/>
                  </a:cubicBezTo>
                  <a:cubicBezTo>
                    <a:pt x="319" y="667"/>
                    <a:pt x="476" y="667"/>
                    <a:pt x="572" y="572"/>
                  </a:cubicBezTo>
                  <a:cubicBezTo>
                    <a:pt x="667" y="476"/>
                    <a:pt x="667" y="319"/>
                    <a:pt x="572" y="223"/>
                  </a:cubicBezTo>
                  <a:moveTo>
                    <a:pt x="397" y="0"/>
                  </a:moveTo>
                  <a:cubicBezTo>
                    <a:pt x="617" y="0"/>
                    <a:pt x="795" y="178"/>
                    <a:pt x="795" y="397"/>
                  </a:cubicBezTo>
                  <a:cubicBezTo>
                    <a:pt x="795" y="617"/>
                    <a:pt x="617" y="795"/>
                    <a:pt x="397" y="795"/>
                  </a:cubicBezTo>
                  <a:cubicBezTo>
                    <a:pt x="178" y="795"/>
                    <a:pt x="0" y="617"/>
                    <a:pt x="0" y="397"/>
                  </a:cubicBezTo>
                  <a:cubicBezTo>
                    <a:pt x="0" y="178"/>
                    <a:pt x="178" y="0"/>
                    <a:pt x="397" y="0"/>
                  </a:cubicBezTo>
                </a:path>
                <a:path w="795" h="795">
                  <a:moveTo>
                    <a:pt x="503" y="445"/>
                  </a:moveTo>
                  <a:cubicBezTo>
                    <a:pt x="496" y="453"/>
                    <a:pt x="489" y="460"/>
                    <a:pt x="482" y="467"/>
                  </a:cubicBezTo>
                  <a:cubicBezTo>
                    <a:pt x="398" y="551"/>
                    <a:pt x="299" y="588"/>
                    <a:pt x="261" y="550"/>
                  </a:cubicBezTo>
                  <a:cubicBezTo>
                    <a:pt x="237" y="527"/>
                    <a:pt x="242" y="481"/>
                    <a:pt x="268" y="430"/>
                  </a:cubicBezTo>
                  <a:cubicBezTo>
                    <a:pt x="271" y="436"/>
                    <a:pt x="275" y="440"/>
                    <a:pt x="279" y="445"/>
                  </a:cubicBezTo>
                  <a:cubicBezTo>
                    <a:pt x="255" y="489"/>
                    <a:pt x="248" y="527"/>
                    <a:pt x="266" y="545"/>
                  </a:cubicBezTo>
                  <a:cubicBezTo>
                    <a:pt x="296" y="575"/>
                    <a:pt x="387" y="533"/>
                    <a:pt x="468" y="452"/>
                  </a:cubicBezTo>
                  <a:cubicBezTo>
                    <a:pt x="470" y="450"/>
                    <a:pt x="472" y="448"/>
                    <a:pt x="474" y="445"/>
                  </a:cubicBezTo>
                  <a:lnTo>
                    <a:pt x="503" y="445"/>
                  </a:lnTo>
                  <a:close/>
                  <a:moveTo>
                    <a:pt x="343" y="328"/>
                  </a:moveTo>
                  <a:cubicBezTo>
                    <a:pt x="427" y="244"/>
                    <a:pt x="527" y="207"/>
                    <a:pt x="565" y="245"/>
                  </a:cubicBezTo>
                  <a:cubicBezTo>
                    <a:pt x="586" y="266"/>
                    <a:pt x="584" y="305"/>
                    <a:pt x="565" y="350"/>
                  </a:cubicBezTo>
                  <a:lnTo>
                    <a:pt x="547" y="350"/>
                  </a:lnTo>
                  <a:cubicBezTo>
                    <a:pt x="571" y="305"/>
                    <a:pt x="577" y="268"/>
                    <a:pt x="560" y="250"/>
                  </a:cubicBezTo>
                  <a:cubicBezTo>
                    <a:pt x="530" y="220"/>
                    <a:pt x="439" y="262"/>
                    <a:pt x="358" y="343"/>
                  </a:cubicBezTo>
                  <a:cubicBezTo>
                    <a:pt x="358" y="343"/>
                    <a:pt x="357" y="344"/>
                    <a:pt x="357" y="344"/>
                  </a:cubicBezTo>
                  <a:cubicBezTo>
                    <a:pt x="351" y="340"/>
                    <a:pt x="344" y="337"/>
                    <a:pt x="336" y="335"/>
                  </a:cubicBezTo>
                  <a:cubicBezTo>
                    <a:pt x="339" y="333"/>
                    <a:pt x="341" y="330"/>
                    <a:pt x="343" y="328"/>
                  </a:cubicBezTo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4" name="path"/>
            <p:cNvSpPr/>
            <p:nvPr/>
          </p:nvSpPr>
          <p:spPr>
            <a:xfrm>
              <a:off x="150261" y="140130"/>
              <a:ext cx="222187" cy="225173"/>
            </a:xfrm>
            <a:custGeom>
              <a:avLst/>
              <a:gdLst/>
              <a:ahLst/>
              <a:cxnLst/>
              <a:rect l="0" t="0" r="0" b="0"/>
              <a:pathLst>
                <a:path w="349" h="354">
                  <a:moveTo>
                    <a:pt x="196" y="64"/>
                  </a:moveTo>
                  <a:cubicBezTo>
                    <a:pt x="213" y="77"/>
                    <a:pt x="230" y="91"/>
                    <a:pt x="246" y="107"/>
                  </a:cubicBezTo>
                  <a:cubicBezTo>
                    <a:pt x="253" y="114"/>
                    <a:pt x="260" y="122"/>
                    <a:pt x="266" y="129"/>
                  </a:cubicBezTo>
                  <a:lnTo>
                    <a:pt x="238" y="129"/>
                  </a:lnTo>
                  <a:cubicBezTo>
                    <a:pt x="236" y="127"/>
                    <a:pt x="233" y="124"/>
                    <a:pt x="231" y="122"/>
                  </a:cubicBezTo>
                  <a:cubicBezTo>
                    <a:pt x="214" y="105"/>
                    <a:pt x="196" y="90"/>
                    <a:pt x="179" y="77"/>
                  </a:cubicBezTo>
                  <a:cubicBezTo>
                    <a:pt x="185" y="72"/>
                    <a:pt x="190" y="68"/>
                    <a:pt x="196" y="64"/>
                  </a:cubicBezTo>
                  <a:moveTo>
                    <a:pt x="196" y="294"/>
                  </a:moveTo>
                  <a:cubicBezTo>
                    <a:pt x="252" y="331"/>
                    <a:pt x="302" y="345"/>
                    <a:pt x="323" y="324"/>
                  </a:cubicBezTo>
                  <a:cubicBezTo>
                    <a:pt x="341" y="306"/>
                    <a:pt x="334" y="269"/>
                    <a:pt x="310" y="225"/>
                  </a:cubicBezTo>
                  <a:lnTo>
                    <a:pt x="329" y="225"/>
                  </a:lnTo>
                  <a:cubicBezTo>
                    <a:pt x="348" y="269"/>
                    <a:pt x="349" y="308"/>
                    <a:pt x="329" y="329"/>
                  </a:cubicBezTo>
                  <a:cubicBezTo>
                    <a:pt x="301" y="357"/>
                    <a:pt x="242" y="345"/>
                    <a:pt x="179" y="305"/>
                  </a:cubicBezTo>
                  <a:cubicBezTo>
                    <a:pt x="185" y="302"/>
                    <a:pt x="191" y="298"/>
                    <a:pt x="196" y="294"/>
                  </a:cubicBezTo>
                  <a:moveTo>
                    <a:pt x="85" y="121"/>
                  </a:moveTo>
                  <a:cubicBezTo>
                    <a:pt x="116" y="121"/>
                    <a:pt x="141" y="146"/>
                    <a:pt x="141" y="177"/>
                  </a:cubicBezTo>
                  <a:cubicBezTo>
                    <a:pt x="141" y="197"/>
                    <a:pt x="130" y="215"/>
                    <a:pt x="114" y="224"/>
                  </a:cubicBezTo>
                  <a:cubicBezTo>
                    <a:pt x="117" y="227"/>
                    <a:pt x="119" y="229"/>
                    <a:pt x="121" y="232"/>
                  </a:cubicBezTo>
                  <a:cubicBezTo>
                    <a:pt x="139" y="249"/>
                    <a:pt x="156" y="264"/>
                    <a:pt x="173" y="277"/>
                  </a:cubicBezTo>
                  <a:cubicBezTo>
                    <a:pt x="168" y="281"/>
                    <a:pt x="162" y="285"/>
                    <a:pt x="156" y="289"/>
                  </a:cubicBezTo>
                  <a:cubicBezTo>
                    <a:pt x="140" y="277"/>
                    <a:pt x="123" y="262"/>
                    <a:pt x="107" y="246"/>
                  </a:cubicBezTo>
                  <a:cubicBezTo>
                    <a:pt x="102" y="242"/>
                    <a:pt x="98" y="237"/>
                    <a:pt x="93" y="232"/>
                  </a:cubicBezTo>
                  <a:cubicBezTo>
                    <a:pt x="91" y="232"/>
                    <a:pt x="88" y="233"/>
                    <a:pt x="85" y="233"/>
                  </a:cubicBezTo>
                  <a:cubicBezTo>
                    <a:pt x="55" y="233"/>
                    <a:pt x="30" y="207"/>
                    <a:pt x="30" y="177"/>
                  </a:cubicBezTo>
                  <a:cubicBezTo>
                    <a:pt x="30" y="168"/>
                    <a:pt x="32" y="160"/>
                    <a:pt x="35" y="153"/>
                  </a:cubicBezTo>
                  <a:cubicBezTo>
                    <a:pt x="6" y="98"/>
                    <a:pt x="0" y="49"/>
                    <a:pt x="24" y="24"/>
                  </a:cubicBezTo>
                  <a:cubicBezTo>
                    <a:pt x="51" y="-2"/>
                    <a:pt x="111" y="8"/>
                    <a:pt x="173" y="48"/>
                  </a:cubicBezTo>
                  <a:cubicBezTo>
                    <a:pt x="167" y="52"/>
                    <a:pt x="162" y="56"/>
                    <a:pt x="156" y="60"/>
                  </a:cubicBezTo>
                  <a:cubicBezTo>
                    <a:pt x="100" y="22"/>
                    <a:pt x="50" y="9"/>
                    <a:pt x="29" y="30"/>
                  </a:cubicBezTo>
                  <a:cubicBezTo>
                    <a:pt x="11" y="48"/>
                    <a:pt x="19" y="89"/>
                    <a:pt x="47" y="137"/>
                  </a:cubicBezTo>
                  <a:cubicBezTo>
                    <a:pt x="57" y="127"/>
                    <a:pt x="70" y="121"/>
                    <a:pt x="85" y="121"/>
                  </a:cubicBezTo>
                </a:path>
              </a:pathLst>
            </a:custGeom>
            <a:solidFill>
              <a:srgbClr val="EF82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6" name="path"/>
            <p:cNvSpPr/>
            <p:nvPr/>
          </p:nvSpPr>
          <p:spPr>
            <a:xfrm>
              <a:off x="119319" y="229973"/>
              <a:ext cx="42848" cy="45492"/>
            </a:xfrm>
            <a:custGeom>
              <a:avLst/>
              <a:gdLst/>
              <a:ahLst/>
              <a:cxnLst/>
              <a:rect l="0" t="0" r="0" b="0"/>
              <a:pathLst>
                <a:path w="67" h="71">
                  <a:moveTo>
                    <a:pt x="45" y="0"/>
                  </a:moveTo>
                  <a:lnTo>
                    <a:pt x="67" y="0"/>
                  </a:lnTo>
                  <a:lnTo>
                    <a:pt x="67" y="41"/>
                  </a:lnTo>
                  <a:cubicBezTo>
                    <a:pt x="67" y="46"/>
                    <a:pt x="66" y="50"/>
                    <a:pt x="65" y="53"/>
                  </a:cubicBezTo>
                  <a:cubicBezTo>
                    <a:pt x="64" y="57"/>
                    <a:pt x="62" y="60"/>
                    <a:pt x="59" y="63"/>
                  </a:cubicBezTo>
                  <a:cubicBezTo>
                    <a:pt x="56" y="66"/>
                    <a:pt x="53" y="68"/>
                    <a:pt x="50" y="69"/>
                  </a:cubicBezTo>
                  <a:cubicBezTo>
                    <a:pt x="46" y="70"/>
                    <a:pt x="41" y="71"/>
                    <a:pt x="35" y="71"/>
                  </a:cubicBezTo>
                  <a:cubicBezTo>
                    <a:pt x="32" y="71"/>
                    <a:pt x="28" y="71"/>
                    <a:pt x="24" y="70"/>
                  </a:cubicBezTo>
                  <a:cubicBezTo>
                    <a:pt x="20" y="70"/>
                    <a:pt x="16" y="69"/>
                    <a:pt x="14" y="68"/>
                  </a:cubicBezTo>
                  <a:cubicBezTo>
                    <a:pt x="11" y="66"/>
                    <a:pt x="8" y="64"/>
                    <a:pt x="6" y="61"/>
                  </a:cubicBezTo>
                  <a:cubicBezTo>
                    <a:pt x="4" y="59"/>
                    <a:pt x="2" y="56"/>
                    <a:pt x="2" y="53"/>
                  </a:cubicBezTo>
                  <a:cubicBezTo>
                    <a:pt x="0" y="49"/>
                    <a:pt x="0" y="45"/>
                    <a:pt x="0" y="41"/>
                  </a:cubicBezTo>
                  <a:lnTo>
                    <a:pt x="0" y="0"/>
                  </a:lnTo>
                  <a:lnTo>
                    <a:pt x="21" y="0"/>
                  </a:lnTo>
                  <a:lnTo>
                    <a:pt x="21" y="42"/>
                  </a:lnTo>
                  <a:cubicBezTo>
                    <a:pt x="21" y="46"/>
                    <a:pt x="22" y="49"/>
                    <a:pt x="24" y="51"/>
                  </a:cubicBezTo>
                  <a:cubicBezTo>
                    <a:pt x="27" y="54"/>
                    <a:pt x="29" y="55"/>
                    <a:pt x="33" y="55"/>
                  </a:cubicBezTo>
                  <a:cubicBezTo>
                    <a:pt x="37" y="55"/>
                    <a:pt x="40" y="54"/>
                    <a:pt x="42" y="52"/>
                  </a:cubicBezTo>
                  <a:cubicBezTo>
                    <a:pt x="44" y="49"/>
                    <a:pt x="45" y="46"/>
                    <a:pt x="45" y="42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8" name="path"/>
            <p:cNvSpPr/>
            <p:nvPr/>
          </p:nvSpPr>
          <p:spPr>
            <a:xfrm>
              <a:off x="184325" y="229972"/>
              <a:ext cx="40116" cy="45491"/>
            </a:xfrm>
            <a:custGeom>
              <a:avLst/>
              <a:gdLst/>
              <a:ahLst/>
              <a:cxnLst/>
              <a:rect l="0" t="0" r="0" b="0"/>
              <a:pathLst>
                <a:path w="63" h="71">
                  <a:moveTo>
                    <a:pt x="12" y="29"/>
                  </a:moveTo>
                  <a:lnTo>
                    <a:pt x="50" y="29"/>
                  </a:lnTo>
                  <a:cubicBezTo>
                    <a:pt x="50" y="23"/>
                    <a:pt x="48" y="19"/>
                    <a:pt x="46" y="16"/>
                  </a:cubicBezTo>
                  <a:cubicBezTo>
                    <a:pt x="42" y="11"/>
                    <a:pt x="38" y="9"/>
                    <a:pt x="32" y="9"/>
                  </a:cubicBezTo>
                  <a:cubicBezTo>
                    <a:pt x="26" y="9"/>
                    <a:pt x="22" y="11"/>
                    <a:pt x="18" y="14"/>
                  </a:cubicBezTo>
                  <a:cubicBezTo>
                    <a:pt x="15" y="18"/>
                    <a:pt x="13" y="23"/>
                    <a:pt x="12" y="29"/>
                  </a:cubicBezTo>
                  <a:moveTo>
                    <a:pt x="50" y="48"/>
                  </a:moveTo>
                  <a:lnTo>
                    <a:pt x="62" y="49"/>
                  </a:lnTo>
                  <a:cubicBezTo>
                    <a:pt x="60" y="56"/>
                    <a:pt x="57" y="61"/>
                    <a:pt x="52" y="65"/>
                  </a:cubicBezTo>
                  <a:cubicBezTo>
                    <a:pt x="47" y="69"/>
                    <a:pt x="40" y="71"/>
                    <a:pt x="32" y="71"/>
                  </a:cubicBezTo>
                  <a:cubicBezTo>
                    <a:pt x="22" y="71"/>
                    <a:pt x="14" y="68"/>
                    <a:pt x="8" y="62"/>
                  </a:cubicBezTo>
                  <a:cubicBezTo>
                    <a:pt x="2" y="56"/>
                    <a:pt x="0" y="47"/>
                    <a:pt x="0" y="36"/>
                  </a:cubicBezTo>
                  <a:cubicBezTo>
                    <a:pt x="0" y="24"/>
                    <a:pt x="2" y="15"/>
                    <a:pt x="8" y="9"/>
                  </a:cubicBezTo>
                  <a:cubicBezTo>
                    <a:pt x="14" y="3"/>
                    <a:pt x="22" y="0"/>
                    <a:pt x="32" y="0"/>
                  </a:cubicBezTo>
                  <a:cubicBezTo>
                    <a:pt x="41" y="0"/>
                    <a:pt x="48" y="3"/>
                    <a:pt x="54" y="9"/>
                  </a:cubicBezTo>
                  <a:cubicBezTo>
                    <a:pt x="60" y="15"/>
                    <a:pt x="63" y="24"/>
                    <a:pt x="63" y="35"/>
                  </a:cubicBezTo>
                  <a:cubicBezTo>
                    <a:pt x="63" y="36"/>
                    <a:pt x="63" y="37"/>
                    <a:pt x="63" y="38"/>
                  </a:cubicBezTo>
                  <a:lnTo>
                    <a:pt x="12" y="38"/>
                  </a:lnTo>
                  <a:cubicBezTo>
                    <a:pt x="12" y="46"/>
                    <a:pt x="14" y="52"/>
                    <a:pt x="18" y="56"/>
                  </a:cubicBezTo>
                  <a:cubicBezTo>
                    <a:pt x="22" y="60"/>
                    <a:pt x="26" y="62"/>
                    <a:pt x="32" y="62"/>
                  </a:cubicBezTo>
                  <a:cubicBezTo>
                    <a:pt x="36" y="62"/>
                    <a:pt x="40" y="60"/>
                    <a:pt x="43" y="58"/>
                  </a:cubicBezTo>
                  <a:cubicBezTo>
                    <a:pt x="46" y="56"/>
                    <a:pt x="49" y="52"/>
                    <a:pt x="50" y="4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0" name="path"/>
            <p:cNvSpPr/>
            <p:nvPr/>
          </p:nvSpPr>
          <p:spPr>
            <a:xfrm>
              <a:off x="247547" y="229973"/>
              <a:ext cx="138168" cy="45492"/>
            </a:xfrm>
            <a:custGeom>
              <a:avLst/>
              <a:gdLst/>
              <a:ahLst/>
              <a:cxnLst/>
              <a:rect l="0" t="0" r="0" b="0"/>
              <a:pathLst>
                <a:path w="217" h="71">
                  <a:moveTo>
                    <a:pt x="0" y="47"/>
                  </a:moveTo>
                  <a:lnTo>
                    <a:pt x="20" y="46"/>
                  </a:lnTo>
                  <a:cubicBezTo>
                    <a:pt x="20" y="49"/>
                    <a:pt x="21" y="52"/>
                    <a:pt x="23" y="53"/>
                  </a:cubicBezTo>
                  <a:cubicBezTo>
                    <a:pt x="25" y="56"/>
                    <a:pt x="28" y="58"/>
                    <a:pt x="32" y="58"/>
                  </a:cubicBezTo>
                  <a:cubicBezTo>
                    <a:pt x="35" y="58"/>
                    <a:pt x="37" y="57"/>
                    <a:pt x="39" y="55"/>
                  </a:cubicBezTo>
                  <a:cubicBezTo>
                    <a:pt x="41" y="54"/>
                    <a:pt x="42" y="52"/>
                    <a:pt x="42" y="50"/>
                  </a:cubicBezTo>
                  <a:cubicBezTo>
                    <a:pt x="42" y="49"/>
                    <a:pt x="41" y="47"/>
                    <a:pt x="39" y="46"/>
                  </a:cubicBezTo>
                  <a:cubicBezTo>
                    <a:pt x="38" y="44"/>
                    <a:pt x="34" y="43"/>
                    <a:pt x="28" y="42"/>
                  </a:cubicBezTo>
                  <a:cubicBezTo>
                    <a:pt x="19" y="39"/>
                    <a:pt x="12" y="37"/>
                    <a:pt x="8" y="33"/>
                  </a:cubicBezTo>
                  <a:cubicBezTo>
                    <a:pt x="4" y="30"/>
                    <a:pt x="2" y="25"/>
                    <a:pt x="2" y="20"/>
                  </a:cubicBezTo>
                  <a:cubicBezTo>
                    <a:pt x="2" y="16"/>
                    <a:pt x="3" y="13"/>
                    <a:pt x="5" y="10"/>
                  </a:cubicBezTo>
                  <a:cubicBezTo>
                    <a:pt x="7" y="7"/>
                    <a:pt x="10" y="4"/>
                    <a:pt x="15" y="2"/>
                  </a:cubicBezTo>
                  <a:cubicBezTo>
                    <a:pt x="19" y="0"/>
                    <a:pt x="24" y="0"/>
                    <a:pt x="32" y="0"/>
                  </a:cubicBezTo>
                  <a:cubicBezTo>
                    <a:pt x="40" y="0"/>
                    <a:pt x="47" y="1"/>
                    <a:pt x="52" y="4"/>
                  </a:cubicBezTo>
                  <a:cubicBezTo>
                    <a:pt x="56" y="8"/>
                    <a:pt x="59" y="13"/>
                    <a:pt x="60" y="20"/>
                  </a:cubicBezTo>
                  <a:lnTo>
                    <a:pt x="40" y="21"/>
                  </a:lnTo>
                  <a:cubicBezTo>
                    <a:pt x="39" y="18"/>
                    <a:pt x="38" y="16"/>
                    <a:pt x="37" y="15"/>
                  </a:cubicBezTo>
                  <a:cubicBezTo>
                    <a:pt x="35" y="13"/>
                    <a:pt x="32" y="12"/>
                    <a:pt x="29" y="12"/>
                  </a:cubicBezTo>
                  <a:cubicBezTo>
                    <a:pt x="27" y="12"/>
                    <a:pt x="25" y="13"/>
                    <a:pt x="24" y="14"/>
                  </a:cubicBezTo>
                  <a:cubicBezTo>
                    <a:pt x="23" y="15"/>
                    <a:pt x="22" y="16"/>
                    <a:pt x="22" y="18"/>
                  </a:cubicBezTo>
                  <a:cubicBezTo>
                    <a:pt x="22" y="19"/>
                    <a:pt x="22" y="20"/>
                    <a:pt x="23" y="21"/>
                  </a:cubicBezTo>
                  <a:cubicBezTo>
                    <a:pt x="24" y="22"/>
                    <a:pt x="27" y="23"/>
                    <a:pt x="31" y="23"/>
                  </a:cubicBezTo>
                  <a:cubicBezTo>
                    <a:pt x="40" y="25"/>
                    <a:pt x="47" y="27"/>
                    <a:pt x="51" y="29"/>
                  </a:cubicBezTo>
                  <a:cubicBezTo>
                    <a:pt x="55" y="32"/>
                    <a:pt x="58" y="34"/>
                    <a:pt x="60" y="37"/>
                  </a:cubicBezTo>
                  <a:cubicBezTo>
                    <a:pt x="61" y="40"/>
                    <a:pt x="62" y="44"/>
                    <a:pt x="62" y="47"/>
                  </a:cubicBezTo>
                  <a:cubicBezTo>
                    <a:pt x="62" y="52"/>
                    <a:pt x="61" y="56"/>
                    <a:pt x="59" y="60"/>
                  </a:cubicBezTo>
                  <a:cubicBezTo>
                    <a:pt x="56" y="63"/>
                    <a:pt x="53" y="66"/>
                    <a:pt x="48" y="68"/>
                  </a:cubicBezTo>
                  <a:cubicBezTo>
                    <a:pt x="44" y="70"/>
                    <a:pt x="38" y="71"/>
                    <a:pt x="32" y="71"/>
                  </a:cubicBezTo>
                  <a:cubicBezTo>
                    <a:pt x="20" y="71"/>
                    <a:pt x="12" y="69"/>
                    <a:pt x="7" y="64"/>
                  </a:cubicBezTo>
                  <a:cubicBezTo>
                    <a:pt x="3" y="60"/>
                    <a:pt x="0" y="54"/>
                    <a:pt x="0" y="47"/>
                  </a:cubicBezTo>
                </a:path>
                <a:path w="217" h="71">
                  <a:moveTo>
                    <a:pt x="71" y="0"/>
                  </a:moveTo>
                  <a:lnTo>
                    <a:pt x="138" y="0"/>
                  </a:lnTo>
                  <a:lnTo>
                    <a:pt x="138" y="17"/>
                  </a:lnTo>
                  <a:lnTo>
                    <a:pt x="116" y="17"/>
                  </a:lnTo>
                  <a:lnTo>
                    <a:pt x="116" y="71"/>
                  </a:lnTo>
                  <a:lnTo>
                    <a:pt x="94" y="71"/>
                  </a:lnTo>
                  <a:lnTo>
                    <a:pt x="94" y="17"/>
                  </a:lnTo>
                  <a:lnTo>
                    <a:pt x="71" y="17"/>
                  </a:lnTo>
                  <a:lnTo>
                    <a:pt x="71" y="0"/>
                  </a:lnTo>
                  <a:close/>
                </a:path>
                <a:path w="217" h="71">
                  <a:moveTo>
                    <a:pt x="183" y="0"/>
                  </a:moveTo>
                  <a:cubicBezTo>
                    <a:pt x="199" y="0"/>
                    <a:pt x="213" y="11"/>
                    <a:pt x="217" y="26"/>
                  </a:cubicBezTo>
                  <a:lnTo>
                    <a:pt x="199" y="26"/>
                  </a:lnTo>
                  <a:cubicBezTo>
                    <a:pt x="195" y="20"/>
                    <a:pt x="189" y="16"/>
                    <a:pt x="183" y="16"/>
                  </a:cubicBezTo>
                  <a:cubicBezTo>
                    <a:pt x="172" y="16"/>
                    <a:pt x="164" y="25"/>
                    <a:pt x="164" y="35"/>
                  </a:cubicBezTo>
                  <a:cubicBezTo>
                    <a:pt x="164" y="46"/>
                    <a:pt x="172" y="54"/>
                    <a:pt x="183" y="54"/>
                  </a:cubicBezTo>
                  <a:cubicBezTo>
                    <a:pt x="189" y="54"/>
                    <a:pt x="195" y="51"/>
                    <a:pt x="199" y="45"/>
                  </a:cubicBezTo>
                  <a:lnTo>
                    <a:pt x="217" y="45"/>
                  </a:lnTo>
                  <a:cubicBezTo>
                    <a:pt x="213" y="60"/>
                    <a:pt x="199" y="71"/>
                    <a:pt x="183" y="71"/>
                  </a:cubicBezTo>
                  <a:cubicBezTo>
                    <a:pt x="163" y="71"/>
                    <a:pt x="147" y="55"/>
                    <a:pt x="147" y="35"/>
                  </a:cubicBezTo>
                  <a:cubicBezTo>
                    <a:pt x="147" y="16"/>
                    <a:pt x="163" y="0"/>
                    <a:pt x="183" y="0"/>
                  </a:cubicBezTo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2" name="path"/>
            <p:cNvSpPr/>
            <p:nvPr/>
          </p:nvSpPr>
          <p:spPr>
            <a:xfrm>
              <a:off x="6171" y="21220"/>
              <a:ext cx="493085" cy="454074"/>
            </a:xfrm>
            <a:custGeom>
              <a:avLst/>
              <a:gdLst/>
              <a:ahLst/>
              <a:cxnLst/>
              <a:rect l="0" t="0" r="0" b="0"/>
              <a:pathLst>
                <a:path w="776" h="715">
                  <a:moveTo>
                    <a:pt x="453" y="690"/>
                  </a:moveTo>
                  <a:cubicBezTo>
                    <a:pt x="453" y="690"/>
                    <a:pt x="450" y="691"/>
                    <a:pt x="451" y="695"/>
                  </a:cubicBezTo>
                  <a:cubicBezTo>
                    <a:pt x="451" y="700"/>
                    <a:pt x="453" y="701"/>
                    <a:pt x="457" y="703"/>
                  </a:cubicBezTo>
                  <a:cubicBezTo>
                    <a:pt x="464" y="705"/>
                    <a:pt x="474" y="697"/>
                    <a:pt x="468" y="689"/>
                  </a:cubicBezTo>
                  <a:cubicBezTo>
                    <a:pt x="466" y="686"/>
                    <a:pt x="464" y="688"/>
                    <a:pt x="464" y="690"/>
                  </a:cubicBezTo>
                  <a:cubicBezTo>
                    <a:pt x="464" y="693"/>
                    <a:pt x="462" y="695"/>
                    <a:pt x="462" y="695"/>
                  </a:cubicBezTo>
                  <a:cubicBezTo>
                    <a:pt x="462" y="695"/>
                    <a:pt x="457" y="694"/>
                    <a:pt x="457" y="691"/>
                  </a:cubicBezTo>
                  <a:cubicBezTo>
                    <a:pt x="457" y="688"/>
                    <a:pt x="453" y="690"/>
                    <a:pt x="453" y="690"/>
                  </a:cubicBezTo>
                  <a:moveTo>
                    <a:pt x="466" y="664"/>
                  </a:moveTo>
                  <a:cubicBezTo>
                    <a:pt x="473" y="658"/>
                    <a:pt x="491" y="659"/>
                    <a:pt x="492" y="669"/>
                  </a:cubicBezTo>
                  <a:cubicBezTo>
                    <a:pt x="492" y="673"/>
                    <a:pt x="492" y="677"/>
                    <a:pt x="485" y="678"/>
                  </a:cubicBezTo>
                  <a:cubicBezTo>
                    <a:pt x="478" y="679"/>
                    <a:pt x="479" y="673"/>
                    <a:pt x="479" y="673"/>
                  </a:cubicBezTo>
                  <a:lnTo>
                    <a:pt x="482" y="673"/>
                  </a:lnTo>
                  <a:cubicBezTo>
                    <a:pt x="482" y="673"/>
                    <a:pt x="484" y="670"/>
                    <a:pt x="483" y="668"/>
                  </a:cubicBezTo>
                  <a:cubicBezTo>
                    <a:pt x="482" y="666"/>
                    <a:pt x="479" y="666"/>
                    <a:pt x="472" y="668"/>
                  </a:cubicBezTo>
                  <a:cubicBezTo>
                    <a:pt x="465" y="670"/>
                    <a:pt x="459" y="680"/>
                    <a:pt x="459" y="680"/>
                  </a:cubicBezTo>
                  <a:cubicBezTo>
                    <a:pt x="459" y="680"/>
                    <a:pt x="463" y="678"/>
                    <a:pt x="470" y="680"/>
                  </a:cubicBezTo>
                  <a:cubicBezTo>
                    <a:pt x="481" y="686"/>
                    <a:pt x="480" y="707"/>
                    <a:pt x="462" y="710"/>
                  </a:cubicBezTo>
                  <a:cubicBezTo>
                    <a:pt x="443" y="714"/>
                    <a:pt x="439" y="701"/>
                    <a:pt x="443" y="687"/>
                  </a:cubicBezTo>
                  <a:cubicBezTo>
                    <a:pt x="447" y="673"/>
                    <a:pt x="466" y="664"/>
                    <a:pt x="466" y="664"/>
                  </a:cubicBezTo>
                  <a:moveTo>
                    <a:pt x="408" y="662"/>
                  </a:moveTo>
                  <a:lnTo>
                    <a:pt x="392" y="684"/>
                  </a:lnTo>
                  <a:cubicBezTo>
                    <a:pt x="392" y="684"/>
                    <a:pt x="405" y="682"/>
                    <a:pt x="409" y="686"/>
                  </a:cubicBezTo>
                  <a:cubicBezTo>
                    <a:pt x="413" y="690"/>
                    <a:pt x="413" y="694"/>
                    <a:pt x="411" y="698"/>
                  </a:cubicBezTo>
                  <a:cubicBezTo>
                    <a:pt x="410" y="702"/>
                    <a:pt x="405" y="704"/>
                    <a:pt x="401" y="704"/>
                  </a:cubicBezTo>
                  <a:cubicBezTo>
                    <a:pt x="397" y="703"/>
                    <a:pt x="394" y="701"/>
                    <a:pt x="394" y="697"/>
                  </a:cubicBezTo>
                  <a:cubicBezTo>
                    <a:pt x="395" y="694"/>
                    <a:pt x="397" y="699"/>
                    <a:pt x="397" y="699"/>
                  </a:cubicBezTo>
                  <a:cubicBezTo>
                    <a:pt x="397" y="699"/>
                    <a:pt x="399" y="699"/>
                    <a:pt x="400" y="697"/>
                  </a:cubicBezTo>
                  <a:cubicBezTo>
                    <a:pt x="401" y="694"/>
                    <a:pt x="402" y="690"/>
                    <a:pt x="399" y="688"/>
                  </a:cubicBezTo>
                  <a:cubicBezTo>
                    <a:pt x="396" y="687"/>
                    <a:pt x="390" y="686"/>
                    <a:pt x="387" y="690"/>
                  </a:cubicBezTo>
                  <a:cubicBezTo>
                    <a:pt x="384" y="695"/>
                    <a:pt x="383" y="706"/>
                    <a:pt x="390" y="710"/>
                  </a:cubicBezTo>
                  <a:cubicBezTo>
                    <a:pt x="397" y="715"/>
                    <a:pt x="411" y="713"/>
                    <a:pt x="417" y="708"/>
                  </a:cubicBezTo>
                  <a:cubicBezTo>
                    <a:pt x="422" y="702"/>
                    <a:pt x="424" y="697"/>
                    <a:pt x="424" y="691"/>
                  </a:cubicBezTo>
                  <a:cubicBezTo>
                    <a:pt x="424" y="686"/>
                    <a:pt x="422" y="680"/>
                    <a:pt x="417" y="679"/>
                  </a:cubicBezTo>
                  <a:cubicBezTo>
                    <a:pt x="412" y="677"/>
                    <a:pt x="406" y="677"/>
                    <a:pt x="406" y="677"/>
                  </a:cubicBezTo>
                  <a:lnTo>
                    <a:pt x="412" y="669"/>
                  </a:lnTo>
                  <a:lnTo>
                    <a:pt x="425" y="670"/>
                  </a:lnTo>
                  <a:lnTo>
                    <a:pt x="429" y="678"/>
                  </a:lnTo>
                  <a:cubicBezTo>
                    <a:pt x="429" y="678"/>
                    <a:pt x="432" y="671"/>
                    <a:pt x="435" y="668"/>
                  </a:cubicBezTo>
                  <a:cubicBezTo>
                    <a:pt x="439" y="666"/>
                    <a:pt x="444" y="663"/>
                    <a:pt x="444" y="663"/>
                  </a:cubicBezTo>
                  <a:lnTo>
                    <a:pt x="408" y="662"/>
                  </a:lnTo>
                  <a:close/>
                  <a:moveTo>
                    <a:pt x="352" y="680"/>
                  </a:moveTo>
                  <a:cubicBezTo>
                    <a:pt x="352" y="680"/>
                    <a:pt x="357" y="676"/>
                    <a:pt x="359" y="676"/>
                  </a:cubicBezTo>
                  <a:cubicBezTo>
                    <a:pt x="362" y="676"/>
                    <a:pt x="363" y="678"/>
                    <a:pt x="363" y="680"/>
                  </a:cubicBezTo>
                  <a:cubicBezTo>
                    <a:pt x="363" y="682"/>
                    <a:pt x="365" y="682"/>
                    <a:pt x="366" y="681"/>
                  </a:cubicBezTo>
                  <a:cubicBezTo>
                    <a:pt x="368" y="680"/>
                    <a:pt x="369" y="673"/>
                    <a:pt x="365" y="669"/>
                  </a:cubicBezTo>
                  <a:cubicBezTo>
                    <a:pt x="359" y="665"/>
                    <a:pt x="350" y="666"/>
                    <a:pt x="349" y="674"/>
                  </a:cubicBezTo>
                  <a:cubicBezTo>
                    <a:pt x="348" y="680"/>
                    <a:pt x="352" y="680"/>
                    <a:pt x="352" y="680"/>
                  </a:cubicBezTo>
                  <a:moveTo>
                    <a:pt x="355" y="690"/>
                  </a:moveTo>
                  <a:cubicBezTo>
                    <a:pt x="355" y="690"/>
                    <a:pt x="344" y="687"/>
                    <a:pt x="342" y="681"/>
                  </a:cubicBezTo>
                  <a:cubicBezTo>
                    <a:pt x="340" y="675"/>
                    <a:pt x="342" y="662"/>
                    <a:pt x="353" y="660"/>
                  </a:cubicBezTo>
                  <a:cubicBezTo>
                    <a:pt x="364" y="658"/>
                    <a:pt x="376" y="664"/>
                    <a:pt x="376" y="676"/>
                  </a:cubicBezTo>
                  <a:cubicBezTo>
                    <a:pt x="377" y="690"/>
                    <a:pt x="362" y="704"/>
                    <a:pt x="349" y="708"/>
                  </a:cubicBezTo>
                  <a:cubicBezTo>
                    <a:pt x="335" y="712"/>
                    <a:pt x="330" y="711"/>
                    <a:pt x="326" y="706"/>
                  </a:cubicBezTo>
                  <a:cubicBezTo>
                    <a:pt x="324" y="704"/>
                    <a:pt x="325" y="701"/>
                    <a:pt x="327" y="698"/>
                  </a:cubicBezTo>
                  <a:cubicBezTo>
                    <a:pt x="328" y="697"/>
                    <a:pt x="330" y="697"/>
                    <a:pt x="331" y="697"/>
                  </a:cubicBezTo>
                  <a:cubicBezTo>
                    <a:pt x="335" y="697"/>
                    <a:pt x="332" y="700"/>
                    <a:pt x="333" y="703"/>
                  </a:cubicBezTo>
                  <a:cubicBezTo>
                    <a:pt x="334" y="707"/>
                    <a:pt x="344" y="704"/>
                    <a:pt x="349" y="700"/>
                  </a:cubicBezTo>
                  <a:cubicBezTo>
                    <a:pt x="353" y="696"/>
                    <a:pt x="355" y="690"/>
                    <a:pt x="355" y="690"/>
                  </a:cubicBezTo>
                  <a:moveTo>
                    <a:pt x="331" y="659"/>
                  </a:moveTo>
                  <a:lnTo>
                    <a:pt x="307" y="662"/>
                  </a:lnTo>
                  <a:lnTo>
                    <a:pt x="312" y="669"/>
                  </a:lnTo>
                  <a:lnTo>
                    <a:pt x="284" y="711"/>
                  </a:lnTo>
                  <a:lnTo>
                    <a:pt x="298" y="711"/>
                  </a:lnTo>
                  <a:lnTo>
                    <a:pt x="331" y="659"/>
                  </a:lnTo>
                  <a:close/>
                </a:path>
                <a:path w="776" h="715">
                  <a:moveTo>
                    <a:pt x="69" y="366"/>
                  </a:moveTo>
                  <a:lnTo>
                    <a:pt x="69" y="364"/>
                  </a:lnTo>
                  <a:lnTo>
                    <a:pt x="71" y="364"/>
                  </a:lnTo>
                  <a:cubicBezTo>
                    <a:pt x="72" y="364"/>
                    <a:pt x="72" y="364"/>
                    <a:pt x="73" y="365"/>
                  </a:cubicBezTo>
                  <a:cubicBezTo>
                    <a:pt x="73" y="366"/>
                    <a:pt x="72" y="366"/>
                    <a:pt x="72" y="366"/>
                  </a:cubicBezTo>
                  <a:cubicBezTo>
                    <a:pt x="69" y="367"/>
                    <a:pt x="70" y="365"/>
                    <a:pt x="69" y="366"/>
                  </a:cubicBezTo>
                  <a:moveTo>
                    <a:pt x="62" y="366"/>
                  </a:moveTo>
                  <a:cubicBezTo>
                    <a:pt x="63" y="366"/>
                    <a:pt x="62" y="365"/>
                    <a:pt x="62" y="365"/>
                  </a:cubicBezTo>
                  <a:cubicBezTo>
                    <a:pt x="62" y="364"/>
                    <a:pt x="61" y="364"/>
                    <a:pt x="61" y="363"/>
                  </a:cubicBezTo>
                  <a:cubicBezTo>
                    <a:pt x="61" y="363"/>
                    <a:pt x="60" y="363"/>
                    <a:pt x="62" y="362"/>
                  </a:cubicBezTo>
                  <a:cubicBezTo>
                    <a:pt x="62" y="361"/>
                    <a:pt x="62" y="362"/>
                    <a:pt x="63" y="361"/>
                  </a:cubicBezTo>
                  <a:cubicBezTo>
                    <a:pt x="65" y="360"/>
                    <a:pt x="64" y="361"/>
                    <a:pt x="65" y="362"/>
                  </a:cubicBezTo>
                  <a:cubicBezTo>
                    <a:pt x="65" y="363"/>
                    <a:pt x="62" y="366"/>
                    <a:pt x="62" y="366"/>
                  </a:cubicBezTo>
                  <a:moveTo>
                    <a:pt x="34" y="349"/>
                  </a:moveTo>
                  <a:cubicBezTo>
                    <a:pt x="34" y="349"/>
                    <a:pt x="33" y="345"/>
                    <a:pt x="35" y="345"/>
                  </a:cubicBezTo>
                  <a:cubicBezTo>
                    <a:pt x="38" y="343"/>
                    <a:pt x="38" y="342"/>
                    <a:pt x="41" y="342"/>
                  </a:cubicBezTo>
                  <a:cubicBezTo>
                    <a:pt x="45" y="341"/>
                    <a:pt x="45" y="341"/>
                    <a:pt x="49" y="344"/>
                  </a:cubicBezTo>
                  <a:cubicBezTo>
                    <a:pt x="53" y="346"/>
                    <a:pt x="58" y="351"/>
                    <a:pt x="57" y="355"/>
                  </a:cubicBezTo>
                  <a:cubicBezTo>
                    <a:pt x="55" y="359"/>
                    <a:pt x="55" y="358"/>
                    <a:pt x="50" y="357"/>
                  </a:cubicBezTo>
                  <a:cubicBezTo>
                    <a:pt x="46" y="356"/>
                    <a:pt x="38" y="353"/>
                    <a:pt x="37" y="352"/>
                  </a:cubicBezTo>
                  <a:cubicBezTo>
                    <a:pt x="35" y="350"/>
                    <a:pt x="34" y="349"/>
                    <a:pt x="34" y="349"/>
                  </a:cubicBezTo>
                  <a:moveTo>
                    <a:pt x="32" y="371"/>
                  </a:moveTo>
                  <a:cubicBezTo>
                    <a:pt x="32" y="371"/>
                    <a:pt x="38" y="377"/>
                    <a:pt x="41" y="376"/>
                  </a:cubicBezTo>
                  <a:cubicBezTo>
                    <a:pt x="44" y="376"/>
                    <a:pt x="46" y="373"/>
                    <a:pt x="50" y="375"/>
                  </a:cubicBezTo>
                  <a:cubicBezTo>
                    <a:pt x="53" y="377"/>
                    <a:pt x="58" y="380"/>
                    <a:pt x="57" y="382"/>
                  </a:cubicBezTo>
                  <a:cubicBezTo>
                    <a:pt x="56" y="385"/>
                    <a:pt x="56" y="387"/>
                    <a:pt x="53" y="387"/>
                  </a:cubicBezTo>
                  <a:cubicBezTo>
                    <a:pt x="51" y="387"/>
                    <a:pt x="46" y="387"/>
                    <a:pt x="44" y="387"/>
                  </a:cubicBezTo>
                  <a:cubicBezTo>
                    <a:pt x="41" y="387"/>
                    <a:pt x="41" y="388"/>
                    <a:pt x="41" y="388"/>
                  </a:cubicBezTo>
                  <a:cubicBezTo>
                    <a:pt x="41" y="388"/>
                    <a:pt x="57" y="396"/>
                    <a:pt x="63" y="397"/>
                  </a:cubicBezTo>
                  <a:cubicBezTo>
                    <a:pt x="69" y="397"/>
                    <a:pt x="69" y="394"/>
                    <a:pt x="72" y="391"/>
                  </a:cubicBezTo>
                  <a:cubicBezTo>
                    <a:pt x="76" y="388"/>
                    <a:pt x="74" y="384"/>
                    <a:pt x="80" y="385"/>
                  </a:cubicBezTo>
                  <a:cubicBezTo>
                    <a:pt x="85" y="386"/>
                    <a:pt x="97" y="386"/>
                    <a:pt x="100" y="382"/>
                  </a:cubicBezTo>
                  <a:cubicBezTo>
                    <a:pt x="104" y="378"/>
                    <a:pt x="108" y="365"/>
                    <a:pt x="108" y="358"/>
                  </a:cubicBezTo>
                  <a:cubicBezTo>
                    <a:pt x="107" y="350"/>
                    <a:pt x="105" y="347"/>
                    <a:pt x="101" y="348"/>
                  </a:cubicBezTo>
                  <a:cubicBezTo>
                    <a:pt x="96" y="349"/>
                    <a:pt x="95" y="360"/>
                    <a:pt x="95" y="365"/>
                  </a:cubicBezTo>
                  <a:cubicBezTo>
                    <a:pt x="95" y="370"/>
                    <a:pt x="93" y="376"/>
                    <a:pt x="89" y="376"/>
                  </a:cubicBezTo>
                  <a:cubicBezTo>
                    <a:pt x="87" y="376"/>
                    <a:pt x="86" y="376"/>
                    <a:pt x="85" y="375"/>
                  </a:cubicBezTo>
                  <a:cubicBezTo>
                    <a:pt x="83" y="373"/>
                    <a:pt x="83" y="370"/>
                    <a:pt x="83" y="366"/>
                  </a:cubicBezTo>
                  <a:cubicBezTo>
                    <a:pt x="83" y="362"/>
                    <a:pt x="83" y="357"/>
                    <a:pt x="80" y="356"/>
                  </a:cubicBezTo>
                  <a:cubicBezTo>
                    <a:pt x="78" y="356"/>
                    <a:pt x="70" y="353"/>
                    <a:pt x="66" y="349"/>
                  </a:cubicBezTo>
                  <a:cubicBezTo>
                    <a:pt x="62" y="345"/>
                    <a:pt x="60" y="345"/>
                    <a:pt x="59" y="339"/>
                  </a:cubicBezTo>
                  <a:cubicBezTo>
                    <a:pt x="56" y="335"/>
                    <a:pt x="55" y="331"/>
                    <a:pt x="53" y="331"/>
                  </a:cubicBezTo>
                  <a:cubicBezTo>
                    <a:pt x="52" y="331"/>
                    <a:pt x="45" y="333"/>
                    <a:pt x="39" y="338"/>
                  </a:cubicBezTo>
                  <a:cubicBezTo>
                    <a:pt x="34" y="342"/>
                    <a:pt x="28" y="343"/>
                    <a:pt x="28" y="343"/>
                  </a:cubicBezTo>
                  <a:cubicBezTo>
                    <a:pt x="28" y="343"/>
                    <a:pt x="24" y="342"/>
                    <a:pt x="19" y="341"/>
                  </a:cubicBezTo>
                  <a:cubicBezTo>
                    <a:pt x="14" y="341"/>
                    <a:pt x="11" y="339"/>
                    <a:pt x="6" y="342"/>
                  </a:cubicBezTo>
                  <a:cubicBezTo>
                    <a:pt x="1" y="345"/>
                    <a:pt x="0" y="348"/>
                    <a:pt x="0" y="348"/>
                  </a:cubicBezTo>
                  <a:cubicBezTo>
                    <a:pt x="0" y="348"/>
                    <a:pt x="6" y="347"/>
                    <a:pt x="9" y="348"/>
                  </a:cubicBezTo>
                  <a:cubicBezTo>
                    <a:pt x="11" y="349"/>
                    <a:pt x="17" y="353"/>
                    <a:pt x="20" y="356"/>
                  </a:cubicBezTo>
                  <a:cubicBezTo>
                    <a:pt x="24" y="359"/>
                    <a:pt x="27" y="363"/>
                    <a:pt x="29" y="366"/>
                  </a:cubicBezTo>
                  <a:cubicBezTo>
                    <a:pt x="31" y="370"/>
                    <a:pt x="32" y="371"/>
                    <a:pt x="32" y="371"/>
                  </a:cubicBezTo>
                </a:path>
                <a:path w="776" h="715">
                  <a:moveTo>
                    <a:pt x="279" y="48"/>
                  </a:moveTo>
                  <a:cubicBezTo>
                    <a:pt x="279" y="48"/>
                    <a:pt x="278" y="52"/>
                    <a:pt x="279" y="53"/>
                  </a:cubicBezTo>
                  <a:cubicBezTo>
                    <a:pt x="281" y="55"/>
                    <a:pt x="283" y="53"/>
                    <a:pt x="284" y="52"/>
                  </a:cubicBezTo>
                  <a:cubicBezTo>
                    <a:pt x="285" y="52"/>
                    <a:pt x="286" y="50"/>
                    <a:pt x="285" y="48"/>
                  </a:cubicBezTo>
                  <a:cubicBezTo>
                    <a:pt x="285" y="47"/>
                    <a:pt x="285" y="47"/>
                    <a:pt x="283" y="46"/>
                  </a:cubicBezTo>
                  <a:cubicBezTo>
                    <a:pt x="280" y="45"/>
                    <a:pt x="279" y="46"/>
                    <a:pt x="279" y="48"/>
                  </a:cubicBezTo>
                  <a:moveTo>
                    <a:pt x="274" y="34"/>
                  </a:moveTo>
                  <a:cubicBezTo>
                    <a:pt x="274" y="34"/>
                    <a:pt x="273" y="36"/>
                    <a:pt x="275" y="38"/>
                  </a:cubicBezTo>
                  <a:cubicBezTo>
                    <a:pt x="276" y="38"/>
                    <a:pt x="277" y="39"/>
                    <a:pt x="278" y="38"/>
                  </a:cubicBezTo>
                  <a:cubicBezTo>
                    <a:pt x="282" y="37"/>
                    <a:pt x="280" y="31"/>
                    <a:pt x="277" y="33"/>
                  </a:cubicBezTo>
                  <a:cubicBezTo>
                    <a:pt x="275" y="33"/>
                    <a:pt x="274" y="34"/>
                    <a:pt x="274" y="34"/>
                  </a:cubicBezTo>
                  <a:moveTo>
                    <a:pt x="270" y="2"/>
                  </a:moveTo>
                  <a:cubicBezTo>
                    <a:pt x="270" y="2"/>
                    <a:pt x="271" y="0"/>
                    <a:pt x="273" y="0"/>
                  </a:cubicBezTo>
                  <a:cubicBezTo>
                    <a:pt x="275" y="1"/>
                    <a:pt x="280" y="3"/>
                    <a:pt x="280" y="3"/>
                  </a:cubicBezTo>
                  <a:cubicBezTo>
                    <a:pt x="280" y="3"/>
                    <a:pt x="281" y="4"/>
                    <a:pt x="281" y="6"/>
                  </a:cubicBezTo>
                  <a:cubicBezTo>
                    <a:pt x="282" y="7"/>
                    <a:pt x="285" y="14"/>
                    <a:pt x="286" y="16"/>
                  </a:cubicBezTo>
                  <a:cubicBezTo>
                    <a:pt x="287" y="18"/>
                    <a:pt x="289" y="20"/>
                    <a:pt x="291" y="22"/>
                  </a:cubicBezTo>
                  <a:cubicBezTo>
                    <a:pt x="293" y="24"/>
                    <a:pt x="297" y="27"/>
                    <a:pt x="299" y="29"/>
                  </a:cubicBezTo>
                  <a:cubicBezTo>
                    <a:pt x="301" y="32"/>
                    <a:pt x="301" y="32"/>
                    <a:pt x="302" y="34"/>
                  </a:cubicBezTo>
                  <a:cubicBezTo>
                    <a:pt x="303" y="36"/>
                    <a:pt x="303" y="38"/>
                    <a:pt x="302" y="40"/>
                  </a:cubicBezTo>
                  <a:cubicBezTo>
                    <a:pt x="301" y="42"/>
                    <a:pt x="300" y="46"/>
                    <a:pt x="300" y="48"/>
                  </a:cubicBezTo>
                  <a:cubicBezTo>
                    <a:pt x="300" y="51"/>
                    <a:pt x="303" y="54"/>
                    <a:pt x="303" y="55"/>
                  </a:cubicBezTo>
                  <a:cubicBezTo>
                    <a:pt x="303" y="55"/>
                    <a:pt x="306" y="62"/>
                    <a:pt x="306" y="62"/>
                  </a:cubicBezTo>
                  <a:lnTo>
                    <a:pt x="306" y="64"/>
                  </a:lnTo>
                  <a:cubicBezTo>
                    <a:pt x="305" y="66"/>
                    <a:pt x="304" y="67"/>
                    <a:pt x="304" y="69"/>
                  </a:cubicBezTo>
                  <a:cubicBezTo>
                    <a:pt x="303" y="72"/>
                    <a:pt x="305" y="76"/>
                    <a:pt x="306" y="78"/>
                  </a:cubicBezTo>
                  <a:cubicBezTo>
                    <a:pt x="306" y="80"/>
                    <a:pt x="309" y="90"/>
                    <a:pt x="309" y="90"/>
                  </a:cubicBezTo>
                  <a:cubicBezTo>
                    <a:pt x="310" y="91"/>
                    <a:pt x="310" y="94"/>
                    <a:pt x="310" y="94"/>
                  </a:cubicBezTo>
                  <a:cubicBezTo>
                    <a:pt x="309" y="94"/>
                    <a:pt x="309" y="94"/>
                    <a:pt x="307" y="93"/>
                  </a:cubicBezTo>
                  <a:cubicBezTo>
                    <a:pt x="305" y="91"/>
                    <a:pt x="303" y="87"/>
                    <a:pt x="300" y="83"/>
                  </a:cubicBezTo>
                  <a:cubicBezTo>
                    <a:pt x="298" y="80"/>
                    <a:pt x="295" y="73"/>
                    <a:pt x="293" y="70"/>
                  </a:cubicBezTo>
                  <a:cubicBezTo>
                    <a:pt x="293" y="68"/>
                    <a:pt x="289" y="64"/>
                    <a:pt x="288" y="62"/>
                  </a:cubicBezTo>
                  <a:cubicBezTo>
                    <a:pt x="287" y="60"/>
                    <a:pt x="280" y="65"/>
                    <a:pt x="279" y="65"/>
                  </a:cubicBezTo>
                  <a:cubicBezTo>
                    <a:pt x="277" y="66"/>
                    <a:pt x="275" y="68"/>
                    <a:pt x="272" y="64"/>
                  </a:cubicBezTo>
                  <a:cubicBezTo>
                    <a:pt x="268" y="59"/>
                    <a:pt x="272" y="58"/>
                    <a:pt x="272" y="55"/>
                  </a:cubicBezTo>
                  <a:cubicBezTo>
                    <a:pt x="272" y="54"/>
                    <a:pt x="274" y="48"/>
                    <a:pt x="273" y="47"/>
                  </a:cubicBezTo>
                  <a:cubicBezTo>
                    <a:pt x="272" y="45"/>
                    <a:pt x="269" y="47"/>
                    <a:pt x="268" y="45"/>
                  </a:cubicBezTo>
                  <a:cubicBezTo>
                    <a:pt x="266" y="42"/>
                    <a:pt x="266" y="38"/>
                    <a:pt x="266" y="36"/>
                  </a:cubicBezTo>
                  <a:cubicBezTo>
                    <a:pt x="266" y="34"/>
                    <a:pt x="265" y="31"/>
                    <a:pt x="265" y="30"/>
                  </a:cubicBezTo>
                  <a:cubicBezTo>
                    <a:pt x="265" y="27"/>
                    <a:pt x="265" y="27"/>
                    <a:pt x="268" y="26"/>
                  </a:cubicBezTo>
                  <a:cubicBezTo>
                    <a:pt x="269" y="24"/>
                    <a:pt x="275" y="22"/>
                    <a:pt x="275" y="22"/>
                  </a:cubicBezTo>
                  <a:lnTo>
                    <a:pt x="277" y="19"/>
                  </a:lnTo>
                  <a:lnTo>
                    <a:pt x="270" y="2"/>
                  </a:lnTo>
                  <a:close/>
                  <a:moveTo>
                    <a:pt x="237" y="24"/>
                  </a:moveTo>
                  <a:cubicBezTo>
                    <a:pt x="237" y="28"/>
                    <a:pt x="237" y="33"/>
                    <a:pt x="237" y="36"/>
                  </a:cubicBezTo>
                  <a:cubicBezTo>
                    <a:pt x="239" y="39"/>
                    <a:pt x="240" y="42"/>
                    <a:pt x="240" y="45"/>
                  </a:cubicBezTo>
                  <a:cubicBezTo>
                    <a:pt x="241" y="47"/>
                    <a:pt x="240" y="48"/>
                    <a:pt x="240" y="48"/>
                  </a:cubicBezTo>
                  <a:cubicBezTo>
                    <a:pt x="240" y="48"/>
                    <a:pt x="237" y="52"/>
                    <a:pt x="236" y="54"/>
                  </a:cubicBezTo>
                  <a:cubicBezTo>
                    <a:pt x="233" y="55"/>
                    <a:pt x="230" y="61"/>
                    <a:pt x="228" y="65"/>
                  </a:cubicBezTo>
                  <a:cubicBezTo>
                    <a:pt x="227" y="69"/>
                    <a:pt x="228" y="73"/>
                    <a:pt x="230" y="73"/>
                  </a:cubicBezTo>
                  <a:cubicBezTo>
                    <a:pt x="233" y="72"/>
                    <a:pt x="234" y="70"/>
                    <a:pt x="235" y="68"/>
                  </a:cubicBezTo>
                  <a:cubicBezTo>
                    <a:pt x="237" y="66"/>
                    <a:pt x="240" y="64"/>
                    <a:pt x="240" y="66"/>
                  </a:cubicBezTo>
                  <a:cubicBezTo>
                    <a:pt x="241" y="67"/>
                    <a:pt x="240" y="75"/>
                    <a:pt x="240" y="77"/>
                  </a:cubicBezTo>
                  <a:cubicBezTo>
                    <a:pt x="240" y="80"/>
                    <a:pt x="239" y="86"/>
                    <a:pt x="240" y="88"/>
                  </a:cubicBezTo>
                  <a:cubicBezTo>
                    <a:pt x="240" y="90"/>
                    <a:pt x="243" y="93"/>
                    <a:pt x="243" y="94"/>
                  </a:cubicBezTo>
                  <a:cubicBezTo>
                    <a:pt x="244" y="94"/>
                    <a:pt x="244" y="96"/>
                    <a:pt x="245" y="95"/>
                  </a:cubicBezTo>
                  <a:cubicBezTo>
                    <a:pt x="246" y="95"/>
                    <a:pt x="247" y="94"/>
                    <a:pt x="247" y="94"/>
                  </a:cubicBezTo>
                  <a:cubicBezTo>
                    <a:pt x="247" y="94"/>
                    <a:pt x="249" y="91"/>
                    <a:pt x="250" y="89"/>
                  </a:cubicBezTo>
                  <a:cubicBezTo>
                    <a:pt x="251" y="87"/>
                    <a:pt x="252" y="85"/>
                    <a:pt x="252" y="83"/>
                  </a:cubicBezTo>
                  <a:cubicBezTo>
                    <a:pt x="253" y="82"/>
                    <a:pt x="254" y="81"/>
                    <a:pt x="255" y="80"/>
                  </a:cubicBezTo>
                  <a:cubicBezTo>
                    <a:pt x="257" y="80"/>
                    <a:pt x="258" y="83"/>
                    <a:pt x="259" y="84"/>
                  </a:cubicBezTo>
                  <a:cubicBezTo>
                    <a:pt x="259" y="85"/>
                    <a:pt x="261" y="90"/>
                    <a:pt x="261" y="90"/>
                  </a:cubicBezTo>
                  <a:cubicBezTo>
                    <a:pt x="261" y="91"/>
                    <a:pt x="261" y="91"/>
                    <a:pt x="260" y="92"/>
                  </a:cubicBezTo>
                  <a:cubicBezTo>
                    <a:pt x="259" y="93"/>
                    <a:pt x="259" y="94"/>
                    <a:pt x="259" y="94"/>
                  </a:cubicBezTo>
                  <a:lnTo>
                    <a:pt x="258" y="94"/>
                  </a:lnTo>
                  <a:cubicBezTo>
                    <a:pt x="258" y="94"/>
                    <a:pt x="259" y="95"/>
                    <a:pt x="261" y="97"/>
                  </a:cubicBezTo>
                  <a:cubicBezTo>
                    <a:pt x="262" y="97"/>
                    <a:pt x="265" y="99"/>
                    <a:pt x="266" y="97"/>
                  </a:cubicBezTo>
                  <a:cubicBezTo>
                    <a:pt x="268" y="97"/>
                    <a:pt x="268" y="96"/>
                    <a:pt x="268" y="95"/>
                  </a:cubicBezTo>
                  <a:cubicBezTo>
                    <a:pt x="268" y="94"/>
                    <a:pt x="269" y="93"/>
                    <a:pt x="268" y="92"/>
                  </a:cubicBezTo>
                  <a:cubicBezTo>
                    <a:pt x="268" y="91"/>
                    <a:pt x="265" y="84"/>
                    <a:pt x="264" y="82"/>
                  </a:cubicBezTo>
                  <a:cubicBezTo>
                    <a:pt x="263" y="80"/>
                    <a:pt x="262" y="77"/>
                    <a:pt x="261" y="75"/>
                  </a:cubicBezTo>
                  <a:cubicBezTo>
                    <a:pt x="259" y="72"/>
                    <a:pt x="258" y="69"/>
                    <a:pt x="258" y="69"/>
                  </a:cubicBezTo>
                  <a:cubicBezTo>
                    <a:pt x="258" y="69"/>
                    <a:pt x="261" y="62"/>
                    <a:pt x="261" y="58"/>
                  </a:cubicBezTo>
                  <a:cubicBezTo>
                    <a:pt x="262" y="54"/>
                    <a:pt x="262" y="52"/>
                    <a:pt x="262" y="50"/>
                  </a:cubicBezTo>
                  <a:cubicBezTo>
                    <a:pt x="262" y="48"/>
                    <a:pt x="263" y="46"/>
                    <a:pt x="262" y="45"/>
                  </a:cubicBezTo>
                  <a:cubicBezTo>
                    <a:pt x="261" y="43"/>
                    <a:pt x="261" y="41"/>
                    <a:pt x="261" y="41"/>
                  </a:cubicBezTo>
                  <a:cubicBezTo>
                    <a:pt x="261" y="41"/>
                    <a:pt x="260" y="42"/>
                    <a:pt x="260" y="45"/>
                  </a:cubicBezTo>
                  <a:cubicBezTo>
                    <a:pt x="259" y="47"/>
                    <a:pt x="258" y="52"/>
                    <a:pt x="258" y="54"/>
                  </a:cubicBezTo>
                  <a:cubicBezTo>
                    <a:pt x="258" y="55"/>
                    <a:pt x="257" y="59"/>
                    <a:pt x="256" y="59"/>
                  </a:cubicBezTo>
                  <a:cubicBezTo>
                    <a:pt x="255" y="60"/>
                    <a:pt x="254" y="61"/>
                    <a:pt x="252" y="60"/>
                  </a:cubicBezTo>
                  <a:cubicBezTo>
                    <a:pt x="251" y="60"/>
                    <a:pt x="250" y="59"/>
                    <a:pt x="250" y="59"/>
                  </a:cubicBezTo>
                  <a:cubicBezTo>
                    <a:pt x="250" y="59"/>
                    <a:pt x="249" y="58"/>
                    <a:pt x="250" y="56"/>
                  </a:cubicBezTo>
                  <a:cubicBezTo>
                    <a:pt x="250" y="55"/>
                    <a:pt x="250" y="54"/>
                    <a:pt x="249" y="53"/>
                  </a:cubicBezTo>
                  <a:cubicBezTo>
                    <a:pt x="249" y="52"/>
                    <a:pt x="247" y="48"/>
                    <a:pt x="246" y="48"/>
                  </a:cubicBezTo>
                  <a:cubicBezTo>
                    <a:pt x="245" y="48"/>
                    <a:pt x="244" y="45"/>
                    <a:pt x="244" y="45"/>
                  </a:cubicBezTo>
                  <a:cubicBezTo>
                    <a:pt x="244" y="44"/>
                    <a:pt x="241" y="38"/>
                    <a:pt x="242" y="36"/>
                  </a:cubicBezTo>
                  <a:cubicBezTo>
                    <a:pt x="242" y="34"/>
                    <a:pt x="244" y="27"/>
                    <a:pt x="246" y="25"/>
                  </a:cubicBezTo>
                  <a:cubicBezTo>
                    <a:pt x="247" y="23"/>
                    <a:pt x="247" y="20"/>
                    <a:pt x="247" y="17"/>
                  </a:cubicBezTo>
                  <a:cubicBezTo>
                    <a:pt x="246" y="10"/>
                    <a:pt x="242" y="12"/>
                    <a:pt x="240" y="16"/>
                  </a:cubicBezTo>
                  <a:cubicBezTo>
                    <a:pt x="238" y="18"/>
                    <a:pt x="237" y="22"/>
                    <a:pt x="237" y="24"/>
                  </a:cubicBezTo>
                </a:path>
                <a:path w="776" h="715">
                  <a:moveTo>
                    <a:pt x="505" y="72"/>
                  </a:moveTo>
                  <a:cubicBezTo>
                    <a:pt x="505" y="72"/>
                    <a:pt x="506" y="71"/>
                    <a:pt x="508" y="70"/>
                  </a:cubicBezTo>
                  <a:cubicBezTo>
                    <a:pt x="510" y="70"/>
                    <a:pt x="511" y="69"/>
                    <a:pt x="511" y="71"/>
                  </a:cubicBezTo>
                  <a:cubicBezTo>
                    <a:pt x="510" y="73"/>
                    <a:pt x="510" y="74"/>
                    <a:pt x="509" y="76"/>
                  </a:cubicBezTo>
                  <a:cubicBezTo>
                    <a:pt x="509" y="76"/>
                    <a:pt x="507" y="79"/>
                    <a:pt x="506" y="79"/>
                  </a:cubicBezTo>
                  <a:cubicBezTo>
                    <a:pt x="504" y="78"/>
                    <a:pt x="503" y="77"/>
                    <a:pt x="503" y="76"/>
                  </a:cubicBezTo>
                  <a:cubicBezTo>
                    <a:pt x="502" y="76"/>
                    <a:pt x="503" y="74"/>
                    <a:pt x="504" y="73"/>
                  </a:cubicBezTo>
                  <a:cubicBezTo>
                    <a:pt x="504" y="73"/>
                    <a:pt x="505" y="72"/>
                    <a:pt x="505" y="72"/>
                  </a:cubicBezTo>
                  <a:moveTo>
                    <a:pt x="494" y="52"/>
                  </a:moveTo>
                  <a:cubicBezTo>
                    <a:pt x="494" y="52"/>
                    <a:pt x="495" y="52"/>
                    <a:pt x="495" y="53"/>
                  </a:cubicBezTo>
                  <a:cubicBezTo>
                    <a:pt x="496" y="55"/>
                    <a:pt x="496" y="53"/>
                    <a:pt x="497" y="55"/>
                  </a:cubicBezTo>
                  <a:cubicBezTo>
                    <a:pt x="497" y="55"/>
                    <a:pt x="499" y="55"/>
                    <a:pt x="499" y="56"/>
                  </a:cubicBezTo>
                  <a:cubicBezTo>
                    <a:pt x="499" y="56"/>
                    <a:pt x="499" y="57"/>
                    <a:pt x="499" y="58"/>
                  </a:cubicBezTo>
                  <a:cubicBezTo>
                    <a:pt x="499" y="59"/>
                    <a:pt x="498" y="61"/>
                    <a:pt x="497" y="62"/>
                  </a:cubicBezTo>
                  <a:cubicBezTo>
                    <a:pt x="496" y="62"/>
                    <a:pt x="494" y="62"/>
                    <a:pt x="494" y="61"/>
                  </a:cubicBezTo>
                  <a:cubicBezTo>
                    <a:pt x="493" y="60"/>
                    <a:pt x="491" y="60"/>
                    <a:pt x="490" y="60"/>
                  </a:cubicBezTo>
                  <a:cubicBezTo>
                    <a:pt x="489" y="59"/>
                    <a:pt x="490" y="58"/>
                    <a:pt x="491" y="57"/>
                  </a:cubicBezTo>
                  <a:cubicBezTo>
                    <a:pt x="492" y="55"/>
                    <a:pt x="491" y="55"/>
                    <a:pt x="492" y="55"/>
                  </a:cubicBezTo>
                  <a:cubicBezTo>
                    <a:pt x="493" y="54"/>
                    <a:pt x="494" y="52"/>
                    <a:pt x="494" y="52"/>
                  </a:cubicBezTo>
                  <a:moveTo>
                    <a:pt x="490" y="25"/>
                  </a:moveTo>
                  <a:cubicBezTo>
                    <a:pt x="490" y="25"/>
                    <a:pt x="486" y="27"/>
                    <a:pt x="485" y="30"/>
                  </a:cubicBezTo>
                  <a:cubicBezTo>
                    <a:pt x="482" y="33"/>
                    <a:pt x="480" y="39"/>
                    <a:pt x="478" y="41"/>
                  </a:cubicBezTo>
                  <a:cubicBezTo>
                    <a:pt x="478" y="41"/>
                    <a:pt x="476" y="41"/>
                    <a:pt x="474" y="41"/>
                  </a:cubicBezTo>
                  <a:cubicBezTo>
                    <a:pt x="472" y="40"/>
                    <a:pt x="468" y="39"/>
                    <a:pt x="468" y="41"/>
                  </a:cubicBezTo>
                  <a:cubicBezTo>
                    <a:pt x="468" y="42"/>
                    <a:pt x="470" y="42"/>
                    <a:pt x="471" y="45"/>
                  </a:cubicBezTo>
                  <a:cubicBezTo>
                    <a:pt x="471" y="47"/>
                    <a:pt x="473" y="53"/>
                    <a:pt x="469" y="59"/>
                  </a:cubicBezTo>
                  <a:cubicBezTo>
                    <a:pt x="464" y="64"/>
                    <a:pt x="464" y="66"/>
                    <a:pt x="460" y="68"/>
                  </a:cubicBezTo>
                  <a:cubicBezTo>
                    <a:pt x="457" y="69"/>
                    <a:pt x="454" y="69"/>
                    <a:pt x="453" y="69"/>
                  </a:cubicBezTo>
                  <a:cubicBezTo>
                    <a:pt x="451" y="69"/>
                    <a:pt x="450" y="69"/>
                    <a:pt x="450" y="70"/>
                  </a:cubicBezTo>
                  <a:cubicBezTo>
                    <a:pt x="449" y="72"/>
                    <a:pt x="448" y="78"/>
                    <a:pt x="451" y="80"/>
                  </a:cubicBezTo>
                  <a:cubicBezTo>
                    <a:pt x="453" y="83"/>
                    <a:pt x="455" y="81"/>
                    <a:pt x="457" y="81"/>
                  </a:cubicBezTo>
                  <a:cubicBezTo>
                    <a:pt x="459" y="81"/>
                    <a:pt x="461" y="80"/>
                    <a:pt x="461" y="80"/>
                  </a:cubicBezTo>
                  <a:cubicBezTo>
                    <a:pt x="461" y="80"/>
                    <a:pt x="463" y="83"/>
                    <a:pt x="464" y="83"/>
                  </a:cubicBezTo>
                  <a:cubicBezTo>
                    <a:pt x="466" y="85"/>
                    <a:pt x="467" y="85"/>
                    <a:pt x="468" y="84"/>
                  </a:cubicBezTo>
                  <a:cubicBezTo>
                    <a:pt x="470" y="83"/>
                    <a:pt x="471" y="79"/>
                    <a:pt x="472" y="76"/>
                  </a:cubicBezTo>
                  <a:cubicBezTo>
                    <a:pt x="473" y="75"/>
                    <a:pt x="474" y="71"/>
                    <a:pt x="474" y="71"/>
                  </a:cubicBezTo>
                  <a:cubicBezTo>
                    <a:pt x="474" y="71"/>
                    <a:pt x="476" y="69"/>
                    <a:pt x="478" y="67"/>
                  </a:cubicBezTo>
                  <a:cubicBezTo>
                    <a:pt x="480" y="66"/>
                    <a:pt x="479" y="66"/>
                    <a:pt x="482" y="65"/>
                  </a:cubicBezTo>
                  <a:cubicBezTo>
                    <a:pt x="485" y="63"/>
                    <a:pt x="487" y="62"/>
                    <a:pt x="487" y="62"/>
                  </a:cubicBezTo>
                  <a:lnTo>
                    <a:pt x="485" y="68"/>
                  </a:lnTo>
                  <a:cubicBezTo>
                    <a:pt x="485" y="68"/>
                    <a:pt x="483" y="70"/>
                    <a:pt x="485" y="73"/>
                  </a:cubicBezTo>
                  <a:cubicBezTo>
                    <a:pt x="488" y="74"/>
                    <a:pt x="490" y="77"/>
                    <a:pt x="492" y="79"/>
                  </a:cubicBezTo>
                  <a:cubicBezTo>
                    <a:pt x="493" y="80"/>
                    <a:pt x="494" y="82"/>
                    <a:pt x="492" y="83"/>
                  </a:cubicBezTo>
                  <a:cubicBezTo>
                    <a:pt x="491" y="84"/>
                    <a:pt x="486" y="83"/>
                    <a:pt x="485" y="83"/>
                  </a:cubicBezTo>
                  <a:cubicBezTo>
                    <a:pt x="485" y="81"/>
                    <a:pt x="483" y="80"/>
                    <a:pt x="482" y="77"/>
                  </a:cubicBezTo>
                  <a:cubicBezTo>
                    <a:pt x="481" y="75"/>
                    <a:pt x="481" y="72"/>
                    <a:pt x="481" y="70"/>
                  </a:cubicBezTo>
                  <a:cubicBezTo>
                    <a:pt x="482" y="69"/>
                    <a:pt x="481" y="68"/>
                    <a:pt x="481" y="68"/>
                  </a:cubicBezTo>
                  <a:cubicBezTo>
                    <a:pt x="481" y="68"/>
                    <a:pt x="478" y="69"/>
                    <a:pt x="478" y="70"/>
                  </a:cubicBezTo>
                  <a:cubicBezTo>
                    <a:pt x="478" y="72"/>
                    <a:pt x="475" y="75"/>
                    <a:pt x="474" y="78"/>
                  </a:cubicBezTo>
                  <a:cubicBezTo>
                    <a:pt x="473" y="81"/>
                    <a:pt x="471" y="85"/>
                    <a:pt x="472" y="87"/>
                  </a:cubicBezTo>
                  <a:cubicBezTo>
                    <a:pt x="474" y="88"/>
                    <a:pt x="480" y="91"/>
                    <a:pt x="483" y="92"/>
                  </a:cubicBezTo>
                  <a:cubicBezTo>
                    <a:pt x="486" y="93"/>
                    <a:pt x="492" y="94"/>
                    <a:pt x="494" y="94"/>
                  </a:cubicBezTo>
                  <a:cubicBezTo>
                    <a:pt x="497" y="94"/>
                    <a:pt x="499" y="94"/>
                    <a:pt x="499" y="94"/>
                  </a:cubicBezTo>
                  <a:cubicBezTo>
                    <a:pt x="501" y="95"/>
                    <a:pt x="502" y="95"/>
                    <a:pt x="502" y="96"/>
                  </a:cubicBezTo>
                  <a:cubicBezTo>
                    <a:pt x="502" y="97"/>
                    <a:pt x="502" y="99"/>
                    <a:pt x="503" y="102"/>
                  </a:cubicBezTo>
                  <a:cubicBezTo>
                    <a:pt x="504" y="105"/>
                    <a:pt x="506" y="106"/>
                    <a:pt x="509" y="108"/>
                  </a:cubicBezTo>
                  <a:cubicBezTo>
                    <a:pt x="510" y="108"/>
                    <a:pt x="519" y="111"/>
                    <a:pt x="523" y="111"/>
                  </a:cubicBezTo>
                  <a:cubicBezTo>
                    <a:pt x="527" y="112"/>
                    <a:pt x="530" y="113"/>
                    <a:pt x="531" y="112"/>
                  </a:cubicBezTo>
                  <a:cubicBezTo>
                    <a:pt x="533" y="112"/>
                    <a:pt x="537" y="111"/>
                    <a:pt x="534" y="110"/>
                  </a:cubicBezTo>
                  <a:cubicBezTo>
                    <a:pt x="532" y="109"/>
                    <a:pt x="530" y="107"/>
                    <a:pt x="527" y="105"/>
                  </a:cubicBezTo>
                  <a:cubicBezTo>
                    <a:pt x="524" y="103"/>
                    <a:pt x="519" y="96"/>
                    <a:pt x="517" y="93"/>
                  </a:cubicBezTo>
                  <a:cubicBezTo>
                    <a:pt x="515" y="90"/>
                    <a:pt x="513" y="86"/>
                    <a:pt x="513" y="86"/>
                  </a:cubicBezTo>
                  <a:cubicBezTo>
                    <a:pt x="513" y="86"/>
                    <a:pt x="513" y="84"/>
                    <a:pt x="514" y="83"/>
                  </a:cubicBezTo>
                  <a:cubicBezTo>
                    <a:pt x="516" y="83"/>
                    <a:pt x="518" y="78"/>
                    <a:pt x="519" y="74"/>
                  </a:cubicBezTo>
                  <a:cubicBezTo>
                    <a:pt x="520" y="71"/>
                    <a:pt x="521" y="67"/>
                    <a:pt x="522" y="66"/>
                  </a:cubicBezTo>
                  <a:cubicBezTo>
                    <a:pt x="522" y="64"/>
                    <a:pt x="522" y="62"/>
                    <a:pt x="521" y="62"/>
                  </a:cubicBezTo>
                  <a:cubicBezTo>
                    <a:pt x="521" y="60"/>
                    <a:pt x="520" y="61"/>
                    <a:pt x="519" y="60"/>
                  </a:cubicBezTo>
                  <a:cubicBezTo>
                    <a:pt x="518" y="60"/>
                    <a:pt x="515" y="61"/>
                    <a:pt x="513" y="61"/>
                  </a:cubicBezTo>
                  <a:cubicBezTo>
                    <a:pt x="513" y="61"/>
                    <a:pt x="512" y="60"/>
                    <a:pt x="512" y="59"/>
                  </a:cubicBezTo>
                  <a:lnTo>
                    <a:pt x="512" y="57"/>
                  </a:lnTo>
                  <a:cubicBezTo>
                    <a:pt x="513" y="56"/>
                    <a:pt x="515" y="55"/>
                    <a:pt x="518" y="55"/>
                  </a:cubicBezTo>
                  <a:cubicBezTo>
                    <a:pt x="522" y="54"/>
                    <a:pt x="526" y="55"/>
                    <a:pt x="528" y="52"/>
                  </a:cubicBezTo>
                  <a:cubicBezTo>
                    <a:pt x="530" y="50"/>
                    <a:pt x="532" y="47"/>
                    <a:pt x="533" y="45"/>
                  </a:cubicBezTo>
                  <a:cubicBezTo>
                    <a:pt x="534" y="43"/>
                    <a:pt x="534" y="41"/>
                    <a:pt x="534" y="41"/>
                  </a:cubicBezTo>
                  <a:cubicBezTo>
                    <a:pt x="534" y="40"/>
                    <a:pt x="533" y="39"/>
                    <a:pt x="533" y="39"/>
                  </a:cubicBezTo>
                  <a:cubicBezTo>
                    <a:pt x="533" y="39"/>
                    <a:pt x="532" y="39"/>
                    <a:pt x="531" y="40"/>
                  </a:cubicBezTo>
                  <a:cubicBezTo>
                    <a:pt x="530" y="41"/>
                    <a:pt x="526" y="43"/>
                    <a:pt x="525" y="44"/>
                  </a:cubicBezTo>
                  <a:cubicBezTo>
                    <a:pt x="523" y="45"/>
                    <a:pt x="522" y="46"/>
                    <a:pt x="520" y="45"/>
                  </a:cubicBezTo>
                  <a:cubicBezTo>
                    <a:pt x="519" y="45"/>
                    <a:pt x="518" y="45"/>
                    <a:pt x="517" y="44"/>
                  </a:cubicBezTo>
                  <a:cubicBezTo>
                    <a:pt x="517" y="43"/>
                    <a:pt x="519" y="38"/>
                    <a:pt x="519" y="36"/>
                  </a:cubicBezTo>
                  <a:cubicBezTo>
                    <a:pt x="520" y="34"/>
                    <a:pt x="521" y="32"/>
                    <a:pt x="521" y="30"/>
                  </a:cubicBezTo>
                  <a:cubicBezTo>
                    <a:pt x="521" y="27"/>
                    <a:pt x="520" y="26"/>
                    <a:pt x="519" y="25"/>
                  </a:cubicBezTo>
                  <a:cubicBezTo>
                    <a:pt x="519" y="24"/>
                    <a:pt x="517" y="25"/>
                    <a:pt x="517" y="25"/>
                  </a:cubicBezTo>
                  <a:cubicBezTo>
                    <a:pt x="517" y="25"/>
                    <a:pt x="516" y="27"/>
                    <a:pt x="515" y="29"/>
                  </a:cubicBezTo>
                  <a:cubicBezTo>
                    <a:pt x="514" y="31"/>
                    <a:pt x="513" y="34"/>
                    <a:pt x="512" y="37"/>
                  </a:cubicBezTo>
                  <a:cubicBezTo>
                    <a:pt x="511" y="38"/>
                    <a:pt x="509" y="44"/>
                    <a:pt x="509" y="45"/>
                  </a:cubicBezTo>
                  <a:cubicBezTo>
                    <a:pt x="509" y="46"/>
                    <a:pt x="506" y="46"/>
                    <a:pt x="505" y="46"/>
                  </a:cubicBezTo>
                  <a:cubicBezTo>
                    <a:pt x="503" y="47"/>
                    <a:pt x="501" y="46"/>
                    <a:pt x="498" y="46"/>
                  </a:cubicBezTo>
                  <a:cubicBezTo>
                    <a:pt x="494" y="47"/>
                    <a:pt x="491" y="48"/>
                    <a:pt x="489" y="49"/>
                  </a:cubicBezTo>
                  <a:cubicBezTo>
                    <a:pt x="488" y="52"/>
                    <a:pt x="483" y="54"/>
                    <a:pt x="483" y="54"/>
                  </a:cubicBezTo>
                  <a:cubicBezTo>
                    <a:pt x="483" y="54"/>
                    <a:pt x="481" y="54"/>
                    <a:pt x="481" y="52"/>
                  </a:cubicBezTo>
                  <a:cubicBezTo>
                    <a:pt x="481" y="51"/>
                    <a:pt x="483" y="48"/>
                    <a:pt x="485" y="47"/>
                  </a:cubicBezTo>
                  <a:cubicBezTo>
                    <a:pt x="488" y="45"/>
                    <a:pt x="491" y="43"/>
                    <a:pt x="492" y="40"/>
                  </a:cubicBezTo>
                  <a:cubicBezTo>
                    <a:pt x="494" y="38"/>
                    <a:pt x="495" y="35"/>
                    <a:pt x="495" y="33"/>
                  </a:cubicBezTo>
                  <a:cubicBezTo>
                    <a:pt x="495" y="31"/>
                    <a:pt x="495" y="31"/>
                    <a:pt x="493" y="27"/>
                  </a:cubicBezTo>
                  <a:cubicBezTo>
                    <a:pt x="491" y="24"/>
                    <a:pt x="490" y="25"/>
                    <a:pt x="490" y="25"/>
                  </a:cubicBezTo>
                </a:path>
                <a:path w="776" h="715">
                  <a:moveTo>
                    <a:pt x="648" y="205"/>
                  </a:moveTo>
                  <a:cubicBezTo>
                    <a:pt x="648" y="205"/>
                    <a:pt x="645" y="206"/>
                    <a:pt x="645" y="207"/>
                  </a:cubicBezTo>
                  <a:cubicBezTo>
                    <a:pt x="644" y="207"/>
                    <a:pt x="644" y="209"/>
                    <a:pt x="644" y="211"/>
                  </a:cubicBezTo>
                  <a:cubicBezTo>
                    <a:pt x="643" y="212"/>
                    <a:pt x="645" y="216"/>
                    <a:pt x="645" y="216"/>
                  </a:cubicBezTo>
                  <a:cubicBezTo>
                    <a:pt x="645" y="216"/>
                    <a:pt x="645" y="217"/>
                    <a:pt x="645" y="220"/>
                  </a:cubicBezTo>
                  <a:lnTo>
                    <a:pt x="645" y="230"/>
                  </a:lnTo>
                  <a:cubicBezTo>
                    <a:pt x="644" y="232"/>
                    <a:pt x="648" y="234"/>
                    <a:pt x="649" y="236"/>
                  </a:cubicBezTo>
                  <a:cubicBezTo>
                    <a:pt x="651" y="238"/>
                    <a:pt x="652" y="240"/>
                    <a:pt x="653" y="238"/>
                  </a:cubicBezTo>
                  <a:cubicBezTo>
                    <a:pt x="655" y="237"/>
                    <a:pt x="659" y="231"/>
                    <a:pt x="659" y="228"/>
                  </a:cubicBezTo>
                  <a:cubicBezTo>
                    <a:pt x="660" y="224"/>
                    <a:pt x="658" y="219"/>
                    <a:pt x="656" y="216"/>
                  </a:cubicBezTo>
                  <a:cubicBezTo>
                    <a:pt x="655" y="212"/>
                    <a:pt x="648" y="205"/>
                    <a:pt x="648" y="205"/>
                  </a:cubicBezTo>
                  <a:moveTo>
                    <a:pt x="645" y="161"/>
                  </a:moveTo>
                  <a:cubicBezTo>
                    <a:pt x="645" y="161"/>
                    <a:pt x="652" y="171"/>
                    <a:pt x="653" y="172"/>
                  </a:cubicBezTo>
                  <a:cubicBezTo>
                    <a:pt x="655" y="174"/>
                    <a:pt x="659" y="174"/>
                    <a:pt x="663" y="173"/>
                  </a:cubicBezTo>
                  <a:cubicBezTo>
                    <a:pt x="666" y="171"/>
                    <a:pt x="677" y="161"/>
                    <a:pt x="680" y="160"/>
                  </a:cubicBezTo>
                  <a:cubicBezTo>
                    <a:pt x="682" y="158"/>
                    <a:pt x="684" y="156"/>
                    <a:pt x="688" y="156"/>
                  </a:cubicBezTo>
                  <a:cubicBezTo>
                    <a:pt x="693" y="156"/>
                    <a:pt x="696" y="157"/>
                    <a:pt x="696" y="160"/>
                  </a:cubicBezTo>
                  <a:cubicBezTo>
                    <a:pt x="696" y="162"/>
                    <a:pt x="695" y="169"/>
                    <a:pt x="694" y="170"/>
                  </a:cubicBezTo>
                  <a:cubicBezTo>
                    <a:pt x="694" y="171"/>
                    <a:pt x="694" y="172"/>
                    <a:pt x="694" y="173"/>
                  </a:cubicBezTo>
                  <a:cubicBezTo>
                    <a:pt x="694" y="174"/>
                    <a:pt x="687" y="178"/>
                    <a:pt x="684" y="179"/>
                  </a:cubicBezTo>
                  <a:cubicBezTo>
                    <a:pt x="681" y="181"/>
                    <a:pt x="677" y="185"/>
                    <a:pt x="675" y="186"/>
                  </a:cubicBezTo>
                  <a:cubicBezTo>
                    <a:pt x="673" y="188"/>
                    <a:pt x="675" y="189"/>
                    <a:pt x="677" y="189"/>
                  </a:cubicBezTo>
                  <a:cubicBezTo>
                    <a:pt x="680" y="190"/>
                    <a:pt x="683" y="189"/>
                    <a:pt x="687" y="192"/>
                  </a:cubicBezTo>
                  <a:cubicBezTo>
                    <a:pt x="691" y="195"/>
                    <a:pt x="693" y="199"/>
                    <a:pt x="694" y="202"/>
                  </a:cubicBezTo>
                  <a:cubicBezTo>
                    <a:pt x="695" y="205"/>
                    <a:pt x="694" y="208"/>
                    <a:pt x="691" y="208"/>
                  </a:cubicBezTo>
                  <a:cubicBezTo>
                    <a:pt x="687" y="208"/>
                    <a:pt x="684" y="205"/>
                    <a:pt x="681" y="203"/>
                  </a:cubicBezTo>
                  <a:cubicBezTo>
                    <a:pt x="680" y="201"/>
                    <a:pt x="675" y="198"/>
                    <a:pt x="673" y="196"/>
                  </a:cubicBezTo>
                  <a:cubicBezTo>
                    <a:pt x="670" y="195"/>
                    <a:pt x="666" y="194"/>
                    <a:pt x="665" y="194"/>
                  </a:cubicBezTo>
                  <a:cubicBezTo>
                    <a:pt x="664" y="194"/>
                    <a:pt x="663" y="194"/>
                    <a:pt x="661" y="196"/>
                  </a:cubicBezTo>
                  <a:cubicBezTo>
                    <a:pt x="658" y="198"/>
                    <a:pt x="652" y="202"/>
                    <a:pt x="645" y="202"/>
                  </a:cubicBezTo>
                  <a:cubicBezTo>
                    <a:pt x="639" y="202"/>
                    <a:pt x="631" y="199"/>
                    <a:pt x="626" y="197"/>
                  </a:cubicBezTo>
                  <a:cubicBezTo>
                    <a:pt x="621" y="194"/>
                    <a:pt x="617" y="190"/>
                    <a:pt x="617" y="188"/>
                  </a:cubicBezTo>
                  <a:cubicBezTo>
                    <a:pt x="617" y="187"/>
                    <a:pt x="621" y="184"/>
                    <a:pt x="621" y="183"/>
                  </a:cubicBezTo>
                  <a:cubicBezTo>
                    <a:pt x="623" y="182"/>
                    <a:pt x="625" y="182"/>
                    <a:pt x="628" y="182"/>
                  </a:cubicBezTo>
                  <a:cubicBezTo>
                    <a:pt x="632" y="183"/>
                    <a:pt x="634" y="184"/>
                    <a:pt x="635" y="183"/>
                  </a:cubicBezTo>
                  <a:cubicBezTo>
                    <a:pt x="637" y="183"/>
                    <a:pt x="638" y="184"/>
                    <a:pt x="638" y="182"/>
                  </a:cubicBezTo>
                  <a:cubicBezTo>
                    <a:pt x="638" y="180"/>
                    <a:pt x="637" y="177"/>
                    <a:pt x="635" y="174"/>
                  </a:cubicBezTo>
                  <a:cubicBezTo>
                    <a:pt x="634" y="172"/>
                    <a:pt x="632" y="168"/>
                    <a:pt x="631" y="165"/>
                  </a:cubicBezTo>
                  <a:cubicBezTo>
                    <a:pt x="631" y="162"/>
                    <a:pt x="634" y="160"/>
                    <a:pt x="638" y="160"/>
                  </a:cubicBezTo>
                  <a:cubicBezTo>
                    <a:pt x="641" y="159"/>
                    <a:pt x="645" y="161"/>
                    <a:pt x="645" y="161"/>
                  </a:cubicBezTo>
                </a:path>
                <a:path w="776" h="715">
                  <a:moveTo>
                    <a:pt x="684" y="352"/>
                  </a:moveTo>
                  <a:cubicBezTo>
                    <a:pt x="684" y="352"/>
                    <a:pt x="683" y="352"/>
                    <a:pt x="681" y="354"/>
                  </a:cubicBezTo>
                  <a:cubicBezTo>
                    <a:pt x="680" y="355"/>
                    <a:pt x="680" y="357"/>
                    <a:pt x="680" y="359"/>
                  </a:cubicBezTo>
                  <a:cubicBezTo>
                    <a:pt x="680" y="361"/>
                    <a:pt x="680" y="362"/>
                    <a:pt x="681" y="364"/>
                  </a:cubicBezTo>
                  <a:cubicBezTo>
                    <a:pt x="683" y="366"/>
                    <a:pt x="684" y="366"/>
                    <a:pt x="684" y="366"/>
                  </a:cubicBezTo>
                  <a:cubicBezTo>
                    <a:pt x="686" y="366"/>
                    <a:pt x="687" y="366"/>
                    <a:pt x="688" y="364"/>
                  </a:cubicBezTo>
                  <a:cubicBezTo>
                    <a:pt x="690" y="362"/>
                    <a:pt x="690" y="359"/>
                    <a:pt x="687" y="358"/>
                  </a:cubicBezTo>
                  <a:cubicBezTo>
                    <a:pt x="686" y="356"/>
                    <a:pt x="684" y="352"/>
                    <a:pt x="684" y="352"/>
                  </a:cubicBezTo>
                  <a:moveTo>
                    <a:pt x="717" y="338"/>
                  </a:moveTo>
                  <a:cubicBezTo>
                    <a:pt x="717" y="338"/>
                    <a:pt x="714" y="336"/>
                    <a:pt x="711" y="335"/>
                  </a:cubicBezTo>
                  <a:cubicBezTo>
                    <a:pt x="709" y="335"/>
                    <a:pt x="708" y="331"/>
                    <a:pt x="708" y="329"/>
                  </a:cubicBezTo>
                  <a:cubicBezTo>
                    <a:pt x="708" y="328"/>
                    <a:pt x="711" y="324"/>
                    <a:pt x="715" y="324"/>
                  </a:cubicBezTo>
                  <a:cubicBezTo>
                    <a:pt x="718" y="324"/>
                    <a:pt x="722" y="325"/>
                    <a:pt x="725" y="326"/>
                  </a:cubicBezTo>
                  <a:cubicBezTo>
                    <a:pt x="729" y="326"/>
                    <a:pt x="731" y="329"/>
                    <a:pt x="732" y="332"/>
                  </a:cubicBezTo>
                  <a:cubicBezTo>
                    <a:pt x="734" y="336"/>
                    <a:pt x="738" y="346"/>
                    <a:pt x="739" y="350"/>
                  </a:cubicBezTo>
                  <a:cubicBezTo>
                    <a:pt x="741" y="354"/>
                    <a:pt x="743" y="360"/>
                    <a:pt x="743" y="366"/>
                  </a:cubicBezTo>
                  <a:cubicBezTo>
                    <a:pt x="743" y="371"/>
                    <a:pt x="743" y="373"/>
                    <a:pt x="741" y="375"/>
                  </a:cubicBezTo>
                  <a:cubicBezTo>
                    <a:pt x="740" y="377"/>
                    <a:pt x="738" y="380"/>
                    <a:pt x="736" y="381"/>
                  </a:cubicBezTo>
                  <a:cubicBezTo>
                    <a:pt x="735" y="382"/>
                    <a:pt x="730" y="380"/>
                    <a:pt x="729" y="378"/>
                  </a:cubicBezTo>
                  <a:cubicBezTo>
                    <a:pt x="728" y="376"/>
                    <a:pt x="724" y="376"/>
                    <a:pt x="722" y="375"/>
                  </a:cubicBezTo>
                  <a:cubicBezTo>
                    <a:pt x="719" y="375"/>
                    <a:pt x="716" y="376"/>
                    <a:pt x="715" y="375"/>
                  </a:cubicBezTo>
                  <a:cubicBezTo>
                    <a:pt x="712" y="374"/>
                    <a:pt x="711" y="373"/>
                    <a:pt x="708" y="372"/>
                  </a:cubicBezTo>
                  <a:cubicBezTo>
                    <a:pt x="704" y="371"/>
                    <a:pt x="701" y="372"/>
                    <a:pt x="700" y="373"/>
                  </a:cubicBezTo>
                  <a:cubicBezTo>
                    <a:pt x="699" y="373"/>
                    <a:pt x="700" y="376"/>
                    <a:pt x="701" y="377"/>
                  </a:cubicBezTo>
                  <a:cubicBezTo>
                    <a:pt x="704" y="379"/>
                    <a:pt x="704" y="380"/>
                    <a:pt x="704" y="383"/>
                  </a:cubicBezTo>
                  <a:cubicBezTo>
                    <a:pt x="705" y="385"/>
                    <a:pt x="705" y="385"/>
                    <a:pt x="704" y="387"/>
                  </a:cubicBezTo>
                  <a:cubicBezTo>
                    <a:pt x="702" y="389"/>
                    <a:pt x="701" y="391"/>
                    <a:pt x="698" y="394"/>
                  </a:cubicBezTo>
                  <a:cubicBezTo>
                    <a:pt x="697" y="396"/>
                    <a:pt x="696" y="395"/>
                    <a:pt x="695" y="394"/>
                  </a:cubicBezTo>
                  <a:cubicBezTo>
                    <a:pt x="694" y="393"/>
                    <a:pt x="693" y="389"/>
                    <a:pt x="692" y="387"/>
                  </a:cubicBezTo>
                  <a:cubicBezTo>
                    <a:pt x="692" y="384"/>
                    <a:pt x="692" y="382"/>
                    <a:pt x="691" y="380"/>
                  </a:cubicBezTo>
                  <a:cubicBezTo>
                    <a:pt x="689" y="376"/>
                    <a:pt x="686" y="376"/>
                    <a:pt x="684" y="376"/>
                  </a:cubicBezTo>
                  <a:cubicBezTo>
                    <a:pt x="680" y="376"/>
                    <a:pt x="677" y="376"/>
                    <a:pt x="673" y="375"/>
                  </a:cubicBezTo>
                  <a:cubicBezTo>
                    <a:pt x="670" y="373"/>
                    <a:pt x="671" y="371"/>
                    <a:pt x="670" y="366"/>
                  </a:cubicBezTo>
                  <a:cubicBezTo>
                    <a:pt x="669" y="360"/>
                    <a:pt x="668" y="356"/>
                    <a:pt x="669" y="354"/>
                  </a:cubicBezTo>
                  <a:cubicBezTo>
                    <a:pt x="670" y="352"/>
                    <a:pt x="674" y="350"/>
                    <a:pt x="677" y="349"/>
                  </a:cubicBezTo>
                  <a:cubicBezTo>
                    <a:pt x="680" y="347"/>
                    <a:pt x="681" y="344"/>
                    <a:pt x="683" y="343"/>
                  </a:cubicBezTo>
                  <a:cubicBezTo>
                    <a:pt x="684" y="342"/>
                    <a:pt x="687" y="336"/>
                    <a:pt x="691" y="335"/>
                  </a:cubicBezTo>
                  <a:cubicBezTo>
                    <a:pt x="693" y="335"/>
                    <a:pt x="695" y="337"/>
                    <a:pt x="695" y="337"/>
                  </a:cubicBezTo>
                  <a:cubicBezTo>
                    <a:pt x="695" y="337"/>
                    <a:pt x="694" y="342"/>
                    <a:pt x="694" y="345"/>
                  </a:cubicBezTo>
                  <a:cubicBezTo>
                    <a:pt x="694" y="349"/>
                    <a:pt x="694" y="353"/>
                    <a:pt x="696" y="356"/>
                  </a:cubicBezTo>
                  <a:cubicBezTo>
                    <a:pt x="698" y="357"/>
                    <a:pt x="702" y="362"/>
                    <a:pt x="704" y="363"/>
                  </a:cubicBezTo>
                  <a:cubicBezTo>
                    <a:pt x="707" y="365"/>
                    <a:pt x="711" y="366"/>
                    <a:pt x="715" y="366"/>
                  </a:cubicBezTo>
                  <a:cubicBezTo>
                    <a:pt x="718" y="365"/>
                    <a:pt x="717" y="362"/>
                    <a:pt x="715" y="361"/>
                  </a:cubicBezTo>
                  <a:cubicBezTo>
                    <a:pt x="714" y="359"/>
                    <a:pt x="712" y="358"/>
                    <a:pt x="711" y="356"/>
                  </a:cubicBezTo>
                  <a:cubicBezTo>
                    <a:pt x="709" y="356"/>
                    <a:pt x="706" y="354"/>
                    <a:pt x="704" y="353"/>
                  </a:cubicBezTo>
                  <a:cubicBezTo>
                    <a:pt x="703" y="353"/>
                    <a:pt x="703" y="351"/>
                    <a:pt x="704" y="350"/>
                  </a:cubicBezTo>
                  <a:cubicBezTo>
                    <a:pt x="704" y="349"/>
                    <a:pt x="708" y="348"/>
                    <a:pt x="711" y="348"/>
                  </a:cubicBezTo>
                  <a:cubicBezTo>
                    <a:pt x="715" y="349"/>
                    <a:pt x="717" y="350"/>
                    <a:pt x="719" y="353"/>
                  </a:cubicBezTo>
                  <a:cubicBezTo>
                    <a:pt x="722" y="356"/>
                    <a:pt x="726" y="364"/>
                    <a:pt x="728" y="366"/>
                  </a:cubicBezTo>
                  <a:cubicBezTo>
                    <a:pt x="729" y="366"/>
                    <a:pt x="730" y="366"/>
                    <a:pt x="731" y="365"/>
                  </a:cubicBezTo>
                  <a:cubicBezTo>
                    <a:pt x="731" y="363"/>
                    <a:pt x="731" y="361"/>
                    <a:pt x="729" y="357"/>
                  </a:cubicBezTo>
                  <a:cubicBezTo>
                    <a:pt x="726" y="354"/>
                    <a:pt x="726" y="354"/>
                    <a:pt x="725" y="351"/>
                  </a:cubicBezTo>
                  <a:cubicBezTo>
                    <a:pt x="723" y="348"/>
                    <a:pt x="722" y="349"/>
                    <a:pt x="719" y="345"/>
                  </a:cubicBezTo>
                  <a:cubicBezTo>
                    <a:pt x="718" y="341"/>
                    <a:pt x="717" y="338"/>
                    <a:pt x="717" y="338"/>
                  </a:cubicBezTo>
                  <a:moveTo>
                    <a:pt x="776" y="378"/>
                  </a:moveTo>
                  <a:cubicBezTo>
                    <a:pt x="776" y="378"/>
                    <a:pt x="771" y="376"/>
                    <a:pt x="769" y="376"/>
                  </a:cubicBezTo>
                  <a:cubicBezTo>
                    <a:pt x="767" y="376"/>
                    <a:pt x="761" y="372"/>
                    <a:pt x="758" y="371"/>
                  </a:cubicBezTo>
                  <a:cubicBezTo>
                    <a:pt x="756" y="370"/>
                    <a:pt x="752" y="369"/>
                    <a:pt x="752" y="369"/>
                  </a:cubicBezTo>
                  <a:cubicBezTo>
                    <a:pt x="752" y="369"/>
                    <a:pt x="752" y="372"/>
                    <a:pt x="753" y="374"/>
                  </a:cubicBezTo>
                  <a:cubicBezTo>
                    <a:pt x="754" y="376"/>
                    <a:pt x="756" y="376"/>
                    <a:pt x="756" y="376"/>
                  </a:cubicBezTo>
                  <a:cubicBezTo>
                    <a:pt x="756" y="376"/>
                    <a:pt x="757" y="384"/>
                    <a:pt x="758" y="386"/>
                  </a:cubicBezTo>
                  <a:cubicBezTo>
                    <a:pt x="758" y="387"/>
                    <a:pt x="760" y="392"/>
                    <a:pt x="763" y="393"/>
                  </a:cubicBezTo>
                  <a:cubicBezTo>
                    <a:pt x="766" y="393"/>
                    <a:pt x="769" y="392"/>
                    <a:pt x="771" y="389"/>
                  </a:cubicBezTo>
                  <a:cubicBezTo>
                    <a:pt x="774" y="386"/>
                    <a:pt x="774" y="386"/>
                    <a:pt x="775" y="383"/>
                  </a:cubicBezTo>
                  <a:cubicBezTo>
                    <a:pt x="776" y="381"/>
                    <a:pt x="776" y="378"/>
                    <a:pt x="776" y="378"/>
                  </a:cubicBezTo>
                  <a:moveTo>
                    <a:pt x="764" y="352"/>
                  </a:moveTo>
                  <a:cubicBezTo>
                    <a:pt x="764" y="352"/>
                    <a:pt x="760" y="351"/>
                    <a:pt x="758" y="351"/>
                  </a:cubicBezTo>
                  <a:cubicBezTo>
                    <a:pt x="757" y="350"/>
                    <a:pt x="753" y="352"/>
                    <a:pt x="753" y="354"/>
                  </a:cubicBezTo>
                  <a:cubicBezTo>
                    <a:pt x="753" y="356"/>
                    <a:pt x="753" y="359"/>
                    <a:pt x="753" y="359"/>
                  </a:cubicBezTo>
                  <a:cubicBezTo>
                    <a:pt x="754" y="361"/>
                    <a:pt x="756" y="361"/>
                    <a:pt x="757" y="362"/>
                  </a:cubicBezTo>
                  <a:cubicBezTo>
                    <a:pt x="757" y="363"/>
                    <a:pt x="759" y="362"/>
                    <a:pt x="759" y="362"/>
                  </a:cubicBezTo>
                  <a:cubicBezTo>
                    <a:pt x="759" y="362"/>
                    <a:pt x="760" y="361"/>
                    <a:pt x="761" y="359"/>
                  </a:cubicBezTo>
                  <a:cubicBezTo>
                    <a:pt x="763" y="357"/>
                    <a:pt x="763" y="356"/>
                    <a:pt x="764" y="354"/>
                  </a:cubicBezTo>
                  <a:cubicBezTo>
                    <a:pt x="764" y="352"/>
                    <a:pt x="764" y="352"/>
                    <a:pt x="764" y="352"/>
                  </a:cubicBezTo>
                  <a:moveTo>
                    <a:pt x="746" y="347"/>
                  </a:moveTo>
                  <a:cubicBezTo>
                    <a:pt x="746" y="347"/>
                    <a:pt x="755" y="344"/>
                    <a:pt x="758" y="344"/>
                  </a:cubicBezTo>
                  <a:cubicBezTo>
                    <a:pt x="760" y="343"/>
                    <a:pt x="765" y="340"/>
                    <a:pt x="765" y="337"/>
                  </a:cubicBezTo>
                  <a:cubicBezTo>
                    <a:pt x="765" y="334"/>
                    <a:pt x="762" y="331"/>
                    <a:pt x="760" y="331"/>
                  </a:cubicBezTo>
                  <a:cubicBezTo>
                    <a:pt x="757" y="330"/>
                    <a:pt x="753" y="331"/>
                    <a:pt x="750" y="334"/>
                  </a:cubicBezTo>
                  <a:cubicBezTo>
                    <a:pt x="746" y="336"/>
                    <a:pt x="747" y="338"/>
                    <a:pt x="745" y="340"/>
                  </a:cubicBezTo>
                  <a:cubicBezTo>
                    <a:pt x="743" y="342"/>
                    <a:pt x="743" y="342"/>
                    <a:pt x="743" y="343"/>
                  </a:cubicBezTo>
                  <a:cubicBezTo>
                    <a:pt x="743" y="345"/>
                    <a:pt x="746" y="347"/>
                    <a:pt x="746" y="347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4" name="path"/>
            <p:cNvSpPr/>
            <p:nvPr/>
          </p:nvSpPr>
          <p:spPr>
            <a:xfrm>
              <a:off x="595183" y="38065"/>
              <a:ext cx="1633425" cy="322897"/>
            </a:xfrm>
            <a:custGeom>
              <a:avLst/>
              <a:gdLst/>
              <a:ahLst/>
              <a:cxnLst/>
              <a:rect l="0" t="0" r="0" b="0"/>
              <a:pathLst>
                <a:path w="2572" h="508">
                  <a:moveTo>
                    <a:pt x="437" y="305"/>
                  </a:moveTo>
                  <a:cubicBezTo>
                    <a:pt x="437" y="306"/>
                    <a:pt x="457" y="298"/>
                    <a:pt x="470" y="298"/>
                  </a:cubicBezTo>
                  <a:cubicBezTo>
                    <a:pt x="483" y="298"/>
                    <a:pt x="493" y="298"/>
                    <a:pt x="498" y="300"/>
                  </a:cubicBezTo>
                  <a:cubicBezTo>
                    <a:pt x="505" y="302"/>
                    <a:pt x="513" y="302"/>
                    <a:pt x="513" y="308"/>
                  </a:cubicBezTo>
                  <a:cubicBezTo>
                    <a:pt x="513" y="314"/>
                    <a:pt x="515" y="320"/>
                    <a:pt x="514" y="329"/>
                  </a:cubicBezTo>
                  <a:cubicBezTo>
                    <a:pt x="513" y="338"/>
                    <a:pt x="511" y="344"/>
                    <a:pt x="508" y="352"/>
                  </a:cubicBezTo>
                  <a:cubicBezTo>
                    <a:pt x="506" y="359"/>
                    <a:pt x="499" y="371"/>
                    <a:pt x="488" y="377"/>
                  </a:cubicBezTo>
                  <a:cubicBezTo>
                    <a:pt x="476" y="383"/>
                    <a:pt x="466" y="378"/>
                    <a:pt x="456" y="369"/>
                  </a:cubicBezTo>
                  <a:cubicBezTo>
                    <a:pt x="448" y="360"/>
                    <a:pt x="439" y="349"/>
                    <a:pt x="434" y="340"/>
                  </a:cubicBezTo>
                  <a:cubicBezTo>
                    <a:pt x="429" y="329"/>
                    <a:pt x="430" y="324"/>
                    <a:pt x="430" y="317"/>
                  </a:cubicBezTo>
                  <a:cubicBezTo>
                    <a:pt x="430" y="311"/>
                    <a:pt x="437" y="304"/>
                    <a:pt x="437" y="305"/>
                  </a:cubicBezTo>
                  <a:moveTo>
                    <a:pt x="482" y="51"/>
                  </a:moveTo>
                  <a:cubicBezTo>
                    <a:pt x="482" y="51"/>
                    <a:pt x="464" y="70"/>
                    <a:pt x="458" y="75"/>
                  </a:cubicBezTo>
                  <a:cubicBezTo>
                    <a:pt x="453" y="80"/>
                    <a:pt x="450" y="81"/>
                    <a:pt x="450" y="81"/>
                  </a:cubicBezTo>
                  <a:cubicBezTo>
                    <a:pt x="450" y="81"/>
                    <a:pt x="462" y="93"/>
                    <a:pt x="473" y="100"/>
                  </a:cubicBezTo>
                  <a:cubicBezTo>
                    <a:pt x="485" y="107"/>
                    <a:pt x="486" y="106"/>
                    <a:pt x="486" y="112"/>
                  </a:cubicBezTo>
                  <a:cubicBezTo>
                    <a:pt x="486" y="117"/>
                    <a:pt x="481" y="150"/>
                    <a:pt x="477" y="173"/>
                  </a:cubicBezTo>
                  <a:cubicBezTo>
                    <a:pt x="474" y="195"/>
                    <a:pt x="468" y="208"/>
                    <a:pt x="464" y="225"/>
                  </a:cubicBezTo>
                  <a:cubicBezTo>
                    <a:pt x="460" y="244"/>
                    <a:pt x="467" y="265"/>
                    <a:pt x="467" y="265"/>
                  </a:cubicBezTo>
                  <a:lnTo>
                    <a:pt x="399" y="265"/>
                  </a:lnTo>
                  <a:cubicBezTo>
                    <a:pt x="399" y="265"/>
                    <a:pt x="376" y="272"/>
                    <a:pt x="374" y="279"/>
                  </a:cubicBezTo>
                  <a:cubicBezTo>
                    <a:pt x="373" y="286"/>
                    <a:pt x="380" y="301"/>
                    <a:pt x="390" y="311"/>
                  </a:cubicBezTo>
                  <a:cubicBezTo>
                    <a:pt x="399" y="320"/>
                    <a:pt x="407" y="336"/>
                    <a:pt x="408" y="344"/>
                  </a:cubicBezTo>
                  <a:cubicBezTo>
                    <a:pt x="409" y="352"/>
                    <a:pt x="411" y="408"/>
                    <a:pt x="411" y="408"/>
                  </a:cubicBezTo>
                  <a:cubicBezTo>
                    <a:pt x="411" y="408"/>
                    <a:pt x="419" y="405"/>
                    <a:pt x="430" y="411"/>
                  </a:cubicBezTo>
                  <a:cubicBezTo>
                    <a:pt x="440" y="418"/>
                    <a:pt x="479" y="422"/>
                    <a:pt x="507" y="419"/>
                  </a:cubicBezTo>
                  <a:cubicBezTo>
                    <a:pt x="535" y="416"/>
                    <a:pt x="557" y="401"/>
                    <a:pt x="563" y="385"/>
                  </a:cubicBezTo>
                  <a:cubicBezTo>
                    <a:pt x="568" y="370"/>
                    <a:pt x="572" y="337"/>
                    <a:pt x="572" y="323"/>
                  </a:cubicBezTo>
                  <a:cubicBezTo>
                    <a:pt x="572" y="308"/>
                    <a:pt x="578" y="298"/>
                    <a:pt x="588" y="296"/>
                  </a:cubicBezTo>
                  <a:cubicBezTo>
                    <a:pt x="597" y="294"/>
                    <a:pt x="614" y="292"/>
                    <a:pt x="622" y="292"/>
                  </a:cubicBezTo>
                  <a:cubicBezTo>
                    <a:pt x="630" y="292"/>
                    <a:pt x="635" y="280"/>
                    <a:pt x="635" y="280"/>
                  </a:cubicBezTo>
                  <a:cubicBezTo>
                    <a:pt x="635" y="280"/>
                    <a:pt x="632" y="275"/>
                    <a:pt x="621" y="267"/>
                  </a:cubicBezTo>
                  <a:cubicBezTo>
                    <a:pt x="611" y="259"/>
                    <a:pt x="597" y="253"/>
                    <a:pt x="588" y="249"/>
                  </a:cubicBezTo>
                  <a:cubicBezTo>
                    <a:pt x="578" y="246"/>
                    <a:pt x="561" y="244"/>
                    <a:pt x="548" y="244"/>
                  </a:cubicBezTo>
                  <a:cubicBezTo>
                    <a:pt x="535" y="244"/>
                    <a:pt x="519" y="244"/>
                    <a:pt x="514" y="237"/>
                  </a:cubicBezTo>
                  <a:cubicBezTo>
                    <a:pt x="508" y="231"/>
                    <a:pt x="506" y="213"/>
                    <a:pt x="511" y="200"/>
                  </a:cubicBezTo>
                  <a:cubicBezTo>
                    <a:pt x="517" y="187"/>
                    <a:pt x="534" y="151"/>
                    <a:pt x="539" y="138"/>
                  </a:cubicBezTo>
                  <a:cubicBezTo>
                    <a:pt x="545" y="124"/>
                    <a:pt x="547" y="105"/>
                    <a:pt x="546" y="89"/>
                  </a:cubicBezTo>
                  <a:cubicBezTo>
                    <a:pt x="544" y="73"/>
                    <a:pt x="527" y="64"/>
                    <a:pt x="519" y="57"/>
                  </a:cubicBezTo>
                  <a:cubicBezTo>
                    <a:pt x="511" y="51"/>
                    <a:pt x="482" y="51"/>
                    <a:pt x="482" y="51"/>
                  </a:cubicBezTo>
                </a:path>
                <a:path w="2572" h="508">
                  <a:moveTo>
                    <a:pt x="1007" y="245"/>
                  </a:moveTo>
                  <a:cubicBezTo>
                    <a:pt x="1014" y="236"/>
                    <a:pt x="1023" y="229"/>
                    <a:pt x="1034" y="242"/>
                  </a:cubicBezTo>
                  <a:cubicBezTo>
                    <a:pt x="1040" y="250"/>
                    <a:pt x="1038" y="249"/>
                    <a:pt x="1037" y="256"/>
                  </a:cubicBezTo>
                  <a:cubicBezTo>
                    <a:pt x="1036" y="263"/>
                    <a:pt x="1031" y="271"/>
                    <a:pt x="1025" y="272"/>
                  </a:cubicBezTo>
                  <a:cubicBezTo>
                    <a:pt x="1019" y="274"/>
                    <a:pt x="1005" y="279"/>
                    <a:pt x="1002" y="268"/>
                  </a:cubicBezTo>
                  <a:cubicBezTo>
                    <a:pt x="998" y="256"/>
                    <a:pt x="1007" y="245"/>
                    <a:pt x="1007" y="245"/>
                  </a:cubicBezTo>
                  <a:moveTo>
                    <a:pt x="1011" y="174"/>
                  </a:moveTo>
                  <a:cubicBezTo>
                    <a:pt x="1011" y="174"/>
                    <a:pt x="1016" y="168"/>
                    <a:pt x="1026" y="169"/>
                  </a:cubicBezTo>
                  <a:cubicBezTo>
                    <a:pt x="1043" y="171"/>
                    <a:pt x="1045" y="197"/>
                    <a:pt x="1021" y="198"/>
                  </a:cubicBezTo>
                  <a:cubicBezTo>
                    <a:pt x="1015" y="199"/>
                    <a:pt x="1012" y="196"/>
                    <a:pt x="1008" y="189"/>
                  </a:cubicBezTo>
                  <a:cubicBezTo>
                    <a:pt x="1004" y="180"/>
                    <a:pt x="1011" y="174"/>
                    <a:pt x="1011" y="174"/>
                  </a:cubicBezTo>
                  <a:moveTo>
                    <a:pt x="1049" y="15"/>
                  </a:moveTo>
                  <a:lnTo>
                    <a:pt x="1051" y="108"/>
                  </a:lnTo>
                  <a:lnTo>
                    <a:pt x="1038" y="118"/>
                  </a:lnTo>
                  <a:cubicBezTo>
                    <a:pt x="1038" y="118"/>
                    <a:pt x="1006" y="119"/>
                    <a:pt x="996" y="122"/>
                  </a:cubicBezTo>
                  <a:cubicBezTo>
                    <a:pt x="986" y="124"/>
                    <a:pt x="979" y="124"/>
                    <a:pt x="975" y="135"/>
                  </a:cubicBezTo>
                  <a:cubicBezTo>
                    <a:pt x="973" y="144"/>
                    <a:pt x="975" y="160"/>
                    <a:pt x="972" y="167"/>
                  </a:cubicBezTo>
                  <a:cubicBezTo>
                    <a:pt x="968" y="174"/>
                    <a:pt x="961" y="196"/>
                    <a:pt x="964" y="208"/>
                  </a:cubicBezTo>
                  <a:cubicBezTo>
                    <a:pt x="968" y="221"/>
                    <a:pt x="986" y="218"/>
                    <a:pt x="986" y="227"/>
                  </a:cubicBezTo>
                  <a:cubicBezTo>
                    <a:pt x="986" y="236"/>
                    <a:pt x="969" y="257"/>
                    <a:pt x="963" y="267"/>
                  </a:cubicBezTo>
                  <a:cubicBezTo>
                    <a:pt x="959" y="277"/>
                    <a:pt x="944" y="278"/>
                    <a:pt x="950" y="303"/>
                  </a:cubicBezTo>
                  <a:cubicBezTo>
                    <a:pt x="955" y="327"/>
                    <a:pt x="973" y="321"/>
                    <a:pt x="979" y="321"/>
                  </a:cubicBezTo>
                  <a:cubicBezTo>
                    <a:pt x="987" y="322"/>
                    <a:pt x="1025" y="314"/>
                    <a:pt x="1028" y="325"/>
                  </a:cubicBezTo>
                  <a:cubicBezTo>
                    <a:pt x="1029" y="336"/>
                    <a:pt x="1040" y="358"/>
                    <a:pt x="1038" y="373"/>
                  </a:cubicBezTo>
                  <a:cubicBezTo>
                    <a:pt x="1037" y="387"/>
                    <a:pt x="1040" y="423"/>
                    <a:pt x="1045" y="443"/>
                  </a:cubicBezTo>
                  <a:cubicBezTo>
                    <a:pt x="1050" y="463"/>
                    <a:pt x="1057" y="487"/>
                    <a:pt x="1062" y="495"/>
                  </a:cubicBezTo>
                  <a:cubicBezTo>
                    <a:pt x="1067" y="504"/>
                    <a:pt x="1066" y="508"/>
                    <a:pt x="1070" y="508"/>
                  </a:cubicBezTo>
                  <a:cubicBezTo>
                    <a:pt x="1074" y="508"/>
                    <a:pt x="1075" y="495"/>
                    <a:pt x="1075" y="491"/>
                  </a:cubicBezTo>
                  <a:cubicBezTo>
                    <a:pt x="1075" y="486"/>
                    <a:pt x="1078" y="438"/>
                    <a:pt x="1080" y="426"/>
                  </a:cubicBezTo>
                  <a:cubicBezTo>
                    <a:pt x="1081" y="414"/>
                    <a:pt x="1083" y="395"/>
                    <a:pt x="1088" y="385"/>
                  </a:cubicBezTo>
                  <a:cubicBezTo>
                    <a:pt x="1092" y="376"/>
                    <a:pt x="1101" y="368"/>
                    <a:pt x="1103" y="364"/>
                  </a:cubicBezTo>
                  <a:cubicBezTo>
                    <a:pt x="1106" y="360"/>
                    <a:pt x="1108" y="358"/>
                    <a:pt x="1108" y="358"/>
                  </a:cubicBezTo>
                  <a:cubicBezTo>
                    <a:pt x="1108" y="358"/>
                    <a:pt x="1106" y="318"/>
                    <a:pt x="1107" y="314"/>
                  </a:cubicBezTo>
                  <a:cubicBezTo>
                    <a:pt x="1107" y="310"/>
                    <a:pt x="1103" y="294"/>
                    <a:pt x="1107" y="282"/>
                  </a:cubicBezTo>
                  <a:cubicBezTo>
                    <a:pt x="1111" y="271"/>
                    <a:pt x="1121" y="257"/>
                    <a:pt x="1128" y="247"/>
                  </a:cubicBezTo>
                  <a:cubicBezTo>
                    <a:pt x="1136" y="238"/>
                    <a:pt x="1139" y="231"/>
                    <a:pt x="1139" y="222"/>
                  </a:cubicBezTo>
                  <a:cubicBezTo>
                    <a:pt x="1139" y="211"/>
                    <a:pt x="1140" y="209"/>
                    <a:pt x="1135" y="193"/>
                  </a:cubicBezTo>
                  <a:cubicBezTo>
                    <a:pt x="1129" y="178"/>
                    <a:pt x="1116" y="160"/>
                    <a:pt x="1111" y="146"/>
                  </a:cubicBezTo>
                  <a:cubicBezTo>
                    <a:pt x="1106" y="132"/>
                    <a:pt x="1101" y="121"/>
                    <a:pt x="1099" y="108"/>
                  </a:cubicBezTo>
                  <a:cubicBezTo>
                    <a:pt x="1096" y="95"/>
                    <a:pt x="1094" y="63"/>
                    <a:pt x="1094" y="54"/>
                  </a:cubicBezTo>
                  <a:lnTo>
                    <a:pt x="1094" y="36"/>
                  </a:lnTo>
                  <a:cubicBezTo>
                    <a:pt x="1094" y="36"/>
                    <a:pt x="1074" y="24"/>
                    <a:pt x="1066" y="16"/>
                  </a:cubicBezTo>
                  <a:cubicBezTo>
                    <a:pt x="1057" y="9"/>
                    <a:pt x="1049" y="15"/>
                    <a:pt x="1049" y="15"/>
                  </a:cubicBezTo>
                  <a:moveTo>
                    <a:pt x="860" y="61"/>
                  </a:moveTo>
                  <a:cubicBezTo>
                    <a:pt x="851" y="78"/>
                    <a:pt x="841" y="102"/>
                    <a:pt x="841" y="119"/>
                  </a:cubicBezTo>
                  <a:cubicBezTo>
                    <a:pt x="841" y="134"/>
                    <a:pt x="841" y="152"/>
                    <a:pt x="839" y="162"/>
                  </a:cubicBezTo>
                  <a:cubicBezTo>
                    <a:pt x="838" y="172"/>
                    <a:pt x="833" y="179"/>
                    <a:pt x="833" y="179"/>
                  </a:cubicBezTo>
                  <a:cubicBezTo>
                    <a:pt x="833" y="179"/>
                    <a:pt x="815" y="189"/>
                    <a:pt x="802" y="194"/>
                  </a:cubicBezTo>
                  <a:cubicBezTo>
                    <a:pt x="790" y="201"/>
                    <a:pt x="761" y="216"/>
                    <a:pt x="749" y="234"/>
                  </a:cubicBezTo>
                  <a:cubicBezTo>
                    <a:pt x="736" y="251"/>
                    <a:pt x="732" y="273"/>
                    <a:pt x="746" y="272"/>
                  </a:cubicBezTo>
                  <a:cubicBezTo>
                    <a:pt x="760" y="271"/>
                    <a:pt x="766" y="267"/>
                    <a:pt x="776" y="259"/>
                  </a:cubicBezTo>
                  <a:cubicBezTo>
                    <a:pt x="786" y="251"/>
                    <a:pt x="802" y="251"/>
                    <a:pt x="804" y="258"/>
                  </a:cubicBezTo>
                  <a:cubicBezTo>
                    <a:pt x="806" y="265"/>
                    <a:pt x="784" y="300"/>
                    <a:pt x="780" y="311"/>
                  </a:cubicBezTo>
                  <a:cubicBezTo>
                    <a:pt x="776" y="322"/>
                    <a:pt x="763" y="347"/>
                    <a:pt x="762" y="358"/>
                  </a:cubicBezTo>
                  <a:cubicBezTo>
                    <a:pt x="761" y="369"/>
                    <a:pt x="766" y="386"/>
                    <a:pt x="766" y="391"/>
                  </a:cubicBezTo>
                  <a:cubicBezTo>
                    <a:pt x="766" y="395"/>
                    <a:pt x="769" y="401"/>
                    <a:pt x="774" y="402"/>
                  </a:cubicBezTo>
                  <a:cubicBezTo>
                    <a:pt x="779" y="403"/>
                    <a:pt x="787" y="401"/>
                    <a:pt x="787" y="401"/>
                  </a:cubicBezTo>
                  <a:cubicBezTo>
                    <a:pt x="787" y="401"/>
                    <a:pt x="797" y="389"/>
                    <a:pt x="805" y="381"/>
                  </a:cubicBezTo>
                  <a:cubicBezTo>
                    <a:pt x="813" y="372"/>
                    <a:pt x="823" y="366"/>
                    <a:pt x="828" y="360"/>
                  </a:cubicBezTo>
                  <a:cubicBezTo>
                    <a:pt x="833" y="355"/>
                    <a:pt x="842" y="352"/>
                    <a:pt x="847" y="352"/>
                  </a:cubicBezTo>
                  <a:cubicBezTo>
                    <a:pt x="852" y="352"/>
                    <a:pt x="856" y="367"/>
                    <a:pt x="856" y="373"/>
                  </a:cubicBezTo>
                  <a:cubicBezTo>
                    <a:pt x="856" y="378"/>
                    <a:pt x="857" y="406"/>
                    <a:pt x="856" y="409"/>
                  </a:cubicBezTo>
                  <a:cubicBezTo>
                    <a:pt x="856" y="411"/>
                    <a:pt x="852" y="411"/>
                    <a:pt x="848" y="414"/>
                  </a:cubicBezTo>
                  <a:cubicBezTo>
                    <a:pt x="843" y="415"/>
                    <a:pt x="841" y="419"/>
                    <a:pt x="839" y="419"/>
                  </a:cubicBezTo>
                  <a:cubicBezTo>
                    <a:pt x="836" y="419"/>
                    <a:pt x="834" y="419"/>
                    <a:pt x="834" y="419"/>
                  </a:cubicBezTo>
                  <a:cubicBezTo>
                    <a:pt x="834" y="419"/>
                    <a:pt x="836" y="427"/>
                    <a:pt x="843" y="433"/>
                  </a:cubicBezTo>
                  <a:cubicBezTo>
                    <a:pt x="851" y="440"/>
                    <a:pt x="856" y="450"/>
                    <a:pt x="866" y="449"/>
                  </a:cubicBezTo>
                  <a:cubicBezTo>
                    <a:pt x="876" y="448"/>
                    <a:pt x="874" y="444"/>
                    <a:pt x="878" y="441"/>
                  </a:cubicBezTo>
                  <a:cubicBezTo>
                    <a:pt x="882" y="437"/>
                    <a:pt x="888" y="431"/>
                    <a:pt x="888" y="427"/>
                  </a:cubicBezTo>
                  <a:cubicBezTo>
                    <a:pt x="888" y="424"/>
                    <a:pt x="885" y="384"/>
                    <a:pt x="884" y="373"/>
                  </a:cubicBezTo>
                  <a:cubicBezTo>
                    <a:pt x="882" y="361"/>
                    <a:pt x="882" y="349"/>
                    <a:pt x="880" y="335"/>
                  </a:cubicBezTo>
                  <a:cubicBezTo>
                    <a:pt x="879" y="320"/>
                    <a:pt x="880" y="308"/>
                    <a:pt x="880" y="308"/>
                  </a:cubicBezTo>
                  <a:cubicBezTo>
                    <a:pt x="880" y="308"/>
                    <a:pt x="904" y="276"/>
                    <a:pt x="914" y="259"/>
                  </a:cubicBezTo>
                  <a:cubicBezTo>
                    <a:pt x="925" y="241"/>
                    <a:pt x="926" y="234"/>
                    <a:pt x="930" y="225"/>
                  </a:cubicBezTo>
                  <a:cubicBezTo>
                    <a:pt x="932" y="216"/>
                    <a:pt x="939" y="209"/>
                    <a:pt x="939" y="199"/>
                  </a:cubicBezTo>
                  <a:cubicBezTo>
                    <a:pt x="939" y="189"/>
                    <a:pt x="942" y="182"/>
                    <a:pt x="942" y="182"/>
                  </a:cubicBezTo>
                  <a:cubicBezTo>
                    <a:pt x="942" y="182"/>
                    <a:pt x="933" y="185"/>
                    <a:pt x="927" y="195"/>
                  </a:cubicBezTo>
                  <a:cubicBezTo>
                    <a:pt x="922" y="205"/>
                    <a:pt x="909" y="226"/>
                    <a:pt x="904" y="234"/>
                  </a:cubicBezTo>
                  <a:cubicBezTo>
                    <a:pt x="899" y="242"/>
                    <a:pt x="890" y="255"/>
                    <a:pt x="885" y="257"/>
                  </a:cubicBezTo>
                  <a:cubicBezTo>
                    <a:pt x="880" y="259"/>
                    <a:pt x="872" y="258"/>
                    <a:pt x="866" y="254"/>
                  </a:cubicBezTo>
                  <a:cubicBezTo>
                    <a:pt x="860" y="251"/>
                    <a:pt x="860" y="245"/>
                    <a:pt x="860" y="245"/>
                  </a:cubicBezTo>
                  <a:cubicBezTo>
                    <a:pt x="860" y="245"/>
                    <a:pt x="856" y="238"/>
                    <a:pt x="861" y="231"/>
                  </a:cubicBezTo>
                  <a:cubicBezTo>
                    <a:pt x="866" y="226"/>
                    <a:pt x="866" y="221"/>
                    <a:pt x="866" y="214"/>
                  </a:cubicBezTo>
                  <a:cubicBezTo>
                    <a:pt x="866" y="209"/>
                    <a:pt x="865" y="190"/>
                    <a:pt x="861" y="186"/>
                  </a:cubicBezTo>
                  <a:cubicBezTo>
                    <a:pt x="856" y="183"/>
                    <a:pt x="857" y="174"/>
                    <a:pt x="857" y="169"/>
                  </a:cubicBezTo>
                  <a:cubicBezTo>
                    <a:pt x="857" y="164"/>
                    <a:pt x="856" y="133"/>
                    <a:pt x="860" y="126"/>
                  </a:cubicBezTo>
                  <a:cubicBezTo>
                    <a:pt x="863" y="119"/>
                    <a:pt x="887" y="90"/>
                    <a:pt x="897" y="82"/>
                  </a:cubicBezTo>
                  <a:cubicBezTo>
                    <a:pt x="908" y="73"/>
                    <a:pt x="913" y="61"/>
                    <a:pt x="916" y="49"/>
                  </a:cubicBezTo>
                  <a:cubicBezTo>
                    <a:pt x="924" y="16"/>
                    <a:pt x="902" y="13"/>
                    <a:pt x="885" y="28"/>
                  </a:cubicBezTo>
                  <a:cubicBezTo>
                    <a:pt x="874" y="36"/>
                    <a:pt x="864" y="53"/>
                    <a:pt x="860" y="61"/>
                  </a:cubicBezTo>
                </a:path>
                <a:path w="2572" h="508">
                  <a:moveTo>
                    <a:pt x="1510" y="245"/>
                  </a:moveTo>
                  <a:cubicBezTo>
                    <a:pt x="1510" y="245"/>
                    <a:pt x="1514" y="241"/>
                    <a:pt x="1523" y="235"/>
                  </a:cubicBezTo>
                  <a:cubicBezTo>
                    <a:pt x="1531" y="229"/>
                    <a:pt x="1538" y="227"/>
                    <a:pt x="1538" y="234"/>
                  </a:cubicBezTo>
                  <a:cubicBezTo>
                    <a:pt x="1538" y="242"/>
                    <a:pt x="1537" y="250"/>
                    <a:pt x="1537" y="257"/>
                  </a:cubicBezTo>
                  <a:cubicBezTo>
                    <a:pt x="1536" y="264"/>
                    <a:pt x="1529" y="277"/>
                    <a:pt x="1522" y="277"/>
                  </a:cubicBezTo>
                  <a:cubicBezTo>
                    <a:pt x="1515" y="277"/>
                    <a:pt x="1510" y="276"/>
                    <a:pt x="1507" y="271"/>
                  </a:cubicBezTo>
                  <a:cubicBezTo>
                    <a:pt x="1503" y="267"/>
                    <a:pt x="1504" y="259"/>
                    <a:pt x="1506" y="254"/>
                  </a:cubicBezTo>
                  <a:cubicBezTo>
                    <a:pt x="1507" y="249"/>
                    <a:pt x="1510" y="245"/>
                    <a:pt x="1510" y="245"/>
                  </a:cubicBezTo>
                  <a:moveTo>
                    <a:pt x="1427" y="168"/>
                  </a:moveTo>
                  <a:cubicBezTo>
                    <a:pt x="1427" y="168"/>
                    <a:pt x="1433" y="166"/>
                    <a:pt x="1439" y="171"/>
                  </a:cubicBezTo>
                  <a:cubicBezTo>
                    <a:pt x="1444" y="176"/>
                    <a:pt x="1440" y="170"/>
                    <a:pt x="1445" y="175"/>
                  </a:cubicBezTo>
                  <a:cubicBezTo>
                    <a:pt x="1449" y="180"/>
                    <a:pt x="1454" y="177"/>
                    <a:pt x="1457" y="179"/>
                  </a:cubicBezTo>
                  <a:cubicBezTo>
                    <a:pt x="1461" y="181"/>
                    <a:pt x="1462" y="181"/>
                    <a:pt x="1462" y="187"/>
                  </a:cubicBezTo>
                  <a:cubicBezTo>
                    <a:pt x="1462" y="192"/>
                    <a:pt x="1460" y="205"/>
                    <a:pt x="1456" y="210"/>
                  </a:cubicBezTo>
                  <a:cubicBezTo>
                    <a:pt x="1453" y="213"/>
                    <a:pt x="1444" y="214"/>
                    <a:pt x="1440" y="211"/>
                  </a:cubicBezTo>
                  <a:cubicBezTo>
                    <a:pt x="1436" y="208"/>
                    <a:pt x="1424" y="210"/>
                    <a:pt x="1421" y="210"/>
                  </a:cubicBezTo>
                  <a:cubicBezTo>
                    <a:pt x="1417" y="210"/>
                    <a:pt x="1418" y="200"/>
                    <a:pt x="1419" y="194"/>
                  </a:cubicBezTo>
                  <a:cubicBezTo>
                    <a:pt x="1421" y="189"/>
                    <a:pt x="1419" y="186"/>
                    <a:pt x="1423" y="181"/>
                  </a:cubicBezTo>
                  <a:cubicBezTo>
                    <a:pt x="1427" y="176"/>
                    <a:pt x="1427" y="168"/>
                    <a:pt x="1427" y="168"/>
                  </a:cubicBezTo>
                  <a:moveTo>
                    <a:pt x="1369" y="45"/>
                  </a:moveTo>
                  <a:cubicBezTo>
                    <a:pt x="1369" y="45"/>
                    <a:pt x="1354" y="56"/>
                    <a:pt x="1349" y="74"/>
                  </a:cubicBezTo>
                  <a:cubicBezTo>
                    <a:pt x="1345" y="91"/>
                    <a:pt x="1341" y="125"/>
                    <a:pt x="1338" y="134"/>
                  </a:cubicBezTo>
                  <a:cubicBezTo>
                    <a:pt x="1334" y="143"/>
                    <a:pt x="1328" y="143"/>
                    <a:pt x="1317" y="141"/>
                  </a:cubicBezTo>
                  <a:cubicBezTo>
                    <a:pt x="1307" y="140"/>
                    <a:pt x="1287" y="141"/>
                    <a:pt x="1289" y="149"/>
                  </a:cubicBezTo>
                  <a:cubicBezTo>
                    <a:pt x="1290" y="157"/>
                    <a:pt x="1300" y="156"/>
                    <a:pt x="1306" y="167"/>
                  </a:cubicBezTo>
                  <a:cubicBezTo>
                    <a:pt x="1312" y="177"/>
                    <a:pt x="1329" y="204"/>
                    <a:pt x="1318" y="236"/>
                  </a:cubicBezTo>
                  <a:cubicBezTo>
                    <a:pt x="1306" y="268"/>
                    <a:pt x="1304" y="281"/>
                    <a:pt x="1291" y="292"/>
                  </a:cubicBezTo>
                  <a:cubicBezTo>
                    <a:pt x="1278" y="304"/>
                    <a:pt x="1265" y="305"/>
                    <a:pt x="1256" y="310"/>
                  </a:cubicBezTo>
                  <a:cubicBezTo>
                    <a:pt x="1248" y="314"/>
                    <a:pt x="1242" y="311"/>
                    <a:pt x="1242" y="319"/>
                  </a:cubicBezTo>
                  <a:cubicBezTo>
                    <a:pt x="1242" y="327"/>
                    <a:pt x="1246" y="359"/>
                    <a:pt x="1264" y="366"/>
                  </a:cubicBezTo>
                  <a:cubicBezTo>
                    <a:pt x="1282" y="374"/>
                    <a:pt x="1283" y="365"/>
                    <a:pt x="1294" y="360"/>
                  </a:cubicBezTo>
                  <a:cubicBezTo>
                    <a:pt x="1304" y="355"/>
                    <a:pt x="1312" y="351"/>
                    <a:pt x="1312" y="351"/>
                  </a:cubicBezTo>
                  <a:cubicBezTo>
                    <a:pt x="1312" y="351"/>
                    <a:pt x="1325" y="358"/>
                    <a:pt x="1333" y="362"/>
                  </a:cubicBezTo>
                  <a:cubicBezTo>
                    <a:pt x="1342" y="366"/>
                    <a:pt x="1346" y="363"/>
                    <a:pt x="1352" y="358"/>
                  </a:cubicBezTo>
                  <a:cubicBezTo>
                    <a:pt x="1358" y="353"/>
                    <a:pt x="1359" y="326"/>
                    <a:pt x="1359" y="317"/>
                  </a:cubicBezTo>
                  <a:lnTo>
                    <a:pt x="1359" y="286"/>
                  </a:lnTo>
                  <a:cubicBezTo>
                    <a:pt x="1359" y="286"/>
                    <a:pt x="1369" y="272"/>
                    <a:pt x="1374" y="263"/>
                  </a:cubicBezTo>
                  <a:cubicBezTo>
                    <a:pt x="1380" y="254"/>
                    <a:pt x="1380" y="256"/>
                    <a:pt x="1391" y="245"/>
                  </a:cubicBezTo>
                  <a:cubicBezTo>
                    <a:pt x="1403" y="234"/>
                    <a:pt x="1409" y="222"/>
                    <a:pt x="1409" y="222"/>
                  </a:cubicBezTo>
                  <a:lnTo>
                    <a:pt x="1410" y="256"/>
                  </a:lnTo>
                  <a:cubicBezTo>
                    <a:pt x="1410" y="256"/>
                    <a:pt x="1401" y="271"/>
                    <a:pt x="1416" y="277"/>
                  </a:cubicBezTo>
                  <a:cubicBezTo>
                    <a:pt x="1431" y="284"/>
                    <a:pt x="1447" y="295"/>
                    <a:pt x="1456" y="300"/>
                  </a:cubicBezTo>
                  <a:cubicBezTo>
                    <a:pt x="1465" y="305"/>
                    <a:pt x="1473" y="311"/>
                    <a:pt x="1467" y="318"/>
                  </a:cubicBezTo>
                  <a:cubicBezTo>
                    <a:pt x="1462" y="325"/>
                    <a:pt x="1439" y="329"/>
                    <a:pt x="1432" y="325"/>
                  </a:cubicBezTo>
                  <a:cubicBezTo>
                    <a:pt x="1425" y="321"/>
                    <a:pt x="1417" y="313"/>
                    <a:pt x="1409" y="304"/>
                  </a:cubicBezTo>
                  <a:cubicBezTo>
                    <a:pt x="1401" y="296"/>
                    <a:pt x="1397" y="281"/>
                    <a:pt x="1396" y="272"/>
                  </a:cubicBezTo>
                  <a:cubicBezTo>
                    <a:pt x="1395" y="263"/>
                    <a:pt x="1391" y="263"/>
                    <a:pt x="1391" y="263"/>
                  </a:cubicBezTo>
                  <a:cubicBezTo>
                    <a:pt x="1391" y="263"/>
                    <a:pt x="1381" y="271"/>
                    <a:pt x="1379" y="280"/>
                  </a:cubicBezTo>
                  <a:cubicBezTo>
                    <a:pt x="1378" y="287"/>
                    <a:pt x="1372" y="304"/>
                    <a:pt x="1372" y="321"/>
                  </a:cubicBezTo>
                  <a:cubicBezTo>
                    <a:pt x="1372" y="338"/>
                    <a:pt x="1367" y="357"/>
                    <a:pt x="1375" y="363"/>
                  </a:cubicBezTo>
                  <a:cubicBezTo>
                    <a:pt x="1383" y="370"/>
                    <a:pt x="1419" y="374"/>
                    <a:pt x="1436" y="374"/>
                  </a:cubicBezTo>
                  <a:cubicBezTo>
                    <a:pt x="1452" y="374"/>
                    <a:pt x="1477" y="371"/>
                    <a:pt x="1490" y="366"/>
                  </a:cubicBezTo>
                  <a:cubicBezTo>
                    <a:pt x="1502" y="361"/>
                    <a:pt x="1510" y="361"/>
                    <a:pt x="1517" y="361"/>
                  </a:cubicBezTo>
                  <a:cubicBezTo>
                    <a:pt x="1524" y="361"/>
                    <a:pt x="1526" y="361"/>
                    <a:pt x="1529" y="367"/>
                  </a:cubicBezTo>
                  <a:cubicBezTo>
                    <a:pt x="1530" y="374"/>
                    <a:pt x="1537" y="380"/>
                    <a:pt x="1547" y="393"/>
                  </a:cubicBezTo>
                  <a:cubicBezTo>
                    <a:pt x="1555" y="406"/>
                    <a:pt x="1565" y="409"/>
                    <a:pt x="1577" y="411"/>
                  </a:cubicBezTo>
                  <a:cubicBezTo>
                    <a:pt x="1590" y="412"/>
                    <a:pt x="1635" y="411"/>
                    <a:pt x="1654" y="410"/>
                  </a:cubicBezTo>
                  <a:cubicBezTo>
                    <a:pt x="1671" y="408"/>
                    <a:pt x="1686" y="406"/>
                    <a:pt x="1696" y="401"/>
                  </a:cubicBezTo>
                  <a:cubicBezTo>
                    <a:pt x="1707" y="397"/>
                    <a:pt x="1720" y="388"/>
                    <a:pt x="1703" y="385"/>
                  </a:cubicBezTo>
                  <a:cubicBezTo>
                    <a:pt x="1695" y="383"/>
                    <a:pt x="1679" y="378"/>
                    <a:pt x="1667" y="374"/>
                  </a:cubicBezTo>
                  <a:cubicBezTo>
                    <a:pt x="1648" y="366"/>
                    <a:pt x="1616" y="341"/>
                    <a:pt x="1599" y="329"/>
                  </a:cubicBezTo>
                  <a:cubicBezTo>
                    <a:pt x="1582" y="319"/>
                    <a:pt x="1568" y="302"/>
                    <a:pt x="1568" y="302"/>
                  </a:cubicBezTo>
                  <a:cubicBezTo>
                    <a:pt x="1568" y="302"/>
                    <a:pt x="1568" y="294"/>
                    <a:pt x="1572" y="289"/>
                  </a:cubicBezTo>
                  <a:cubicBezTo>
                    <a:pt x="1576" y="284"/>
                    <a:pt x="1580" y="258"/>
                    <a:pt x="1580" y="238"/>
                  </a:cubicBezTo>
                  <a:cubicBezTo>
                    <a:pt x="1580" y="218"/>
                    <a:pt x="1582" y="201"/>
                    <a:pt x="1581" y="193"/>
                  </a:cubicBezTo>
                  <a:cubicBezTo>
                    <a:pt x="1580" y="185"/>
                    <a:pt x="1577" y="176"/>
                    <a:pt x="1573" y="172"/>
                  </a:cubicBezTo>
                  <a:cubicBezTo>
                    <a:pt x="1568" y="168"/>
                    <a:pt x="1565" y="170"/>
                    <a:pt x="1560" y="170"/>
                  </a:cubicBezTo>
                  <a:cubicBezTo>
                    <a:pt x="1556" y="170"/>
                    <a:pt x="1540" y="177"/>
                    <a:pt x="1535" y="179"/>
                  </a:cubicBezTo>
                  <a:cubicBezTo>
                    <a:pt x="1530" y="181"/>
                    <a:pt x="1524" y="179"/>
                    <a:pt x="1522" y="175"/>
                  </a:cubicBezTo>
                  <a:cubicBezTo>
                    <a:pt x="1521" y="172"/>
                    <a:pt x="1520" y="168"/>
                    <a:pt x="1522" y="164"/>
                  </a:cubicBezTo>
                  <a:cubicBezTo>
                    <a:pt x="1523" y="160"/>
                    <a:pt x="1533" y="153"/>
                    <a:pt x="1548" y="144"/>
                  </a:cubicBezTo>
                  <a:cubicBezTo>
                    <a:pt x="1564" y="136"/>
                    <a:pt x="1584" y="135"/>
                    <a:pt x="1592" y="120"/>
                  </a:cubicBezTo>
                  <a:cubicBezTo>
                    <a:pt x="1599" y="106"/>
                    <a:pt x="1605" y="87"/>
                    <a:pt x="1605" y="76"/>
                  </a:cubicBezTo>
                  <a:cubicBezTo>
                    <a:pt x="1606" y="65"/>
                    <a:pt x="1605" y="57"/>
                    <a:pt x="1605" y="53"/>
                  </a:cubicBezTo>
                  <a:cubicBezTo>
                    <a:pt x="1605" y="49"/>
                    <a:pt x="1598" y="49"/>
                    <a:pt x="1598" y="49"/>
                  </a:cubicBezTo>
                  <a:cubicBezTo>
                    <a:pt x="1598" y="49"/>
                    <a:pt x="1591" y="51"/>
                    <a:pt x="1588" y="57"/>
                  </a:cubicBezTo>
                  <a:cubicBezTo>
                    <a:pt x="1585" y="62"/>
                    <a:pt x="1569" y="78"/>
                    <a:pt x="1564" y="84"/>
                  </a:cubicBezTo>
                  <a:cubicBezTo>
                    <a:pt x="1560" y="90"/>
                    <a:pt x="1551" y="97"/>
                    <a:pt x="1544" y="97"/>
                  </a:cubicBezTo>
                  <a:cubicBezTo>
                    <a:pt x="1537" y="97"/>
                    <a:pt x="1531" y="98"/>
                    <a:pt x="1529" y="94"/>
                  </a:cubicBezTo>
                  <a:cubicBezTo>
                    <a:pt x="1526" y="90"/>
                    <a:pt x="1526" y="64"/>
                    <a:pt x="1526" y="53"/>
                  </a:cubicBezTo>
                  <a:cubicBezTo>
                    <a:pt x="1526" y="43"/>
                    <a:pt x="1527" y="32"/>
                    <a:pt x="1524" y="20"/>
                  </a:cubicBezTo>
                  <a:cubicBezTo>
                    <a:pt x="1520" y="8"/>
                    <a:pt x="1517" y="3"/>
                    <a:pt x="1513" y="1"/>
                  </a:cubicBezTo>
                  <a:cubicBezTo>
                    <a:pt x="1509" y="0"/>
                    <a:pt x="1502" y="6"/>
                    <a:pt x="1502" y="6"/>
                  </a:cubicBezTo>
                  <a:cubicBezTo>
                    <a:pt x="1502" y="6"/>
                    <a:pt x="1497" y="19"/>
                    <a:pt x="1494" y="28"/>
                  </a:cubicBezTo>
                  <a:cubicBezTo>
                    <a:pt x="1493" y="36"/>
                    <a:pt x="1492" y="57"/>
                    <a:pt x="1492" y="67"/>
                  </a:cubicBezTo>
                  <a:cubicBezTo>
                    <a:pt x="1492" y="78"/>
                    <a:pt x="1489" y="107"/>
                    <a:pt x="1489" y="112"/>
                  </a:cubicBezTo>
                  <a:cubicBezTo>
                    <a:pt x="1489" y="117"/>
                    <a:pt x="1479" y="121"/>
                    <a:pt x="1473" y="124"/>
                  </a:cubicBezTo>
                  <a:cubicBezTo>
                    <a:pt x="1466" y="128"/>
                    <a:pt x="1452" y="129"/>
                    <a:pt x="1437" y="135"/>
                  </a:cubicBezTo>
                  <a:cubicBezTo>
                    <a:pt x="1422" y="142"/>
                    <a:pt x="1408" y="149"/>
                    <a:pt x="1403" y="161"/>
                  </a:cubicBezTo>
                  <a:cubicBezTo>
                    <a:pt x="1397" y="173"/>
                    <a:pt x="1381" y="193"/>
                    <a:pt x="1381" y="193"/>
                  </a:cubicBezTo>
                  <a:cubicBezTo>
                    <a:pt x="1381" y="193"/>
                    <a:pt x="1366" y="197"/>
                    <a:pt x="1366" y="189"/>
                  </a:cubicBezTo>
                  <a:cubicBezTo>
                    <a:pt x="1365" y="181"/>
                    <a:pt x="1370" y="164"/>
                    <a:pt x="1378" y="155"/>
                  </a:cubicBezTo>
                  <a:cubicBezTo>
                    <a:pt x="1388" y="145"/>
                    <a:pt x="1399" y="129"/>
                    <a:pt x="1403" y="113"/>
                  </a:cubicBezTo>
                  <a:cubicBezTo>
                    <a:pt x="1407" y="97"/>
                    <a:pt x="1408" y="86"/>
                    <a:pt x="1407" y="75"/>
                  </a:cubicBezTo>
                  <a:cubicBezTo>
                    <a:pt x="1407" y="65"/>
                    <a:pt x="1405" y="61"/>
                    <a:pt x="1390" y="50"/>
                  </a:cubicBezTo>
                  <a:cubicBezTo>
                    <a:pt x="1374" y="39"/>
                    <a:pt x="1369" y="45"/>
                    <a:pt x="1369" y="45"/>
                  </a:cubicBezTo>
                </a:path>
                <a:path w="2572" h="508">
                  <a:moveTo>
                    <a:pt x="2000" y="323"/>
                  </a:moveTo>
                  <a:cubicBezTo>
                    <a:pt x="2000" y="323"/>
                    <a:pt x="1995" y="331"/>
                    <a:pt x="1995" y="335"/>
                  </a:cubicBezTo>
                  <a:cubicBezTo>
                    <a:pt x="1995" y="339"/>
                    <a:pt x="1998" y="344"/>
                    <a:pt x="2004" y="350"/>
                  </a:cubicBezTo>
                  <a:cubicBezTo>
                    <a:pt x="2011" y="356"/>
                    <a:pt x="2026" y="360"/>
                    <a:pt x="2026" y="360"/>
                  </a:cubicBezTo>
                  <a:cubicBezTo>
                    <a:pt x="2026" y="360"/>
                    <a:pt x="2030" y="362"/>
                    <a:pt x="2039" y="371"/>
                  </a:cubicBezTo>
                  <a:cubicBezTo>
                    <a:pt x="2047" y="379"/>
                    <a:pt x="2060" y="391"/>
                    <a:pt x="2068" y="398"/>
                  </a:cubicBezTo>
                  <a:cubicBezTo>
                    <a:pt x="2076" y="404"/>
                    <a:pt x="2092" y="400"/>
                    <a:pt x="2102" y="400"/>
                  </a:cubicBezTo>
                  <a:cubicBezTo>
                    <a:pt x="2113" y="400"/>
                    <a:pt x="2121" y="402"/>
                    <a:pt x="2121" y="393"/>
                  </a:cubicBezTo>
                  <a:cubicBezTo>
                    <a:pt x="2121" y="385"/>
                    <a:pt x="2111" y="356"/>
                    <a:pt x="2101" y="345"/>
                  </a:cubicBezTo>
                  <a:cubicBezTo>
                    <a:pt x="2093" y="333"/>
                    <a:pt x="2070" y="325"/>
                    <a:pt x="2054" y="321"/>
                  </a:cubicBezTo>
                  <a:cubicBezTo>
                    <a:pt x="2038" y="318"/>
                    <a:pt x="2000" y="323"/>
                    <a:pt x="2000" y="323"/>
                  </a:cubicBezTo>
                  <a:moveTo>
                    <a:pt x="1846" y="214"/>
                  </a:moveTo>
                  <a:cubicBezTo>
                    <a:pt x="1846" y="214"/>
                    <a:pt x="1897" y="216"/>
                    <a:pt x="1905" y="216"/>
                  </a:cubicBezTo>
                  <a:cubicBezTo>
                    <a:pt x="1913" y="216"/>
                    <a:pt x="1929" y="203"/>
                    <a:pt x="1931" y="188"/>
                  </a:cubicBezTo>
                  <a:cubicBezTo>
                    <a:pt x="1932" y="172"/>
                    <a:pt x="1932" y="109"/>
                    <a:pt x="1932" y="97"/>
                  </a:cubicBezTo>
                  <a:cubicBezTo>
                    <a:pt x="1933" y="85"/>
                    <a:pt x="1930" y="73"/>
                    <a:pt x="1942" y="58"/>
                  </a:cubicBezTo>
                  <a:cubicBezTo>
                    <a:pt x="1954" y="45"/>
                    <a:pt x="1967" y="36"/>
                    <a:pt x="1976" y="42"/>
                  </a:cubicBezTo>
                  <a:cubicBezTo>
                    <a:pt x="1985" y="49"/>
                    <a:pt x="2003" y="71"/>
                    <a:pt x="2007" y="77"/>
                  </a:cubicBezTo>
                  <a:cubicBezTo>
                    <a:pt x="2010" y="82"/>
                    <a:pt x="2013" y="80"/>
                    <a:pt x="2014" y="85"/>
                  </a:cubicBezTo>
                  <a:cubicBezTo>
                    <a:pt x="2015" y="90"/>
                    <a:pt x="2012" y="119"/>
                    <a:pt x="2011" y="133"/>
                  </a:cubicBezTo>
                  <a:cubicBezTo>
                    <a:pt x="2008" y="148"/>
                    <a:pt x="2007" y="174"/>
                    <a:pt x="2008" y="182"/>
                  </a:cubicBezTo>
                  <a:cubicBezTo>
                    <a:pt x="2009" y="190"/>
                    <a:pt x="2016" y="190"/>
                    <a:pt x="2023" y="185"/>
                  </a:cubicBezTo>
                  <a:cubicBezTo>
                    <a:pt x="2031" y="178"/>
                    <a:pt x="2036" y="165"/>
                    <a:pt x="2056" y="160"/>
                  </a:cubicBezTo>
                  <a:cubicBezTo>
                    <a:pt x="2077" y="155"/>
                    <a:pt x="2099" y="160"/>
                    <a:pt x="2112" y="164"/>
                  </a:cubicBezTo>
                  <a:cubicBezTo>
                    <a:pt x="2125" y="168"/>
                    <a:pt x="2130" y="178"/>
                    <a:pt x="2118" y="190"/>
                  </a:cubicBezTo>
                  <a:cubicBezTo>
                    <a:pt x="2107" y="202"/>
                    <a:pt x="2093" y="205"/>
                    <a:pt x="2081" y="206"/>
                  </a:cubicBezTo>
                  <a:cubicBezTo>
                    <a:pt x="2068" y="207"/>
                    <a:pt x="2046" y="212"/>
                    <a:pt x="2035" y="217"/>
                  </a:cubicBezTo>
                  <a:cubicBezTo>
                    <a:pt x="2025" y="221"/>
                    <a:pt x="2010" y="230"/>
                    <a:pt x="2007" y="234"/>
                  </a:cubicBezTo>
                  <a:cubicBezTo>
                    <a:pt x="2003" y="238"/>
                    <a:pt x="2002" y="240"/>
                    <a:pt x="2002" y="255"/>
                  </a:cubicBezTo>
                  <a:cubicBezTo>
                    <a:pt x="2002" y="269"/>
                    <a:pt x="1998" y="298"/>
                    <a:pt x="1982" y="321"/>
                  </a:cubicBezTo>
                  <a:cubicBezTo>
                    <a:pt x="1967" y="343"/>
                    <a:pt x="1933" y="364"/>
                    <a:pt x="1912" y="371"/>
                  </a:cubicBezTo>
                  <a:cubicBezTo>
                    <a:pt x="1891" y="378"/>
                    <a:pt x="1868" y="380"/>
                    <a:pt x="1862" y="376"/>
                  </a:cubicBezTo>
                  <a:cubicBezTo>
                    <a:pt x="1857" y="371"/>
                    <a:pt x="1854" y="354"/>
                    <a:pt x="1855" y="348"/>
                  </a:cubicBezTo>
                  <a:cubicBezTo>
                    <a:pt x="1856" y="342"/>
                    <a:pt x="1863" y="335"/>
                    <a:pt x="1873" y="325"/>
                  </a:cubicBezTo>
                  <a:cubicBezTo>
                    <a:pt x="1883" y="314"/>
                    <a:pt x="1891" y="309"/>
                    <a:pt x="1893" y="304"/>
                  </a:cubicBezTo>
                  <a:cubicBezTo>
                    <a:pt x="1896" y="300"/>
                    <a:pt x="1900" y="296"/>
                    <a:pt x="1895" y="292"/>
                  </a:cubicBezTo>
                  <a:cubicBezTo>
                    <a:pt x="1891" y="288"/>
                    <a:pt x="1878" y="281"/>
                    <a:pt x="1865" y="281"/>
                  </a:cubicBezTo>
                  <a:cubicBezTo>
                    <a:pt x="1853" y="281"/>
                    <a:pt x="1837" y="276"/>
                    <a:pt x="1825" y="269"/>
                  </a:cubicBezTo>
                  <a:cubicBezTo>
                    <a:pt x="1815" y="262"/>
                    <a:pt x="1815" y="248"/>
                    <a:pt x="1821" y="235"/>
                  </a:cubicBezTo>
                  <a:cubicBezTo>
                    <a:pt x="1828" y="222"/>
                    <a:pt x="1846" y="214"/>
                    <a:pt x="1846" y="214"/>
                  </a:cubicBezTo>
                </a:path>
                <a:path w="2572" h="508">
                  <a:moveTo>
                    <a:pt x="2344" y="416"/>
                  </a:moveTo>
                  <a:cubicBezTo>
                    <a:pt x="2344" y="416"/>
                    <a:pt x="2360" y="414"/>
                    <a:pt x="2368" y="405"/>
                  </a:cubicBezTo>
                  <a:cubicBezTo>
                    <a:pt x="2377" y="397"/>
                    <a:pt x="2389" y="399"/>
                    <a:pt x="2398" y="405"/>
                  </a:cubicBezTo>
                  <a:cubicBezTo>
                    <a:pt x="2407" y="412"/>
                    <a:pt x="2406" y="419"/>
                    <a:pt x="2405" y="424"/>
                  </a:cubicBezTo>
                  <a:cubicBezTo>
                    <a:pt x="2404" y="430"/>
                    <a:pt x="2405" y="432"/>
                    <a:pt x="2395" y="437"/>
                  </a:cubicBezTo>
                  <a:cubicBezTo>
                    <a:pt x="2385" y="443"/>
                    <a:pt x="2380" y="442"/>
                    <a:pt x="2371" y="442"/>
                  </a:cubicBezTo>
                  <a:cubicBezTo>
                    <a:pt x="2362" y="442"/>
                    <a:pt x="2352" y="442"/>
                    <a:pt x="2347" y="433"/>
                  </a:cubicBezTo>
                  <a:cubicBezTo>
                    <a:pt x="2341" y="424"/>
                    <a:pt x="2344" y="416"/>
                    <a:pt x="2344" y="416"/>
                  </a:cubicBezTo>
                  <a:moveTo>
                    <a:pt x="2293" y="258"/>
                  </a:moveTo>
                  <a:cubicBezTo>
                    <a:pt x="2293" y="258"/>
                    <a:pt x="2307" y="259"/>
                    <a:pt x="2326" y="252"/>
                  </a:cubicBezTo>
                  <a:cubicBezTo>
                    <a:pt x="2344" y="244"/>
                    <a:pt x="2342" y="236"/>
                    <a:pt x="2357" y="231"/>
                  </a:cubicBezTo>
                  <a:cubicBezTo>
                    <a:pt x="2371" y="226"/>
                    <a:pt x="2371" y="224"/>
                    <a:pt x="2389" y="216"/>
                  </a:cubicBezTo>
                  <a:cubicBezTo>
                    <a:pt x="2408" y="208"/>
                    <a:pt x="2416" y="207"/>
                    <a:pt x="2423" y="211"/>
                  </a:cubicBezTo>
                  <a:cubicBezTo>
                    <a:pt x="2431" y="215"/>
                    <a:pt x="2431" y="220"/>
                    <a:pt x="2425" y="225"/>
                  </a:cubicBezTo>
                  <a:cubicBezTo>
                    <a:pt x="2420" y="230"/>
                    <a:pt x="2378" y="245"/>
                    <a:pt x="2364" y="255"/>
                  </a:cubicBezTo>
                  <a:cubicBezTo>
                    <a:pt x="2351" y="267"/>
                    <a:pt x="2340" y="276"/>
                    <a:pt x="2338" y="292"/>
                  </a:cubicBezTo>
                  <a:cubicBezTo>
                    <a:pt x="2334" y="309"/>
                    <a:pt x="2336" y="322"/>
                    <a:pt x="2341" y="327"/>
                  </a:cubicBezTo>
                  <a:cubicBezTo>
                    <a:pt x="2346" y="332"/>
                    <a:pt x="2357" y="334"/>
                    <a:pt x="2359" y="326"/>
                  </a:cubicBezTo>
                  <a:cubicBezTo>
                    <a:pt x="2360" y="320"/>
                    <a:pt x="2369" y="306"/>
                    <a:pt x="2376" y="298"/>
                  </a:cubicBezTo>
                  <a:cubicBezTo>
                    <a:pt x="2383" y="291"/>
                    <a:pt x="2389" y="286"/>
                    <a:pt x="2397" y="279"/>
                  </a:cubicBezTo>
                  <a:cubicBezTo>
                    <a:pt x="2405" y="272"/>
                    <a:pt x="2420" y="269"/>
                    <a:pt x="2421" y="287"/>
                  </a:cubicBezTo>
                  <a:cubicBezTo>
                    <a:pt x="2421" y="305"/>
                    <a:pt x="2411" y="321"/>
                    <a:pt x="2403" y="330"/>
                  </a:cubicBezTo>
                  <a:cubicBezTo>
                    <a:pt x="2395" y="340"/>
                    <a:pt x="2372" y="361"/>
                    <a:pt x="2363" y="367"/>
                  </a:cubicBezTo>
                  <a:cubicBezTo>
                    <a:pt x="2353" y="373"/>
                    <a:pt x="2334" y="368"/>
                    <a:pt x="2318" y="368"/>
                  </a:cubicBezTo>
                  <a:cubicBezTo>
                    <a:pt x="2301" y="368"/>
                    <a:pt x="2277" y="360"/>
                    <a:pt x="2277" y="360"/>
                  </a:cubicBezTo>
                  <a:cubicBezTo>
                    <a:pt x="2277" y="360"/>
                    <a:pt x="2264" y="367"/>
                    <a:pt x="2267" y="382"/>
                  </a:cubicBezTo>
                  <a:cubicBezTo>
                    <a:pt x="2270" y="396"/>
                    <a:pt x="2295" y="412"/>
                    <a:pt x="2299" y="420"/>
                  </a:cubicBezTo>
                  <a:cubicBezTo>
                    <a:pt x="2302" y="428"/>
                    <a:pt x="2317" y="433"/>
                    <a:pt x="2322" y="449"/>
                  </a:cubicBezTo>
                  <a:cubicBezTo>
                    <a:pt x="2326" y="464"/>
                    <a:pt x="2332" y="485"/>
                    <a:pt x="2341" y="489"/>
                  </a:cubicBezTo>
                  <a:cubicBezTo>
                    <a:pt x="2350" y="494"/>
                    <a:pt x="2372" y="492"/>
                    <a:pt x="2396" y="491"/>
                  </a:cubicBezTo>
                  <a:cubicBezTo>
                    <a:pt x="2421" y="490"/>
                    <a:pt x="2433" y="494"/>
                    <a:pt x="2441" y="479"/>
                  </a:cubicBezTo>
                  <a:cubicBezTo>
                    <a:pt x="2449" y="464"/>
                    <a:pt x="2452" y="447"/>
                    <a:pt x="2454" y="435"/>
                  </a:cubicBezTo>
                  <a:cubicBezTo>
                    <a:pt x="2454" y="423"/>
                    <a:pt x="2458" y="410"/>
                    <a:pt x="2470" y="404"/>
                  </a:cubicBezTo>
                  <a:cubicBezTo>
                    <a:pt x="2482" y="399"/>
                    <a:pt x="2493" y="399"/>
                    <a:pt x="2505" y="399"/>
                  </a:cubicBezTo>
                  <a:cubicBezTo>
                    <a:pt x="2517" y="399"/>
                    <a:pt x="2532" y="395"/>
                    <a:pt x="2539" y="391"/>
                  </a:cubicBezTo>
                  <a:cubicBezTo>
                    <a:pt x="2546" y="388"/>
                    <a:pt x="2549" y="384"/>
                    <a:pt x="2539" y="374"/>
                  </a:cubicBezTo>
                  <a:cubicBezTo>
                    <a:pt x="2529" y="362"/>
                    <a:pt x="2520" y="356"/>
                    <a:pt x="2511" y="347"/>
                  </a:cubicBezTo>
                  <a:cubicBezTo>
                    <a:pt x="2503" y="338"/>
                    <a:pt x="2505" y="338"/>
                    <a:pt x="2493" y="339"/>
                  </a:cubicBezTo>
                  <a:cubicBezTo>
                    <a:pt x="2481" y="341"/>
                    <a:pt x="2473" y="344"/>
                    <a:pt x="2466" y="350"/>
                  </a:cubicBezTo>
                  <a:cubicBezTo>
                    <a:pt x="2458" y="357"/>
                    <a:pt x="2449" y="362"/>
                    <a:pt x="2445" y="357"/>
                  </a:cubicBezTo>
                  <a:cubicBezTo>
                    <a:pt x="2440" y="351"/>
                    <a:pt x="2440" y="335"/>
                    <a:pt x="2445" y="322"/>
                  </a:cubicBezTo>
                  <a:cubicBezTo>
                    <a:pt x="2451" y="309"/>
                    <a:pt x="2459" y="300"/>
                    <a:pt x="2464" y="292"/>
                  </a:cubicBezTo>
                  <a:cubicBezTo>
                    <a:pt x="2470" y="284"/>
                    <a:pt x="2466" y="268"/>
                    <a:pt x="2467" y="257"/>
                  </a:cubicBezTo>
                  <a:cubicBezTo>
                    <a:pt x="2470" y="246"/>
                    <a:pt x="2475" y="228"/>
                    <a:pt x="2487" y="225"/>
                  </a:cubicBezTo>
                  <a:cubicBezTo>
                    <a:pt x="2497" y="222"/>
                    <a:pt x="2505" y="202"/>
                    <a:pt x="2502" y="193"/>
                  </a:cubicBezTo>
                  <a:cubicBezTo>
                    <a:pt x="2499" y="185"/>
                    <a:pt x="2487" y="173"/>
                    <a:pt x="2476" y="167"/>
                  </a:cubicBezTo>
                  <a:cubicBezTo>
                    <a:pt x="2466" y="161"/>
                    <a:pt x="2459" y="155"/>
                    <a:pt x="2433" y="155"/>
                  </a:cubicBezTo>
                  <a:cubicBezTo>
                    <a:pt x="2408" y="155"/>
                    <a:pt x="2380" y="158"/>
                    <a:pt x="2361" y="162"/>
                  </a:cubicBezTo>
                  <a:cubicBezTo>
                    <a:pt x="2342" y="167"/>
                    <a:pt x="2293" y="180"/>
                    <a:pt x="2277" y="185"/>
                  </a:cubicBezTo>
                  <a:cubicBezTo>
                    <a:pt x="2260" y="191"/>
                    <a:pt x="2247" y="201"/>
                    <a:pt x="2244" y="214"/>
                  </a:cubicBezTo>
                  <a:cubicBezTo>
                    <a:pt x="2240" y="227"/>
                    <a:pt x="2233" y="247"/>
                    <a:pt x="2231" y="264"/>
                  </a:cubicBezTo>
                  <a:cubicBezTo>
                    <a:pt x="2229" y="280"/>
                    <a:pt x="2241" y="296"/>
                    <a:pt x="2250" y="296"/>
                  </a:cubicBezTo>
                  <a:cubicBezTo>
                    <a:pt x="2259" y="296"/>
                    <a:pt x="2274" y="293"/>
                    <a:pt x="2278" y="284"/>
                  </a:cubicBezTo>
                  <a:cubicBezTo>
                    <a:pt x="2283" y="273"/>
                    <a:pt x="2293" y="258"/>
                    <a:pt x="2293" y="258"/>
                  </a:cubicBezTo>
                  <a:moveTo>
                    <a:pt x="2510" y="8"/>
                  </a:moveTo>
                  <a:cubicBezTo>
                    <a:pt x="2510" y="8"/>
                    <a:pt x="2499" y="33"/>
                    <a:pt x="2496" y="42"/>
                  </a:cubicBezTo>
                  <a:cubicBezTo>
                    <a:pt x="2494" y="51"/>
                    <a:pt x="2473" y="74"/>
                    <a:pt x="2466" y="86"/>
                  </a:cubicBezTo>
                  <a:cubicBezTo>
                    <a:pt x="2461" y="99"/>
                    <a:pt x="2455" y="116"/>
                    <a:pt x="2455" y="116"/>
                  </a:cubicBezTo>
                  <a:cubicBezTo>
                    <a:pt x="2455" y="116"/>
                    <a:pt x="2470" y="116"/>
                    <a:pt x="2478" y="112"/>
                  </a:cubicBezTo>
                  <a:cubicBezTo>
                    <a:pt x="2487" y="109"/>
                    <a:pt x="2494" y="101"/>
                    <a:pt x="2494" y="101"/>
                  </a:cubicBezTo>
                  <a:cubicBezTo>
                    <a:pt x="2494" y="101"/>
                    <a:pt x="2527" y="97"/>
                    <a:pt x="2534" y="97"/>
                  </a:cubicBezTo>
                  <a:cubicBezTo>
                    <a:pt x="2541" y="97"/>
                    <a:pt x="2567" y="89"/>
                    <a:pt x="2569" y="76"/>
                  </a:cubicBezTo>
                  <a:cubicBezTo>
                    <a:pt x="2572" y="64"/>
                    <a:pt x="2572" y="49"/>
                    <a:pt x="2557" y="36"/>
                  </a:cubicBezTo>
                  <a:cubicBezTo>
                    <a:pt x="2543" y="22"/>
                    <a:pt x="2544" y="21"/>
                    <a:pt x="2534" y="16"/>
                  </a:cubicBezTo>
                  <a:cubicBezTo>
                    <a:pt x="2524" y="11"/>
                    <a:pt x="2510" y="8"/>
                    <a:pt x="2510" y="8"/>
                  </a:cubicBezTo>
                  <a:moveTo>
                    <a:pt x="2380" y="50"/>
                  </a:moveTo>
                  <a:cubicBezTo>
                    <a:pt x="2380" y="50"/>
                    <a:pt x="2375" y="71"/>
                    <a:pt x="2374" y="77"/>
                  </a:cubicBezTo>
                  <a:cubicBezTo>
                    <a:pt x="2371" y="82"/>
                    <a:pt x="2377" y="102"/>
                    <a:pt x="2386" y="103"/>
                  </a:cubicBezTo>
                  <a:cubicBezTo>
                    <a:pt x="2394" y="104"/>
                    <a:pt x="2407" y="106"/>
                    <a:pt x="2413" y="103"/>
                  </a:cubicBezTo>
                  <a:cubicBezTo>
                    <a:pt x="2418" y="99"/>
                    <a:pt x="2420" y="92"/>
                    <a:pt x="2423" y="90"/>
                  </a:cubicBezTo>
                  <a:cubicBezTo>
                    <a:pt x="2427" y="88"/>
                    <a:pt x="2427" y="81"/>
                    <a:pt x="2427" y="81"/>
                  </a:cubicBezTo>
                  <a:cubicBezTo>
                    <a:pt x="2427" y="81"/>
                    <a:pt x="2423" y="71"/>
                    <a:pt x="2415" y="66"/>
                  </a:cubicBezTo>
                  <a:cubicBezTo>
                    <a:pt x="2408" y="60"/>
                    <a:pt x="2398" y="58"/>
                    <a:pt x="2392" y="53"/>
                  </a:cubicBezTo>
                  <a:cubicBezTo>
                    <a:pt x="2385" y="49"/>
                    <a:pt x="2380" y="50"/>
                    <a:pt x="2380" y="50"/>
                  </a:cubicBezTo>
                  <a:moveTo>
                    <a:pt x="2350" y="132"/>
                  </a:moveTo>
                  <a:cubicBezTo>
                    <a:pt x="2350" y="132"/>
                    <a:pt x="2343" y="88"/>
                    <a:pt x="2341" y="74"/>
                  </a:cubicBezTo>
                  <a:cubicBezTo>
                    <a:pt x="2339" y="62"/>
                    <a:pt x="2327" y="39"/>
                    <a:pt x="2313" y="38"/>
                  </a:cubicBezTo>
                  <a:cubicBezTo>
                    <a:pt x="2299" y="37"/>
                    <a:pt x="2287" y="47"/>
                    <a:pt x="2283" y="59"/>
                  </a:cubicBezTo>
                  <a:cubicBezTo>
                    <a:pt x="2280" y="71"/>
                    <a:pt x="2284" y="91"/>
                    <a:pt x="2292" y="107"/>
                  </a:cubicBezTo>
                  <a:cubicBezTo>
                    <a:pt x="2301" y="123"/>
                    <a:pt x="2313" y="122"/>
                    <a:pt x="2318" y="132"/>
                  </a:cubicBezTo>
                  <a:cubicBezTo>
                    <a:pt x="2322" y="141"/>
                    <a:pt x="2325" y="140"/>
                    <a:pt x="2332" y="140"/>
                  </a:cubicBezTo>
                  <a:cubicBezTo>
                    <a:pt x="2340" y="140"/>
                    <a:pt x="2350" y="132"/>
                    <a:pt x="2350" y="132"/>
                  </a:cubicBezTo>
                </a:path>
                <a:path w="2572" h="508">
                  <a:moveTo>
                    <a:pt x="140" y="309"/>
                  </a:moveTo>
                  <a:lnTo>
                    <a:pt x="146" y="308"/>
                  </a:lnTo>
                  <a:lnTo>
                    <a:pt x="148" y="313"/>
                  </a:lnTo>
                  <a:cubicBezTo>
                    <a:pt x="148" y="314"/>
                    <a:pt x="148" y="318"/>
                    <a:pt x="147" y="320"/>
                  </a:cubicBezTo>
                  <a:cubicBezTo>
                    <a:pt x="145" y="322"/>
                    <a:pt x="139" y="318"/>
                    <a:pt x="139" y="318"/>
                  </a:cubicBezTo>
                  <a:cubicBezTo>
                    <a:pt x="131" y="314"/>
                    <a:pt x="142" y="313"/>
                    <a:pt x="140" y="309"/>
                  </a:cubicBezTo>
                  <a:moveTo>
                    <a:pt x="128" y="282"/>
                  </a:moveTo>
                  <a:cubicBezTo>
                    <a:pt x="128" y="283"/>
                    <a:pt x="130" y="281"/>
                    <a:pt x="131" y="278"/>
                  </a:cubicBezTo>
                  <a:cubicBezTo>
                    <a:pt x="132" y="275"/>
                    <a:pt x="133" y="274"/>
                    <a:pt x="135" y="273"/>
                  </a:cubicBezTo>
                  <a:cubicBezTo>
                    <a:pt x="137" y="272"/>
                    <a:pt x="138" y="268"/>
                    <a:pt x="142" y="272"/>
                  </a:cubicBezTo>
                  <a:cubicBezTo>
                    <a:pt x="145" y="275"/>
                    <a:pt x="141" y="273"/>
                    <a:pt x="147" y="277"/>
                  </a:cubicBezTo>
                  <a:cubicBezTo>
                    <a:pt x="152" y="281"/>
                    <a:pt x="149" y="282"/>
                    <a:pt x="147" y="283"/>
                  </a:cubicBezTo>
                  <a:cubicBezTo>
                    <a:pt x="144" y="285"/>
                    <a:pt x="128" y="282"/>
                    <a:pt x="128" y="282"/>
                  </a:cubicBezTo>
                  <a:moveTo>
                    <a:pt x="152" y="140"/>
                  </a:moveTo>
                  <a:cubicBezTo>
                    <a:pt x="152" y="140"/>
                    <a:pt x="161" y="133"/>
                    <a:pt x="171" y="141"/>
                  </a:cubicBezTo>
                  <a:cubicBezTo>
                    <a:pt x="181" y="149"/>
                    <a:pt x="183" y="147"/>
                    <a:pt x="190" y="159"/>
                  </a:cubicBezTo>
                  <a:cubicBezTo>
                    <a:pt x="197" y="171"/>
                    <a:pt x="200" y="175"/>
                    <a:pt x="195" y="194"/>
                  </a:cubicBezTo>
                  <a:cubicBezTo>
                    <a:pt x="190" y="214"/>
                    <a:pt x="178" y="240"/>
                    <a:pt x="161" y="243"/>
                  </a:cubicBezTo>
                  <a:cubicBezTo>
                    <a:pt x="144" y="244"/>
                    <a:pt x="146" y="238"/>
                    <a:pt x="144" y="219"/>
                  </a:cubicBezTo>
                  <a:cubicBezTo>
                    <a:pt x="142" y="200"/>
                    <a:pt x="141" y="166"/>
                    <a:pt x="144" y="157"/>
                  </a:cubicBezTo>
                  <a:cubicBezTo>
                    <a:pt x="148" y="149"/>
                    <a:pt x="152" y="140"/>
                    <a:pt x="152" y="140"/>
                  </a:cubicBezTo>
                  <a:moveTo>
                    <a:pt x="59" y="170"/>
                  </a:moveTo>
                  <a:cubicBezTo>
                    <a:pt x="59" y="170"/>
                    <a:pt x="45" y="201"/>
                    <a:pt x="52" y="211"/>
                  </a:cubicBezTo>
                  <a:cubicBezTo>
                    <a:pt x="58" y="223"/>
                    <a:pt x="73" y="228"/>
                    <a:pt x="70" y="246"/>
                  </a:cubicBezTo>
                  <a:cubicBezTo>
                    <a:pt x="67" y="264"/>
                    <a:pt x="65" y="285"/>
                    <a:pt x="53" y="286"/>
                  </a:cubicBezTo>
                  <a:cubicBezTo>
                    <a:pt x="41" y="287"/>
                    <a:pt x="35" y="287"/>
                    <a:pt x="29" y="278"/>
                  </a:cubicBezTo>
                  <a:cubicBezTo>
                    <a:pt x="24" y="268"/>
                    <a:pt x="19" y="249"/>
                    <a:pt x="15" y="240"/>
                  </a:cubicBezTo>
                  <a:cubicBezTo>
                    <a:pt x="11" y="230"/>
                    <a:pt x="7" y="234"/>
                    <a:pt x="7" y="234"/>
                  </a:cubicBezTo>
                  <a:cubicBezTo>
                    <a:pt x="7" y="234"/>
                    <a:pt x="0" y="306"/>
                    <a:pt x="5" y="333"/>
                  </a:cubicBezTo>
                  <a:cubicBezTo>
                    <a:pt x="10" y="360"/>
                    <a:pt x="24" y="351"/>
                    <a:pt x="41" y="359"/>
                  </a:cubicBezTo>
                  <a:cubicBezTo>
                    <a:pt x="59" y="367"/>
                    <a:pt x="72" y="355"/>
                    <a:pt x="77" y="379"/>
                  </a:cubicBezTo>
                  <a:cubicBezTo>
                    <a:pt x="81" y="401"/>
                    <a:pt x="100" y="447"/>
                    <a:pt x="120" y="456"/>
                  </a:cubicBezTo>
                  <a:cubicBezTo>
                    <a:pt x="140" y="466"/>
                    <a:pt x="200" y="465"/>
                    <a:pt x="228" y="450"/>
                  </a:cubicBezTo>
                  <a:cubicBezTo>
                    <a:pt x="257" y="435"/>
                    <a:pt x="267" y="423"/>
                    <a:pt x="257" y="405"/>
                  </a:cubicBezTo>
                  <a:cubicBezTo>
                    <a:pt x="248" y="388"/>
                    <a:pt x="201" y="402"/>
                    <a:pt x="181" y="409"/>
                  </a:cubicBezTo>
                  <a:cubicBezTo>
                    <a:pt x="163" y="416"/>
                    <a:pt x="133" y="418"/>
                    <a:pt x="127" y="402"/>
                  </a:cubicBezTo>
                  <a:cubicBezTo>
                    <a:pt x="124" y="397"/>
                    <a:pt x="123" y="389"/>
                    <a:pt x="125" y="384"/>
                  </a:cubicBezTo>
                  <a:cubicBezTo>
                    <a:pt x="129" y="375"/>
                    <a:pt x="142" y="371"/>
                    <a:pt x="155" y="365"/>
                  </a:cubicBezTo>
                  <a:cubicBezTo>
                    <a:pt x="173" y="357"/>
                    <a:pt x="193" y="351"/>
                    <a:pt x="193" y="339"/>
                  </a:cubicBezTo>
                  <a:cubicBezTo>
                    <a:pt x="193" y="327"/>
                    <a:pt x="190" y="294"/>
                    <a:pt x="198" y="270"/>
                  </a:cubicBezTo>
                  <a:cubicBezTo>
                    <a:pt x="206" y="246"/>
                    <a:pt x="209" y="240"/>
                    <a:pt x="226" y="224"/>
                  </a:cubicBezTo>
                  <a:cubicBezTo>
                    <a:pt x="244" y="210"/>
                    <a:pt x="252" y="202"/>
                    <a:pt x="249" y="194"/>
                  </a:cubicBezTo>
                  <a:cubicBezTo>
                    <a:pt x="247" y="186"/>
                    <a:pt x="230" y="161"/>
                    <a:pt x="205" y="145"/>
                  </a:cubicBezTo>
                  <a:cubicBezTo>
                    <a:pt x="179" y="128"/>
                    <a:pt x="163" y="110"/>
                    <a:pt x="163" y="110"/>
                  </a:cubicBezTo>
                  <a:cubicBezTo>
                    <a:pt x="163" y="110"/>
                    <a:pt x="164" y="88"/>
                    <a:pt x="159" y="70"/>
                  </a:cubicBezTo>
                  <a:cubicBezTo>
                    <a:pt x="153" y="50"/>
                    <a:pt x="155" y="36"/>
                    <a:pt x="135" y="21"/>
                  </a:cubicBezTo>
                  <a:cubicBezTo>
                    <a:pt x="115" y="6"/>
                    <a:pt x="102" y="5"/>
                    <a:pt x="102" y="5"/>
                  </a:cubicBezTo>
                  <a:cubicBezTo>
                    <a:pt x="102" y="5"/>
                    <a:pt x="116" y="32"/>
                    <a:pt x="116" y="42"/>
                  </a:cubicBezTo>
                  <a:cubicBezTo>
                    <a:pt x="116" y="52"/>
                    <a:pt x="109" y="83"/>
                    <a:pt x="101" y="100"/>
                  </a:cubicBezTo>
                  <a:cubicBezTo>
                    <a:pt x="93" y="118"/>
                    <a:pt x="82" y="138"/>
                    <a:pt x="72" y="151"/>
                  </a:cubicBezTo>
                  <a:cubicBezTo>
                    <a:pt x="62" y="164"/>
                    <a:pt x="59" y="170"/>
                    <a:pt x="59" y="170"/>
                  </a:cubicBezTo>
                </a:path>
              </a:pathLst>
            </a:custGeom>
            <a:solidFill>
              <a:srgbClr val="0040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08" name="picture 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12441" y="330016"/>
            <a:ext cx="545108" cy="531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8825" y="1278255"/>
            <a:ext cx="55048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谁来</a:t>
            </a: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讲解？</a:t>
            </a:r>
            <a:endParaRPr lang="zh-CN" altLang="en-US" sz="2400">
              <a:latin typeface="腾讯体" panose="02010600010101010101" charset="-122"/>
              <a:ea typeface="腾讯体" panose="02010600010101010101" charset="-122"/>
              <a:cs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  <a:sym typeface="+mn-ea"/>
              </a:rPr>
              <a:t>要不要过分讲算法细节？</a:t>
            </a:r>
            <a:endParaRPr lang="zh-CN" altLang="en-US" sz="2400">
              <a:latin typeface="腾讯体" panose="02010600010101010101" charset="-122"/>
              <a:ea typeface="腾讯体" panose="02010600010101010101" charset="-122"/>
              <a:cs typeface="腾讯体" panose="0201060001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  <a:sym typeface="+mn-ea"/>
              </a:rPr>
              <a:t>完整度还是创新性？</a:t>
            </a:r>
            <a:endParaRPr lang="zh-CN" altLang="en-US" sz="2400">
              <a:latin typeface="腾讯体" panose="02010600010101010101" charset="-122"/>
              <a:ea typeface="腾讯体" panose="02010600010101010101" charset="-122"/>
              <a:cs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谁来回答</a:t>
            </a: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问题？</a:t>
            </a:r>
            <a:endParaRPr lang="zh-CN" altLang="en-US" sz="2400">
              <a:latin typeface="腾讯体" panose="02010600010101010101" charset="-122"/>
              <a:ea typeface="腾讯体" panose="02010600010101010101" charset="-122"/>
              <a:cs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如何回答问题，不要</a:t>
            </a: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扯皮</a:t>
            </a:r>
            <a:endParaRPr lang="zh-CN" altLang="en-US" sz="2400">
              <a:latin typeface="腾讯体" panose="02010600010101010101" charset="-122"/>
              <a:ea typeface="腾讯体" panose="02010600010101010101" charset="-122"/>
              <a:cs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加分项</a:t>
            </a:r>
            <a:endParaRPr lang="zh-CN" altLang="en-US" sz="2400">
              <a:latin typeface="腾讯体" panose="02010600010101010101" charset="-122"/>
              <a:ea typeface="腾讯体" panose="02010600010101010101" charset="-122"/>
              <a:cs typeface="腾讯体" panose="0201060001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展示</a:t>
            </a: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实物</a:t>
            </a:r>
            <a:endParaRPr lang="zh-CN" altLang="en-US" sz="2400">
              <a:latin typeface="腾讯体" panose="02010600010101010101" charset="-122"/>
              <a:ea typeface="腾讯体" panose="02010600010101010101" charset="-122"/>
              <a:cs typeface="腾讯体" panose="02010600010101010101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评委一般问</a:t>
            </a: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什么？</a:t>
            </a:r>
            <a:endParaRPr lang="zh-CN" altLang="en-US" sz="2400">
              <a:latin typeface="腾讯体" panose="02010600010101010101" charset="-122"/>
              <a:ea typeface="腾讯体" panose="02010600010101010101" charset="-122"/>
              <a:cs typeface="腾讯体" panose="02010600010101010101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问到弱点怎么</a:t>
            </a:r>
            <a:r>
              <a:rPr lang="zh-CN" altLang="en-US" sz="2400">
                <a:latin typeface="腾讯体" panose="02010600010101010101" charset="-122"/>
                <a:ea typeface="腾讯体" panose="02010600010101010101" charset="-122"/>
                <a:cs typeface="腾讯体" panose="02010600010101010101" charset="-122"/>
              </a:rPr>
              <a:t>办？</a:t>
            </a:r>
            <a:endParaRPr lang="zh-CN" altLang="en-US" sz="2400">
              <a:latin typeface="腾讯体" panose="02010600010101010101" charset="-122"/>
              <a:ea typeface="腾讯体" panose="02010600010101010101" charset="-122"/>
              <a:cs typeface="腾讯体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2E0ZGE1ZTE5NDkyZWU4NTdlODcyMDgxNTNhYzJkZ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WPS 演示</Application>
  <PresentationFormat>宽屏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</vt:lpstr>
      <vt:lpstr>Wingdings</vt:lpstr>
      <vt:lpstr>腾讯体</vt:lpstr>
      <vt:lpstr>思源黑体</vt:lpstr>
      <vt:lpstr>黑体</vt:lpstr>
      <vt:lpstr>MF YueHei (Noncommercial) Regular</vt:lpstr>
      <vt:lpstr>OPPOSans M</vt:lpstr>
      <vt:lpstr>Calibri</vt:lpstr>
      <vt:lpstr>Arial Unicode MS</vt:lpstr>
      <vt:lpstr>FontName</vt:lpstr>
      <vt:lpstr>Aparajita</vt:lpstr>
      <vt:lpstr>OPPOSans H</vt:lpstr>
      <vt:lpstr>Times New Roman</vt:lpstr>
      <vt:lpstr>等线</vt:lpstr>
      <vt:lpstr>幼圆</vt:lpstr>
      <vt:lpstr>思源黑体 CN Bold</vt:lpstr>
      <vt:lpstr>OPPOSans B</vt:lpstr>
      <vt:lpstr>Bahnschrift SemiLight</vt:lpstr>
      <vt:lpstr>OPPOSans R</vt:lpstr>
      <vt:lpstr>Bahnschrift SemiBold Condensed</vt:lpstr>
      <vt:lpstr>楷体</vt:lpstr>
      <vt:lpstr>站酷文艺体</vt:lpstr>
      <vt:lpstr>HarmonyOS Sans SC Black</vt:lpstr>
      <vt:lpstr>Cambria Math</vt:lpstr>
      <vt:lpstr>字体圈欣意冠黑体</vt:lpstr>
      <vt:lpstr>Nirmala UI</vt:lpstr>
      <vt:lpstr>Segoe Print</vt:lpstr>
      <vt:lpstr>WPS</vt:lpstr>
      <vt:lpstr>01</vt:lpstr>
      <vt:lpstr>电子科技大学保研政策解析</vt:lpstr>
      <vt:lpstr>学科竞赛：是什么？为什么？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伏羲</cp:lastModifiedBy>
  <cp:revision>12</cp:revision>
  <dcterms:created xsi:type="dcterms:W3CDTF">2023-08-09T12:44:00Z</dcterms:created>
  <dcterms:modified xsi:type="dcterms:W3CDTF">2024-09-13T00:31:03Z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9390707AFE3043AAB0384A304545A177_13</vt:lpwstr>
  </property>
  <property fmtid="{D5CDD505-2E9C-101B-9397-08002B2CF9AE}" pid="3" name="KSOProductBuildVer">
    <vt:lpwstr>2052-12.1.0.16364</vt:lpwstr>
  </property>
</Properties>
</file>