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11" r:id="rId4"/>
    <p:sldId id="313" r:id="rId5"/>
    <p:sldId id="315" r:id="rId6"/>
    <p:sldId id="324" r:id="rId7"/>
    <p:sldId id="312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5" r:id="rId24"/>
    <p:sldId id="341" r:id="rId25"/>
    <p:sldId id="342" r:id="rId26"/>
    <p:sldId id="343" r:id="rId27"/>
    <p:sldId id="344" r:id="rId28"/>
    <p:sldId id="346" r:id="rId29"/>
    <p:sldId id="357" r:id="rId30"/>
    <p:sldId id="347" r:id="rId31"/>
    <p:sldId id="348" r:id="rId32"/>
    <p:sldId id="350" r:id="rId33"/>
    <p:sldId id="349" r:id="rId34"/>
    <p:sldId id="351" r:id="rId35"/>
    <p:sldId id="352" r:id="rId36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8"/>
  </p:normalViewPr>
  <p:slideViewPr>
    <p:cSldViewPr showGuides="1">
      <p:cViewPr varScale="1">
        <p:scale>
          <a:sx n="87" d="100"/>
          <a:sy n="87" d="100"/>
        </p:scale>
        <p:origin x="-1253" y="-82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217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0" Type="http://schemas.openxmlformats.org/officeDocument/2006/relationships/image" Target="../media/image59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0" Type="http://schemas.openxmlformats.org/officeDocument/2006/relationships/image" Target="../media/image86.wmf"/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image" Target="../media/image113.wmf"/><Relationship Id="rId7" Type="http://schemas.openxmlformats.org/officeDocument/2006/relationships/image" Target="../media/image112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9465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tags" Target="../tags/tag52.xml"/><Relationship Id="rId7" Type="http://schemas.openxmlformats.org/officeDocument/2006/relationships/image" Target="../media/image28.wmf"/><Relationship Id="rId6" Type="http://schemas.openxmlformats.org/officeDocument/2006/relationships/oleObject" Target="../embeddings/oleObject27.bin"/><Relationship Id="rId5" Type="http://schemas.openxmlformats.org/officeDocument/2006/relationships/tags" Target="../tags/tag51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21" Type="http://schemas.openxmlformats.org/officeDocument/2006/relationships/vmlDrawing" Target="../drawings/vmlDrawing8.v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image" Target="../media/image30.wmf"/><Relationship Id="rId16" Type="http://schemas.openxmlformats.org/officeDocument/2006/relationships/oleObject" Target="../embeddings/oleObject29.bin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image" Target="../media/image29.wmf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1.bin"/><Relationship Id="rId6" Type="http://schemas.openxmlformats.org/officeDocument/2006/relationships/tags" Target="../tags/tag63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0.bin"/><Relationship Id="rId3" Type="http://schemas.openxmlformats.org/officeDocument/2006/relationships/tags" Target="../tags/tag62.xml"/><Relationship Id="rId23" Type="http://schemas.openxmlformats.org/officeDocument/2006/relationships/vmlDrawing" Target="../drawings/vmlDrawing9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36.wmf"/><Relationship Id="rId20" Type="http://schemas.openxmlformats.org/officeDocument/2006/relationships/oleObject" Target="../embeddings/oleObject35.bin"/><Relationship Id="rId2" Type="http://schemas.openxmlformats.org/officeDocument/2006/relationships/tags" Target="../tags/tag61.xml"/><Relationship Id="rId19" Type="http://schemas.openxmlformats.org/officeDocument/2006/relationships/tags" Target="../tags/tag68.xml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34.bin"/><Relationship Id="rId16" Type="http://schemas.openxmlformats.org/officeDocument/2006/relationships/tags" Target="../tags/tag67.xml"/><Relationship Id="rId15" Type="http://schemas.openxmlformats.org/officeDocument/2006/relationships/image" Target="../media/image34.wmf"/><Relationship Id="rId14" Type="http://schemas.openxmlformats.org/officeDocument/2006/relationships/oleObject" Target="../embeddings/oleObject33.bin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image" Target="../media/image33.wmf"/><Relationship Id="rId10" Type="http://schemas.openxmlformats.org/officeDocument/2006/relationships/oleObject" Target="../embeddings/oleObject32.bin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tags" Target="../tags/tag74.xml"/><Relationship Id="rId7" Type="http://schemas.openxmlformats.org/officeDocument/2006/relationships/image" Target="../media/image31.wmf"/><Relationship Id="rId6" Type="http://schemas.openxmlformats.org/officeDocument/2006/relationships/oleObject" Target="../embeddings/oleObject36.bin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41.wmf"/><Relationship Id="rId21" Type="http://schemas.openxmlformats.org/officeDocument/2006/relationships/oleObject" Target="../embeddings/oleObject41.bin"/><Relationship Id="rId20" Type="http://schemas.openxmlformats.org/officeDocument/2006/relationships/tags" Target="../tags/tag78.xml"/><Relationship Id="rId2" Type="http://schemas.openxmlformats.org/officeDocument/2006/relationships/tags" Target="../tags/tag70.xml"/><Relationship Id="rId19" Type="http://schemas.openxmlformats.org/officeDocument/2006/relationships/image" Target="../media/image40.wmf"/><Relationship Id="rId18" Type="http://schemas.openxmlformats.org/officeDocument/2006/relationships/oleObject" Target="../embeddings/oleObject40.bin"/><Relationship Id="rId17" Type="http://schemas.openxmlformats.org/officeDocument/2006/relationships/tags" Target="../tags/tag77.xml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39.bin"/><Relationship Id="rId14" Type="http://schemas.openxmlformats.org/officeDocument/2006/relationships/tags" Target="../tags/tag76.xml"/><Relationship Id="rId13" Type="http://schemas.openxmlformats.org/officeDocument/2006/relationships/image" Target="../media/image38.wmf"/><Relationship Id="rId12" Type="http://schemas.openxmlformats.org/officeDocument/2006/relationships/oleObject" Target="../embeddings/oleObject38.bin"/><Relationship Id="rId11" Type="http://schemas.openxmlformats.org/officeDocument/2006/relationships/tags" Target="../tags/tag75.xml"/><Relationship Id="rId10" Type="http://schemas.openxmlformats.org/officeDocument/2006/relationships/image" Target="../media/image37.wmf"/><Relationship Id="rId1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2.xml"/><Relationship Id="rId7" Type="http://schemas.openxmlformats.org/officeDocument/2006/relationships/image" Target="../media/image43.wmf"/><Relationship Id="rId6" Type="http://schemas.openxmlformats.org/officeDocument/2006/relationships/oleObject" Target="../embeddings/oleObject43.bin"/><Relationship Id="rId5" Type="http://schemas.openxmlformats.org/officeDocument/2006/relationships/tags" Target="../tags/tag81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2" Type="http://schemas.openxmlformats.org/officeDocument/2006/relationships/tags" Target="../tags/tag80.xml"/><Relationship Id="rId10" Type="http://schemas.openxmlformats.org/officeDocument/2006/relationships/vmlDrawing" Target="../drawings/vmlDrawing11.v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oleObject" Target="../embeddings/oleObject46.bin"/><Relationship Id="rId7" Type="http://schemas.openxmlformats.org/officeDocument/2006/relationships/tags" Target="../tags/tag84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png"/><Relationship Id="rId3" Type="http://schemas.openxmlformats.org/officeDocument/2006/relationships/tags" Target="../tags/tag83.xml"/><Relationship Id="rId2" Type="http://schemas.openxmlformats.org/officeDocument/2006/relationships/image" Target="../media/image44.wmf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7.bin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9.png"/><Relationship Id="rId11" Type="http://schemas.openxmlformats.org/officeDocument/2006/relationships/oleObject" Target="../embeddings/oleObject48.bin"/><Relationship Id="rId10" Type="http://schemas.openxmlformats.org/officeDocument/2006/relationships/tags" Target="../tags/tag92.xml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0.bin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3" Type="http://schemas.openxmlformats.org/officeDocument/2006/relationships/vmlDrawing" Target="../drawings/vmlDrawing14.vml"/><Relationship Id="rId42" Type="http://schemas.openxmlformats.org/officeDocument/2006/relationships/slideLayout" Target="../slideLayouts/slideLayout7.xml"/><Relationship Id="rId41" Type="http://schemas.openxmlformats.org/officeDocument/2006/relationships/tags" Target="../tags/tag111.xml"/><Relationship Id="rId40" Type="http://schemas.openxmlformats.org/officeDocument/2006/relationships/image" Target="../media/image59.wmf"/><Relationship Id="rId4" Type="http://schemas.openxmlformats.org/officeDocument/2006/relationships/tags" Target="../tags/tag94.xml"/><Relationship Id="rId39" Type="http://schemas.openxmlformats.org/officeDocument/2006/relationships/oleObject" Target="../embeddings/oleObject60.bin"/><Relationship Id="rId38" Type="http://schemas.openxmlformats.org/officeDocument/2006/relationships/tags" Target="../tags/tag110.xml"/><Relationship Id="rId37" Type="http://schemas.openxmlformats.org/officeDocument/2006/relationships/image" Target="../media/image58.wmf"/><Relationship Id="rId36" Type="http://schemas.openxmlformats.org/officeDocument/2006/relationships/oleObject" Target="../embeddings/oleObject59.bin"/><Relationship Id="rId35" Type="http://schemas.openxmlformats.org/officeDocument/2006/relationships/tags" Target="../tags/tag109.xml"/><Relationship Id="rId34" Type="http://schemas.openxmlformats.org/officeDocument/2006/relationships/image" Target="../media/image57.wmf"/><Relationship Id="rId33" Type="http://schemas.openxmlformats.org/officeDocument/2006/relationships/oleObject" Target="../embeddings/oleObject58.bin"/><Relationship Id="rId32" Type="http://schemas.openxmlformats.org/officeDocument/2006/relationships/tags" Target="../tags/tag108.xml"/><Relationship Id="rId31" Type="http://schemas.openxmlformats.org/officeDocument/2006/relationships/tags" Target="../tags/tag107.xml"/><Relationship Id="rId30" Type="http://schemas.openxmlformats.org/officeDocument/2006/relationships/oleObject" Target="../embeddings/oleObject57.bin"/><Relationship Id="rId3" Type="http://schemas.openxmlformats.org/officeDocument/2006/relationships/image" Target="../media/image50.wmf"/><Relationship Id="rId29" Type="http://schemas.openxmlformats.org/officeDocument/2006/relationships/tags" Target="../tags/tag106.xml"/><Relationship Id="rId28" Type="http://schemas.openxmlformats.org/officeDocument/2006/relationships/oleObject" Target="../embeddings/oleObject56.bin"/><Relationship Id="rId27" Type="http://schemas.openxmlformats.org/officeDocument/2006/relationships/tags" Target="../tags/tag105.xml"/><Relationship Id="rId26" Type="http://schemas.openxmlformats.org/officeDocument/2006/relationships/tags" Target="../tags/tag104.xml"/><Relationship Id="rId25" Type="http://schemas.openxmlformats.org/officeDocument/2006/relationships/image" Target="../media/image56.wmf"/><Relationship Id="rId24" Type="http://schemas.openxmlformats.org/officeDocument/2006/relationships/oleObject" Target="../embeddings/oleObject55.bin"/><Relationship Id="rId23" Type="http://schemas.openxmlformats.org/officeDocument/2006/relationships/tags" Target="../tags/tag103.xml"/><Relationship Id="rId22" Type="http://schemas.openxmlformats.org/officeDocument/2006/relationships/image" Target="../media/image55.wmf"/><Relationship Id="rId21" Type="http://schemas.openxmlformats.org/officeDocument/2006/relationships/oleObject" Target="../embeddings/oleObject54.bin"/><Relationship Id="rId20" Type="http://schemas.openxmlformats.org/officeDocument/2006/relationships/tags" Target="../tags/tag102.xml"/><Relationship Id="rId2" Type="http://schemas.openxmlformats.org/officeDocument/2006/relationships/oleObject" Target="../embeddings/oleObject49.bin"/><Relationship Id="rId19" Type="http://schemas.openxmlformats.org/officeDocument/2006/relationships/tags" Target="../tags/tag101.xml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53.bin"/><Relationship Id="rId16" Type="http://schemas.openxmlformats.org/officeDocument/2006/relationships/tags" Target="../tags/tag100.xml"/><Relationship Id="rId15" Type="http://schemas.openxmlformats.org/officeDocument/2006/relationships/image" Target="../media/image53.wmf"/><Relationship Id="rId14" Type="http://schemas.openxmlformats.org/officeDocument/2006/relationships/oleObject" Target="../embeddings/oleObject52.bin"/><Relationship Id="rId13" Type="http://schemas.openxmlformats.org/officeDocument/2006/relationships/tags" Target="../tags/tag99.xml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1.bin"/><Relationship Id="rId10" Type="http://schemas.openxmlformats.org/officeDocument/2006/relationships/tags" Target="../tags/tag98.xml"/><Relationship Id="rId1" Type="http://schemas.openxmlformats.org/officeDocument/2006/relationships/tags" Target="../tags/tag9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15.xml"/><Relationship Id="rId7" Type="http://schemas.openxmlformats.org/officeDocument/2006/relationships/image" Target="../media/image61.wmf"/><Relationship Id="rId6" Type="http://schemas.openxmlformats.org/officeDocument/2006/relationships/oleObject" Target="../embeddings/oleObject62.bin"/><Relationship Id="rId5" Type="http://schemas.openxmlformats.org/officeDocument/2006/relationships/tags" Target="../tags/tag114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1.bin"/><Relationship Id="rId2" Type="http://schemas.openxmlformats.org/officeDocument/2006/relationships/tags" Target="../tags/tag113.xml"/><Relationship Id="rId10" Type="http://schemas.openxmlformats.org/officeDocument/2006/relationships/vmlDrawing" Target="../drawings/vmlDrawing15.vml"/><Relationship Id="rId1" Type="http://schemas.openxmlformats.org/officeDocument/2006/relationships/tags" Target="../tags/tag11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tags" Target="../tags/tag119.xml"/><Relationship Id="rId7" Type="http://schemas.openxmlformats.org/officeDocument/2006/relationships/image" Target="../media/image63.wmf"/><Relationship Id="rId6" Type="http://schemas.openxmlformats.org/officeDocument/2006/relationships/oleObject" Target="../embeddings/oleObject64.bin"/><Relationship Id="rId5" Type="http://schemas.openxmlformats.org/officeDocument/2006/relationships/tags" Target="../tags/tag118.xml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3.bin"/><Relationship Id="rId28" Type="http://schemas.openxmlformats.org/officeDocument/2006/relationships/vmlDrawing" Target="../drawings/vmlDrawing16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68.wmf"/><Relationship Id="rId25" Type="http://schemas.openxmlformats.org/officeDocument/2006/relationships/oleObject" Target="../embeddings/oleObject71.bin"/><Relationship Id="rId24" Type="http://schemas.openxmlformats.org/officeDocument/2006/relationships/tags" Target="../tags/tag125.xml"/><Relationship Id="rId23" Type="http://schemas.openxmlformats.org/officeDocument/2006/relationships/image" Target="../media/image67.wmf"/><Relationship Id="rId22" Type="http://schemas.openxmlformats.org/officeDocument/2006/relationships/oleObject" Target="../embeddings/oleObject70.bin"/><Relationship Id="rId21" Type="http://schemas.openxmlformats.org/officeDocument/2006/relationships/tags" Target="../tags/tag124.xml"/><Relationship Id="rId20" Type="http://schemas.openxmlformats.org/officeDocument/2006/relationships/image" Target="../media/image66.wmf"/><Relationship Id="rId2" Type="http://schemas.openxmlformats.org/officeDocument/2006/relationships/tags" Target="../tags/tag117.xml"/><Relationship Id="rId19" Type="http://schemas.openxmlformats.org/officeDocument/2006/relationships/oleObject" Target="../embeddings/oleObject69.bin"/><Relationship Id="rId18" Type="http://schemas.openxmlformats.org/officeDocument/2006/relationships/tags" Target="../tags/tag123.xml"/><Relationship Id="rId17" Type="http://schemas.openxmlformats.org/officeDocument/2006/relationships/image" Target="../media/image65.wmf"/><Relationship Id="rId16" Type="http://schemas.openxmlformats.org/officeDocument/2006/relationships/oleObject" Target="../embeddings/oleObject68.bin"/><Relationship Id="rId15" Type="http://schemas.openxmlformats.org/officeDocument/2006/relationships/tags" Target="../tags/tag122.xml"/><Relationship Id="rId14" Type="http://schemas.openxmlformats.org/officeDocument/2006/relationships/oleObject" Target="../embeddings/oleObject67.bin"/><Relationship Id="rId13" Type="http://schemas.openxmlformats.org/officeDocument/2006/relationships/tags" Target="../tags/tag121.xml"/><Relationship Id="rId12" Type="http://schemas.openxmlformats.org/officeDocument/2006/relationships/oleObject" Target="../embeddings/oleObject66.bin"/><Relationship Id="rId11" Type="http://schemas.openxmlformats.org/officeDocument/2006/relationships/tags" Target="../tags/tag120.xml"/><Relationship Id="rId10" Type="http://schemas.openxmlformats.org/officeDocument/2006/relationships/image" Target="../media/image64.wmf"/><Relationship Id="rId1" Type="http://schemas.openxmlformats.org/officeDocument/2006/relationships/tags" Target="../tags/tag11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29.xml"/><Relationship Id="rId7" Type="http://schemas.openxmlformats.org/officeDocument/2006/relationships/image" Target="../media/image70.wmf"/><Relationship Id="rId6" Type="http://schemas.openxmlformats.org/officeDocument/2006/relationships/oleObject" Target="../embeddings/oleObject73.bin"/><Relationship Id="rId5" Type="http://schemas.openxmlformats.org/officeDocument/2006/relationships/tags" Target="../tags/tag128.xml"/><Relationship Id="rId4" Type="http://schemas.openxmlformats.org/officeDocument/2006/relationships/image" Target="../media/image69.wmf"/><Relationship Id="rId3" Type="http://schemas.openxmlformats.org/officeDocument/2006/relationships/oleObject" Target="../embeddings/oleObject72.bin"/><Relationship Id="rId2" Type="http://schemas.openxmlformats.org/officeDocument/2006/relationships/tags" Target="../tags/tag127.xml"/><Relationship Id="rId10" Type="http://schemas.openxmlformats.org/officeDocument/2006/relationships/vmlDrawing" Target="../drawings/vmlDrawing17.vml"/><Relationship Id="rId1" Type="http://schemas.openxmlformats.org/officeDocument/2006/relationships/tags" Target="../tags/tag1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5.bin"/><Relationship Id="rId4" Type="http://schemas.openxmlformats.org/officeDocument/2006/relationships/tags" Target="../tags/tag131.xml"/><Relationship Id="rId3" Type="http://schemas.openxmlformats.org/officeDocument/2006/relationships/image" Target="../media/image71.wmf"/><Relationship Id="rId21" Type="http://schemas.openxmlformats.org/officeDocument/2006/relationships/vmlDrawing" Target="../drawings/vmlDrawing18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74.bin"/><Relationship Id="rId19" Type="http://schemas.openxmlformats.org/officeDocument/2006/relationships/image" Target="../media/image76.wmf"/><Relationship Id="rId18" Type="http://schemas.openxmlformats.org/officeDocument/2006/relationships/oleObject" Target="../embeddings/oleObject79.bin"/><Relationship Id="rId17" Type="http://schemas.openxmlformats.org/officeDocument/2006/relationships/tags" Target="../tags/tag136.xml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78.bin"/><Relationship Id="rId14" Type="http://schemas.openxmlformats.org/officeDocument/2006/relationships/tags" Target="../tags/tag135.xml"/><Relationship Id="rId13" Type="http://schemas.openxmlformats.org/officeDocument/2006/relationships/image" Target="../media/image74.wmf"/><Relationship Id="rId12" Type="http://schemas.openxmlformats.org/officeDocument/2006/relationships/oleObject" Target="../embeddings/oleObject77.bin"/><Relationship Id="rId11" Type="http://schemas.openxmlformats.org/officeDocument/2006/relationships/tags" Target="../tags/tag134.xml"/><Relationship Id="rId10" Type="http://schemas.openxmlformats.org/officeDocument/2006/relationships/image" Target="../media/image73.wmf"/><Relationship Id="rId1" Type="http://schemas.openxmlformats.org/officeDocument/2006/relationships/tags" Target="../tags/tag13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oleObject" Target="../embeddings/oleObject82.bin"/><Relationship Id="rId7" Type="http://schemas.openxmlformats.org/officeDocument/2006/relationships/tags" Target="../tags/tag139.x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1.bin"/><Relationship Id="rId4" Type="http://schemas.openxmlformats.org/officeDocument/2006/relationships/tags" Target="../tags/tag138.xml"/><Relationship Id="rId33" Type="http://schemas.openxmlformats.org/officeDocument/2006/relationships/vmlDrawing" Target="../drawings/vmlDrawing19.v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147.xml"/><Relationship Id="rId30" Type="http://schemas.openxmlformats.org/officeDocument/2006/relationships/image" Target="../media/image86.wmf"/><Relationship Id="rId3" Type="http://schemas.openxmlformats.org/officeDocument/2006/relationships/image" Target="../media/image77.wmf"/><Relationship Id="rId29" Type="http://schemas.openxmlformats.org/officeDocument/2006/relationships/oleObject" Target="../embeddings/oleObject89.bin"/><Relationship Id="rId28" Type="http://schemas.openxmlformats.org/officeDocument/2006/relationships/tags" Target="../tags/tag146.xml"/><Relationship Id="rId27" Type="http://schemas.openxmlformats.org/officeDocument/2006/relationships/image" Target="../media/image85.wmf"/><Relationship Id="rId26" Type="http://schemas.openxmlformats.org/officeDocument/2006/relationships/oleObject" Target="../embeddings/oleObject88.bin"/><Relationship Id="rId25" Type="http://schemas.openxmlformats.org/officeDocument/2006/relationships/tags" Target="../tags/tag145.xml"/><Relationship Id="rId24" Type="http://schemas.openxmlformats.org/officeDocument/2006/relationships/image" Target="../media/image84.wmf"/><Relationship Id="rId23" Type="http://schemas.openxmlformats.org/officeDocument/2006/relationships/oleObject" Target="../embeddings/oleObject87.bin"/><Relationship Id="rId22" Type="http://schemas.openxmlformats.org/officeDocument/2006/relationships/tags" Target="../tags/tag144.xml"/><Relationship Id="rId21" Type="http://schemas.openxmlformats.org/officeDocument/2006/relationships/image" Target="../media/image83.wmf"/><Relationship Id="rId20" Type="http://schemas.openxmlformats.org/officeDocument/2006/relationships/oleObject" Target="../embeddings/oleObject86.bin"/><Relationship Id="rId2" Type="http://schemas.openxmlformats.org/officeDocument/2006/relationships/oleObject" Target="../embeddings/oleObject80.bin"/><Relationship Id="rId19" Type="http://schemas.openxmlformats.org/officeDocument/2006/relationships/tags" Target="../tags/tag143.xml"/><Relationship Id="rId18" Type="http://schemas.openxmlformats.org/officeDocument/2006/relationships/image" Target="../media/image82.wmf"/><Relationship Id="rId17" Type="http://schemas.openxmlformats.org/officeDocument/2006/relationships/oleObject" Target="../embeddings/oleObject85.bin"/><Relationship Id="rId16" Type="http://schemas.openxmlformats.org/officeDocument/2006/relationships/tags" Target="../tags/tag142.xml"/><Relationship Id="rId15" Type="http://schemas.openxmlformats.org/officeDocument/2006/relationships/image" Target="../media/image81.wmf"/><Relationship Id="rId14" Type="http://schemas.openxmlformats.org/officeDocument/2006/relationships/oleObject" Target="../embeddings/oleObject84.bin"/><Relationship Id="rId13" Type="http://schemas.openxmlformats.org/officeDocument/2006/relationships/tags" Target="../tags/tag141.xml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3.bin"/><Relationship Id="rId10" Type="http://schemas.openxmlformats.org/officeDocument/2006/relationships/tags" Target="../tags/tag140.xml"/><Relationship Id="rId1" Type="http://schemas.openxmlformats.org/officeDocument/2006/relationships/tags" Target="../tags/tag137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91.bin"/><Relationship Id="rId3" Type="http://schemas.openxmlformats.org/officeDocument/2006/relationships/image" Target="../media/image87.wmf"/><Relationship Id="rId2" Type="http://schemas.openxmlformats.org/officeDocument/2006/relationships/oleObject" Target="../embeddings/oleObject90.bin"/><Relationship Id="rId1" Type="http://schemas.openxmlformats.org/officeDocument/2006/relationships/tags" Target="../tags/tag14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tags" Target="../tags/tag152.xml"/><Relationship Id="rId7" Type="http://schemas.openxmlformats.org/officeDocument/2006/relationships/image" Target="../media/image90.wmf"/><Relationship Id="rId6" Type="http://schemas.openxmlformats.org/officeDocument/2006/relationships/oleObject" Target="../embeddings/oleObject93.bin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image" Target="../media/image89.wmf"/><Relationship Id="rId21" Type="http://schemas.openxmlformats.org/officeDocument/2006/relationships/vmlDrawing" Target="../drawings/vmlDrawing21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92.bin"/><Relationship Id="rId19" Type="http://schemas.openxmlformats.org/officeDocument/2006/relationships/image" Target="../media/image94.wmf"/><Relationship Id="rId18" Type="http://schemas.openxmlformats.org/officeDocument/2006/relationships/oleObject" Target="../embeddings/oleObject97.bin"/><Relationship Id="rId17" Type="http://schemas.openxmlformats.org/officeDocument/2006/relationships/tags" Target="../tags/tag155.xml"/><Relationship Id="rId16" Type="http://schemas.openxmlformats.org/officeDocument/2006/relationships/image" Target="../media/image93.wmf"/><Relationship Id="rId15" Type="http://schemas.openxmlformats.org/officeDocument/2006/relationships/oleObject" Target="../embeddings/oleObject96.bin"/><Relationship Id="rId14" Type="http://schemas.openxmlformats.org/officeDocument/2006/relationships/tags" Target="../tags/tag154.xml"/><Relationship Id="rId13" Type="http://schemas.openxmlformats.org/officeDocument/2006/relationships/image" Target="../media/image92.wmf"/><Relationship Id="rId12" Type="http://schemas.openxmlformats.org/officeDocument/2006/relationships/oleObject" Target="../embeddings/oleObject95.bin"/><Relationship Id="rId11" Type="http://schemas.openxmlformats.org/officeDocument/2006/relationships/tags" Target="../tags/tag153.xml"/><Relationship Id="rId10" Type="http://schemas.openxmlformats.org/officeDocument/2006/relationships/image" Target="../media/image91.wmf"/><Relationship Id="rId1" Type="http://schemas.openxmlformats.org/officeDocument/2006/relationships/tags" Target="../tags/tag149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tags" Target="../tags/tag159.xml"/><Relationship Id="rId7" Type="http://schemas.openxmlformats.org/officeDocument/2006/relationships/image" Target="../media/image96.wmf"/><Relationship Id="rId6" Type="http://schemas.openxmlformats.org/officeDocument/2006/relationships/oleObject" Target="../embeddings/oleObject99.bin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image" Target="../media/image95.wmf"/><Relationship Id="rId21" Type="http://schemas.openxmlformats.org/officeDocument/2006/relationships/vmlDrawing" Target="../drawings/vmlDrawing22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98.bin"/><Relationship Id="rId19" Type="http://schemas.openxmlformats.org/officeDocument/2006/relationships/image" Target="../media/image100.wmf"/><Relationship Id="rId18" Type="http://schemas.openxmlformats.org/officeDocument/2006/relationships/oleObject" Target="../embeddings/oleObject103.bin"/><Relationship Id="rId17" Type="http://schemas.openxmlformats.org/officeDocument/2006/relationships/tags" Target="../tags/tag162.xml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102.bin"/><Relationship Id="rId14" Type="http://schemas.openxmlformats.org/officeDocument/2006/relationships/tags" Target="../tags/tag161.xml"/><Relationship Id="rId13" Type="http://schemas.openxmlformats.org/officeDocument/2006/relationships/image" Target="../media/image98.wmf"/><Relationship Id="rId12" Type="http://schemas.openxmlformats.org/officeDocument/2006/relationships/oleObject" Target="../embeddings/oleObject101.bin"/><Relationship Id="rId11" Type="http://schemas.openxmlformats.org/officeDocument/2006/relationships/tags" Target="../tags/tag160.xml"/><Relationship Id="rId10" Type="http://schemas.openxmlformats.org/officeDocument/2006/relationships/image" Target="../media/image97.wmf"/><Relationship Id="rId1" Type="http://schemas.openxmlformats.org/officeDocument/2006/relationships/tags" Target="../tags/tag15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tags" Target="../tags/tag166.xml"/><Relationship Id="rId7" Type="http://schemas.openxmlformats.org/officeDocument/2006/relationships/image" Target="../media/image102.wmf"/><Relationship Id="rId6" Type="http://schemas.openxmlformats.org/officeDocument/2006/relationships/oleObject" Target="../embeddings/oleObject105.bin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image" Target="../media/image101.wmf"/><Relationship Id="rId2" Type="http://schemas.openxmlformats.org/officeDocument/2006/relationships/oleObject" Target="../embeddings/oleObject104.bin"/><Relationship Id="rId18" Type="http://schemas.openxmlformats.org/officeDocument/2006/relationships/vmlDrawing" Target="../drawings/vmlDrawing2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08.bin"/><Relationship Id="rId14" Type="http://schemas.openxmlformats.org/officeDocument/2006/relationships/tags" Target="../tags/tag168.xml"/><Relationship Id="rId13" Type="http://schemas.openxmlformats.org/officeDocument/2006/relationships/image" Target="../media/image104.wmf"/><Relationship Id="rId12" Type="http://schemas.openxmlformats.org/officeDocument/2006/relationships/oleObject" Target="../embeddings/oleObject107.bin"/><Relationship Id="rId11" Type="http://schemas.openxmlformats.org/officeDocument/2006/relationships/tags" Target="../tags/tag167.xml"/><Relationship Id="rId10" Type="http://schemas.openxmlformats.org/officeDocument/2006/relationships/image" Target="../media/image103.wmf"/><Relationship Id="rId1" Type="http://schemas.openxmlformats.org/officeDocument/2006/relationships/tags" Target="../tags/tag16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tags" Target="../tags/tag172.xml"/><Relationship Id="rId7" Type="http://schemas.openxmlformats.org/officeDocument/2006/relationships/image" Target="../media/image107.wmf"/><Relationship Id="rId6" Type="http://schemas.openxmlformats.org/officeDocument/2006/relationships/oleObject" Target="../embeddings/oleObject110.bin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0" Type="http://schemas.openxmlformats.org/officeDocument/2006/relationships/vmlDrawing" Target="../drawings/vmlDrawing24.vml"/><Relationship Id="rId3" Type="http://schemas.openxmlformats.org/officeDocument/2006/relationships/image" Target="../media/image106.wmf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14.wmf"/><Relationship Id="rId27" Type="http://schemas.openxmlformats.org/officeDocument/2006/relationships/oleObject" Target="../embeddings/oleObject117.bin"/><Relationship Id="rId26" Type="http://schemas.openxmlformats.org/officeDocument/2006/relationships/tags" Target="../tags/tag178.xml"/><Relationship Id="rId25" Type="http://schemas.openxmlformats.org/officeDocument/2006/relationships/image" Target="../media/image113.wmf"/><Relationship Id="rId24" Type="http://schemas.openxmlformats.org/officeDocument/2006/relationships/oleObject" Target="../embeddings/oleObject116.bin"/><Relationship Id="rId23" Type="http://schemas.openxmlformats.org/officeDocument/2006/relationships/tags" Target="../tags/tag177.xml"/><Relationship Id="rId22" Type="http://schemas.openxmlformats.org/officeDocument/2006/relationships/image" Target="../media/image112.wmf"/><Relationship Id="rId21" Type="http://schemas.openxmlformats.org/officeDocument/2006/relationships/oleObject" Target="../embeddings/oleObject115.bin"/><Relationship Id="rId20" Type="http://schemas.openxmlformats.org/officeDocument/2006/relationships/tags" Target="../tags/tag176.xml"/><Relationship Id="rId2" Type="http://schemas.openxmlformats.org/officeDocument/2006/relationships/oleObject" Target="../embeddings/oleObject109.bin"/><Relationship Id="rId19" Type="http://schemas.openxmlformats.org/officeDocument/2006/relationships/image" Target="../media/image111.wmf"/><Relationship Id="rId18" Type="http://schemas.openxmlformats.org/officeDocument/2006/relationships/oleObject" Target="../embeddings/oleObject114.bin"/><Relationship Id="rId17" Type="http://schemas.openxmlformats.org/officeDocument/2006/relationships/tags" Target="../tags/tag175.xml"/><Relationship Id="rId16" Type="http://schemas.openxmlformats.org/officeDocument/2006/relationships/image" Target="../media/image110.wmf"/><Relationship Id="rId15" Type="http://schemas.openxmlformats.org/officeDocument/2006/relationships/oleObject" Target="../embeddings/oleObject113.bin"/><Relationship Id="rId14" Type="http://schemas.openxmlformats.org/officeDocument/2006/relationships/tags" Target="../tags/tag174.xml"/><Relationship Id="rId13" Type="http://schemas.openxmlformats.org/officeDocument/2006/relationships/image" Target="../media/image109.wmf"/><Relationship Id="rId12" Type="http://schemas.openxmlformats.org/officeDocument/2006/relationships/oleObject" Target="../embeddings/oleObject112.bin"/><Relationship Id="rId11" Type="http://schemas.openxmlformats.org/officeDocument/2006/relationships/tags" Target="../tags/tag173.xml"/><Relationship Id="rId10" Type="http://schemas.openxmlformats.org/officeDocument/2006/relationships/image" Target="../media/image108.wmf"/><Relationship Id="rId1" Type="http://schemas.openxmlformats.org/officeDocument/2006/relationships/tags" Target="../tags/tag169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oleObject" Target="../embeddings/oleObject120.bin"/><Relationship Id="rId7" Type="http://schemas.openxmlformats.org/officeDocument/2006/relationships/image" Target="../media/image116.wmf"/><Relationship Id="rId6" Type="http://schemas.openxmlformats.org/officeDocument/2006/relationships/oleObject" Target="../embeddings/oleObject119.bin"/><Relationship Id="rId5" Type="http://schemas.openxmlformats.org/officeDocument/2006/relationships/tags" Target="../tags/tag181.xml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18.bin"/><Relationship Id="rId2" Type="http://schemas.openxmlformats.org/officeDocument/2006/relationships/tags" Target="../tags/tag180.xml"/><Relationship Id="rId13" Type="http://schemas.openxmlformats.org/officeDocument/2006/relationships/vmlDrawing" Target="../drawings/vmlDrawing25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8.wmf"/><Relationship Id="rId10" Type="http://schemas.openxmlformats.org/officeDocument/2006/relationships/oleObject" Target="../embeddings/oleObject121.bin"/><Relationship Id="rId1" Type="http://schemas.openxmlformats.org/officeDocument/2006/relationships/tags" Target="../tags/tag17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wmf"/><Relationship Id="rId8" Type="http://schemas.openxmlformats.org/officeDocument/2006/relationships/oleObject" Target="../embeddings/oleObject124.bin"/><Relationship Id="rId7" Type="http://schemas.openxmlformats.org/officeDocument/2006/relationships/tags" Target="../tags/tag184.x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22.bin"/><Relationship Id="rId2" Type="http://schemas.openxmlformats.org/officeDocument/2006/relationships/tags" Target="../tags/tag183.xml"/><Relationship Id="rId14" Type="http://schemas.openxmlformats.org/officeDocument/2006/relationships/vmlDrawing" Target="../drawings/vmlDrawing2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2.wmf"/><Relationship Id="rId11" Type="http://schemas.openxmlformats.org/officeDocument/2006/relationships/oleObject" Target="../embeddings/oleObject125.bin"/><Relationship Id="rId10" Type="http://schemas.openxmlformats.org/officeDocument/2006/relationships/tags" Target="../tags/tag185.xml"/><Relationship Id="rId1" Type="http://schemas.openxmlformats.org/officeDocument/2006/relationships/tags" Target="../tags/tag18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8.xml"/><Relationship Id="rId7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5" Type="http://schemas.openxmlformats.org/officeDocument/2006/relationships/tags" Target="../tags/tag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9" Type="http://schemas.openxmlformats.org/officeDocument/2006/relationships/vmlDrawing" Target="../drawings/vmlDrawing1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9.wmf"/><Relationship Id="rId26" Type="http://schemas.openxmlformats.org/officeDocument/2006/relationships/oleObject" Target="../embeddings/oleObject8.bin"/><Relationship Id="rId25" Type="http://schemas.openxmlformats.org/officeDocument/2006/relationships/tags" Target="../tags/tag15.xml"/><Relationship Id="rId24" Type="http://schemas.openxmlformats.org/officeDocument/2006/relationships/image" Target="../media/image8.wmf"/><Relationship Id="rId23" Type="http://schemas.openxmlformats.org/officeDocument/2006/relationships/oleObject" Target="../embeddings/oleObject7.bin"/><Relationship Id="rId22" Type="http://schemas.openxmlformats.org/officeDocument/2006/relationships/tags" Target="../tags/tag14.xml"/><Relationship Id="rId21" Type="http://schemas.openxmlformats.org/officeDocument/2006/relationships/tags" Target="../tags/tag13.xml"/><Relationship Id="rId20" Type="http://schemas.openxmlformats.org/officeDocument/2006/relationships/tags" Target="../tags/tag12.xml"/><Relationship Id="rId2" Type="http://schemas.openxmlformats.org/officeDocument/2006/relationships/tags" Target="../tags/tag6.xml"/><Relationship Id="rId19" Type="http://schemas.openxmlformats.org/officeDocument/2006/relationships/image" Target="../media/image7.wmf"/><Relationship Id="rId18" Type="http://schemas.openxmlformats.org/officeDocument/2006/relationships/oleObject" Target="../embeddings/oleObject6.bin"/><Relationship Id="rId17" Type="http://schemas.openxmlformats.org/officeDocument/2006/relationships/tags" Target="../tags/tag11.xml"/><Relationship Id="rId16" Type="http://schemas.openxmlformats.org/officeDocument/2006/relationships/image" Target="../media/image6.wmf"/><Relationship Id="rId15" Type="http://schemas.openxmlformats.org/officeDocument/2006/relationships/oleObject" Target="../embeddings/oleObject5.bin"/><Relationship Id="rId14" Type="http://schemas.openxmlformats.org/officeDocument/2006/relationships/tags" Target="../tags/tag10.xml"/><Relationship Id="rId13" Type="http://schemas.openxmlformats.org/officeDocument/2006/relationships/image" Target="../media/image5.wmf"/><Relationship Id="rId12" Type="http://schemas.openxmlformats.org/officeDocument/2006/relationships/oleObject" Target="../embeddings/oleObject4.bin"/><Relationship Id="rId11" Type="http://schemas.openxmlformats.org/officeDocument/2006/relationships/tags" Target="../tags/tag9.xml"/><Relationship Id="rId10" Type="http://schemas.openxmlformats.org/officeDocument/2006/relationships/image" Target="../media/image4.wmf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7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88.x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7.bin"/><Relationship Id="rId4" Type="http://schemas.openxmlformats.org/officeDocument/2006/relationships/tags" Target="../tags/tag187.xml"/><Relationship Id="rId3" Type="http://schemas.openxmlformats.org/officeDocument/2006/relationships/image" Target="../media/image123.wmf"/><Relationship Id="rId2" Type="http://schemas.openxmlformats.org/officeDocument/2006/relationships/oleObject" Target="../embeddings/oleObject126.bin"/><Relationship Id="rId1" Type="http://schemas.openxmlformats.org/officeDocument/2006/relationships/tags" Target="../tags/tag18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oleObject" Target="../embeddings/oleObject129.bin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image" Target="../media/image125.wmf"/><Relationship Id="rId33" Type="http://schemas.openxmlformats.org/officeDocument/2006/relationships/vmlDrawing" Target="../drawings/vmlDrawing28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133.wmf"/><Relationship Id="rId30" Type="http://schemas.openxmlformats.org/officeDocument/2006/relationships/oleObject" Target="../embeddings/oleObject136.bin"/><Relationship Id="rId3" Type="http://schemas.openxmlformats.org/officeDocument/2006/relationships/oleObject" Target="../embeddings/oleObject128.bin"/><Relationship Id="rId29" Type="http://schemas.openxmlformats.org/officeDocument/2006/relationships/tags" Target="../tags/tag201.xml"/><Relationship Id="rId28" Type="http://schemas.openxmlformats.org/officeDocument/2006/relationships/image" Target="../media/image132.wmf"/><Relationship Id="rId27" Type="http://schemas.openxmlformats.org/officeDocument/2006/relationships/oleObject" Target="../embeddings/oleObject135.bin"/><Relationship Id="rId26" Type="http://schemas.openxmlformats.org/officeDocument/2006/relationships/tags" Target="../tags/tag200.xml"/><Relationship Id="rId25" Type="http://schemas.openxmlformats.org/officeDocument/2006/relationships/image" Target="../media/image131.wmf"/><Relationship Id="rId24" Type="http://schemas.openxmlformats.org/officeDocument/2006/relationships/oleObject" Target="../embeddings/oleObject134.bin"/><Relationship Id="rId23" Type="http://schemas.openxmlformats.org/officeDocument/2006/relationships/tags" Target="../tags/tag199.xml"/><Relationship Id="rId22" Type="http://schemas.openxmlformats.org/officeDocument/2006/relationships/image" Target="../media/image130.wmf"/><Relationship Id="rId21" Type="http://schemas.openxmlformats.org/officeDocument/2006/relationships/oleObject" Target="../embeddings/oleObject133.bin"/><Relationship Id="rId20" Type="http://schemas.openxmlformats.org/officeDocument/2006/relationships/tags" Target="../tags/tag198.xml"/><Relationship Id="rId2" Type="http://schemas.openxmlformats.org/officeDocument/2006/relationships/tags" Target="../tags/tag190.xml"/><Relationship Id="rId19" Type="http://schemas.openxmlformats.org/officeDocument/2006/relationships/image" Target="../media/image129.wmf"/><Relationship Id="rId18" Type="http://schemas.openxmlformats.org/officeDocument/2006/relationships/oleObject" Target="../embeddings/oleObject132.bin"/><Relationship Id="rId17" Type="http://schemas.openxmlformats.org/officeDocument/2006/relationships/tags" Target="../tags/tag197.xml"/><Relationship Id="rId16" Type="http://schemas.openxmlformats.org/officeDocument/2006/relationships/image" Target="../media/image128.wmf"/><Relationship Id="rId15" Type="http://schemas.openxmlformats.org/officeDocument/2006/relationships/oleObject" Target="../embeddings/oleObject131.bin"/><Relationship Id="rId14" Type="http://schemas.openxmlformats.org/officeDocument/2006/relationships/tags" Target="../tags/tag196.xml"/><Relationship Id="rId13" Type="http://schemas.openxmlformats.org/officeDocument/2006/relationships/tags" Target="../tags/tag195.xml"/><Relationship Id="rId12" Type="http://schemas.openxmlformats.org/officeDocument/2006/relationships/image" Target="../media/image127.wmf"/><Relationship Id="rId11" Type="http://schemas.openxmlformats.org/officeDocument/2006/relationships/oleObject" Target="../embeddings/oleObject130.bin"/><Relationship Id="rId10" Type="http://schemas.openxmlformats.org/officeDocument/2006/relationships/tags" Target="../tags/tag194.xml"/><Relationship Id="rId1" Type="http://schemas.openxmlformats.org/officeDocument/2006/relationships/tags" Target="../tags/tag18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38.bin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image" Target="../media/image134.wmf"/><Relationship Id="rId2" Type="http://schemas.openxmlformats.org/officeDocument/2006/relationships/oleObject" Target="../embeddings/oleObject137.bin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39.bin"/><Relationship Id="rId10" Type="http://schemas.openxmlformats.org/officeDocument/2006/relationships/tags" Target="../tags/tag216.xml"/><Relationship Id="rId1" Type="http://schemas.openxmlformats.org/officeDocument/2006/relationships/tags" Target="../tags/tag21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1.xml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3.bin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12" Type="http://schemas.openxmlformats.org/officeDocument/2006/relationships/tags" Target="../tags/tag27.xml"/><Relationship Id="rId11" Type="http://schemas.openxmlformats.org/officeDocument/2006/relationships/image" Target="../media/image15.wmf"/><Relationship Id="rId10" Type="http://schemas.openxmlformats.org/officeDocument/2006/relationships/oleObject" Target="../embeddings/oleObject14.bin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17.bin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17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3.xml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9.bin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tags" Target="../tags/tag35.xml"/><Relationship Id="rId13" Type="http://schemas.openxmlformats.org/officeDocument/2006/relationships/vmlDrawing" Target="../drawings/vmlDrawing5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8.xml"/><Relationship Id="rId10" Type="http://schemas.openxmlformats.org/officeDocument/2006/relationships/image" Target="../media/image21.wmf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6" Type="http://schemas.openxmlformats.org/officeDocument/2006/relationships/tags" Target="../tags/tag4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11" Type="http://schemas.openxmlformats.org/officeDocument/2006/relationships/image" Target="../media/image24.wmf"/><Relationship Id="rId10" Type="http://schemas.openxmlformats.org/officeDocument/2006/relationships/oleObject" Target="../embeddings/oleObject23.bin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wmf"/><Relationship Id="rId6" Type="http://schemas.openxmlformats.org/officeDocument/2006/relationships/oleObject" Target="../embeddings/oleObject25.bin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文本框 2049"/>
          <p:cNvSpPr txBox="1"/>
          <p:nvPr>
            <p:custDataLst>
              <p:tags r:id="rId1"/>
            </p:custDataLst>
          </p:nvPr>
        </p:nvSpPr>
        <p:spPr>
          <a:xfrm>
            <a:off x="1403985" y="549275"/>
            <a:ext cx="6400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i="0" dirty="0">
                <a:solidFill>
                  <a:srgbClr val="0C0C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 多元函数微分学</a:t>
            </a:r>
            <a:endParaRPr lang="zh-CN" altLang="en-US" sz="3600" b="1" i="0" dirty="0">
              <a:solidFill>
                <a:srgbClr val="0C0C1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文本框 2050"/>
          <p:cNvSpPr txBox="1"/>
          <p:nvPr>
            <p:custDataLst>
              <p:tags r:id="rId2"/>
            </p:custDataLst>
          </p:nvPr>
        </p:nvSpPr>
        <p:spPr>
          <a:xfrm>
            <a:off x="1043940" y="1412875"/>
            <a:ext cx="7505700" cy="494157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5.1   </a:t>
            </a: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多元函数</a:t>
            </a:r>
            <a:endParaRPr lang="zh-CN" altLang="en-US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5.2   </a:t>
            </a: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偏导数</a:t>
            </a:r>
            <a:endParaRPr lang="zh-CN" altLang="en-US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5.3   </a:t>
            </a: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全微分及应用</a:t>
            </a:r>
            <a:endParaRPr lang="zh-CN" altLang="en-US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5.4   </a:t>
            </a: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多元复合函数求导法则</a:t>
            </a:r>
            <a:endParaRPr lang="zh-CN" altLang="en-US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5.5   </a:t>
            </a: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隐函数求导</a:t>
            </a:r>
            <a:endParaRPr lang="zh-CN" altLang="en-US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5.6   </a:t>
            </a: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偏导数在几何上的应用</a:t>
            </a:r>
            <a:endParaRPr lang="zh-CN" altLang="en-US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§</a:t>
            </a:r>
            <a:r>
              <a:rPr lang="en-US" altLang="zh-CN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5.7   </a:t>
            </a: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方向导数和梯度</a:t>
            </a:r>
            <a:endParaRPr lang="zh-CN" altLang="en-US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b="1" i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§</a:t>
            </a:r>
            <a:r>
              <a:rPr lang="en-US" altLang="zh-CN" b="1" i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5.8   </a:t>
            </a:r>
            <a:r>
              <a:rPr lang="zh-CN" altLang="en-US" b="1" i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二元函数的泰勒公式</a:t>
            </a:r>
            <a:r>
              <a:rPr lang="en-US" altLang="zh-CN" b="1" i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(</a:t>
            </a:r>
            <a:r>
              <a:rPr lang="zh-CN" altLang="en-US" b="1" i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自学</a:t>
            </a:r>
            <a:r>
              <a:rPr lang="en-US" altLang="zh-CN" b="1" i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)</a:t>
            </a:r>
            <a:endParaRPr lang="zh-CN" altLang="en-US" b="1" i="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§</a:t>
            </a:r>
            <a:r>
              <a:rPr lang="en-US" altLang="zh-CN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5.9   </a:t>
            </a:r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多元函数的极值与最值</a:t>
            </a:r>
            <a:endParaRPr lang="zh-CN" altLang="en-US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4" name="文本框 11266"/>
          <p:cNvSpPr txBox="1"/>
          <p:nvPr>
            <p:custDataLst>
              <p:tags r:id="rId1"/>
            </p:custDataLst>
          </p:nvPr>
        </p:nvSpPr>
        <p:spPr>
          <a:xfrm>
            <a:off x="467995" y="765175"/>
            <a:ext cx="4453255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维空间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中的推广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290" name="对象 11269"/>
          <p:cNvGraphicFramePr/>
          <p:nvPr>
            <p:custDataLst>
              <p:tags r:id="rId2"/>
            </p:custDataLst>
          </p:nvPr>
        </p:nvGraphicFramePr>
        <p:xfrm>
          <a:off x="901700" y="2547938"/>
          <a:ext cx="72659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7261225" imgH="635000" progId="Equation.DSMT4">
                  <p:embed/>
                </p:oleObj>
              </mc:Choice>
              <mc:Fallback>
                <p:oleObj name="" r:id="rId3" imgW="7261225" imgH="635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2547938"/>
                        <a:ext cx="7265988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5" name="组合 11277"/>
          <p:cNvGrpSpPr/>
          <p:nvPr/>
        </p:nvGrpSpPr>
        <p:grpSpPr>
          <a:xfrm>
            <a:off x="838200" y="1857375"/>
            <a:ext cx="6629400" cy="519113"/>
            <a:chOff x="576" y="977"/>
            <a:chExt cx="4176" cy="327"/>
          </a:xfrm>
        </p:grpSpPr>
        <p:graphicFrame>
          <p:nvGraphicFramePr>
            <p:cNvPr id="12292" name="对象 11267"/>
            <p:cNvGraphicFramePr/>
            <p:nvPr>
              <p:custDataLst>
                <p:tags r:id="rId5"/>
              </p:custDataLst>
            </p:nvPr>
          </p:nvGraphicFramePr>
          <p:xfrm>
            <a:off x="1592" y="1024"/>
            <a:ext cx="14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6" imgW="2373630" imgH="431800" progId="Equation.3">
                    <p:embed/>
                  </p:oleObj>
                </mc:Choice>
                <mc:Fallback>
                  <p:oleObj name="" r:id="rId6" imgW="2373630" imgH="4318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92" y="1024"/>
                          <a:ext cx="149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对象 11268"/>
            <p:cNvGraphicFramePr/>
            <p:nvPr>
              <p:custDataLst>
                <p:tags r:id="rId8"/>
              </p:custDataLst>
            </p:nvPr>
          </p:nvGraphicFramePr>
          <p:xfrm>
            <a:off x="3264" y="1024"/>
            <a:ext cx="148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9" imgW="2360930" imgH="431800" progId="Equation.3">
                    <p:embed/>
                  </p:oleObj>
                </mc:Choice>
                <mc:Fallback>
                  <p:oleObj name="" r:id="rId9" imgW="2360930" imgH="4318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64" y="1024"/>
                          <a:ext cx="1488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1" name="文本框 11270"/>
            <p:cNvSpPr txBox="1"/>
            <p:nvPr>
              <p:custDataLst>
                <p:tags r:id="rId11"/>
              </p:custDataLst>
            </p:nvPr>
          </p:nvSpPr>
          <p:spPr>
            <a:xfrm>
              <a:off x="576" y="977"/>
              <a:ext cx="1632" cy="327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latin typeface="Times New Roman" panose="02020603050405020304" pitchFamily="18" charset="0"/>
                </a:rPr>
                <a:t>设两点为</a:t>
              </a:r>
              <a:endParaRPr lang="zh-CN" altLang="en-US" sz="2800" b="1" i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296" name="文本框 11271"/>
          <p:cNvSpPr txBox="1"/>
          <p:nvPr>
            <p:custDataLst>
              <p:tags r:id="rId12"/>
            </p:custDataLst>
          </p:nvPr>
        </p:nvSpPr>
        <p:spPr>
          <a:xfrm>
            <a:off x="755650" y="1412558"/>
            <a:ext cx="45720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两点间的距离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65" name="文本框 11272"/>
          <p:cNvSpPr txBox="1"/>
          <p:nvPr>
            <p:custDataLst>
              <p:tags r:id="rId13"/>
            </p:custDataLst>
          </p:nvPr>
        </p:nvSpPr>
        <p:spPr>
          <a:xfrm>
            <a:off x="939800" y="3445828"/>
            <a:ext cx="38862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邻域的概念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66" name="矩形 11273"/>
          <p:cNvSpPr/>
          <p:nvPr>
            <p:custDataLst>
              <p:tags r:id="rId14"/>
            </p:custDataLst>
          </p:nvPr>
        </p:nvSpPr>
        <p:spPr>
          <a:xfrm>
            <a:off x="1633220" y="4065905"/>
            <a:ext cx="1255395" cy="521970"/>
          </a:xfrm>
          <a:prstGeom prst="rect">
            <a:avLst/>
          </a:prstGeom>
          <a:noFill/>
          <a:ln w="31750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邻域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67" name="对象 11274"/>
          <p:cNvGraphicFramePr/>
          <p:nvPr>
            <p:custDataLst>
              <p:tags r:id="rId15"/>
            </p:custDataLst>
          </p:nvPr>
        </p:nvGraphicFramePr>
        <p:xfrm>
          <a:off x="2700020" y="4077018"/>
          <a:ext cx="4876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6" imgW="4874895" imgH="584200" progId="Equation.DSMT4">
                  <p:embed/>
                </p:oleObj>
              </mc:Choice>
              <mc:Fallback>
                <p:oleObj name="" r:id="rId16" imgW="4874895" imgH="584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00020" y="4077018"/>
                        <a:ext cx="48768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文本框 11275"/>
          <p:cNvSpPr txBox="1"/>
          <p:nvPr>
            <p:custDataLst>
              <p:tags r:id="rId18"/>
            </p:custDataLst>
          </p:nvPr>
        </p:nvSpPr>
        <p:spPr>
          <a:xfrm>
            <a:off x="899795" y="4797108"/>
            <a:ext cx="76200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类似地</a:t>
            </a:r>
            <a:r>
              <a:rPr lang="en-US" altLang="zh-CN" sz="2800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可以定义</a:t>
            </a:r>
            <a:r>
              <a:rPr lang="en-US" altLang="zh-CN" sz="2800" b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维空间</a:t>
            </a:r>
            <a:r>
              <a:rPr lang="en-US" altLang="zh-CN" sz="2800" b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中的内点</a:t>
            </a:r>
            <a:r>
              <a:rPr lang="zh-CN" altLang="en-US" sz="2800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边界点、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9469" name="矩形 11276"/>
          <p:cNvSpPr/>
          <p:nvPr>
            <p:custDataLst>
              <p:tags r:id="rId19"/>
            </p:custDataLst>
          </p:nvPr>
        </p:nvSpPr>
        <p:spPr>
          <a:xfrm>
            <a:off x="971550" y="5445443"/>
            <a:ext cx="3400425" cy="521970"/>
          </a:xfrm>
          <a:prstGeom prst="rect">
            <a:avLst/>
          </a:prstGeom>
          <a:noFill/>
          <a:ln w="31750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区域、聚点等概念．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65" grpId="1"/>
      <p:bldP spid="19466" grpId="0"/>
      <p:bldP spid="19466" grpId="1"/>
      <p:bldP spid="19468" grpId="0"/>
      <p:bldP spid="19468" grpId="1"/>
      <p:bldP spid="19469" grpId="0"/>
      <p:bldP spid="1946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21" name="文本框 12289"/>
          <p:cNvSpPr txBox="1"/>
          <p:nvPr>
            <p:custDataLst>
              <p:tags r:id="rId1"/>
            </p:custDataLst>
          </p:nvPr>
        </p:nvSpPr>
        <p:spPr>
          <a:xfrm>
            <a:off x="596265" y="609600"/>
            <a:ext cx="8229600" cy="58356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四、多元函数的概念</a:t>
            </a:r>
            <a:endParaRPr lang="zh-CN" altLang="en-US" sz="3200" b="1" i="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3558" name="文本框 12294"/>
          <p:cNvSpPr txBox="1"/>
          <p:nvPr>
            <p:custDataLst>
              <p:tags r:id="rId2"/>
            </p:custDataLst>
          </p:nvPr>
        </p:nvSpPr>
        <p:spPr>
          <a:xfrm>
            <a:off x="735330" y="3398838"/>
            <a:ext cx="17780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二元函数：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59" name="对象 12295"/>
          <p:cNvGraphicFramePr/>
          <p:nvPr>
            <p:custDataLst>
              <p:tags r:id="rId3"/>
            </p:custDataLst>
          </p:nvPr>
        </p:nvGraphicFramePr>
        <p:xfrm>
          <a:off x="3066733" y="4005263"/>
          <a:ext cx="24399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4" imgW="2438400" imgH="914400" progId="Equation.DSMT4">
                  <p:embed/>
                </p:oleObj>
              </mc:Choice>
              <mc:Fallback>
                <p:oleObj name="" r:id="rId4" imgW="2438400" imgH="9144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6733" y="4005263"/>
                        <a:ext cx="243998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12296"/>
          <p:cNvGraphicFramePr/>
          <p:nvPr>
            <p:custDataLst>
              <p:tags r:id="rId6"/>
            </p:custDataLst>
          </p:nvPr>
        </p:nvGraphicFramePr>
        <p:xfrm>
          <a:off x="2482533" y="2061210"/>
          <a:ext cx="351726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3517265" imgH="495300" progId="Equation.DSMT4">
                  <p:embed/>
                </p:oleObj>
              </mc:Choice>
              <mc:Fallback>
                <p:oleObj name="" r:id="rId7" imgW="3517265" imgH="4953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2533" y="2061210"/>
                        <a:ext cx="3517265" cy="496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对象 12297"/>
          <p:cNvGraphicFramePr/>
          <p:nvPr>
            <p:custDataLst>
              <p:tags r:id="rId9"/>
            </p:custDataLst>
          </p:nvPr>
        </p:nvGraphicFramePr>
        <p:xfrm>
          <a:off x="3052445" y="4725353"/>
          <a:ext cx="3761740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0" imgW="3759200" imgH="495300" progId="Equation.DSMT4">
                  <p:embed/>
                </p:oleObj>
              </mc:Choice>
              <mc:Fallback>
                <p:oleObj name="" r:id="rId10" imgW="3759200" imgH="495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52445" y="4725353"/>
                        <a:ext cx="3761740" cy="496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2294"/>
          <p:cNvSpPr txBox="1"/>
          <p:nvPr>
            <p:custDataLst>
              <p:tags r:id="rId12"/>
            </p:custDataLst>
          </p:nvPr>
        </p:nvSpPr>
        <p:spPr>
          <a:xfrm>
            <a:off x="683260" y="1473200"/>
            <a:ext cx="17780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一元函数：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63" name="Object 11"/>
          <p:cNvGraphicFramePr/>
          <p:nvPr>
            <p:custDataLst>
              <p:tags r:id="rId13"/>
            </p:custDataLst>
          </p:nvPr>
        </p:nvGraphicFramePr>
        <p:xfrm>
          <a:off x="3148489" y="1527493"/>
          <a:ext cx="2277110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4" imgW="2273300" imgH="393700" progId="Equation.DSMT4">
                  <p:embed/>
                </p:oleObj>
              </mc:Choice>
              <mc:Fallback>
                <p:oleObj name="" r:id="rId14" imgW="2273300" imgH="3937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48489" y="1527493"/>
                        <a:ext cx="2277110" cy="394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/>
          <p:nvPr>
            <p:custDataLst>
              <p:tags r:id="rId16"/>
            </p:custDataLst>
          </p:nvPr>
        </p:nvGraphicFramePr>
        <p:xfrm>
          <a:off x="2438242" y="2742248"/>
          <a:ext cx="494728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7" imgW="4940300" imgH="444500" progId="Equation.DSMT4">
                  <p:embed/>
                </p:oleObj>
              </mc:Choice>
              <mc:Fallback>
                <p:oleObj name="" r:id="rId17" imgW="4940300" imgH="4445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38242" y="2742248"/>
                        <a:ext cx="4947285" cy="445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/>
          <p:nvPr>
            <p:custDataLst>
              <p:tags r:id="rId19"/>
            </p:custDataLst>
          </p:nvPr>
        </p:nvGraphicFramePr>
        <p:xfrm>
          <a:off x="3052287" y="5445443"/>
          <a:ext cx="524065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0" imgW="5232400" imgH="444500" progId="Equation.DSMT4">
                  <p:embed/>
                </p:oleObj>
              </mc:Choice>
              <mc:Fallback>
                <p:oleObj name="" r:id="rId20" imgW="5232400" imgH="4445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52287" y="5445443"/>
                        <a:ext cx="5240655" cy="445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5" name="文本框 12290"/>
          <p:cNvSpPr txBox="1"/>
          <p:nvPr>
            <p:custDataLst>
              <p:tags r:id="rId1"/>
            </p:custDataLst>
          </p:nvPr>
        </p:nvSpPr>
        <p:spPr>
          <a:xfrm>
            <a:off x="762000" y="879475"/>
            <a:ext cx="83820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i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的非空子集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平面点集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), 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为实数集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endParaRPr lang="en-US" altLang="zh-CN" sz="28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6" name="文本框 12291"/>
          <p:cNvSpPr txBox="1"/>
          <p:nvPr>
            <p:custDataLst>
              <p:tags r:id="rId2"/>
            </p:custDataLst>
          </p:nvPr>
        </p:nvSpPr>
        <p:spPr>
          <a:xfrm>
            <a:off x="381000" y="1565275"/>
            <a:ext cx="87630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的一个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映射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即对于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中的每一点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),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通过</a:t>
            </a:r>
            <a:endParaRPr lang="zh-CN" altLang="en-US" sz="28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7" name="文本框 12293"/>
          <p:cNvSpPr txBox="1"/>
          <p:nvPr>
            <p:custDataLst>
              <p:tags r:id="rId3"/>
            </p:custDataLst>
          </p:nvPr>
        </p:nvSpPr>
        <p:spPr>
          <a:xfrm>
            <a:off x="381000" y="2251075"/>
            <a:ext cx="87630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f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中存在唯一的实数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与之对应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则称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f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为定义在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D</a:t>
            </a:r>
            <a:endParaRPr lang="zh-CN" altLang="en-US" sz="28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8" name="文本框 12294"/>
          <p:cNvSpPr txBox="1"/>
          <p:nvPr>
            <p:custDataLst>
              <p:tags r:id="rId4"/>
            </p:custDataLst>
          </p:nvPr>
        </p:nvSpPr>
        <p:spPr>
          <a:xfrm>
            <a:off x="304800" y="2936875"/>
            <a:ext cx="40386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上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二元函数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记为</a:t>
            </a:r>
            <a:endParaRPr lang="zh-CN" altLang="en-US" sz="28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38" name="对象 12295"/>
          <p:cNvGraphicFramePr/>
          <p:nvPr>
            <p:custDataLst>
              <p:tags r:id="rId5"/>
            </p:custDataLst>
          </p:nvPr>
        </p:nvGraphicFramePr>
        <p:xfrm>
          <a:off x="3732848" y="2991485"/>
          <a:ext cx="24399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6" imgW="2438400" imgH="914400" progId="Equation.DSMT4">
                  <p:embed/>
                </p:oleObj>
              </mc:Choice>
              <mc:Fallback>
                <p:oleObj name="" r:id="rId6" imgW="2438400" imgH="9144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2848" y="2991485"/>
                        <a:ext cx="243998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12296"/>
          <p:cNvGraphicFramePr/>
          <p:nvPr>
            <p:custDataLst>
              <p:tags r:id="rId8"/>
            </p:custDataLst>
          </p:nvPr>
        </p:nvGraphicFramePr>
        <p:xfrm>
          <a:off x="467995" y="3622358"/>
          <a:ext cx="381000" cy="8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381000" imgH="876300" progId="Equation.DSMT4">
                  <p:embed/>
                </p:oleObj>
              </mc:Choice>
              <mc:Fallback>
                <p:oleObj name="" r:id="rId9" imgW="381000" imgH="8763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995" y="3622358"/>
                        <a:ext cx="381000" cy="876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对象 12297"/>
          <p:cNvGraphicFramePr/>
          <p:nvPr>
            <p:custDataLst>
              <p:tags r:id="rId11"/>
            </p:custDataLst>
          </p:nvPr>
        </p:nvGraphicFramePr>
        <p:xfrm>
          <a:off x="2987675" y="3571875"/>
          <a:ext cx="374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2" imgW="3744595" imgH="951865" progId="Equation.DSMT4">
                  <p:embed/>
                </p:oleObj>
              </mc:Choice>
              <mc:Fallback>
                <p:oleObj name="" r:id="rId12" imgW="3744595" imgH="951865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87675" y="3571875"/>
                        <a:ext cx="37465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对象 13313"/>
          <p:cNvGraphicFramePr/>
          <p:nvPr>
            <p:custDataLst>
              <p:tags r:id="rId14"/>
            </p:custDataLst>
          </p:nvPr>
        </p:nvGraphicFramePr>
        <p:xfrm>
          <a:off x="539115" y="5194935"/>
          <a:ext cx="7823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7823200" imgH="596900" progId="Equation.DSMT4">
                  <p:embed/>
                </p:oleObj>
              </mc:Choice>
              <mc:Fallback>
                <p:oleObj name="" r:id="rId15" imgW="7823200" imgH="5969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9115" y="5194935"/>
                        <a:ext cx="7823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9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452755" y="4446271"/>
          <a:ext cx="521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8" imgW="5219700" imgH="444500" progId="Equation.DSMT4">
                  <p:embed/>
                </p:oleObj>
              </mc:Choice>
              <mc:Fallback>
                <p:oleObj name="" r:id="rId18" imgW="5219700" imgH="444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2755" y="4446271"/>
                        <a:ext cx="5219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9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5795645" y="4446271"/>
          <a:ext cx="289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1" imgW="2895600" imgH="444500" progId="Equation.DSMT4">
                  <p:embed/>
                </p:oleObj>
              </mc:Choice>
              <mc:Fallback>
                <p:oleObj name="" r:id="rId21" imgW="2895600" imgH="444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95645" y="4446271"/>
                        <a:ext cx="2895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9" name="矩形 13316"/>
          <p:cNvSpPr/>
          <p:nvPr/>
        </p:nvSpPr>
        <p:spPr>
          <a:xfrm>
            <a:off x="755650" y="981075"/>
            <a:ext cx="5902960" cy="521970"/>
          </a:xfrm>
          <a:prstGeom prst="rect">
            <a:avLst/>
          </a:prstGeom>
          <a:noFill/>
          <a:ln w="31750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类似地可定义三元及三元以上函数．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1" name="文本框 13318"/>
          <p:cNvSpPr txBox="1"/>
          <p:nvPr>
            <p:custDataLst>
              <p:tags r:id="rId1"/>
            </p:custDataLst>
          </p:nvPr>
        </p:nvSpPr>
        <p:spPr>
          <a:xfrm>
            <a:off x="838200" y="1844675"/>
            <a:ext cx="29718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元函数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简记为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21512" name="对象 13319"/>
          <p:cNvGraphicFramePr/>
          <p:nvPr>
            <p:custDataLst>
              <p:tags r:id="rId2"/>
            </p:custDataLst>
          </p:nvPr>
        </p:nvGraphicFramePr>
        <p:xfrm>
          <a:off x="3491865" y="1844675"/>
          <a:ext cx="3061970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3060065" imgH="508000" progId="Equation.DSMT4">
                  <p:embed/>
                </p:oleObj>
              </mc:Choice>
              <mc:Fallback>
                <p:oleObj name="" r:id="rId3" imgW="3060065" imgH="5080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65" y="1844675"/>
                        <a:ext cx="3061970" cy="509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99795" y="2670811"/>
          <a:ext cx="436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4368800" imgH="520700" progId="Equation.DSMT4">
                  <p:embed/>
                </p:oleObj>
              </mc:Choice>
              <mc:Fallback>
                <p:oleObj name="" r:id="rId6" imgW="4368800" imgH="520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795" y="2670811"/>
                        <a:ext cx="4368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13316"/>
          <p:cNvSpPr/>
          <p:nvPr>
            <p:custDataLst>
              <p:tags r:id="rId8"/>
            </p:custDataLst>
          </p:nvPr>
        </p:nvSpPr>
        <p:spPr>
          <a:xfrm>
            <a:off x="971550" y="3575685"/>
            <a:ext cx="5739130" cy="521970"/>
          </a:xfrm>
          <a:prstGeom prst="rect">
            <a:avLst/>
          </a:prstGeom>
          <a:noFill/>
          <a:ln w="31750">
            <a:noFill/>
          </a:ln>
        </p:spPr>
        <p:txBody>
          <a:bodyPr wrap="none">
            <a:spAutoFit/>
          </a:bodyPr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元函数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本质上是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为的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一个映射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.</a:t>
            </a:r>
            <a:endParaRPr lang="en-US" altLang="zh-CN" b="1" i="0" baseline="30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550" y="4321810"/>
            <a:ext cx="61353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大于等于</a:t>
            </a:r>
            <a:r>
              <a:rPr lang="en-US" altLang="zh-CN" i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的函数统称为多元函数</a:t>
            </a:r>
            <a:r>
              <a:rPr lang="en-US" altLang="zh-CN" i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i="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1" grpId="1"/>
      <p:bldP spid="4" grpId="0"/>
      <p:bldP spid="4" grpId="1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对象 14342"/>
          <p:cNvGraphicFramePr/>
          <p:nvPr/>
        </p:nvGraphicFramePr>
        <p:xfrm>
          <a:off x="2124075" y="1701165"/>
          <a:ext cx="5359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5356860" imgH="1091565" progId="Equation.DSMT4">
                  <p:embed/>
                </p:oleObj>
              </mc:Choice>
              <mc:Fallback>
                <p:oleObj name="" r:id="rId1" imgW="5356860" imgH="1091565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1701165"/>
                        <a:ext cx="53594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文本框 14345"/>
          <p:cNvSpPr txBox="1"/>
          <p:nvPr/>
        </p:nvSpPr>
        <p:spPr>
          <a:xfrm>
            <a:off x="755650" y="2565400"/>
            <a:ext cx="39624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在几何上表示一张</a:t>
            </a: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曲面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endParaRPr lang="en-US" altLang="zh-CN" sz="28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22538" name="图片 14367" descr="D:\高数图库\高数图库\二次曲面\2_3_07_1.GI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940" y="4365625"/>
            <a:ext cx="2788285" cy="205740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</p:pic>
      <p:graphicFrame>
        <p:nvGraphicFramePr>
          <p:cNvPr id="2" name="Object 39"/>
          <p:cNvGraphicFramePr>
            <a:graphicFrameLocks noChangeAspect="1"/>
          </p:cNvGraphicFramePr>
          <p:nvPr/>
        </p:nvGraphicFramePr>
        <p:xfrm>
          <a:off x="755650" y="981076"/>
          <a:ext cx="6273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6273800" imgH="495300" progId="Equation.DSMT4">
                  <p:embed/>
                </p:oleObj>
              </mc:Choice>
              <mc:Fallback>
                <p:oleObj name="" r:id="rId5" imgW="6273800" imgH="495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981076"/>
                        <a:ext cx="6273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9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28040" y="3429001"/>
          <a:ext cx="563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5638800" imgH="469900" progId="Equation.DSMT4">
                  <p:embed/>
                </p:oleObj>
              </mc:Choice>
              <mc:Fallback>
                <p:oleObj name="" r:id="rId8" imgW="5638800" imgH="4699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8040" y="3429001"/>
                        <a:ext cx="5638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  <p:bldP spid="2253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文本框 15361"/>
          <p:cNvSpPr txBox="1"/>
          <p:nvPr>
            <p:custDataLst>
              <p:tags r:id="rId1"/>
            </p:custDataLst>
          </p:nvPr>
        </p:nvSpPr>
        <p:spPr>
          <a:xfrm>
            <a:off x="467360" y="508953"/>
            <a:ext cx="3048000" cy="58356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五、等值线</a:t>
            </a:r>
            <a:endParaRPr lang="zh-CN" altLang="en-US" sz="3200" b="1" i="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7412" name="文本框 15364"/>
          <p:cNvSpPr txBox="1"/>
          <p:nvPr>
            <p:custDataLst>
              <p:tags r:id="rId2"/>
            </p:custDataLst>
          </p:nvPr>
        </p:nvSpPr>
        <p:spPr>
          <a:xfrm>
            <a:off x="1294130" y="1052830"/>
            <a:ext cx="7545070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 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的图象在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i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为一曲面，若在定义域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f </a:t>
            </a:r>
            <a:endParaRPr lang="zh-CN" altLang="en-US" sz="28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3" name="文本框 15366"/>
          <p:cNvSpPr txBox="1"/>
          <p:nvPr>
            <p:custDataLst>
              <p:tags r:id="rId3"/>
            </p:custDataLst>
          </p:nvPr>
        </p:nvSpPr>
        <p:spPr>
          <a:xfrm>
            <a:off x="537845" y="1631315"/>
            <a:ext cx="6096635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上满足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常数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点集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zh-CN" altLang="en-US" sz="28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10" name="对象 15367"/>
          <p:cNvGraphicFramePr/>
          <p:nvPr>
            <p:custDataLst>
              <p:tags r:id="rId4"/>
            </p:custDataLst>
          </p:nvPr>
        </p:nvGraphicFramePr>
        <p:xfrm>
          <a:off x="1662113" y="2135505"/>
          <a:ext cx="57943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5791200" imgH="660400" progId="Equation.DSMT4">
                  <p:embed/>
                </p:oleObj>
              </mc:Choice>
              <mc:Fallback>
                <p:oleObj name="" r:id="rId5" imgW="5791200" imgH="6604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2113" y="2135505"/>
                        <a:ext cx="579437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文本框 15368"/>
          <p:cNvSpPr txBox="1"/>
          <p:nvPr>
            <p:custDataLst>
              <p:tags r:id="rId7"/>
            </p:custDataLst>
          </p:nvPr>
        </p:nvSpPr>
        <p:spPr>
          <a:xfrm>
            <a:off x="457200" y="2863850"/>
            <a:ext cx="80772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xoy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平面上的曲线，则将此曲线称为二元函数</a:t>
            </a:r>
            <a:endParaRPr lang="zh-CN" altLang="en-US" sz="28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5" name="文本框 15369"/>
          <p:cNvSpPr txBox="1"/>
          <p:nvPr>
            <p:custDataLst>
              <p:tags r:id="rId8"/>
            </p:custDataLst>
          </p:nvPr>
        </p:nvSpPr>
        <p:spPr>
          <a:xfrm>
            <a:off x="533400" y="3401695"/>
            <a:ext cx="83058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z 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= 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f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等值线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取一系列值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800" b="1" i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800" b="1" i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… ,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</a:t>
            </a:r>
            <a:endParaRPr lang="zh-CN" altLang="en-US" sz="28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6" name="文本框 15370"/>
          <p:cNvSpPr txBox="1"/>
          <p:nvPr>
            <p:custDataLst>
              <p:tags r:id="rId9"/>
            </p:custDataLst>
          </p:nvPr>
        </p:nvSpPr>
        <p:spPr>
          <a:xfrm>
            <a:off x="528955" y="3953828"/>
            <a:ext cx="75438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对应的等值线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en-US" altLang="zh-CN" sz="2800" b="1" i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L</a:t>
            </a:r>
            <a:r>
              <a:rPr lang="en-US" altLang="zh-CN" sz="2800" b="1" i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,…,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L</a:t>
            </a:r>
            <a:r>
              <a:rPr lang="en-US" altLang="zh-CN" sz="2800" b="1" i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等值线族</a:t>
            </a:r>
            <a:r>
              <a:rPr lang="en-US" altLang="zh-CN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434" name="对象 17411"/>
          <p:cNvGraphicFramePr/>
          <p:nvPr>
            <p:custDataLst>
              <p:tags r:id="rId10"/>
            </p:custDataLst>
          </p:nvPr>
        </p:nvGraphicFramePr>
        <p:xfrm>
          <a:off x="2411730" y="4631690"/>
          <a:ext cx="3987165" cy="196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6029325" imgH="4276725" progId="Paint.Picture">
                  <p:embed/>
                </p:oleObj>
              </mc:Choice>
              <mc:Fallback>
                <p:oleObj name="" r:id="rId11" imgW="6029325" imgH="4276725" progId="Paint.Picture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1730" y="4631690"/>
                        <a:ext cx="3987165" cy="1967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" name="对象 12"/>
          <p:cNvGraphicFramePr/>
          <p:nvPr>
            <p:custDataLst>
              <p:tags r:id="rId1"/>
            </p:custDataLst>
          </p:nvPr>
        </p:nvGraphicFramePr>
        <p:xfrm>
          <a:off x="882650" y="1833563"/>
          <a:ext cx="26447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" imgW="2679700" imgH="647700" progId="Equation.DSMT4">
                  <p:embed/>
                </p:oleObj>
              </mc:Choice>
              <mc:Fallback>
                <p:oleObj name="" r:id="rId2" imgW="2679700" imgH="6477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2650" y="1833563"/>
                        <a:ext cx="2644775" cy="61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文本框 18433"/>
          <p:cNvSpPr txBox="1"/>
          <p:nvPr>
            <p:custDataLst>
              <p:tags r:id="rId4"/>
            </p:custDataLst>
          </p:nvPr>
        </p:nvSpPr>
        <p:spPr>
          <a:xfrm>
            <a:off x="533400" y="563563"/>
            <a:ext cx="5181600" cy="579437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六、多元函数的极限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71" name="矩形 16"/>
          <p:cNvSpPr/>
          <p:nvPr>
            <p:custDataLst>
              <p:tags r:id="rId5"/>
            </p:custDataLst>
          </p:nvPr>
        </p:nvSpPr>
        <p:spPr>
          <a:xfrm>
            <a:off x="927100" y="1295400"/>
            <a:ext cx="2659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一元函数的极限：</a:t>
            </a:r>
            <a:endParaRPr lang="zh-CN" altLang="en-US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" name="Object 16"/>
          <p:cNvGraphicFramePr/>
          <p:nvPr>
            <p:custDataLst>
              <p:tags r:id="rId6"/>
            </p:custDataLst>
          </p:nvPr>
        </p:nvGraphicFramePr>
        <p:xfrm>
          <a:off x="927100" y="4372610"/>
          <a:ext cx="29829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3022600" imgH="876300" progId="Equation.DSMT4">
                  <p:embed/>
                </p:oleObj>
              </mc:Choice>
              <mc:Fallback>
                <p:oleObj name="" r:id="rId7" imgW="3022600" imgH="8763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7100" y="4372610"/>
                        <a:ext cx="2982913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882650" y="3839210"/>
            <a:ext cx="2659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二元函数的极限：</a:t>
            </a:r>
            <a:endParaRPr lang="zh-CN" altLang="en-US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3481070" y="1955800"/>
            <a:ext cx="4197350" cy="1835150"/>
            <a:chOff x="3460750" y="1784350"/>
            <a:chExt cx="4196983" cy="1835150"/>
          </a:xfrm>
        </p:grpSpPr>
        <p:grpSp>
          <p:nvGrpSpPr>
            <p:cNvPr id="19479" name="组合 17"/>
            <p:cNvGrpSpPr/>
            <p:nvPr/>
          </p:nvGrpSpPr>
          <p:grpSpPr>
            <a:xfrm>
              <a:off x="3460750" y="1784350"/>
              <a:ext cx="4196983" cy="1835150"/>
              <a:chOff x="3549650" y="1162050"/>
              <a:chExt cx="4196983" cy="1835150"/>
            </a:xfrm>
          </p:grpSpPr>
          <p:graphicFrame>
            <p:nvGraphicFramePr>
              <p:cNvPr id="19465" name="Object 11"/>
              <p:cNvGraphicFramePr/>
              <p:nvPr>
                <p:custDataLst>
                  <p:tags r:id="rId10"/>
                </p:custDataLst>
              </p:nvPr>
            </p:nvGraphicFramePr>
            <p:xfrm>
              <a:off x="3648074" y="1162050"/>
              <a:ext cx="10922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" r:id="rId11" imgW="1118235" imgH="368300" progId="Equation.DSMT4">
                      <p:embed/>
                    </p:oleObj>
                  </mc:Choice>
                  <mc:Fallback>
                    <p:oleObj name="" r:id="rId11" imgW="1118235" imgH="368300" progId="Equation.DSMT4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648074" y="1162050"/>
                            <a:ext cx="1092200" cy="368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66" name="Object 12"/>
              <p:cNvGraphicFramePr/>
              <p:nvPr>
                <p:custDataLst>
                  <p:tags r:id="rId13"/>
                </p:custDataLst>
              </p:nvPr>
            </p:nvGraphicFramePr>
            <p:xfrm>
              <a:off x="4856162" y="1162050"/>
              <a:ext cx="1081087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14" imgW="1105535" imgH="368300" progId="Equation.DSMT4">
                      <p:embed/>
                    </p:oleObj>
                  </mc:Choice>
                  <mc:Fallback>
                    <p:oleObj name="" r:id="rId14" imgW="1105535" imgH="368300" progId="Equation.DSMT4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856162" y="1162050"/>
                            <a:ext cx="1081087" cy="368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67" name="Object 13"/>
              <p:cNvGraphicFramePr/>
              <p:nvPr>
                <p:custDataLst>
                  <p:tags r:id="rId16"/>
                </p:custDataLst>
              </p:nvPr>
            </p:nvGraphicFramePr>
            <p:xfrm>
              <a:off x="5149850" y="1828800"/>
              <a:ext cx="2111375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17" imgW="2159000" imgH="495300" progId="Equation.DSMT4">
                      <p:embed/>
                    </p:oleObj>
                  </mc:Choice>
                  <mc:Fallback>
                    <p:oleObj name="" r:id="rId17" imgW="2159000" imgH="495300" progId="Equation.DSMT4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5149850" y="1828800"/>
                            <a:ext cx="2111375" cy="495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481" name="组合 14"/>
              <p:cNvGrpSpPr/>
              <p:nvPr/>
            </p:nvGrpSpPr>
            <p:grpSpPr>
              <a:xfrm>
                <a:off x="3549650" y="1784350"/>
                <a:ext cx="4196983" cy="507831"/>
                <a:chOff x="3549650" y="1784350"/>
                <a:chExt cx="4196983" cy="507831"/>
              </a:xfrm>
            </p:grpSpPr>
            <p:sp>
              <p:nvSpPr>
                <p:cNvPr id="19482" name="文本框 2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3549650" y="1784350"/>
                  <a:ext cx="4196983" cy="5078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2700" b="1" i="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当  满足             时</a:t>
                  </a:r>
                  <a:endParaRPr lang="zh-CN" altLang="en-US" sz="2700" b="1" i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graphicFrame>
              <p:nvGraphicFramePr>
                <p:cNvPr id="19469" name="Object 14"/>
                <p:cNvGraphicFramePr/>
                <p:nvPr>
                  <p:custDataLst>
                    <p:tags r:id="rId20"/>
                  </p:custDataLst>
                </p:nvPr>
              </p:nvGraphicFramePr>
              <p:xfrm>
                <a:off x="3994150" y="1917700"/>
                <a:ext cx="334963" cy="241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3" name="" r:id="rId21" imgW="254000" imgH="241300" progId="Equation.DSMT4">
                        <p:embed/>
                      </p:oleObj>
                    </mc:Choice>
                    <mc:Fallback>
                      <p:oleObj name="" r:id="rId21" imgW="254000" imgH="241300" progId="Equation.DSMT4">
                        <p:embed/>
                        <p:pic>
                          <p:nvPicPr>
                            <p:cNvPr id="0" name="图片 3122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94150" y="1917700"/>
                              <a:ext cx="334963" cy="2413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9468" name="Object 15"/>
              <p:cNvGraphicFramePr/>
              <p:nvPr>
                <p:custDataLst>
                  <p:tags r:id="rId23"/>
                </p:custDataLst>
              </p:nvPr>
            </p:nvGraphicFramePr>
            <p:xfrm>
              <a:off x="4445000" y="2451100"/>
              <a:ext cx="2249488" cy="546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24" imgW="2246630" imgH="546100" progId="Equation.DSMT4">
                      <p:embed/>
                    </p:oleObj>
                  </mc:Choice>
                  <mc:Fallback>
                    <p:oleObj name="" r:id="rId24" imgW="2246630" imgH="546100" progId="Equation.DSMT4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4445000" y="2451100"/>
                            <a:ext cx="2249488" cy="5461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480" name="文本框 2"/>
            <p:cNvSpPr txBox="1"/>
            <p:nvPr>
              <p:custDataLst>
                <p:tags r:id="rId26"/>
              </p:custDataLst>
            </p:nvPr>
          </p:nvSpPr>
          <p:spPr>
            <a:xfrm>
              <a:off x="3460750" y="3073400"/>
              <a:ext cx="532518" cy="5078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700" b="1" i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</a:t>
              </a:r>
              <a:endParaRPr lang="zh-CN" altLang="en-US" sz="27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组合 29"/>
          <p:cNvGrpSpPr/>
          <p:nvPr/>
        </p:nvGrpSpPr>
        <p:grpSpPr>
          <a:xfrm>
            <a:off x="3994150" y="4372610"/>
            <a:ext cx="4635500" cy="2057400"/>
            <a:chOff x="3994150" y="4095750"/>
            <a:chExt cx="4635507" cy="2057400"/>
          </a:xfrm>
        </p:grpSpPr>
        <p:grpSp>
          <p:nvGrpSpPr>
            <p:cNvPr id="19475" name="组合 15"/>
            <p:cNvGrpSpPr/>
            <p:nvPr/>
          </p:nvGrpSpPr>
          <p:grpSpPr>
            <a:xfrm>
              <a:off x="4038600" y="4095750"/>
              <a:ext cx="4591057" cy="2057400"/>
              <a:chOff x="1052512" y="1752600"/>
              <a:chExt cx="4591057" cy="2057400"/>
            </a:xfrm>
          </p:grpSpPr>
          <p:graphicFrame>
            <p:nvGraphicFramePr>
              <p:cNvPr id="19460" name="对象 2"/>
              <p:cNvGraphicFramePr/>
              <p:nvPr>
                <p:custDataLst>
                  <p:tags r:id="rId27"/>
                </p:custDataLst>
              </p:nvPr>
            </p:nvGraphicFramePr>
            <p:xfrm>
              <a:off x="1141412" y="1873250"/>
              <a:ext cx="10922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28" imgW="1118235" imgH="368300" progId="Equation.DSMT4">
                      <p:embed/>
                    </p:oleObj>
                  </mc:Choice>
                  <mc:Fallback>
                    <p:oleObj name="" r:id="rId28" imgW="1118235" imgH="368300" progId="Equation.DSMT4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141412" y="1873250"/>
                            <a:ext cx="1092200" cy="368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61" name="Object 3"/>
              <p:cNvGraphicFramePr/>
              <p:nvPr>
                <p:custDataLst>
                  <p:tags r:id="rId29"/>
                </p:custDataLst>
              </p:nvPr>
            </p:nvGraphicFramePr>
            <p:xfrm>
              <a:off x="2341562" y="1841500"/>
              <a:ext cx="1081087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6" name="" r:id="rId30" imgW="1105535" imgH="368300" progId="Equation.DSMT4">
                      <p:embed/>
                    </p:oleObj>
                  </mc:Choice>
                  <mc:Fallback>
                    <p:oleObj name="" r:id="rId30" imgW="1105535" imgH="368300" progId="Equation.DSMT4">
                      <p:embed/>
                      <p:pic>
                        <p:nvPicPr>
                          <p:cNvPr id="0" name="图片 3125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2341562" y="1841500"/>
                            <a:ext cx="1081087" cy="368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477" name="组合 14"/>
              <p:cNvGrpSpPr/>
              <p:nvPr/>
            </p:nvGrpSpPr>
            <p:grpSpPr>
              <a:xfrm>
                <a:off x="3541712" y="1752600"/>
                <a:ext cx="2101857" cy="507831"/>
                <a:chOff x="3541712" y="1752600"/>
                <a:chExt cx="2101857" cy="507831"/>
              </a:xfrm>
            </p:grpSpPr>
            <p:sp>
              <p:nvSpPr>
                <p:cNvPr id="19478" name="文本框 2"/>
                <p:cNvSpPr txBox="1"/>
                <p:nvPr>
                  <p:custDataLst>
                    <p:tags r:id="rId31"/>
                  </p:custDataLst>
                </p:nvPr>
              </p:nvSpPr>
              <p:spPr>
                <a:xfrm>
                  <a:off x="3541712" y="1752600"/>
                  <a:ext cx="2101857" cy="5078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2700" b="1" i="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当     满足</a:t>
                  </a:r>
                  <a:endParaRPr lang="zh-CN" altLang="en-US" sz="2700" b="1" i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graphicFrame>
              <p:nvGraphicFramePr>
                <p:cNvPr id="19464" name="对象 4140"/>
                <p:cNvGraphicFramePr/>
                <p:nvPr>
                  <p:custDataLst>
                    <p:tags r:id="rId32"/>
                  </p:custDataLst>
                </p:nvPr>
              </p:nvGraphicFramePr>
              <p:xfrm>
                <a:off x="3986212" y="1930400"/>
                <a:ext cx="803275" cy="317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7" name="" r:id="rId33" imgW="608965" imgH="317500" progId="Equation.DSMT4">
                        <p:embed/>
                      </p:oleObj>
                    </mc:Choice>
                    <mc:Fallback>
                      <p:oleObj name="" r:id="rId33" imgW="608965" imgH="317500" progId="Equation.DSMT4">
                        <p:embed/>
                        <p:pic>
                          <p:nvPicPr>
                            <p:cNvPr id="0" name="图片 3126"/>
                            <p:cNvPicPr/>
                            <p:nvPr/>
                          </p:nvPicPr>
                          <p:blipFill>
                            <a:blip r:embed="rId3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86212" y="1930400"/>
                              <a:ext cx="803275" cy="3175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9462" name="对象 12303"/>
              <p:cNvGraphicFramePr/>
              <p:nvPr>
                <p:custDataLst>
                  <p:tags r:id="rId35"/>
                </p:custDataLst>
              </p:nvPr>
            </p:nvGraphicFramePr>
            <p:xfrm>
              <a:off x="2208369" y="3263900"/>
              <a:ext cx="2617474" cy="546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36" imgW="2616200" imgH="545465" progId="Equation.DSMT4">
                      <p:embed/>
                    </p:oleObj>
                  </mc:Choice>
                  <mc:Fallback>
                    <p:oleObj name="" r:id="rId36" imgW="2616200" imgH="545465" progId="Equation.DSMT4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2208369" y="3263900"/>
                            <a:ext cx="2617474" cy="5461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63" name="Object 4"/>
              <p:cNvGraphicFramePr/>
              <p:nvPr>
                <p:custDataLst>
                  <p:tags r:id="rId38"/>
                </p:custDataLst>
              </p:nvPr>
            </p:nvGraphicFramePr>
            <p:xfrm>
              <a:off x="1052512" y="2374900"/>
              <a:ext cx="4333875" cy="698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" r:id="rId39" imgW="4432300" imgH="698500" progId="Equation.DSMT4">
                      <p:embed/>
                    </p:oleObj>
                  </mc:Choice>
                  <mc:Fallback>
                    <p:oleObj name="" r:id="rId39" imgW="4432300" imgH="698500" progId="Equation.DSMT4">
                      <p:embed/>
                      <p:pic>
                        <p:nvPicPr>
                          <p:cNvPr id="0" name="图片 3128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052512" y="2374900"/>
                            <a:ext cx="4333875" cy="6985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476" name="矩形 28"/>
            <p:cNvSpPr/>
            <p:nvPr>
              <p:custDataLst>
                <p:tags r:id="rId41"/>
              </p:custDataLst>
            </p:nvPr>
          </p:nvSpPr>
          <p:spPr>
            <a:xfrm>
              <a:off x="3994150" y="5651500"/>
              <a:ext cx="111280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i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时，有</a:t>
              </a:r>
              <a:endParaRPr lang="zh-CN" altLang="en-US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683895" y="4869180"/>
            <a:ext cx="7755255" cy="852170"/>
            <a:chOff x="1077" y="7782"/>
            <a:chExt cx="12213" cy="1342"/>
          </a:xfrm>
        </p:grpSpPr>
        <p:sp>
          <p:nvSpPr>
            <p:cNvPr id="25603" name="矩形 18536"/>
            <p:cNvSpPr/>
            <p:nvPr>
              <p:custDataLst>
                <p:tags r:id="rId1"/>
              </p:custDataLst>
            </p:nvPr>
          </p:nvSpPr>
          <p:spPr>
            <a:xfrm>
              <a:off x="1077" y="7896"/>
              <a:ext cx="1130" cy="6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记为</a:t>
              </a:r>
              <a:endParaRPr lang="zh-CN" altLang="en-US" sz="2800" b="1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5604" name="对象 18588"/>
            <p:cNvGraphicFramePr/>
            <p:nvPr>
              <p:custDataLst>
                <p:tags r:id="rId2"/>
              </p:custDataLst>
            </p:nvPr>
          </p:nvGraphicFramePr>
          <p:xfrm>
            <a:off x="2664" y="7782"/>
            <a:ext cx="10626" cy="1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3" imgW="6743700" imgH="850900" progId="Equation.DSMT4">
                    <p:embed/>
                  </p:oleObj>
                </mc:Choice>
                <mc:Fallback>
                  <p:oleObj name="" r:id="rId3" imgW="6743700" imgH="850900" progId="Equation.DSMT4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64" y="7782"/>
                          <a:ext cx="10626" cy="1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3" name="对象 18603"/>
          <p:cNvGraphicFramePr/>
          <p:nvPr>
            <p:custDataLst>
              <p:tags r:id="rId5"/>
            </p:custDataLst>
          </p:nvPr>
        </p:nvGraphicFramePr>
        <p:xfrm>
          <a:off x="467995" y="693420"/>
          <a:ext cx="83820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6" imgW="8382000" imgH="3784600" progId="Equation.DSMT4">
                  <p:embed/>
                </p:oleObj>
              </mc:Choice>
              <mc:Fallback>
                <p:oleObj name="" r:id="rId6" imgW="8382000" imgH="37846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995" y="693420"/>
                        <a:ext cx="8382000" cy="378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矩形 1"/>
          <p:cNvSpPr/>
          <p:nvPr>
            <p:custDataLst>
              <p:tags r:id="rId8"/>
            </p:custDataLst>
          </p:nvPr>
        </p:nvSpPr>
        <p:spPr>
          <a:xfrm>
            <a:off x="611505" y="6093143"/>
            <a:ext cx="5005388" cy="4302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二元函数的极限称为二重极限。</a:t>
            </a:r>
            <a:endParaRPr lang="zh-CN" altLang="en-US" sz="2800" b="1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323850" y="2349500"/>
            <a:ext cx="8568690" cy="395986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17" name="文本框 20481"/>
          <p:cNvSpPr txBox="1"/>
          <p:nvPr>
            <p:custDataLst>
              <p:tags r:id="rId1"/>
            </p:custDataLst>
          </p:nvPr>
        </p:nvSpPr>
        <p:spPr>
          <a:xfrm>
            <a:off x="467360" y="709930"/>
            <a:ext cx="28956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极限概念的推广：</a:t>
            </a:r>
            <a:endParaRPr lang="zh-CN" altLang="en-US" sz="28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1509" name="对象 20485"/>
          <p:cNvGraphicFramePr/>
          <p:nvPr>
            <p:custDataLst>
              <p:tags r:id="rId2"/>
            </p:custDataLst>
          </p:nvPr>
        </p:nvGraphicFramePr>
        <p:xfrm>
          <a:off x="2843848" y="3956685"/>
          <a:ext cx="260413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2602865" imgH="545465" progId="Equation.DSMT4">
                  <p:embed/>
                </p:oleObj>
              </mc:Choice>
              <mc:Fallback>
                <p:oleObj name="" r:id="rId3" imgW="2602865" imgH="545465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48" y="3956685"/>
                        <a:ext cx="260413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对象 20488"/>
          <p:cNvGraphicFramePr/>
          <p:nvPr>
            <p:custDataLst>
              <p:tags r:id="rId5"/>
            </p:custDataLst>
          </p:nvPr>
        </p:nvGraphicFramePr>
        <p:xfrm>
          <a:off x="1331595" y="5517198"/>
          <a:ext cx="664591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6" imgW="6642100" imgH="634365" progId="Equation.DSMT4">
                  <p:embed/>
                </p:oleObj>
              </mc:Choice>
              <mc:Fallback>
                <p:oleObj name="" r:id="rId6" imgW="6642100" imgH="634365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1595" y="5517198"/>
                        <a:ext cx="6645910" cy="634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对象 20490"/>
          <p:cNvGraphicFramePr/>
          <p:nvPr>
            <p:custDataLst>
              <p:tags r:id="rId8"/>
            </p:custDataLst>
          </p:nvPr>
        </p:nvGraphicFramePr>
        <p:xfrm>
          <a:off x="4476750" y="427482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9" imgW="190500" imgH="419100" progId="Equation.3">
                  <p:embed/>
                </p:oleObj>
              </mc:Choice>
              <mc:Fallback>
                <p:oleObj name="" r:id="rId9" imgW="190500" imgH="4191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6750" y="4274820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对象 20493"/>
          <p:cNvGraphicFramePr/>
          <p:nvPr>
            <p:custDataLst>
              <p:tags r:id="rId11"/>
            </p:custDataLst>
          </p:nvPr>
        </p:nvGraphicFramePr>
        <p:xfrm>
          <a:off x="4476750" y="427482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2" imgW="190500" imgH="419100" progId="Equation.3">
                  <p:embed/>
                </p:oleObj>
              </mc:Choice>
              <mc:Fallback>
                <p:oleObj name="" r:id="rId12" imgW="1905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6750" y="4274820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20494"/>
          <p:cNvGraphicFramePr/>
          <p:nvPr>
            <p:custDataLst>
              <p:tags r:id="rId13"/>
            </p:custDataLst>
          </p:nvPr>
        </p:nvGraphicFramePr>
        <p:xfrm>
          <a:off x="4476750" y="427482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4" imgW="190500" imgH="419100" progId="Equation.3">
                  <p:embed/>
                </p:oleObj>
              </mc:Choice>
              <mc:Fallback>
                <p:oleObj name="" r:id="rId14" imgW="190500" imgH="4191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6750" y="4274820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8603"/>
          <p:cNvGraphicFramePr/>
          <p:nvPr>
            <p:custDataLst>
              <p:tags r:id="rId15"/>
            </p:custDataLst>
          </p:nvPr>
        </p:nvGraphicFramePr>
        <p:xfrm>
          <a:off x="827405" y="1485265"/>
          <a:ext cx="7683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6" imgW="7683500" imgH="558800" progId="Equation.DSMT4">
                  <p:embed/>
                </p:oleObj>
              </mc:Choice>
              <mc:Fallback>
                <p:oleObj name="" r:id="rId16" imgW="7683500" imgH="5588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7405" y="1485265"/>
                        <a:ext cx="76835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8603"/>
          <p:cNvGraphicFramePr/>
          <p:nvPr>
            <p:custDataLst>
              <p:tags r:id="rId18"/>
            </p:custDataLst>
          </p:nvPr>
        </p:nvGraphicFramePr>
        <p:xfrm>
          <a:off x="539750" y="2493010"/>
          <a:ext cx="814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9" imgW="8140700" imgH="520700" progId="Equation.DSMT4">
                  <p:embed/>
                </p:oleObj>
              </mc:Choice>
              <mc:Fallback>
                <p:oleObj name="" r:id="rId19" imgW="8140700" imgH="5207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9750" y="2493010"/>
                        <a:ext cx="8140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8603"/>
          <p:cNvGraphicFramePr/>
          <p:nvPr>
            <p:custDataLst>
              <p:tags r:id="rId21"/>
            </p:custDataLst>
          </p:nvPr>
        </p:nvGraphicFramePr>
        <p:xfrm>
          <a:off x="539750" y="3218180"/>
          <a:ext cx="8204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2" imgW="8204200" imgH="495300" progId="Equation.DSMT4">
                  <p:embed/>
                </p:oleObj>
              </mc:Choice>
              <mc:Fallback>
                <p:oleObj name="" r:id="rId22" imgW="8204200" imgH="4953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39750" y="3218180"/>
                        <a:ext cx="82042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8603"/>
          <p:cNvGraphicFramePr/>
          <p:nvPr>
            <p:custDataLst>
              <p:tags r:id="rId24"/>
            </p:custDataLst>
          </p:nvPr>
        </p:nvGraphicFramePr>
        <p:xfrm>
          <a:off x="611505" y="4693920"/>
          <a:ext cx="7289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5" imgW="7289800" imgH="495300" progId="Equation.DSMT4">
                  <p:embed/>
                </p:oleObj>
              </mc:Choice>
              <mc:Fallback>
                <p:oleObj name="" r:id="rId25" imgW="7289800" imgH="4953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1505" y="4693920"/>
                        <a:ext cx="7289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67995" y="765810"/>
            <a:ext cx="8209280" cy="574103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19" name="文本框 20498"/>
          <p:cNvSpPr txBox="1"/>
          <p:nvPr>
            <p:custDataLst>
              <p:tags r:id="rId1"/>
            </p:custDataLst>
          </p:nvPr>
        </p:nvSpPr>
        <p:spPr>
          <a:xfrm>
            <a:off x="901700" y="981710"/>
            <a:ext cx="3048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多元函数的极限：</a:t>
            </a:r>
            <a:endParaRPr lang="zh-CN" altLang="en-US" sz="2800" b="1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483" name="对象 18603"/>
          <p:cNvGraphicFramePr/>
          <p:nvPr>
            <p:custDataLst>
              <p:tags r:id="rId2"/>
            </p:custDataLst>
          </p:nvPr>
        </p:nvGraphicFramePr>
        <p:xfrm>
          <a:off x="973455" y="1701800"/>
          <a:ext cx="7226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7226300" imgH="1219200" progId="Equation.DSMT4">
                  <p:embed/>
                </p:oleObj>
              </mc:Choice>
              <mc:Fallback>
                <p:oleObj name="" r:id="rId3" imgW="7226300" imgH="12192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455" y="1701800"/>
                        <a:ext cx="72263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8603"/>
          <p:cNvGraphicFramePr/>
          <p:nvPr>
            <p:custDataLst>
              <p:tags r:id="rId5"/>
            </p:custDataLst>
          </p:nvPr>
        </p:nvGraphicFramePr>
        <p:xfrm>
          <a:off x="973455" y="3213735"/>
          <a:ext cx="7010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7010400" imgH="1206500" progId="Equation.DSMT4">
                  <p:embed/>
                </p:oleObj>
              </mc:Choice>
              <mc:Fallback>
                <p:oleObj name="" r:id="rId6" imgW="7010400" imgH="12065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3455" y="3213735"/>
                        <a:ext cx="7010400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矩形 1"/>
          <p:cNvSpPr/>
          <p:nvPr>
            <p:custDataLst>
              <p:tags r:id="rId8"/>
            </p:custDataLst>
          </p:nvPr>
        </p:nvSpPr>
        <p:spPr>
          <a:xfrm>
            <a:off x="1001395" y="4653280"/>
            <a:ext cx="7188200" cy="1292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求二元函数的极限时</a:t>
            </a: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先求</a:t>
            </a:r>
            <a:r>
              <a:rPr lang="en-US" altLang="zh-CN" sz="2800" b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的极限再求</a:t>
            </a:r>
            <a:r>
              <a:rPr lang="en-US" altLang="zh-CN" sz="2800" b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的极限，也</a:t>
            </a: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先求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的极限再求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的极限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文本框 2050"/>
          <p:cNvSpPr txBox="1"/>
          <p:nvPr>
            <p:custDataLst>
              <p:tags r:id="rId1"/>
            </p:custDataLst>
          </p:nvPr>
        </p:nvSpPr>
        <p:spPr>
          <a:xfrm>
            <a:off x="2195830" y="404813"/>
            <a:ext cx="3810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sz="36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5.1   </a:t>
            </a:r>
            <a:r>
              <a:rPr lang="zh-CN" altLang="en-US" sz="36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多元函数</a:t>
            </a:r>
            <a:endParaRPr lang="zh-CN" altLang="en-US" sz="36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987" name="文本框 9"/>
          <p:cNvSpPr txBox="1"/>
          <p:nvPr>
            <p:custDataLst>
              <p:tags r:id="rId2"/>
            </p:custDataLst>
          </p:nvPr>
        </p:nvSpPr>
        <p:spPr>
          <a:xfrm>
            <a:off x="899795" y="1341120"/>
            <a:ext cx="766064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一</a:t>
            </a:r>
            <a:r>
              <a:rPr lang="en-US" altLang="zh-CN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.   </a:t>
            </a:r>
            <a:r>
              <a:rPr lang="zh-CN" altLang="en-US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邻域</a:t>
            </a:r>
            <a:endParaRPr lang="zh-CN" altLang="en-US" b="1" i="0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二</a:t>
            </a:r>
            <a:r>
              <a:rPr lang="en-US" altLang="zh-CN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.</a:t>
            </a:r>
            <a:r>
              <a:rPr lang="en-US" altLang="zh-CN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   </a:t>
            </a:r>
            <a:r>
              <a:rPr lang="zh-CN" altLang="en-US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内点、边界点、</a:t>
            </a:r>
            <a:r>
              <a:rPr lang="zh-CN" altLang="en-US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边界、</a:t>
            </a:r>
            <a:r>
              <a:rPr lang="zh-CN" altLang="en-US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聚点</a:t>
            </a:r>
            <a:r>
              <a:rPr lang="zh-CN" altLang="en-US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、开集与闭集</a:t>
            </a:r>
            <a:endParaRPr lang="zh-CN" altLang="en-US" b="1" i="0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三</a:t>
            </a:r>
            <a:r>
              <a:rPr lang="en-US" altLang="zh-CN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.   </a:t>
            </a:r>
            <a:r>
              <a:rPr lang="zh-CN" altLang="en-US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区域</a:t>
            </a:r>
            <a:endParaRPr lang="zh-CN" altLang="en-US" b="1" i="0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四</a:t>
            </a:r>
            <a:r>
              <a:rPr lang="en-US" altLang="zh-CN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.   </a:t>
            </a:r>
            <a:r>
              <a:rPr lang="zh-CN" altLang="en-US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多元函数的概念</a:t>
            </a:r>
            <a:endParaRPr lang="zh-CN" altLang="en-US" b="1" i="0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五</a:t>
            </a:r>
            <a:r>
              <a:rPr lang="en-US" altLang="zh-CN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.   </a:t>
            </a:r>
            <a:r>
              <a:rPr lang="zh-CN" altLang="en-US" b="1" i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等值线</a:t>
            </a:r>
            <a:endParaRPr lang="zh-CN" altLang="en-US" b="1" i="0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六</a:t>
            </a:r>
            <a:r>
              <a:rPr lang="en-US" altLang="zh-CN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.   </a:t>
            </a:r>
            <a:r>
              <a:rPr lang="zh-CN" altLang="en-US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多元函数的极限（重点）</a:t>
            </a:r>
            <a:endParaRPr lang="zh-CN" altLang="en-US" b="1" i="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七</a:t>
            </a:r>
            <a:r>
              <a:rPr lang="en-US" altLang="zh-CN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.   </a:t>
            </a:r>
            <a:r>
              <a:rPr lang="zh-CN" altLang="en-US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多元函数的连续性（重点）</a:t>
            </a:r>
            <a:endParaRPr lang="zh-CN" altLang="en-US" b="1" i="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62" name="文本框 21505"/>
          <p:cNvSpPr txBox="1"/>
          <p:nvPr>
            <p:custDataLst>
              <p:tags r:id="rId1"/>
            </p:custDataLst>
          </p:nvPr>
        </p:nvSpPr>
        <p:spPr>
          <a:xfrm>
            <a:off x="539750" y="907733"/>
            <a:ext cx="1463675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2800" b="1" i="0" dirty="0">
              <a:solidFill>
                <a:srgbClr val="0C0C1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7649" name="Object 2"/>
          <p:cNvGraphicFramePr>
            <a:graphicFrameLocks noChangeAspect="1"/>
          </p:cNvGraphicFramePr>
          <p:nvPr/>
        </p:nvGraphicFramePr>
        <p:xfrm>
          <a:off x="1259999" y="763747"/>
          <a:ext cx="730758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" imgW="7124700" imgH="1041400" progId="Equation.DSMT4">
                  <p:embed/>
                </p:oleObj>
              </mc:Choice>
              <mc:Fallback>
                <p:oleObj name="" r:id="rId2" imgW="7124700" imgH="10414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999" y="763747"/>
                        <a:ext cx="730758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42879" y="2086452"/>
          <a:ext cx="644906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6286500" imgH="495300" progId="Equation.DSMT4">
                  <p:embed/>
                </p:oleObj>
              </mc:Choice>
              <mc:Fallback>
                <p:oleObj name="" r:id="rId5" imgW="6286500" imgH="4953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2879" y="2086452"/>
                        <a:ext cx="644906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21505"/>
          <p:cNvSpPr txBox="1"/>
          <p:nvPr>
            <p:custDataLst>
              <p:tags r:id="rId7"/>
            </p:custDataLst>
          </p:nvPr>
        </p:nvSpPr>
        <p:spPr>
          <a:xfrm>
            <a:off x="539750" y="2059623"/>
            <a:ext cx="1463675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sz="2800" b="1" i="0" dirty="0">
              <a:solidFill>
                <a:srgbClr val="0C0C1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8677" name="对象 21508"/>
          <p:cNvGraphicFramePr/>
          <p:nvPr>
            <p:custDataLst>
              <p:tags r:id="rId8"/>
            </p:custDataLst>
          </p:nvPr>
        </p:nvGraphicFramePr>
        <p:xfrm>
          <a:off x="1397000" y="2936875"/>
          <a:ext cx="2032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9" imgW="2032000" imgH="825500" progId="Equation.DSMT4">
                  <p:embed/>
                </p:oleObj>
              </mc:Choice>
              <mc:Fallback>
                <p:oleObj name="" r:id="rId9" imgW="2032000" imgH="8255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7000" y="2936875"/>
                        <a:ext cx="20320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1514"/>
          <p:cNvGraphicFramePr/>
          <p:nvPr>
            <p:custDataLst>
              <p:tags r:id="rId11"/>
            </p:custDataLst>
          </p:nvPr>
        </p:nvGraphicFramePr>
        <p:xfrm>
          <a:off x="5721350" y="2746375"/>
          <a:ext cx="133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2" imgW="1333500" imgH="838200" progId="Equation.DSMT4">
                  <p:embed/>
                </p:oleObj>
              </mc:Choice>
              <mc:Fallback>
                <p:oleObj name="" r:id="rId12" imgW="1333500" imgH="8382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21350" y="2746375"/>
                        <a:ext cx="1333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21515"/>
          <p:cNvGraphicFramePr/>
          <p:nvPr>
            <p:custDataLst>
              <p:tags r:id="rId14"/>
            </p:custDataLst>
          </p:nvPr>
        </p:nvGraphicFramePr>
        <p:xfrm>
          <a:off x="3403600" y="2708275"/>
          <a:ext cx="233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5" imgW="2336800" imgH="889000" progId="Equation.DSMT4">
                  <p:embed/>
                </p:oleObj>
              </mc:Choice>
              <mc:Fallback>
                <p:oleObj name="" r:id="rId15" imgW="2336800" imgH="8890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03600" y="2708275"/>
                        <a:ext cx="2336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827882" y="4117500"/>
          <a:ext cx="7336155" cy="145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8" imgW="7150100" imgH="1459865" progId="Equation.DSMT4">
                  <p:embed/>
                </p:oleObj>
              </mc:Choice>
              <mc:Fallback>
                <p:oleObj name="" r:id="rId18" imgW="7150100" imgH="145986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7882" y="4117500"/>
                        <a:ext cx="7336155" cy="1459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7" name="文本框 22529"/>
          <p:cNvSpPr txBox="1"/>
          <p:nvPr>
            <p:custDataLst>
              <p:tags r:id="rId1"/>
            </p:custDataLst>
          </p:nvPr>
        </p:nvSpPr>
        <p:spPr>
          <a:xfrm>
            <a:off x="683895" y="579120"/>
            <a:ext cx="1007110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649" name="Object 2"/>
          <p:cNvGraphicFramePr>
            <a:graphicFrameLocks noChangeAspect="1"/>
          </p:cNvGraphicFramePr>
          <p:nvPr/>
        </p:nvGraphicFramePr>
        <p:xfrm>
          <a:off x="1548289" y="45245"/>
          <a:ext cx="6174740" cy="260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" imgW="6019800" imgH="2602865" progId="Equation.DSMT4">
                  <p:embed/>
                </p:oleObj>
              </mc:Choice>
              <mc:Fallback>
                <p:oleObj name="" r:id="rId2" imgW="6019800" imgH="260286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8289" y="45245"/>
                        <a:ext cx="6174740" cy="2602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19727" y="2718913"/>
          <a:ext cx="638365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6223000" imgH="495300" progId="Equation.DSMT4">
                  <p:embed/>
                </p:oleObj>
              </mc:Choice>
              <mc:Fallback>
                <p:oleObj name="" r:id="rId5" imgW="6223000" imgH="4953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727" y="2718913"/>
                        <a:ext cx="638365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22533"/>
          <p:cNvGraphicFramePr/>
          <p:nvPr>
            <p:custDataLst>
              <p:tags r:id="rId7"/>
            </p:custDataLst>
          </p:nvPr>
        </p:nvGraphicFramePr>
        <p:xfrm>
          <a:off x="1739265" y="3429000"/>
          <a:ext cx="2032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8" imgW="2032000" imgH="1282700" progId="Equation.DSMT4">
                  <p:embed/>
                </p:oleObj>
              </mc:Choice>
              <mc:Fallback>
                <p:oleObj name="" r:id="rId8" imgW="2032000" imgH="12827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39265" y="3429000"/>
                        <a:ext cx="2032000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22540"/>
          <p:cNvGraphicFramePr/>
          <p:nvPr>
            <p:custDataLst>
              <p:tags r:id="rId10"/>
            </p:custDataLst>
          </p:nvPr>
        </p:nvGraphicFramePr>
        <p:xfrm>
          <a:off x="3811905" y="3213100"/>
          <a:ext cx="229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1" imgW="2298700" imgH="965200" progId="Equation.DSMT4">
                  <p:embed/>
                </p:oleObj>
              </mc:Choice>
              <mc:Fallback>
                <p:oleObj name="" r:id="rId11" imgW="2298700" imgH="9652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11905" y="3213100"/>
                        <a:ext cx="2298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2540"/>
          <p:cNvGraphicFramePr/>
          <p:nvPr>
            <p:custDataLst>
              <p:tags r:id="rId13"/>
            </p:custDataLst>
          </p:nvPr>
        </p:nvGraphicFramePr>
        <p:xfrm>
          <a:off x="6151245" y="3263900"/>
          <a:ext cx="259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4" imgW="2590800" imgH="914400" progId="Equation.DSMT4">
                  <p:embed/>
                </p:oleObj>
              </mc:Choice>
              <mc:Fallback>
                <p:oleObj name="" r:id="rId14" imgW="2590800" imgH="9144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51245" y="3263900"/>
                        <a:ext cx="2590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692434" y="4338163"/>
          <a:ext cx="676148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7" imgW="6591300" imgH="508000" progId="Equation.DSMT4">
                  <p:embed/>
                </p:oleObj>
              </mc:Choice>
              <mc:Fallback>
                <p:oleObj name="" r:id="rId17" imgW="6591300" imgH="5080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92434" y="4338163"/>
                        <a:ext cx="676148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22535"/>
          <p:cNvGraphicFramePr/>
          <p:nvPr>
            <p:custDataLst>
              <p:tags r:id="rId19"/>
            </p:custDataLst>
          </p:nvPr>
        </p:nvGraphicFramePr>
        <p:xfrm>
          <a:off x="2122805" y="5013325"/>
          <a:ext cx="2044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0" imgW="2044700" imgH="876300" progId="Equation.DSMT4">
                  <p:embed/>
                </p:oleObj>
              </mc:Choice>
              <mc:Fallback>
                <p:oleObj name="" r:id="rId20" imgW="2044700" imgH="8763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22805" y="5013325"/>
                        <a:ext cx="20447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对象 22541"/>
          <p:cNvGraphicFramePr/>
          <p:nvPr>
            <p:custDataLst>
              <p:tags r:id="rId22"/>
            </p:custDataLst>
          </p:nvPr>
        </p:nvGraphicFramePr>
        <p:xfrm>
          <a:off x="4264025" y="4797425"/>
          <a:ext cx="196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23" imgW="1968500" imgH="965200" progId="Equation.DSMT4">
                  <p:embed/>
                </p:oleObj>
              </mc:Choice>
              <mc:Fallback>
                <p:oleObj name="" r:id="rId23" imgW="1968500" imgH="9652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64025" y="4797425"/>
                        <a:ext cx="19685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2541"/>
          <p:cNvGraphicFramePr/>
          <p:nvPr>
            <p:custDataLst>
              <p:tags r:id="rId25"/>
            </p:custDataLst>
          </p:nvPr>
        </p:nvGraphicFramePr>
        <p:xfrm>
          <a:off x="6329045" y="4869180"/>
          <a:ext cx="67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6" imgW="673100" imgH="838200" progId="Equation.DSMT4">
                  <p:embed/>
                </p:oleObj>
              </mc:Choice>
              <mc:Fallback>
                <p:oleObj name="" r:id="rId26" imgW="673100" imgH="8382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329045" y="4869180"/>
                        <a:ext cx="673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1620045" y="6006943"/>
          <a:ext cx="462661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9" imgW="4508500" imgH="850900" progId="Equation.DSMT4">
                  <p:embed/>
                </p:oleObj>
              </mc:Choice>
              <mc:Fallback>
                <p:oleObj name="" r:id="rId29" imgW="4508500" imgH="8509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620045" y="6006943"/>
                        <a:ext cx="462661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21505"/>
          <p:cNvSpPr txBox="1"/>
          <p:nvPr>
            <p:custDataLst>
              <p:tags r:id="rId31"/>
            </p:custDataLst>
          </p:nvPr>
        </p:nvSpPr>
        <p:spPr>
          <a:xfrm>
            <a:off x="683895" y="2718753"/>
            <a:ext cx="1463675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sz="2800" b="1" i="0" dirty="0">
              <a:solidFill>
                <a:srgbClr val="0C0C1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395605" y="1123315"/>
            <a:ext cx="8209280" cy="323659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7649" name="Object 2"/>
          <p:cNvGraphicFramePr>
            <a:graphicFrameLocks noChangeAspect="1"/>
          </p:cNvGraphicFramePr>
          <p:nvPr/>
        </p:nvGraphicFramePr>
        <p:xfrm>
          <a:off x="1520032" y="2275683"/>
          <a:ext cx="56546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" imgW="5511800" imgH="850900" progId="Equation.DSMT4">
                  <p:embed/>
                </p:oleObj>
              </mc:Choice>
              <mc:Fallback>
                <p:oleObj name="" r:id="rId2" imgW="5511800" imgH="8509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0032" y="2275683"/>
                        <a:ext cx="565467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8040" y="133985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注意：</a:t>
            </a:r>
            <a:endParaRPr lang="zh-CN" altLang="en-US" i="0" dirty="0">
              <a:solidFill>
                <a:srgbClr val="FF0000"/>
              </a:solidFill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331437" y="3211673"/>
          <a:ext cx="6657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6489065" imgH="838200" progId="Equation.DSMT4">
                  <p:embed/>
                </p:oleObj>
              </mc:Choice>
              <mc:Fallback>
                <p:oleObj name="" r:id="rId4" imgW="6489065" imgH="838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437" y="3211673"/>
                        <a:ext cx="66579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9" name="文本框 92172"/>
          <p:cNvSpPr txBox="1"/>
          <p:nvPr/>
        </p:nvSpPr>
        <p:spPr>
          <a:xfrm>
            <a:off x="522605" y="981075"/>
            <a:ext cx="8098155" cy="50463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多元函数求极限的方法：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一：利用极限定义求极限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二：利用无穷小与有界函数的乘积为无穷小求极限</a:t>
            </a:r>
            <a:r>
              <a:rPr lang="zh-CN" altLang="en-US" i="0" dirty="0">
                <a:ea typeface="黑体" panose="02010609060101010101" pitchFamily="49" charset="-122"/>
                <a:sym typeface="+mn-ea"/>
              </a:rPr>
              <a:t>。</a:t>
            </a:r>
            <a:endParaRPr lang="zh-CN" altLang="en-US" i="0" dirty="0">
              <a:ea typeface="黑体" panose="02010609060101010101" pitchFamily="49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三</a:t>
            </a: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：利用“夹逼准则”求极限</a:t>
            </a:r>
            <a:endParaRPr lang="zh-CN" altLang="en-US" i="0" dirty="0">
              <a:solidFill>
                <a:srgbClr val="0000FF"/>
              </a:solidFill>
              <a:ea typeface="黑体" panose="02010609060101010101" pitchFamily="49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四：利用四则运算法则</a:t>
            </a:r>
            <a:endParaRPr lang="zh-CN" altLang="en-US" i="0" dirty="0">
              <a:solidFill>
                <a:srgbClr val="0000FF"/>
              </a:solidFill>
              <a:ea typeface="黑体" panose="02010609060101010101" pitchFamily="49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五：利用等价无穷小，</a:t>
            </a:r>
            <a:r>
              <a:rPr lang="en-US" altLang="zh-CN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Taylor</a:t>
            </a: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公式</a:t>
            </a:r>
            <a:endParaRPr lang="zh-CN" altLang="en-US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六：</a:t>
            </a: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作变量替换化为一元函数的极限</a:t>
            </a:r>
            <a:endParaRPr lang="zh-CN" altLang="en-US" i="0" dirty="0">
              <a:solidFill>
                <a:srgbClr val="0000FF"/>
              </a:solidFill>
              <a:ea typeface="黑体" panose="02010609060101010101" pitchFamily="49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七：几种方法结合使用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7" name="文本框 22529"/>
          <p:cNvSpPr txBox="1"/>
          <p:nvPr>
            <p:custDataLst>
              <p:tags r:id="rId1"/>
            </p:custDataLst>
          </p:nvPr>
        </p:nvSpPr>
        <p:spPr>
          <a:xfrm>
            <a:off x="683895" y="866140"/>
            <a:ext cx="1007110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649" name="Object 2"/>
          <p:cNvGraphicFramePr>
            <a:graphicFrameLocks noChangeAspect="1"/>
          </p:cNvGraphicFramePr>
          <p:nvPr/>
        </p:nvGraphicFramePr>
        <p:xfrm>
          <a:off x="1763872" y="619920"/>
          <a:ext cx="2475865" cy="109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" imgW="2413000" imgH="1091565" progId="Equation.DSMT4">
                  <p:embed/>
                </p:oleObj>
              </mc:Choice>
              <mc:Fallback>
                <p:oleObj name="" r:id="rId2" imgW="2413000" imgH="109156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872" y="619920"/>
                        <a:ext cx="2475865" cy="1091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21505"/>
          <p:cNvSpPr txBox="1"/>
          <p:nvPr>
            <p:custDataLst>
              <p:tags r:id="rId4"/>
            </p:custDataLst>
          </p:nvPr>
        </p:nvSpPr>
        <p:spPr>
          <a:xfrm>
            <a:off x="659130" y="2059623"/>
            <a:ext cx="1463675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sz="2800" b="1" i="0" dirty="0">
              <a:solidFill>
                <a:srgbClr val="0C0C1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619727" y="2010253"/>
          <a:ext cx="519493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5054600" imgH="571500" progId="Equation.DSMT4">
                  <p:embed/>
                </p:oleObj>
              </mc:Choice>
              <mc:Fallback>
                <p:oleObj name="" r:id="rId6" imgW="5054600" imgH="571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9727" y="2010253"/>
                        <a:ext cx="519493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对象 92169"/>
          <p:cNvGraphicFramePr/>
          <p:nvPr>
            <p:custDataLst>
              <p:tags r:id="rId8"/>
            </p:custDataLst>
          </p:nvPr>
        </p:nvGraphicFramePr>
        <p:xfrm>
          <a:off x="1619885" y="2707958"/>
          <a:ext cx="4076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4076700" imgH="1485900" progId="Equation.DSMT4">
                  <p:embed/>
                </p:oleObj>
              </mc:Choice>
              <mc:Fallback>
                <p:oleObj name="" r:id="rId9" imgW="4076700" imgH="14859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885" y="2707958"/>
                        <a:ext cx="4076700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对象 92170"/>
          <p:cNvGraphicFramePr/>
          <p:nvPr>
            <p:custDataLst>
              <p:tags r:id="rId11"/>
            </p:custDataLst>
          </p:nvPr>
        </p:nvGraphicFramePr>
        <p:xfrm>
          <a:off x="5868035" y="2780030"/>
          <a:ext cx="1714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2" imgW="1714500" imgH="1066800" progId="Equation.DSMT4">
                  <p:embed/>
                </p:oleObj>
              </mc:Choice>
              <mc:Fallback>
                <p:oleObj name="" r:id="rId12" imgW="1714500" imgH="10668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68035" y="2780030"/>
                        <a:ext cx="17145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763872" y="4940460"/>
          <a:ext cx="3466465" cy="109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5" imgW="3377565" imgH="1091565" progId="Equation.DSMT4">
                  <p:embed/>
                </p:oleObj>
              </mc:Choice>
              <mc:Fallback>
                <p:oleObj name="" r:id="rId15" imgW="3377565" imgH="109156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63872" y="4940460"/>
                        <a:ext cx="3466465" cy="1091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92170"/>
          <p:cNvGraphicFramePr/>
          <p:nvPr>
            <p:custDataLst>
              <p:tags r:id="rId17"/>
            </p:custDataLst>
          </p:nvPr>
        </p:nvGraphicFramePr>
        <p:xfrm>
          <a:off x="4067810" y="4076065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8" imgW="2349500" imgH="571500" progId="Equation.DSMT4">
                  <p:embed/>
                </p:oleObj>
              </mc:Choice>
              <mc:Fallback>
                <p:oleObj name="" r:id="rId18" imgW="2349500" imgH="5715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67810" y="4076065"/>
                        <a:ext cx="23495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7" name="文本框 22529"/>
          <p:cNvSpPr txBox="1"/>
          <p:nvPr>
            <p:custDataLst>
              <p:tags r:id="rId1"/>
            </p:custDataLst>
          </p:nvPr>
        </p:nvSpPr>
        <p:spPr>
          <a:xfrm>
            <a:off x="683895" y="866140"/>
            <a:ext cx="1007110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649" name="Object 2"/>
          <p:cNvGraphicFramePr>
            <a:graphicFrameLocks noChangeAspect="1"/>
          </p:cNvGraphicFramePr>
          <p:nvPr/>
        </p:nvGraphicFramePr>
        <p:xfrm>
          <a:off x="1619727" y="620873"/>
          <a:ext cx="3362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" imgW="3276600" imgH="1143000" progId="Equation.DSMT4">
                  <p:embed/>
                </p:oleObj>
              </mc:Choice>
              <mc:Fallback>
                <p:oleObj name="" r:id="rId2" imgW="3276600" imgH="11430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9727" y="620873"/>
                        <a:ext cx="33623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21505"/>
          <p:cNvSpPr txBox="1"/>
          <p:nvPr>
            <p:custDataLst>
              <p:tags r:id="rId4"/>
            </p:custDataLst>
          </p:nvPr>
        </p:nvSpPr>
        <p:spPr>
          <a:xfrm>
            <a:off x="659130" y="2059623"/>
            <a:ext cx="1463675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sz="2800" b="1" i="0" dirty="0">
              <a:solidFill>
                <a:srgbClr val="0C0C1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1750" name="对象 25606"/>
          <p:cNvGraphicFramePr/>
          <p:nvPr>
            <p:custDataLst>
              <p:tags r:id="rId5"/>
            </p:custDataLst>
          </p:nvPr>
        </p:nvGraphicFramePr>
        <p:xfrm>
          <a:off x="3420110" y="1846898"/>
          <a:ext cx="1625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6" imgW="1625600" imgH="749300" progId="Equation.DSMT4">
                  <p:embed/>
                </p:oleObj>
              </mc:Choice>
              <mc:Fallback>
                <p:oleObj name="" r:id="rId6" imgW="1625600" imgH="7493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0110" y="1846898"/>
                        <a:ext cx="16256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对象 25607"/>
          <p:cNvGraphicFramePr/>
          <p:nvPr>
            <p:custDataLst>
              <p:tags r:id="rId8"/>
            </p:custDataLst>
          </p:nvPr>
        </p:nvGraphicFramePr>
        <p:xfrm>
          <a:off x="5292090" y="1846898"/>
          <a:ext cx="2349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9" imgW="2348230" imgH="1002665" progId="Equation.DSMT4">
                  <p:embed/>
                </p:oleObj>
              </mc:Choice>
              <mc:Fallback>
                <p:oleObj name="" r:id="rId9" imgW="2348230" imgH="1002665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090" y="1846898"/>
                        <a:ext cx="23495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404145" y="2132808"/>
          <a:ext cx="192913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2" imgW="1879600" imgH="431800" progId="Equation.DSMT4">
                  <p:embed/>
                </p:oleObj>
              </mc:Choice>
              <mc:Fallback>
                <p:oleObj name="" r:id="rId12" imgW="1879600" imgH="431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4145" y="2132808"/>
                        <a:ext cx="192913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对象 25604"/>
          <p:cNvGraphicFramePr/>
          <p:nvPr>
            <p:custDataLst>
              <p:tags r:id="rId14"/>
            </p:custDataLst>
          </p:nvPr>
        </p:nvGraphicFramePr>
        <p:xfrm>
          <a:off x="1403985" y="3171826"/>
          <a:ext cx="70485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5" imgW="7048500" imgH="405765" progId="Equation.DSMT4">
                  <p:embed/>
                </p:oleObj>
              </mc:Choice>
              <mc:Fallback>
                <p:oleObj name="" r:id="rId15" imgW="7048500" imgH="405765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03985" y="3171826"/>
                        <a:ext cx="7048500" cy="405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对象 25605"/>
          <p:cNvGraphicFramePr/>
          <p:nvPr>
            <p:custDataLst>
              <p:tags r:id="rId17"/>
            </p:custDataLst>
          </p:nvPr>
        </p:nvGraphicFramePr>
        <p:xfrm>
          <a:off x="1403985" y="3898583"/>
          <a:ext cx="3378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8" imgW="3378200" imgH="1117600" progId="Equation.DSMT4">
                  <p:embed/>
                </p:oleObj>
              </mc:Choice>
              <mc:Fallback>
                <p:oleObj name="" r:id="rId18" imgW="3378200" imgH="11176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03985" y="3898583"/>
                        <a:ext cx="33782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7" name="文本框 22529"/>
          <p:cNvSpPr txBox="1"/>
          <p:nvPr>
            <p:custDataLst>
              <p:tags r:id="rId1"/>
            </p:custDataLst>
          </p:nvPr>
        </p:nvSpPr>
        <p:spPr>
          <a:xfrm>
            <a:off x="683895" y="866140"/>
            <a:ext cx="1007110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649" name="Object 2"/>
          <p:cNvGraphicFramePr>
            <a:graphicFrameLocks noChangeAspect="1"/>
          </p:cNvGraphicFramePr>
          <p:nvPr/>
        </p:nvGraphicFramePr>
        <p:xfrm>
          <a:off x="1475582" y="765336"/>
          <a:ext cx="3715385" cy="1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" imgW="3619500" imgH="1002665" progId="Equation.DSMT4">
                  <p:embed/>
                </p:oleObj>
              </mc:Choice>
              <mc:Fallback>
                <p:oleObj name="" r:id="rId2" imgW="3619500" imgH="100266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582" y="765336"/>
                        <a:ext cx="3715385" cy="1002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21505"/>
          <p:cNvSpPr txBox="1"/>
          <p:nvPr>
            <p:custDataLst>
              <p:tags r:id="rId4"/>
            </p:custDataLst>
          </p:nvPr>
        </p:nvSpPr>
        <p:spPr>
          <a:xfrm>
            <a:off x="659130" y="2059623"/>
            <a:ext cx="1463675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sz="2800" b="1" i="0" dirty="0">
              <a:solidFill>
                <a:srgbClr val="0C0C1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2772" name="对象 26627"/>
          <p:cNvGraphicFramePr/>
          <p:nvPr>
            <p:custDataLst>
              <p:tags r:id="rId5"/>
            </p:custDataLst>
          </p:nvPr>
        </p:nvGraphicFramePr>
        <p:xfrm>
          <a:off x="1691640" y="2827020"/>
          <a:ext cx="3141663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6" imgW="3022600" imgH="1447800" progId="Equation.DSMT4">
                  <p:embed/>
                </p:oleObj>
              </mc:Choice>
              <mc:Fallback>
                <p:oleObj name="" r:id="rId6" imgW="3022600" imgH="14478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1640" y="2827020"/>
                        <a:ext cx="3141663" cy="150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26629"/>
          <p:cNvGraphicFramePr/>
          <p:nvPr>
            <p:custDataLst>
              <p:tags r:id="rId8"/>
            </p:custDataLst>
          </p:nvPr>
        </p:nvGraphicFramePr>
        <p:xfrm>
          <a:off x="4859973" y="2852738"/>
          <a:ext cx="14128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9" imgW="1358900" imgH="838200" progId="Equation.DSMT4">
                  <p:embed/>
                </p:oleObj>
              </mc:Choice>
              <mc:Fallback>
                <p:oleObj name="" r:id="rId9" imgW="1358900" imgH="8382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59973" y="2852738"/>
                        <a:ext cx="1412875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对象 26630"/>
          <p:cNvGraphicFramePr/>
          <p:nvPr>
            <p:custDataLst>
              <p:tags r:id="rId11"/>
            </p:custDataLst>
          </p:nvPr>
        </p:nvGraphicFramePr>
        <p:xfrm>
          <a:off x="4833303" y="4046538"/>
          <a:ext cx="212566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2" imgW="2044700" imgH="1079500" progId="Equation.DSMT4">
                  <p:embed/>
                </p:oleObj>
              </mc:Choice>
              <mc:Fallback>
                <p:oleObj name="" r:id="rId12" imgW="2044700" imgH="10795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33303" y="4046538"/>
                        <a:ext cx="2125662" cy="1122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620045" y="2132809"/>
          <a:ext cx="252857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5" imgW="2463165" imgH="469900" progId="Equation.DSMT4">
                  <p:embed/>
                </p:oleObj>
              </mc:Choice>
              <mc:Fallback>
                <p:oleObj name="" r:id="rId15" imgW="2463165" imgH="4699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20045" y="2132809"/>
                        <a:ext cx="252857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7" name="文本框 22529"/>
          <p:cNvSpPr txBox="1"/>
          <p:nvPr>
            <p:custDataLst>
              <p:tags r:id="rId1"/>
            </p:custDataLst>
          </p:nvPr>
        </p:nvSpPr>
        <p:spPr>
          <a:xfrm>
            <a:off x="683895" y="650875"/>
            <a:ext cx="1007110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en-US" altLang="zh-CN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649" name="Object 2"/>
          <p:cNvGraphicFramePr>
            <a:graphicFrameLocks noChangeAspect="1"/>
          </p:cNvGraphicFramePr>
          <p:nvPr/>
        </p:nvGraphicFramePr>
        <p:xfrm>
          <a:off x="1547655" y="621509"/>
          <a:ext cx="397637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" imgW="3873500" imgH="901700" progId="Equation.DSMT4">
                  <p:embed/>
                </p:oleObj>
              </mc:Choice>
              <mc:Fallback>
                <p:oleObj name="" r:id="rId2" imgW="3873500" imgH="9017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55" y="621509"/>
                        <a:ext cx="397637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21505"/>
          <p:cNvSpPr txBox="1"/>
          <p:nvPr>
            <p:custDataLst>
              <p:tags r:id="rId4"/>
            </p:custDataLst>
          </p:nvPr>
        </p:nvSpPr>
        <p:spPr>
          <a:xfrm>
            <a:off x="659130" y="1700848"/>
            <a:ext cx="1463675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sz="2800" b="1" i="0" dirty="0">
              <a:solidFill>
                <a:srgbClr val="0C0C1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75583" y="1655924"/>
          <a:ext cx="530669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5168900" imgH="571500" progId="Equation.DSMT4">
                  <p:embed/>
                </p:oleObj>
              </mc:Choice>
              <mc:Fallback>
                <p:oleObj name="" r:id="rId6" imgW="5168900" imgH="571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583" y="1655924"/>
                        <a:ext cx="530669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对象 94216"/>
          <p:cNvGraphicFramePr/>
          <p:nvPr>
            <p:custDataLst>
              <p:tags r:id="rId8"/>
            </p:custDataLst>
          </p:nvPr>
        </p:nvGraphicFramePr>
        <p:xfrm>
          <a:off x="1259840" y="2503805"/>
          <a:ext cx="36147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3479800" imgH="1104900" progId="Equation.DSMT4">
                  <p:embed/>
                </p:oleObj>
              </mc:Choice>
              <mc:Fallback>
                <p:oleObj name="" r:id="rId9" imgW="3479800" imgH="11049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9840" y="2503805"/>
                        <a:ext cx="3614738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对象 94217"/>
          <p:cNvGraphicFramePr/>
          <p:nvPr>
            <p:custDataLst>
              <p:tags r:id="rId11"/>
            </p:custDataLst>
          </p:nvPr>
        </p:nvGraphicFramePr>
        <p:xfrm>
          <a:off x="5004435" y="2422525"/>
          <a:ext cx="39052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2" imgW="3759200" imgH="1104900" progId="Equation.DSMT4">
                  <p:embed/>
                </p:oleObj>
              </mc:Choice>
              <mc:Fallback>
                <p:oleObj name="" r:id="rId12" imgW="3759200" imgH="11049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04435" y="2422525"/>
                        <a:ext cx="3905250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对象 94220"/>
          <p:cNvGraphicFramePr/>
          <p:nvPr>
            <p:custDataLst>
              <p:tags r:id="rId14"/>
            </p:custDataLst>
          </p:nvPr>
        </p:nvGraphicFramePr>
        <p:xfrm>
          <a:off x="1475740" y="3430429"/>
          <a:ext cx="3828415" cy="68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5" imgW="3683000" imgH="660400" progId="Equation.DSMT4">
                  <p:embed/>
                </p:oleObj>
              </mc:Choice>
              <mc:Fallback>
                <p:oleObj name="" r:id="rId15" imgW="3683000" imgH="6604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75740" y="3430429"/>
                        <a:ext cx="3828415" cy="687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331755" y="4222594"/>
          <a:ext cx="466852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8" imgW="4546600" imgH="1333500" progId="Equation.DSMT4">
                  <p:embed/>
                </p:oleObj>
              </mc:Choice>
              <mc:Fallback>
                <p:oleObj name="" r:id="rId18" imgW="4546600" imgH="1333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31755" y="4222594"/>
                        <a:ext cx="466852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6061553" y="3816194"/>
          <a:ext cx="173418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1" imgW="1688465" imgH="1739900" progId="Equation.DSMT4">
                  <p:embed/>
                </p:oleObj>
              </mc:Choice>
              <mc:Fallback>
                <p:oleObj name="" r:id="rId21" imgW="1688465" imgH="17399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61553" y="3816194"/>
                        <a:ext cx="1734185" cy="173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7857333" y="4484532"/>
          <a:ext cx="600075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4" imgW="584200" imgH="316865" progId="Equation.DSMT4">
                  <p:embed/>
                </p:oleObj>
              </mc:Choice>
              <mc:Fallback>
                <p:oleObj name="" r:id="rId24" imgW="584200" imgH="31686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857333" y="4484532"/>
                        <a:ext cx="600075" cy="316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1331438" y="5733894"/>
          <a:ext cx="496760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7" imgW="4838700" imgH="901700" progId="Equation.DSMT4">
                  <p:embed/>
                </p:oleObj>
              </mc:Choice>
              <mc:Fallback>
                <p:oleObj name="" r:id="rId27" imgW="4838700" imgH="9017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331438" y="5733894"/>
                        <a:ext cx="4967605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7" name="文本框 22529"/>
          <p:cNvSpPr txBox="1"/>
          <p:nvPr>
            <p:custDataLst>
              <p:tags r:id="rId1"/>
            </p:custDataLst>
          </p:nvPr>
        </p:nvSpPr>
        <p:spPr>
          <a:xfrm>
            <a:off x="683895" y="650875"/>
            <a:ext cx="1007110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en-US" altLang="zh-CN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649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40988" y="462759"/>
          <a:ext cx="398970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3886200" imgH="1219200" progId="Equation.DSMT4">
                  <p:embed/>
                </p:oleObj>
              </mc:Choice>
              <mc:Fallback>
                <p:oleObj name="" r:id="rId3" imgW="3886200" imgH="1219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0988" y="462759"/>
                        <a:ext cx="3989705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21505"/>
          <p:cNvSpPr txBox="1"/>
          <p:nvPr>
            <p:custDataLst>
              <p:tags r:id="rId5"/>
            </p:custDataLst>
          </p:nvPr>
        </p:nvSpPr>
        <p:spPr>
          <a:xfrm>
            <a:off x="683895" y="2060893"/>
            <a:ext cx="1463675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sz="2800" b="1" i="0" dirty="0">
              <a:solidFill>
                <a:srgbClr val="0C0C1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548291" y="1772764"/>
          <a:ext cx="349504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3403600" imgH="2781300" progId="Equation.DSMT4">
                  <p:embed/>
                </p:oleObj>
              </mc:Choice>
              <mc:Fallback>
                <p:oleObj name="" r:id="rId6" imgW="3403600" imgH="27813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8291" y="1772764"/>
                        <a:ext cx="3495040" cy="278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547973" y="4653124"/>
          <a:ext cx="191706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8" imgW="1866900" imgH="1333500" progId="Equation.DSMT4">
                  <p:embed/>
                </p:oleObj>
              </mc:Choice>
              <mc:Fallback>
                <p:oleObj name="" r:id="rId8" imgW="1866900" imgH="1333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47973" y="4653124"/>
                        <a:ext cx="1917065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619728" y="6165694"/>
          <a:ext cx="44386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0" imgW="431800" imgH="304800" progId="Equation.DSMT4">
                  <p:embed/>
                </p:oleObj>
              </mc:Choice>
              <mc:Fallback>
                <p:oleObj name="" r:id="rId10" imgW="431800" imgH="304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19728" y="6165694"/>
                        <a:ext cx="44386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16145" y="3501390"/>
            <a:ext cx="22771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等价无穷小）</a:t>
            </a:r>
            <a:endParaRPr lang="zh-CN" altLang="en-US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80155" y="4941570"/>
            <a:ext cx="22771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化简</a:t>
            </a: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9035" y="6104890"/>
            <a:ext cx="38233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极限的四则运算</a:t>
            </a: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6" grpId="1"/>
      <p:bldP spid="7" grpId="1"/>
      <p:bldP spid="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611505" y="3141345"/>
            <a:ext cx="8496935" cy="223202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02" name="文本框 27649"/>
          <p:cNvSpPr txBox="1"/>
          <p:nvPr>
            <p:custDataLst>
              <p:tags r:id="rId1"/>
            </p:custDataLst>
          </p:nvPr>
        </p:nvSpPr>
        <p:spPr>
          <a:xfrm>
            <a:off x="438150" y="628650"/>
            <a:ext cx="5943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七、</a:t>
            </a:r>
            <a:r>
              <a:rPr lang="zh-CN" altLang="en-US" sz="3200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多元函数</a:t>
            </a:r>
            <a:r>
              <a:rPr lang="zh-CN" altLang="en-US" sz="3200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的连续性</a:t>
            </a:r>
            <a:endParaRPr lang="zh-CN" altLang="en-US" sz="3200" b="1" i="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79874" name="对象 27708"/>
          <p:cNvGraphicFramePr/>
          <p:nvPr>
            <p:custDataLst>
              <p:tags r:id="rId2"/>
            </p:custDataLst>
          </p:nvPr>
        </p:nvGraphicFramePr>
        <p:xfrm>
          <a:off x="5342890" y="4142740"/>
          <a:ext cx="35814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3" imgW="3581400" imgH="1308100" progId="Equation.DSMT4">
                  <p:embed/>
                </p:oleObj>
              </mc:Choice>
              <mc:Fallback>
                <p:oleObj name="" r:id="rId3" imgW="3581400" imgH="13081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2890" y="4142740"/>
                        <a:ext cx="35814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27708"/>
          <p:cNvGraphicFramePr/>
          <p:nvPr/>
        </p:nvGraphicFramePr>
        <p:xfrm>
          <a:off x="3707765" y="2180590"/>
          <a:ext cx="2781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5" imgW="2781300" imgH="1104900" progId="Equation.DSMT4">
                  <p:embed/>
                </p:oleObj>
              </mc:Choice>
              <mc:Fallback>
                <p:oleObj name="" r:id="rId5" imgW="2781300" imgH="11049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765" y="2180590"/>
                        <a:ext cx="27813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27248" y="2252189"/>
          <a:ext cx="28035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8" imgW="2730500" imgH="495300" progId="Equation.DSMT4">
                  <p:embed/>
                </p:oleObj>
              </mc:Choice>
              <mc:Fallback>
                <p:oleObj name="" r:id="rId8" imgW="2730500" imgH="4953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248" y="2252189"/>
                        <a:ext cx="280352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7405" y="1499870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一元函数</a:t>
            </a:r>
            <a:endParaRPr lang="zh-CN" altLang="en-US" sz="3200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05" y="3285490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二元函数</a:t>
            </a:r>
            <a:endParaRPr lang="zh-CN" altLang="en-US" sz="3200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27565" y="4077179"/>
          <a:ext cx="438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1" imgW="4267200" imgH="520700" progId="Equation.DSMT4">
                  <p:embed/>
                </p:oleObj>
              </mc:Choice>
              <mc:Fallback>
                <p:oleObj name="" r:id="rId11" imgW="4267200" imgH="5207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7565" y="4077179"/>
                        <a:ext cx="4381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9" name="文本框 2051"/>
          <p:cNvSpPr txBox="1"/>
          <p:nvPr>
            <p:custDataLst>
              <p:tags r:id="rId1"/>
            </p:custDataLst>
          </p:nvPr>
        </p:nvSpPr>
        <p:spPr>
          <a:xfrm>
            <a:off x="738188" y="297180"/>
            <a:ext cx="25908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一、邻域</a:t>
            </a:r>
            <a:r>
              <a:rPr lang="zh-CN" altLang="en-US" sz="40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40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19" name="对象 2052"/>
          <p:cNvGraphicFramePr/>
          <p:nvPr>
            <p:custDataLst>
              <p:tags r:id="rId2"/>
            </p:custDataLst>
          </p:nvPr>
        </p:nvGraphicFramePr>
        <p:xfrm>
          <a:off x="839788" y="1213168"/>
          <a:ext cx="5524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5524500" imgH="520700" progId="Equation.DSMT4">
                  <p:embed/>
                </p:oleObj>
              </mc:Choice>
              <mc:Fallback>
                <p:oleObj name="" r:id="rId3" imgW="5524500" imgH="520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1213168"/>
                        <a:ext cx="5524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090"/>
          <p:cNvGrpSpPr/>
          <p:nvPr/>
        </p:nvGrpSpPr>
        <p:grpSpPr>
          <a:xfrm>
            <a:off x="831850" y="1943100"/>
            <a:ext cx="4589463" cy="657225"/>
            <a:chOff x="672" y="2530"/>
            <a:chExt cx="2891" cy="414"/>
          </a:xfrm>
        </p:grpSpPr>
        <p:grpSp>
          <p:nvGrpSpPr>
            <p:cNvPr id="2064" name="组合 2079"/>
            <p:cNvGrpSpPr/>
            <p:nvPr/>
          </p:nvGrpSpPr>
          <p:grpSpPr>
            <a:xfrm>
              <a:off x="1152" y="2530"/>
              <a:ext cx="2411" cy="414"/>
              <a:chOff x="764" y="2539"/>
              <a:chExt cx="2411" cy="414"/>
            </a:xfrm>
          </p:grpSpPr>
          <p:graphicFrame>
            <p:nvGraphicFramePr>
              <p:cNvPr id="2056" name="对象 2055"/>
              <p:cNvGraphicFramePr/>
              <p:nvPr>
                <p:custDataLst>
                  <p:tags r:id="rId5"/>
                </p:custDataLst>
              </p:nvPr>
            </p:nvGraphicFramePr>
            <p:xfrm>
              <a:off x="764" y="2609"/>
              <a:ext cx="785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6" imgW="1244600" imgH="431800" progId="Equation.DSMT4">
                      <p:embed/>
                    </p:oleObj>
                  </mc:Choice>
                  <mc:Fallback>
                    <p:oleObj name="" r:id="rId6" imgW="1244600" imgH="431800" progId="Equation.DSMT4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764" y="2609"/>
                            <a:ext cx="785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7" name="对象 2056"/>
              <p:cNvGraphicFramePr/>
              <p:nvPr>
                <p:custDataLst>
                  <p:tags r:id="rId8"/>
                </p:custDataLst>
              </p:nvPr>
            </p:nvGraphicFramePr>
            <p:xfrm>
              <a:off x="1536" y="2539"/>
              <a:ext cx="1639" cy="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9" imgW="1016000" imgH="279400" progId="Equation.DSMT4">
                      <p:embed/>
                    </p:oleObj>
                  </mc:Choice>
                  <mc:Fallback>
                    <p:oleObj name="" r:id="rId9" imgW="1016000" imgH="279400" progId="Equation.DSMT4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536" y="2539"/>
                            <a:ext cx="1639" cy="4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5" name="对象 2063"/>
            <p:cNvGraphicFramePr/>
            <p:nvPr>
              <p:custDataLst>
                <p:tags r:id="rId11"/>
              </p:custDataLst>
            </p:nvPr>
          </p:nvGraphicFramePr>
          <p:xfrm>
            <a:off x="672" y="2600"/>
            <a:ext cx="4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2" imgW="749300" imgH="381000" progId="Equation.DSMT4">
                    <p:embed/>
                  </p:oleObj>
                </mc:Choice>
                <mc:Fallback>
                  <p:oleObj name="" r:id="rId12" imgW="749300" imgH="3810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72" y="2600"/>
                          <a:ext cx="47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5" name="对象 2091"/>
          <p:cNvGraphicFramePr/>
          <p:nvPr>
            <p:custDataLst>
              <p:tags r:id="rId14"/>
            </p:custDataLst>
          </p:nvPr>
        </p:nvGraphicFramePr>
        <p:xfrm>
          <a:off x="831533" y="3549650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5" imgW="2768600" imgH="457200" progId="Equation.DSMT4">
                  <p:embed/>
                </p:oleObj>
              </mc:Choice>
              <mc:Fallback>
                <p:oleObj name="" r:id="rId15" imgW="2768600" imgH="457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1533" y="3549650"/>
                        <a:ext cx="2768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对象 5"/>
          <p:cNvGraphicFramePr/>
          <p:nvPr>
            <p:custDataLst>
              <p:tags r:id="rId17"/>
            </p:custDataLst>
          </p:nvPr>
        </p:nvGraphicFramePr>
        <p:xfrm>
          <a:off x="2838450" y="2646363"/>
          <a:ext cx="53975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8" imgW="2311400" imgH="381000" progId="Equation.DSMT4">
                  <p:embed/>
                </p:oleObj>
              </mc:Choice>
              <mc:Fallback>
                <p:oleObj name="" r:id="rId18" imgW="2311400" imgH="3810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38450" y="2646363"/>
                        <a:ext cx="5397500" cy="979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文本框 3073"/>
          <p:cNvSpPr txBox="1"/>
          <p:nvPr>
            <p:custDataLst>
              <p:tags r:id="rId20"/>
            </p:custDataLst>
          </p:nvPr>
        </p:nvSpPr>
        <p:spPr>
          <a:xfrm>
            <a:off x="738188" y="4170363"/>
            <a:ext cx="807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303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若点</a:t>
            </a:r>
            <a:r>
              <a:rPr lang="en-US" altLang="zh-CN" sz="2800" b="1" i="0" dirty="0">
                <a:solidFill>
                  <a:srgbClr val="0303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 b="1" i="0" baseline="-25000" dirty="0">
                <a:solidFill>
                  <a:srgbClr val="0303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i="0" dirty="0">
                <a:solidFill>
                  <a:srgbClr val="0303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不包含在该邻域内，则称该邻域为点</a:t>
            </a:r>
            <a:r>
              <a:rPr lang="en-US" altLang="zh-CN" sz="2800" b="1" dirty="0">
                <a:solidFill>
                  <a:srgbClr val="0303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 b="1" i="0" baseline="-25000" dirty="0">
                <a:solidFill>
                  <a:srgbClr val="0303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i="0" dirty="0">
                <a:solidFill>
                  <a:srgbClr val="03030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endParaRPr lang="zh-CN" altLang="en-US" sz="2800" b="1" i="0" baseline="-25000" dirty="0">
              <a:solidFill>
                <a:srgbClr val="03030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" name="组合 3128"/>
          <p:cNvGrpSpPr/>
          <p:nvPr/>
        </p:nvGrpSpPr>
        <p:grpSpPr>
          <a:xfrm>
            <a:off x="827087" y="4689475"/>
            <a:ext cx="6829426" cy="698500"/>
            <a:chOff x="266" y="729"/>
            <a:chExt cx="4302" cy="440"/>
          </a:xfrm>
        </p:grpSpPr>
        <p:sp>
          <p:nvSpPr>
            <p:cNvPr id="2063" name="文本框 3074"/>
            <p:cNvSpPr txBox="1"/>
            <p:nvPr>
              <p:custDataLst>
                <p:tags r:id="rId21"/>
              </p:custDataLst>
            </p:nvPr>
          </p:nvSpPr>
          <p:spPr>
            <a:xfrm>
              <a:off x="266" y="832"/>
              <a:ext cx="239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空心邻域</a:t>
              </a:r>
              <a:r>
                <a:rPr lang="zh-CN" altLang="en-US" sz="2800" b="1" i="0" dirty="0">
                  <a:solidFill>
                    <a:srgbClr val="06060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，记为</a:t>
              </a:r>
              <a:endParaRPr lang="en-US" altLang="zh-CN" sz="2800" b="1" i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054" name="对象 3075"/>
            <p:cNvGraphicFramePr/>
            <p:nvPr>
              <p:custDataLst>
                <p:tags r:id="rId22"/>
              </p:custDataLst>
            </p:nvPr>
          </p:nvGraphicFramePr>
          <p:xfrm>
            <a:off x="1979" y="729"/>
            <a:ext cx="2589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23" imgW="4102100" imgH="698500" progId="Equation.DSMT4">
                    <p:embed/>
                  </p:oleObj>
                </mc:Choice>
                <mc:Fallback>
                  <p:oleObj name="" r:id="rId23" imgW="4102100" imgH="6985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979" y="729"/>
                          <a:ext cx="2589" cy="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31" name="对象 10"/>
          <p:cNvGraphicFramePr/>
          <p:nvPr>
            <p:custDataLst>
              <p:tags r:id="rId25"/>
            </p:custDataLst>
          </p:nvPr>
        </p:nvGraphicFramePr>
        <p:xfrm>
          <a:off x="2699862" y="5602447"/>
          <a:ext cx="5961380" cy="97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6" imgW="2552700" imgH="381000" progId="Equation.DSMT4">
                  <p:embed/>
                </p:oleObj>
              </mc:Choice>
              <mc:Fallback>
                <p:oleObj name="" r:id="rId26" imgW="2552700" imgH="3810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99862" y="5602447"/>
                        <a:ext cx="5961380" cy="979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922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32" name="对象 27719"/>
          <p:cNvGraphicFramePr/>
          <p:nvPr>
            <p:custDataLst>
              <p:tags r:id="rId1"/>
            </p:custDataLst>
          </p:nvPr>
        </p:nvGraphicFramePr>
        <p:xfrm>
          <a:off x="645160" y="3645535"/>
          <a:ext cx="8115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2" imgW="8115300" imgH="1104900" progId="Equation.DSMT4">
                  <p:embed/>
                </p:oleObj>
              </mc:Choice>
              <mc:Fallback>
                <p:oleObj name="" r:id="rId2" imgW="8115300" imgH="11049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5160" y="3645535"/>
                        <a:ext cx="81153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18603"/>
          <p:cNvGraphicFramePr/>
          <p:nvPr>
            <p:custDataLst>
              <p:tags r:id="rId4"/>
            </p:custDataLst>
          </p:nvPr>
        </p:nvGraphicFramePr>
        <p:xfrm>
          <a:off x="657860" y="692785"/>
          <a:ext cx="810260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8102600" imgH="2755900" progId="Equation.DSMT4">
                  <p:embed/>
                </p:oleObj>
              </mc:Choice>
              <mc:Fallback>
                <p:oleObj name="" r:id="rId5" imgW="8102600" imgH="27559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860" y="692785"/>
                        <a:ext cx="8102600" cy="275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文本框 27720"/>
          <p:cNvSpPr txBox="1"/>
          <p:nvPr>
            <p:custDataLst>
              <p:tags r:id="rId7"/>
            </p:custDataLst>
          </p:nvPr>
        </p:nvSpPr>
        <p:spPr>
          <a:xfrm>
            <a:off x="611505" y="5013325"/>
            <a:ext cx="791083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如果函数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在开区域或闭区域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内每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一点连续，则称</a:t>
            </a: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函数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f</a:t>
            </a:r>
            <a:r>
              <a:rPr lang="en-US" altLang="zh-CN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 (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内连续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. 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或称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f</a:t>
            </a:r>
            <a:r>
              <a:rPr lang="en-US" altLang="zh-CN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 (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是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内的连续函数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.</a:t>
            </a:r>
            <a:endParaRPr lang="zh-CN" altLang="en-US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3" grpId="0"/>
      <p:bldP spid="3483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51" name="文本框 40961"/>
          <p:cNvSpPr txBox="1"/>
          <p:nvPr>
            <p:custDataLst>
              <p:tags r:id="rId1"/>
            </p:custDataLst>
          </p:nvPr>
        </p:nvSpPr>
        <p:spPr>
          <a:xfrm>
            <a:off x="612775" y="981075"/>
            <a:ext cx="2514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讨论函数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31746" name="对象 40962"/>
          <p:cNvGraphicFramePr/>
          <p:nvPr>
            <p:custDataLst>
              <p:tags r:id="rId2"/>
            </p:custDataLst>
          </p:nvPr>
        </p:nvGraphicFramePr>
        <p:xfrm>
          <a:off x="3133090" y="405130"/>
          <a:ext cx="5016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3" imgW="5016500" imgH="1612900" progId="Equation.3">
                  <p:embed/>
                </p:oleObj>
              </mc:Choice>
              <mc:Fallback>
                <p:oleObj name="" r:id="rId3" imgW="5016500" imgH="16129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3090" y="405130"/>
                        <a:ext cx="5016500" cy="161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矩形 40963"/>
          <p:cNvSpPr/>
          <p:nvPr>
            <p:custDataLst>
              <p:tags r:id="rId5"/>
            </p:custDataLst>
          </p:nvPr>
        </p:nvSpPr>
        <p:spPr>
          <a:xfrm>
            <a:off x="1548765" y="1989455"/>
            <a:ext cx="30086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 sz="2800" b="1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(0,0)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的连续性．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5845" name="文本框 40964"/>
          <p:cNvSpPr txBox="1"/>
          <p:nvPr>
            <p:custDataLst>
              <p:tags r:id="rId6"/>
            </p:custDataLst>
          </p:nvPr>
        </p:nvSpPr>
        <p:spPr>
          <a:xfrm>
            <a:off x="728028" y="275463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5848" name="对象 40967"/>
          <p:cNvGraphicFramePr/>
          <p:nvPr>
            <p:custDataLst>
              <p:tags r:id="rId7"/>
            </p:custDataLst>
          </p:nvPr>
        </p:nvGraphicFramePr>
        <p:xfrm>
          <a:off x="1691641" y="3586163"/>
          <a:ext cx="2289175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8" imgW="2286000" imgH="1041400" progId="Equation.DSMT4">
                  <p:embed/>
                </p:oleObj>
              </mc:Choice>
              <mc:Fallback>
                <p:oleObj name="" r:id="rId8" imgW="2286000" imgH="10414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91641" y="3586163"/>
                        <a:ext cx="2289175" cy="1043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对象 40968"/>
          <p:cNvGraphicFramePr/>
          <p:nvPr>
            <p:custDataLst>
              <p:tags r:id="rId10"/>
            </p:custDataLst>
          </p:nvPr>
        </p:nvGraphicFramePr>
        <p:xfrm>
          <a:off x="4062730" y="3586480"/>
          <a:ext cx="234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1" imgW="2349500" imgH="889000" progId="Equation.DSMT4">
                  <p:embed/>
                </p:oleObj>
              </mc:Choice>
              <mc:Fallback>
                <p:oleObj name="" r:id="rId11" imgW="2349500" imgH="8890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2730" y="3586480"/>
                        <a:ext cx="2349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文本框 40970"/>
          <p:cNvSpPr txBox="1"/>
          <p:nvPr>
            <p:custDataLst>
              <p:tags r:id="rId13"/>
            </p:custDataLst>
          </p:nvPr>
        </p:nvSpPr>
        <p:spPr>
          <a:xfrm>
            <a:off x="1043940" y="5704205"/>
            <a:ext cx="82816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其值随</a:t>
            </a:r>
            <a:r>
              <a:rPr lang="en-US" altLang="zh-CN" sz="2800" b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的不同而变化，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故函数在</a:t>
            </a:r>
            <a:r>
              <a:rPr lang="en-US" altLang="zh-CN" i="0" dirty="0">
                <a:solidFill>
                  <a:schemeClr val="tx1"/>
                </a:solidFill>
                <a:sym typeface="+mn-ea"/>
              </a:rPr>
              <a:t>(0,0)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处</a:t>
            </a: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不连续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．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2" name="对象 40967"/>
          <p:cNvGraphicFramePr/>
          <p:nvPr>
            <p:custDataLst>
              <p:tags r:id="rId14"/>
            </p:custDataLst>
          </p:nvPr>
        </p:nvGraphicFramePr>
        <p:xfrm>
          <a:off x="1640523" y="2637155"/>
          <a:ext cx="1742440" cy="85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5" imgW="1739900" imgH="850900" progId="Equation.DSMT4">
                  <p:embed/>
                </p:oleObj>
              </mc:Choice>
              <mc:Fallback>
                <p:oleObj name="" r:id="rId15" imgW="1739900" imgH="8509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40523" y="2637155"/>
                        <a:ext cx="1742440" cy="852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40967"/>
          <p:cNvGraphicFramePr/>
          <p:nvPr>
            <p:custDataLst>
              <p:tags r:id="rId17"/>
            </p:custDataLst>
          </p:nvPr>
        </p:nvGraphicFramePr>
        <p:xfrm>
          <a:off x="1640840" y="4725670"/>
          <a:ext cx="1222375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8" imgW="1219200" imgH="838200" progId="Equation.DSMT4">
                  <p:embed/>
                </p:oleObj>
              </mc:Choice>
              <mc:Fallback>
                <p:oleObj name="" r:id="rId18" imgW="1219200" imgH="8382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40840" y="4725670"/>
                        <a:ext cx="1222375" cy="839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40967"/>
          <p:cNvGraphicFramePr/>
          <p:nvPr>
            <p:custDataLst>
              <p:tags r:id="rId20"/>
            </p:custDataLst>
          </p:nvPr>
        </p:nvGraphicFramePr>
        <p:xfrm>
          <a:off x="3420111" y="2458720"/>
          <a:ext cx="1945005" cy="104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1" imgW="1943100" imgH="1041400" progId="Equation.DSMT4">
                  <p:embed/>
                </p:oleObj>
              </mc:Choice>
              <mc:Fallback>
                <p:oleObj name="" r:id="rId21" imgW="1943100" imgH="10414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20111" y="2458720"/>
                        <a:ext cx="1945005" cy="1042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对象 27719"/>
          <p:cNvGraphicFramePr/>
          <p:nvPr>
            <p:custDataLst>
              <p:tags r:id="rId23"/>
            </p:custDataLst>
          </p:nvPr>
        </p:nvGraphicFramePr>
        <p:xfrm>
          <a:off x="5652135" y="2637155"/>
          <a:ext cx="2616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24" imgW="2616200" imgH="596900" progId="Equation.DSMT4">
                  <p:embed/>
                </p:oleObj>
              </mc:Choice>
              <mc:Fallback>
                <p:oleObj name="" r:id="rId24" imgW="2616200" imgH="5969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652135" y="2637155"/>
                        <a:ext cx="2616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7719"/>
          <p:cNvGraphicFramePr/>
          <p:nvPr>
            <p:custDataLst>
              <p:tags r:id="rId26"/>
            </p:custDataLst>
          </p:nvPr>
        </p:nvGraphicFramePr>
        <p:xfrm>
          <a:off x="6732270" y="3853180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7" imgW="1930400" imgH="520700" progId="Equation.DSMT4">
                  <p:embed/>
                </p:oleObj>
              </mc:Choice>
              <mc:Fallback>
                <p:oleObj name="" r:id="rId27" imgW="1930400" imgH="5207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732270" y="3853180"/>
                        <a:ext cx="19304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7719"/>
          <p:cNvGraphicFramePr/>
          <p:nvPr>
            <p:custDataLst>
              <p:tags r:id="rId29"/>
            </p:custDataLst>
          </p:nvPr>
        </p:nvGraphicFramePr>
        <p:xfrm>
          <a:off x="3203575" y="4868545"/>
          <a:ext cx="2476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0" imgW="2476500" imgH="596900" progId="Equation.DSMT4">
                  <p:embed/>
                </p:oleObj>
              </mc:Choice>
              <mc:Fallback>
                <p:oleObj name="" r:id="rId30" imgW="2476500" imgH="5969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203575" y="4868545"/>
                        <a:ext cx="24765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5845" grpId="1"/>
      <p:bldP spid="35851" grpId="0"/>
      <p:bldP spid="3585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4" name="文本框 31747"/>
          <p:cNvSpPr txBox="1"/>
          <p:nvPr>
            <p:custDataLst>
              <p:tags r:id="rId1"/>
            </p:custDataLst>
          </p:nvPr>
        </p:nvSpPr>
        <p:spPr>
          <a:xfrm>
            <a:off x="667385" y="1556703"/>
            <a:ext cx="76962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一切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多元初等函数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在其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定义区域内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都是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 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定义区域 是指包含在定义域内的区域或闭区域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)</a:t>
            </a:r>
            <a:endParaRPr lang="en-US" altLang="zh-CN" sz="28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6872" name="文本框 31753"/>
          <p:cNvSpPr txBox="1"/>
          <p:nvPr>
            <p:custDataLst>
              <p:tags r:id="rId2"/>
            </p:custDataLst>
          </p:nvPr>
        </p:nvSpPr>
        <p:spPr>
          <a:xfrm>
            <a:off x="755650" y="3357245"/>
            <a:ext cx="73914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        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多元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初等函数在其定义区域上求极限，其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极限值</a:t>
            </a: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就等于函数值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.</a:t>
            </a:r>
            <a:endParaRPr lang="en-US" altLang="zh-CN" sz="28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87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矩形 33793"/>
          <p:cNvSpPr/>
          <p:nvPr>
            <p:custDataLst>
              <p:tags r:id="rId1"/>
            </p:custDataLst>
          </p:nvPr>
        </p:nvSpPr>
        <p:spPr>
          <a:xfrm>
            <a:off x="609600" y="715963"/>
            <a:ext cx="8001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有界闭区域上多元连续函数的性质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987" name="文本框 33794"/>
          <p:cNvSpPr txBox="1"/>
          <p:nvPr>
            <p:custDataLst>
              <p:tags r:id="rId2"/>
            </p:custDataLst>
          </p:nvPr>
        </p:nvSpPr>
        <p:spPr>
          <a:xfrm>
            <a:off x="838200" y="1981200"/>
            <a:ext cx="7162800" cy="952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有界闭区域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上的多元连续函数，在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上必有最大值和最小值．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8" name="文本框 33795"/>
          <p:cNvSpPr txBox="1"/>
          <p:nvPr>
            <p:custDataLst>
              <p:tags r:id="rId3"/>
            </p:custDataLst>
          </p:nvPr>
        </p:nvSpPr>
        <p:spPr>
          <a:xfrm>
            <a:off x="762000" y="144780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最大值和最小值定理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3" name="矩形 33803"/>
          <p:cNvSpPr/>
          <p:nvPr>
            <p:custDataLst>
              <p:tags r:id="rId4"/>
            </p:custDataLst>
          </p:nvPr>
        </p:nvSpPr>
        <p:spPr>
          <a:xfrm>
            <a:off x="914400" y="3762375"/>
            <a:ext cx="80772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有界闭区域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上的多元连续函数必有界。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4" name="文本框 33817"/>
          <p:cNvSpPr txBox="1"/>
          <p:nvPr>
            <p:custDataLst>
              <p:tags r:id="rId5"/>
            </p:custDataLst>
          </p:nvPr>
        </p:nvSpPr>
        <p:spPr>
          <a:xfrm>
            <a:off x="838200" y="3124200"/>
            <a:ext cx="35814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有界性定理</a:t>
            </a:r>
            <a:endParaRPr lang="zh-CN" altLang="en-US" sz="28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5" name="矩形 1"/>
          <p:cNvSpPr/>
          <p:nvPr>
            <p:custDataLst>
              <p:tags r:id="rId6"/>
            </p:custDataLst>
          </p:nvPr>
        </p:nvSpPr>
        <p:spPr>
          <a:xfrm>
            <a:off x="908050" y="5089525"/>
            <a:ext cx="7331075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有界闭区域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上的多元连续函数必取得介于其最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小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值与最大值之间的任何值。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6" name="文本框 2"/>
          <p:cNvSpPr txBox="1"/>
          <p:nvPr>
            <p:custDataLst>
              <p:tags r:id="rId7"/>
            </p:custDataLst>
          </p:nvPr>
        </p:nvSpPr>
        <p:spPr>
          <a:xfrm>
            <a:off x="831850" y="4451350"/>
            <a:ext cx="35814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介质定理</a:t>
            </a:r>
            <a:endParaRPr lang="zh-CN" altLang="en-US" sz="28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8" grpId="0"/>
      <p:bldP spid="37893" grpId="0"/>
      <p:bldP spid="37893" grpId="1"/>
      <p:bldP spid="37894" grpId="0"/>
      <p:bldP spid="37894" grpId="1"/>
      <p:bldP spid="37895" grpId="0"/>
      <p:bldP spid="37895" grpId="1"/>
      <p:bldP spid="37896" grpId="0"/>
      <p:bldP spid="3789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794" name="对象 26625"/>
          <p:cNvGraphicFramePr/>
          <p:nvPr>
            <p:custDataLst>
              <p:tags r:id="rId1"/>
            </p:custDataLst>
          </p:nvPr>
        </p:nvGraphicFramePr>
        <p:xfrm>
          <a:off x="972185" y="2421414"/>
          <a:ext cx="443611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2" imgW="4267200" imgH="1168400" progId="Equation.DSMT4">
                  <p:embed/>
                </p:oleObj>
              </mc:Choice>
              <mc:Fallback>
                <p:oleObj name="" r:id="rId2" imgW="4267200" imgH="11684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2185" y="2421414"/>
                        <a:ext cx="443611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文本框 26635"/>
          <p:cNvSpPr txBox="1"/>
          <p:nvPr>
            <p:custDataLst>
              <p:tags r:id="rId4"/>
            </p:custDataLst>
          </p:nvPr>
        </p:nvSpPr>
        <p:spPr>
          <a:xfrm>
            <a:off x="889000" y="548958"/>
            <a:ext cx="7010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练习：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799" name="文本框 2"/>
          <p:cNvSpPr txBox="1"/>
          <p:nvPr>
            <p:custDataLst>
              <p:tags r:id="rId5"/>
            </p:custDataLst>
          </p:nvPr>
        </p:nvSpPr>
        <p:spPr>
          <a:xfrm>
            <a:off x="815975" y="3932238"/>
            <a:ext cx="584676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讨论函数在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(0,0)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点的连续性：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3795" name="对象 3"/>
          <p:cNvGraphicFramePr/>
          <p:nvPr>
            <p:custDataLst>
              <p:tags r:id="rId6"/>
            </p:custDataLst>
          </p:nvPr>
        </p:nvGraphicFramePr>
        <p:xfrm>
          <a:off x="1804988" y="4673600"/>
          <a:ext cx="3868737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7" imgW="3721100" imgH="1333500" progId="Equation.DSMT4">
                  <p:embed/>
                </p:oleObj>
              </mc:Choice>
              <mc:Fallback>
                <p:oleObj name="" r:id="rId7" imgW="3721100" imgH="13335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4988" y="4673600"/>
                        <a:ext cx="3868737" cy="1389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文本框 7"/>
          <p:cNvSpPr txBox="1"/>
          <p:nvPr>
            <p:custDataLst>
              <p:tags r:id="rId9"/>
            </p:custDataLst>
          </p:nvPr>
        </p:nvSpPr>
        <p:spPr>
          <a:xfrm>
            <a:off x="889000" y="1340803"/>
            <a:ext cx="7896225" cy="952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判断下列函数的极限是否存在？若存在，则求极限，若不存在，说明理由。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3796" name="对象 8"/>
          <p:cNvGraphicFramePr/>
          <p:nvPr>
            <p:custDataLst>
              <p:tags r:id="rId10"/>
            </p:custDataLst>
          </p:nvPr>
        </p:nvGraphicFramePr>
        <p:xfrm>
          <a:off x="5724525" y="2421255"/>
          <a:ext cx="27987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1" imgW="2691765" imgH="1066800" progId="Equation.DSMT4">
                  <p:embed/>
                </p:oleObj>
              </mc:Choice>
              <mc:Fallback>
                <p:oleObj name="" r:id="rId11" imgW="2691765" imgH="10668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24525" y="2421255"/>
                        <a:ext cx="2798763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2" name="文本框 4097"/>
          <p:cNvSpPr txBox="1"/>
          <p:nvPr/>
        </p:nvSpPr>
        <p:spPr>
          <a:xfrm>
            <a:off x="533400" y="425450"/>
            <a:ext cx="8382000" cy="107632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lnSpc>
                <a:spcPts val="3840"/>
              </a:lnSpc>
              <a:spcBef>
                <a:spcPts val="0"/>
              </a:spcBef>
            </a:pPr>
            <a:r>
              <a:rPr lang="zh-CN" altLang="en-US" sz="3200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二、内（</a:t>
            </a:r>
            <a:r>
              <a:rPr lang="zh-CN" altLang="en-US" sz="3200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外</a:t>
            </a:r>
            <a:r>
              <a:rPr lang="zh-CN" altLang="en-US" sz="3200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）点、边界点、</a:t>
            </a:r>
            <a:r>
              <a:rPr lang="zh-CN" altLang="en-US" sz="3200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边界、</a:t>
            </a:r>
            <a:r>
              <a:rPr lang="zh-CN" altLang="en-US" sz="3200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聚点</a:t>
            </a:r>
            <a:r>
              <a:rPr lang="zh-CN" altLang="en-US" sz="3200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、</a:t>
            </a:r>
            <a:endParaRPr lang="zh-CN" altLang="en-US" sz="3200" b="1" i="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宋体" panose="02010600030101010101" pitchFamily="2" charset="-122"/>
            </a:endParaRPr>
          </a:p>
          <a:p>
            <a:pPr>
              <a:lnSpc>
                <a:spcPts val="3840"/>
              </a:lnSpc>
              <a:spcBef>
                <a:spcPts val="0"/>
              </a:spcBef>
            </a:pPr>
            <a:r>
              <a:rPr lang="zh-CN" altLang="en-US" sz="3200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 </a:t>
            </a:r>
            <a:r>
              <a:rPr lang="en-US" altLang="zh-CN" sz="3200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       </a:t>
            </a:r>
            <a:r>
              <a:rPr lang="zh-CN" altLang="en-US" sz="3200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宋体" panose="02010600030101010101" pitchFamily="2" charset="-122"/>
              </a:rPr>
              <a:t>开集与闭集</a:t>
            </a:r>
            <a:endParaRPr lang="zh-CN" altLang="en-US" sz="3200" b="1" i="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4705" y="5371465"/>
            <a:ext cx="7657465" cy="572135"/>
            <a:chOff x="1757" y="5707"/>
            <a:chExt cx="12059" cy="901"/>
          </a:xfrm>
        </p:grpSpPr>
        <p:graphicFrame>
          <p:nvGraphicFramePr>
            <p:cNvPr id="11268" name="对象 4109"/>
            <p:cNvGraphicFramePr/>
            <p:nvPr>
              <p:custDataLst>
                <p:tags r:id="rId1"/>
              </p:custDataLst>
            </p:nvPr>
          </p:nvGraphicFramePr>
          <p:xfrm>
            <a:off x="3592" y="5710"/>
            <a:ext cx="10224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2" imgW="6489065" imgH="571500" progId="Equation.DSMT4">
                    <p:embed/>
                  </p:oleObj>
                </mc:Choice>
                <mc:Fallback>
                  <p:oleObj name="" r:id="rId2" imgW="6489065" imgH="5715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592" y="5710"/>
                          <a:ext cx="10224" cy="8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9" name="文本框 4110"/>
            <p:cNvSpPr txBox="1"/>
            <p:nvPr>
              <p:custDataLst>
                <p:tags r:id="rId4"/>
              </p:custDataLst>
            </p:nvPr>
          </p:nvSpPr>
          <p:spPr>
            <a:xfrm>
              <a:off x="1757" y="5707"/>
              <a:ext cx="2640" cy="822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例如</a:t>
              </a:r>
              <a:r>
                <a:rPr lang="en-US" altLang="zh-CN" sz="2800" b="1" i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:</a:t>
              </a:r>
              <a:endParaRPr lang="en-US" altLang="zh-CN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</p:grpSp>
      <p:sp>
        <p:nvSpPr>
          <p:cNvPr id="14342" name="文本框 4113"/>
          <p:cNvSpPr txBox="1"/>
          <p:nvPr>
            <p:custDataLst>
              <p:tags r:id="rId5"/>
            </p:custDataLst>
          </p:nvPr>
        </p:nvSpPr>
        <p:spPr>
          <a:xfrm>
            <a:off x="635000" y="1629410"/>
            <a:ext cx="1676400" cy="522288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内点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11" name="Object 39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12153" y="2205355"/>
          <a:ext cx="727964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7112000" imgH="1028700" progId="Equation.DSMT4">
                  <p:embed/>
                </p:oleObj>
              </mc:Choice>
              <mc:Fallback>
                <p:oleObj name="" r:id="rId7" imgW="7112000" imgH="1028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2153" y="2205355"/>
                        <a:ext cx="727964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814388" y="3937636"/>
          <a:ext cx="717486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0" imgW="7174865" imgH="1130300" progId="Equation.DSMT4">
                  <p:embed/>
                </p:oleObj>
              </mc:Choice>
              <mc:Fallback>
                <p:oleObj name="" r:id="rId10" imgW="7174865" imgH="1130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4388" y="3937636"/>
                        <a:ext cx="7174865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4113"/>
          <p:cNvSpPr txBox="1"/>
          <p:nvPr>
            <p:custDataLst>
              <p:tags r:id="rId12"/>
            </p:custDataLst>
          </p:nvPr>
        </p:nvSpPr>
        <p:spPr>
          <a:xfrm>
            <a:off x="683895" y="3357245"/>
            <a:ext cx="16764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外点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Object 39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55650" y="3213100"/>
          <a:ext cx="5334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334000" imgH="952500" progId="Equation.DSMT4">
                  <p:embed/>
                </p:oleObj>
              </mc:Choice>
              <mc:Fallback>
                <p:oleObj name="" r:id="rId2" imgW="5334000" imgH="952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3213100"/>
                        <a:ext cx="5334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4113"/>
          <p:cNvSpPr txBox="1"/>
          <p:nvPr>
            <p:custDataLst>
              <p:tags r:id="rId4"/>
            </p:custDataLst>
          </p:nvPr>
        </p:nvSpPr>
        <p:spPr>
          <a:xfrm>
            <a:off x="467360" y="2694305"/>
            <a:ext cx="16764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边界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22" name="对象 5157"/>
          <p:cNvGraphicFramePr/>
          <p:nvPr>
            <p:custDataLst>
              <p:tags r:id="rId5"/>
            </p:custDataLst>
          </p:nvPr>
        </p:nvGraphicFramePr>
        <p:xfrm>
          <a:off x="6300470" y="1989455"/>
          <a:ext cx="2585085" cy="2091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6" imgW="3177540" imgH="2400300" progId="Paint.Picture">
                  <p:embed/>
                </p:oleObj>
              </mc:Choice>
              <mc:Fallback>
                <p:oleObj name="" r:id="rId6" imgW="3177540" imgH="2400300" progId="Paint.Picture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00470" y="1989455"/>
                        <a:ext cx="2585085" cy="2091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4113"/>
          <p:cNvSpPr txBox="1"/>
          <p:nvPr>
            <p:custDataLst>
              <p:tags r:id="rId8"/>
            </p:custDataLst>
          </p:nvPr>
        </p:nvSpPr>
        <p:spPr>
          <a:xfrm>
            <a:off x="467995" y="4293870"/>
            <a:ext cx="16764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聚点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" name="Object 3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611505" y="4944111"/>
          <a:ext cx="4826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0" imgW="4826000" imgH="1714500" progId="Equation.DSMT4">
                  <p:embed/>
                </p:oleObj>
              </mc:Choice>
              <mc:Fallback>
                <p:oleObj name="" r:id="rId10" imgW="4826000" imgH="1714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505" y="4944111"/>
                        <a:ext cx="4826000" cy="171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9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467360" y="927100"/>
          <a:ext cx="77724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7772400" imgH="1587500" progId="Equation.DSMT4">
                  <p:embed/>
                </p:oleObj>
              </mc:Choice>
              <mc:Fallback>
                <p:oleObj name="" r:id="rId13" imgW="7772400" imgH="1587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7360" y="927100"/>
                        <a:ext cx="7772400" cy="158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4113"/>
          <p:cNvSpPr txBox="1"/>
          <p:nvPr/>
        </p:nvSpPr>
        <p:spPr>
          <a:xfrm>
            <a:off x="395605" y="405130"/>
            <a:ext cx="16764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边界点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11" name="Object 39"/>
          <p:cNvGraphicFramePr>
            <a:graphicFrameLocks noChangeAspect="1"/>
          </p:cNvGraphicFramePr>
          <p:nvPr/>
        </p:nvGraphicFramePr>
        <p:xfrm>
          <a:off x="2499043" y="1059180"/>
          <a:ext cx="406336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063365" imgH="469900" progId="Equation.DSMT4">
                  <p:embed/>
                </p:oleObj>
              </mc:Choice>
              <mc:Fallback>
                <p:oleObj name="" r:id="rId1" imgW="4063365" imgH="4699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9043" y="1059180"/>
                        <a:ext cx="406336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文本框 7170"/>
          <p:cNvSpPr txBox="1"/>
          <p:nvPr>
            <p:custDataLst>
              <p:tags r:id="rId3"/>
            </p:custDataLst>
          </p:nvPr>
        </p:nvSpPr>
        <p:spPr>
          <a:xfrm>
            <a:off x="761365" y="1059180"/>
            <a:ext cx="20478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集合：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1" name="文本框 7171"/>
          <p:cNvSpPr txBox="1"/>
          <p:nvPr>
            <p:custDataLst>
              <p:tags r:id="rId4"/>
            </p:custDataLst>
          </p:nvPr>
        </p:nvSpPr>
        <p:spPr>
          <a:xfrm>
            <a:off x="844868" y="1844040"/>
            <a:ext cx="75390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(0,0) 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Monotype Sorts" pitchFamily="2" charset="2"/>
              </a:rPr>
              <a:t>既是</a:t>
            </a: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边界点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也是</a:t>
            </a: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聚点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，但</a:t>
            </a: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不属于集合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4342" name="文本框 7177"/>
          <p:cNvSpPr txBox="1"/>
          <p:nvPr>
            <p:custDataLst>
              <p:tags r:id="rId5"/>
            </p:custDataLst>
          </p:nvPr>
        </p:nvSpPr>
        <p:spPr>
          <a:xfrm>
            <a:off x="845185" y="2460625"/>
            <a:ext cx="2133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圆周上的点</a:t>
            </a:r>
            <a:endParaRPr lang="zh-CN" altLang="en-US" sz="28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3" name="文本框 7178"/>
          <p:cNvSpPr txBox="1"/>
          <p:nvPr>
            <p:custDataLst>
              <p:tags r:id="rId6"/>
            </p:custDataLst>
          </p:nvPr>
        </p:nvSpPr>
        <p:spPr>
          <a:xfrm>
            <a:off x="872173" y="3190875"/>
            <a:ext cx="724535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既是</a:t>
            </a: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边界点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也是</a:t>
            </a: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聚点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，也都</a:t>
            </a: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属于集合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7" name="文本框 7172"/>
          <p:cNvSpPr txBox="1"/>
          <p:nvPr/>
        </p:nvSpPr>
        <p:spPr>
          <a:xfrm>
            <a:off x="845185" y="4076065"/>
            <a:ext cx="82892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注意：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点集</a:t>
            </a:r>
            <a:r>
              <a:rPr lang="en-US" altLang="zh-CN" sz="2800" b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的聚点可以属于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，也可以不属于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endParaRPr lang="zh-CN" altLang="en-US" sz="28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2" name="Object 39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868296" y="2487295"/>
          <a:ext cx="349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8" imgW="3492500" imgH="482600" progId="Equation.DSMT4">
                  <p:embed/>
                </p:oleObj>
              </mc:Choice>
              <mc:Fallback>
                <p:oleObj name="" r:id="rId8" imgW="3492500" imgH="482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68296" y="2487295"/>
                        <a:ext cx="34925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99795" y="5085715"/>
            <a:ext cx="8143875" cy="953135"/>
          </a:xfrm>
          <a:prstGeom prst="rect">
            <a:avLst/>
          </a:prstGeom>
          <a:noFill/>
          <a:ln w="31750">
            <a:noFill/>
            <a:miter lim="800000"/>
          </a:ln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dirty="0">
                <a:solidFill>
                  <a:srgbClr val="FF0000"/>
                </a:solidFill>
                <a:latin typeface="+mn-lt"/>
                <a:ea typeface="微软雅黑" panose="020B0503020204020204" charset="-122"/>
                <a:cs typeface="+mn-cs"/>
              </a:rPr>
              <a:t>问题：</a:t>
            </a:r>
            <a:r>
              <a:rPr kumimoji="0" lang="zh-CN" altLang="en-US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如果平面点集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kumimoji="0" lang="zh-CN" altLang="en-US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的边界点不属于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kumimoji="0" lang="en-US" altLang="zh-CN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, </a:t>
            </a:r>
            <a:r>
              <a:rPr kumimoji="0" lang="zh-CN" altLang="en-US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则该边界点一定是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kumimoji="0" lang="zh-CN" altLang="en-US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的聚点，对吗</a:t>
            </a:r>
            <a:r>
              <a:rPr kumimoji="0" lang="en-US" altLang="zh-CN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?  </a:t>
            </a:r>
            <a:r>
              <a:rPr kumimoji="0" lang="zh-CN" altLang="en-US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 为什么</a:t>
            </a:r>
            <a:r>
              <a:rPr kumimoji="0" lang="en-US" altLang="zh-CN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?</a:t>
            </a:r>
            <a:endParaRPr kumimoji="0" lang="en-US" altLang="zh-CN" sz="2800" b="1" i="0" kern="1200" cap="none" spc="0" normalizeH="0" baseline="0" noProof="0" dirty="0">
              <a:solidFill>
                <a:schemeClr val="tx1"/>
              </a:solidFill>
              <a:latin typeface="+mn-lt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1" grpId="1"/>
      <p:bldP spid="14342" grpId="0"/>
      <p:bldP spid="14342" grpId="1"/>
      <p:bldP spid="14343" grpId="0"/>
      <p:bldP spid="14343" grpId="1"/>
      <p:bldP spid="19" grpId="0"/>
      <p:bldP spid="7177" grpId="0"/>
      <p:bldP spid="717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4113"/>
          <p:cNvSpPr txBox="1"/>
          <p:nvPr/>
        </p:nvSpPr>
        <p:spPr>
          <a:xfrm>
            <a:off x="395605" y="583565"/>
            <a:ext cx="16764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开集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4113"/>
          <p:cNvSpPr txBox="1"/>
          <p:nvPr>
            <p:custDataLst>
              <p:tags r:id="rId1"/>
            </p:custDataLst>
          </p:nvPr>
        </p:nvSpPr>
        <p:spPr>
          <a:xfrm>
            <a:off x="467995" y="2926080"/>
            <a:ext cx="16764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闭集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11" name="Object 39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39750" y="1125220"/>
          <a:ext cx="7200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7200900" imgH="952500" progId="Equation.DSMT4">
                  <p:embed/>
                </p:oleObj>
              </mc:Choice>
              <mc:Fallback>
                <p:oleObj name="" r:id="rId3" imgW="7200900" imgH="952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1125220"/>
                        <a:ext cx="7200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78856"/>
          <p:cNvGrpSpPr/>
          <p:nvPr/>
        </p:nvGrpSpPr>
        <p:grpSpPr>
          <a:xfrm>
            <a:off x="1149985" y="3790315"/>
            <a:ext cx="7162800" cy="550863"/>
            <a:chOff x="336" y="1697"/>
            <a:chExt cx="4512" cy="347"/>
          </a:xfrm>
        </p:grpSpPr>
        <p:sp>
          <p:nvSpPr>
            <p:cNvPr id="8207" name="文本框 78857"/>
            <p:cNvSpPr txBox="1"/>
            <p:nvPr>
              <p:custDataLst>
                <p:tags r:id="rId5"/>
              </p:custDataLst>
            </p:nvPr>
          </p:nvSpPr>
          <p:spPr>
            <a:xfrm>
              <a:off x="336" y="1717"/>
              <a:ext cx="480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例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08" name="文本框 78859"/>
            <p:cNvSpPr txBox="1"/>
            <p:nvPr>
              <p:custDataLst>
                <p:tags r:id="rId6"/>
              </p:custDataLst>
            </p:nvPr>
          </p:nvSpPr>
          <p:spPr>
            <a:xfrm>
              <a:off x="3329" y="1697"/>
              <a:ext cx="1519" cy="329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即为开集．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" name="对象 78858"/>
          <p:cNvGraphicFramePr/>
          <p:nvPr/>
        </p:nvGraphicFramePr>
        <p:xfrm>
          <a:off x="971550" y="2206149"/>
          <a:ext cx="5006340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5003800" imgH="571500" progId="Equation.DSMT4">
                  <p:embed/>
                </p:oleObj>
              </mc:Choice>
              <mc:Fallback>
                <p:oleObj name="" r:id="rId7" imgW="5003800" imgH="5715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2206149"/>
                        <a:ext cx="5006340" cy="570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11505" y="3430270"/>
            <a:ext cx="773493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设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是平面点集</a:t>
            </a:r>
            <a:r>
              <a:rPr lang="en-US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 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如果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的所有聚点都属于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，则称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为</a:t>
            </a: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闭集</a:t>
            </a:r>
            <a:r>
              <a:rPr lang="en-US" altLang="zh-CN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.</a:t>
            </a:r>
            <a:endParaRPr lang="en-US" altLang="zh-CN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对象 78858"/>
          <p:cNvGraphicFramePr/>
          <p:nvPr/>
        </p:nvGraphicFramePr>
        <p:xfrm>
          <a:off x="1115695" y="4438809"/>
          <a:ext cx="5006340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5003800" imgH="571500" progId="Equation.DSMT4">
                  <p:embed/>
                </p:oleObj>
              </mc:Choice>
              <mc:Fallback>
                <p:oleObj name="" r:id="rId9" imgW="5003800" imgH="5715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5695" y="4438809"/>
                        <a:ext cx="5006340" cy="570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5950" y="5302250"/>
            <a:ext cx="8143875" cy="953135"/>
          </a:xfrm>
          <a:prstGeom prst="rect">
            <a:avLst/>
          </a:prstGeom>
          <a:noFill/>
          <a:ln w="31750">
            <a:noFill/>
            <a:miter lim="800000"/>
          </a:ln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dirty="0">
                <a:solidFill>
                  <a:srgbClr val="FF0000"/>
                </a:solidFill>
                <a:latin typeface="+mn-lt"/>
                <a:ea typeface="微软雅黑" panose="020B0503020204020204" charset="-122"/>
                <a:cs typeface="+mn-cs"/>
              </a:rPr>
              <a:t>问题：</a:t>
            </a:r>
            <a:r>
              <a:rPr kumimoji="0" lang="zh-CN" altLang="en-US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如果平面点集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kumimoji="0" lang="zh-CN" altLang="en-US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是闭集，则它的边界点一定属于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kumimoji="0" lang="en-US" altLang="zh-CN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, </a:t>
            </a:r>
            <a:r>
              <a:rPr kumimoji="0" lang="zh-CN" altLang="en-US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对吗</a:t>
            </a:r>
            <a:r>
              <a:rPr kumimoji="0" lang="en-US" altLang="zh-CN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?  </a:t>
            </a:r>
            <a:r>
              <a:rPr kumimoji="0" lang="zh-CN" altLang="en-US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 为什么</a:t>
            </a:r>
            <a:r>
              <a:rPr kumimoji="0" lang="en-US" altLang="zh-CN" sz="2800" b="1" i="0" kern="1200" cap="none" spc="0" normalizeH="0" baseline="0" noProof="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rPr>
              <a:t>?</a:t>
            </a:r>
            <a:endParaRPr kumimoji="0" lang="en-US" altLang="zh-CN" sz="2800" b="1" i="0" kern="1200" cap="none" spc="0" normalizeH="0" baseline="0" noProof="0" dirty="0">
              <a:solidFill>
                <a:schemeClr val="tx1"/>
              </a:solidFill>
              <a:latin typeface="+mn-lt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" grpId="0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4" name="文本框 78849"/>
          <p:cNvSpPr txBox="1"/>
          <p:nvPr>
            <p:custDataLst>
              <p:tags r:id="rId1"/>
            </p:custDataLst>
          </p:nvPr>
        </p:nvSpPr>
        <p:spPr>
          <a:xfrm>
            <a:off x="533400" y="533400"/>
            <a:ext cx="3429000" cy="58356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三、区域</a:t>
            </a:r>
            <a:endParaRPr lang="zh-CN" altLang="en-US" sz="3200" b="1" i="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9225" name="文本框 78861"/>
          <p:cNvSpPr txBox="1"/>
          <p:nvPr>
            <p:custDataLst>
              <p:tags r:id="rId2"/>
            </p:custDataLst>
          </p:nvPr>
        </p:nvSpPr>
        <p:spPr>
          <a:xfrm>
            <a:off x="611505" y="1269365"/>
            <a:ext cx="2948940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开区域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11" name="Object 39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55650" y="1845310"/>
          <a:ext cx="7467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4" imgW="7467600" imgH="1485900" progId="Equation.DSMT4">
                  <p:embed/>
                </p:oleObj>
              </mc:Choice>
              <mc:Fallback>
                <p:oleObj name="" r:id="rId4" imgW="7467600" imgH="14859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650" y="1845310"/>
                        <a:ext cx="7467600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9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187450" y="3716973"/>
          <a:ext cx="48133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4813300" imgH="405765" progId="Equation.DSMT4">
                  <p:embed/>
                </p:oleObj>
              </mc:Choice>
              <mc:Fallback>
                <p:oleObj name="" r:id="rId7" imgW="4813300" imgH="405765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3716973"/>
                        <a:ext cx="4813300" cy="405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文本框 9228"/>
          <p:cNvSpPr txBox="1"/>
          <p:nvPr>
            <p:custDataLst>
              <p:tags r:id="rId9"/>
            </p:custDataLst>
          </p:nvPr>
        </p:nvSpPr>
        <p:spPr>
          <a:xfrm>
            <a:off x="1115695" y="4365308"/>
            <a:ext cx="49530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开区域连同其边界称为</a:t>
            </a: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闭区域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endParaRPr lang="en-US" altLang="zh-CN" sz="28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4" name="对象 78858"/>
          <p:cNvGraphicFramePr/>
          <p:nvPr/>
        </p:nvGraphicFramePr>
        <p:xfrm>
          <a:off x="1142683" y="5013484"/>
          <a:ext cx="6621145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0" imgW="6616700" imgH="571500" progId="Equation.DSMT4">
                  <p:embed/>
                </p:oleObj>
              </mc:Choice>
              <mc:Fallback>
                <p:oleObj name="" r:id="rId10" imgW="6616700" imgH="5715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2683" y="5013484"/>
                        <a:ext cx="6621145" cy="570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78858"/>
          <p:cNvGraphicFramePr/>
          <p:nvPr/>
        </p:nvGraphicFramePr>
        <p:xfrm>
          <a:off x="2185353" y="5661819"/>
          <a:ext cx="5578475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5574665" imgH="571500" progId="Equation.DSMT4">
                  <p:embed/>
                </p:oleObj>
              </mc:Choice>
              <mc:Fallback>
                <p:oleObj name="" r:id="rId12" imgW="5574665" imgH="5715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85353" y="5661819"/>
                        <a:ext cx="5578475" cy="570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/>
      <p:bldP spid="1639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1" name="文本框 10244"/>
          <p:cNvSpPr txBox="1"/>
          <p:nvPr>
            <p:custDataLst>
              <p:tags r:id="rId1"/>
            </p:custDataLst>
          </p:nvPr>
        </p:nvSpPr>
        <p:spPr>
          <a:xfrm>
            <a:off x="381000" y="963930"/>
            <a:ext cx="23622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有界区域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8" name="文本框 10241"/>
          <p:cNvSpPr txBox="1"/>
          <p:nvPr>
            <p:custDataLst>
              <p:tags r:id="rId2"/>
            </p:custDataLst>
          </p:nvPr>
        </p:nvSpPr>
        <p:spPr>
          <a:xfrm>
            <a:off x="927100" y="1588135"/>
            <a:ext cx="7883525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对于一个区域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如果存在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ath1" pitchFamily="2" charset="2"/>
              </a:rPr>
              <a:t>M 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ath1" pitchFamily="2" charset="2"/>
              </a:rPr>
              <a:t>&gt; 0,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ath1" pitchFamily="2" charset="2"/>
              </a:rPr>
              <a:t>使得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ath1" pitchFamily="2" charset="2"/>
              </a:rPr>
              <a:t>D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ath1" pitchFamily="2" charset="2"/>
              </a:rPr>
              <a:t>内任何点</a:t>
            </a:r>
            <a:endParaRPr lang="zh-CN" altLang="en-US" sz="28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Math1" pitchFamily="2" charset="2"/>
            </a:endParaRPr>
          </a:p>
        </p:txBody>
      </p:sp>
      <p:sp>
        <p:nvSpPr>
          <p:cNvPr id="11269" name="文本框 10242"/>
          <p:cNvSpPr txBox="1"/>
          <p:nvPr>
            <p:custDataLst>
              <p:tags r:id="rId3"/>
            </p:custDataLst>
          </p:nvPr>
        </p:nvSpPr>
        <p:spPr>
          <a:xfrm>
            <a:off x="533400" y="2273618"/>
            <a:ext cx="7950200" cy="5238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ath1" pitchFamily="2" charset="2"/>
              </a:rPr>
              <a:t>到原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点的距离都小于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则称这个区域为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有界区域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endParaRPr lang="en-US" altLang="zh-CN" sz="28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0" name="文本框 10243"/>
          <p:cNvSpPr txBox="1"/>
          <p:nvPr>
            <p:custDataLst>
              <p:tags r:id="rId4"/>
            </p:custDataLst>
          </p:nvPr>
        </p:nvSpPr>
        <p:spPr>
          <a:xfrm>
            <a:off x="533400" y="2959418"/>
            <a:ext cx="33528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否则称为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无界区域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" name="Object 3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83895" y="3787458"/>
          <a:ext cx="7962900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7962900" imgH="2145665" progId="Equation.DSMT4">
                  <p:embed/>
                </p:oleObj>
              </mc:Choice>
              <mc:Fallback>
                <p:oleObj name="" r:id="rId6" imgW="7962900" imgH="2145665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3895" y="3787458"/>
                        <a:ext cx="7962900" cy="2145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commondata" val="eyJoZGlkIjoiM2NiOWIwMDAxNTFmOTQyMzZlYjAzNDgyY2Y0NTk3ZjgifQ==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1747</Words>
  <Application>WPS 演示</Application>
  <PresentationFormat>全屏显示(4:3)</PresentationFormat>
  <Paragraphs>240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139</vt:i4>
      </vt:variant>
      <vt:variant>
        <vt:lpstr>幻灯片标题</vt:lpstr>
      </vt:variant>
      <vt:variant>
        <vt:i4>34</vt:i4>
      </vt:variant>
    </vt:vector>
  </HeadingPairs>
  <TitlesOfParts>
    <vt:vector size="190" baseType="lpstr">
      <vt:lpstr>Arial</vt:lpstr>
      <vt:lpstr>宋体</vt:lpstr>
      <vt:lpstr>Wingdings</vt:lpstr>
      <vt:lpstr>Times New Roman</vt:lpstr>
      <vt:lpstr>Wingdings 2</vt:lpstr>
      <vt:lpstr>黑体</vt:lpstr>
      <vt:lpstr>华文新魏</vt:lpstr>
      <vt:lpstr>Monotype Sorts</vt:lpstr>
      <vt:lpstr>Wingdings</vt:lpstr>
      <vt:lpstr>微软雅黑</vt:lpstr>
      <vt:lpstr>Math1</vt:lpstr>
      <vt:lpstr>Segoe Print</vt:lpstr>
      <vt:lpstr>Constantia</vt:lpstr>
      <vt:lpstr>Arial Unicode MS</vt:lpstr>
      <vt:lpstr>隶书</vt:lpstr>
      <vt:lpstr>Calibri</vt:lpstr>
      <vt:lpstr>流畅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想你</cp:lastModifiedBy>
  <cp:revision>62</cp:revision>
  <dcterms:created xsi:type="dcterms:W3CDTF">2001-02-12T02:19:00Z</dcterms:created>
  <dcterms:modified xsi:type="dcterms:W3CDTF">2024-02-27T02:58:24Z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402CCF7115AF467D810E88E416116569_12</vt:lpwstr>
  </property>
</Properties>
</file>