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98" r:id="rId4"/>
    <p:sldId id="300" r:id="rId5"/>
    <p:sldId id="299" r:id="rId6"/>
    <p:sldId id="257" r:id="rId7"/>
    <p:sldId id="258" r:id="rId8"/>
    <p:sldId id="260" r:id="rId9"/>
    <p:sldId id="262" r:id="rId10"/>
    <p:sldId id="263" r:id="rId11"/>
    <p:sldId id="265" r:id="rId12"/>
    <p:sldId id="266" r:id="rId13"/>
    <p:sldId id="288" r:id="rId14"/>
    <p:sldId id="268" r:id="rId15"/>
    <p:sldId id="281" r:id="rId16"/>
    <p:sldId id="282" r:id="rId17"/>
    <p:sldId id="283" r:id="rId18"/>
    <p:sldId id="284" r:id="rId19"/>
    <p:sldId id="285" r:id="rId20"/>
    <p:sldId id="287" r:id="rId21"/>
    <p:sldId id="301" r:id="rId22"/>
    <p:sldId id="302" r:id="rId23"/>
    <p:sldId id="342" r:id="rId24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8"/>
  </p:normalViewPr>
  <p:slideViewPr>
    <p:cSldViewPr showGuides="1">
      <p:cViewPr varScale="1">
        <p:scale>
          <a:sx n="114" d="100"/>
          <a:sy n="114" d="100"/>
        </p:scale>
        <p:origin x="-2286" y="-96"/>
      </p:cViewPr>
      <p:guideLst>
        <p:guide orient="horz" pos="2152"/>
        <p:guide pos="2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030"/>
    </p:cViewPr>
  </p:sorter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40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1" Type="http://schemas.openxmlformats.org/officeDocument/2006/relationships/image" Target="../media/image70.wmf"/><Relationship Id="rId10" Type="http://schemas.openxmlformats.org/officeDocument/2006/relationships/image" Target="../media/image69.wmf"/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4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93.wmf"/><Relationship Id="rId3" Type="http://schemas.openxmlformats.org/officeDocument/2006/relationships/image" Target="../media/image90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7" Type="http://schemas.openxmlformats.org/officeDocument/2006/relationships/image" Target="../media/image98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2" Type="http://schemas.openxmlformats.org/officeDocument/2006/relationships/image" Target="../media/image49.wmf"/><Relationship Id="rId11" Type="http://schemas.openxmlformats.org/officeDocument/2006/relationships/image" Target="../media/image48.wmf"/><Relationship Id="rId10" Type="http://schemas.openxmlformats.org/officeDocument/2006/relationships/image" Target="../media/image47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0" Type="http://schemas.openxmlformats.org/officeDocument/2006/relationships/image" Target="../media/image59.wmf"/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9.wmf"/><Relationship Id="rId21" Type="http://schemas.openxmlformats.org/officeDocument/2006/relationships/oleObject" Target="../embeddings/oleObject57.bin"/><Relationship Id="rId20" Type="http://schemas.openxmlformats.org/officeDocument/2006/relationships/image" Target="../media/image58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56.bin"/><Relationship Id="rId18" Type="http://schemas.openxmlformats.org/officeDocument/2006/relationships/image" Target="../media/image57.w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53.wmf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70.wmf"/><Relationship Id="rId23" Type="http://schemas.openxmlformats.org/officeDocument/2006/relationships/oleObject" Target="../embeddings/oleObject68.bin"/><Relationship Id="rId22" Type="http://schemas.openxmlformats.org/officeDocument/2006/relationships/image" Target="../media/image69.wmf"/><Relationship Id="rId21" Type="http://schemas.openxmlformats.org/officeDocument/2006/relationships/oleObject" Target="../embeddings/oleObject67.bin"/><Relationship Id="rId20" Type="http://schemas.openxmlformats.org/officeDocument/2006/relationships/image" Target="../media/image68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66.bin"/><Relationship Id="rId18" Type="http://schemas.openxmlformats.org/officeDocument/2006/relationships/image" Target="../media/image67.wmf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63.wmf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2.png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60.wmf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oleObject" Target="../embeddings/oleObject78.bin"/><Relationship Id="rId7" Type="http://schemas.openxmlformats.org/officeDocument/2006/relationships/tags" Target="../tags/tag22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2.png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2.png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1.wmf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84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2.png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85.wmf"/><Relationship Id="rId10" Type="http://schemas.openxmlformats.org/officeDocument/2006/relationships/oleObject" Target="../embeddings/oleObject86.bin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2.png"/><Relationship Id="rId15" Type="http://schemas.openxmlformats.org/officeDocument/2006/relationships/vmlDrawing" Target="../drawings/vmlDrawing1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90.wmf"/><Relationship Id="rId12" Type="http://schemas.openxmlformats.org/officeDocument/2006/relationships/oleObject" Target="../embeddings/oleObject91.bin"/><Relationship Id="rId11" Type="http://schemas.openxmlformats.org/officeDocument/2006/relationships/tags" Target="../tags/tag27.xml"/><Relationship Id="rId10" Type="http://schemas.openxmlformats.org/officeDocument/2006/relationships/image" Target="../media/image89.wmf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oleObject" Target="../embeddings/oleObject94.bin"/><Relationship Id="rId7" Type="http://schemas.openxmlformats.org/officeDocument/2006/relationships/tags" Target="../tags/tag29.x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2.png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93.wmf"/><Relationship Id="rId10" Type="http://schemas.openxmlformats.org/officeDocument/2006/relationships/oleObject" Target="../embeddings/oleObject95.bin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2.png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2.xml"/><Relationship Id="rId11" Type="http://schemas.openxmlformats.org/officeDocument/2006/relationships/image" Target="../media/image97.wmf"/><Relationship Id="rId10" Type="http://schemas.openxmlformats.org/officeDocument/2006/relationships/oleObject" Target="../embeddings/oleObject99.bin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oleObject" Target="../embeddings/oleObject102.bin"/><Relationship Id="rId7" Type="http://schemas.openxmlformats.org/officeDocument/2006/relationships/tags" Target="../tags/tag34.x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2.png"/><Relationship Id="rId11" Type="http://schemas.openxmlformats.org/officeDocument/2006/relationships/vmlDrawing" Target="../drawings/vmlDrawing18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3.bin"/><Relationship Id="rId23" Type="http://schemas.openxmlformats.org/officeDocument/2006/relationships/vmlDrawing" Target="../drawings/vmlDrawing19.v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107.wmf"/><Relationship Id="rId20" Type="http://schemas.openxmlformats.org/officeDocument/2006/relationships/oleObject" Target="../embeddings/oleObject110.bin"/><Relationship Id="rId2" Type="http://schemas.openxmlformats.org/officeDocument/2006/relationships/image" Target="../media/image2.png"/><Relationship Id="rId19" Type="http://schemas.openxmlformats.org/officeDocument/2006/relationships/tags" Target="../tags/tag38.xml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109.bin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image" Target="../media/image106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4.wmf"/><Relationship Id="rId1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2.png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17.bin"/><Relationship Id="rId14" Type="http://schemas.openxmlformats.org/officeDocument/2006/relationships/image" Target="../media/image113.w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11.wmf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0" Type="http://schemas.openxmlformats.org/officeDocument/2006/relationships/vmlDrawing" Target="../drawings/vmlDrawing2.v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2.bin"/><Relationship Id="rId16" Type="http://schemas.openxmlformats.org/officeDocument/2006/relationships/tags" Target="../tags/tag6.xml"/><Relationship Id="rId15" Type="http://schemas.openxmlformats.org/officeDocument/2006/relationships/image" Target="../media/image13.wmf"/><Relationship Id="rId14" Type="http://schemas.openxmlformats.org/officeDocument/2006/relationships/oleObject" Target="../embeddings/oleObject11.bin"/><Relationship Id="rId13" Type="http://schemas.openxmlformats.org/officeDocument/2006/relationships/tags" Target="../tags/tag5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3" Type="http://schemas.openxmlformats.org/officeDocument/2006/relationships/vmlDrawing" Target="../drawings/vmlDrawing4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3.wmf"/><Relationship Id="rId20" Type="http://schemas.openxmlformats.org/officeDocument/2006/relationships/oleObject" Target="../embeddings/oleObject21.bin"/><Relationship Id="rId2" Type="http://schemas.openxmlformats.org/officeDocument/2006/relationships/image" Target="../media/image2.png"/><Relationship Id="rId19" Type="http://schemas.openxmlformats.org/officeDocument/2006/relationships/tags" Target="../tags/tag8.xml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4.bin"/><Relationship Id="rId7" Type="http://schemas.openxmlformats.org/officeDocument/2006/relationships/tags" Target="../tags/tag10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.png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27.bin"/><Relationship Id="rId7" Type="http://schemas.openxmlformats.org/officeDocument/2006/relationships/tags" Target="../tags/tag1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.png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7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35.bin"/><Relationship Id="rId18" Type="http://schemas.openxmlformats.org/officeDocument/2006/relationships/tags" Target="../tags/tag15.xml"/><Relationship Id="rId17" Type="http://schemas.openxmlformats.org/officeDocument/2006/relationships/image" Target="../media/image36.wmf"/><Relationship Id="rId16" Type="http://schemas.openxmlformats.org/officeDocument/2006/relationships/oleObject" Target="../embeddings/oleObject34.bin"/><Relationship Id="rId15" Type="http://schemas.openxmlformats.org/officeDocument/2006/relationships/tags" Target="../tags/tag14.xml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29" Type="http://schemas.openxmlformats.org/officeDocument/2006/relationships/vmlDrawing" Target="../drawings/vmlDrawing8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49.wmf"/><Relationship Id="rId26" Type="http://schemas.openxmlformats.org/officeDocument/2006/relationships/oleObject" Target="../embeddings/oleObject47.bin"/><Relationship Id="rId25" Type="http://schemas.openxmlformats.org/officeDocument/2006/relationships/image" Target="../media/image48.wmf"/><Relationship Id="rId24" Type="http://schemas.openxmlformats.org/officeDocument/2006/relationships/oleObject" Target="../embeddings/oleObject46.bin"/><Relationship Id="rId23" Type="http://schemas.openxmlformats.org/officeDocument/2006/relationships/image" Target="../media/image47.wmf"/><Relationship Id="rId22" Type="http://schemas.openxmlformats.org/officeDocument/2006/relationships/oleObject" Target="../embeddings/oleObject45.bin"/><Relationship Id="rId21" Type="http://schemas.openxmlformats.org/officeDocument/2006/relationships/tags" Target="../tags/tag17.xml"/><Relationship Id="rId20" Type="http://schemas.openxmlformats.org/officeDocument/2006/relationships/image" Target="../media/image46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41.wmf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2050"/>
          <p:cNvSpPr txBox="1"/>
          <p:nvPr/>
        </p:nvSpPr>
        <p:spPr>
          <a:xfrm>
            <a:off x="1782763" y="747713"/>
            <a:ext cx="5029200" cy="706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5.5 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隐函数求导法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6" name="矩形 2056"/>
          <p:cNvSpPr/>
          <p:nvPr/>
        </p:nvSpPr>
        <p:spPr>
          <a:xfrm>
            <a:off x="1057275" y="1905000"/>
            <a:ext cx="5105400" cy="23177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一、一个方程的情形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二、方程组的情形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290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2301"/>
          <p:cNvSpPr txBox="1"/>
          <p:nvPr/>
        </p:nvSpPr>
        <p:spPr>
          <a:xfrm>
            <a:off x="800100" y="1614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1" name="文本框 12302"/>
          <p:cNvSpPr txBox="1"/>
          <p:nvPr/>
        </p:nvSpPr>
        <p:spPr>
          <a:xfrm>
            <a:off x="1562100" y="1614488"/>
            <a:ext cx="6858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2" name="文本框 12303"/>
          <p:cNvSpPr txBox="1"/>
          <p:nvPr/>
        </p:nvSpPr>
        <p:spPr>
          <a:xfrm>
            <a:off x="1524000" y="2286000"/>
            <a:ext cx="6858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293" name="对象 12304"/>
          <p:cNvGraphicFramePr/>
          <p:nvPr/>
        </p:nvGraphicFramePr>
        <p:xfrm>
          <a:off x="2197100" y="1714500"/>
          <a:ext cx="4965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4963795" imgH="495300" progId="Equation.DSMT4">
                  <p:embed/>
                </p:oleObj>
              </mc:Choice>
              <mc:Fallback>
                <p:oleObj name="" r:id="rId3" imgW="4963795" imgH="495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7100" y="1714500"/>
                        <a:ext cx="4965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12305"/>
          <p:cNvGraphicFramePr/>
          <p:nvPr/>
        </p:nvGraphicFramePr>
        <p:xfrm>
          <a:off x="2247900" y="2401888"/>
          <a:ext cx="23241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2145665" imgH="431800" progId="Equation.DSMT4">
                  <p:embed/>
                </p:oleObj>
              </mc:Choice>
              <mc:Fallback>
                <p:oleObj name="" r:id="rId5" imgW="2145665" imgH="431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7900" y="2401888"/>
                        <a:ext cx="23241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2306"/>
          <p:cNvGraphicFramePr/>
          <p:nvPr/>
        </p:nvGraphicFramePr>
        <p:xfrm>
          <a:off x="5060950" y="2390775"/>
          <a:ext cx="2254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2158365" imgH="495300" progId="Equation.DSMT4">
                  <p:embed/>
                </p:oleObj>
              </mc:Choice>
              <mc:Fallback>
                <p:oleObj name="" r:id="rId7" imgW="2158365" imgH="495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0950" y="2390775"/>
                        <a:ext cx="225425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12307"/>
          <p:cNvGraphicFramePr/>
          <p:nvPr/>
        </p:nvGraphicFramePr>
        <p:xfrm>
          <a:off x="2254250" y="3048000"/>
          <a:ext cx="262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2627630" imgH="444500" progId="Equation.DSMT4">
                  <p:embed/>
                </p:oleObj>
              </mc:Choice>
              <mc:Fallback>
                <p:oleObj name="" r:id="rId9" imgW="2627630" imgH="4445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4250" y="3048000"/>
                        <a:ext cx="2628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12308"/>
          <p:cNvGraphicFramePr/>
          <p:nvPr/>
        </p:nvGraphicFramePr>
        <p:xfrm>
          <a:off x="1358900" y="3727450"/>
          <a:ext cx="185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1" imgW="1853565" imgH="951865" progId="Equation.DSMT4">
                  <p:embed/>
                </p:oleObj>
              </mc:Choice>
              <mc:Fallback>
                <p:oleObj name="" r:id="rId11" imgW="1853565" imgH="9518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58900" y="3727450"/>
                        <a:ext cx="1854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对象 12309"/>
          <p:cNvGraphicFramePr/>
          <p:nvPr/>
        </p:nvGraphicFramePr>
        <p:xfrm>
          <a:off x="3257550" y="3733800"/>
          <a:ext cx="2463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3" imgW="2463800" imgH="927100" progId="Equation.DSMT4">
                  <p:embed/>
                </p:oleObj>
              </mc:Choice>
              <mc:Fallback>
                <p:oleObj name="" r:id="rId13" imgW="2463800" imgH="9271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57550" y="3733800"/>
                        <a:ext cx="2463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对象 12310"/>
          <p:cNvGraphicFramePr/>
          <p:nvPr/>
        </p:nvGraphicFramePr>
        <p:xfrm>
          <a:off x="520700" y="4946650"/>
          <a:ext cx="156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5" imgW="1561465" imgH="989965" progId="Equation.DSMT4">
                  <p:embed/>
                </p:oleObj>
              </mc:Choice>
              <mc:Fallback>
                <p:oleObj name="" r:id="rId15" imgW="1561465" imgH="9899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700" y="4946650"/>
                        <a:ext cx="15621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对象 12311"/>
          <p:cNvGraphicFramePr/>
          <p:nvPr/>
        </p:nvGraphicFramePr>
        <p:xfrm>
          <a:off x="2133600" y="5016500"/>
          <a:ext cx="193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7" imgW="1930400" imgH="927100" progId="Equation.DSMT4">
                  <p:embed/>
                </p:oleObj>
              </mc:Choice>
              <mc:Fallback>
                <p:oleObj name="" r:id="rId17" imgW="1930400" imgH="9271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33600" y="5016500"/>
                        <a:ext cx="1930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12312"/>
          <p:cNvGraphicFramePr/>
          <p:nvPr/>
        </p:nvGraphicFramePr>
        <p:xfrm>
          <a:off x="4616450" y="5016500"/>
          <a:ext cx="4038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9" imgW="4038600" imgH="1016000" progId="Equation.DSMT4">
                  <p:embed/>
                </p:oleObj>
              </mc:Choice>
              <mc:Fallback>
                <p:oleObj name="" r:id="rId19" imgW="4038600" imgH="10160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16450" y="5016500"/>
                        <a:ext cx="40386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对象 12313"/>
          <p:cNvGraphicFramePr/>
          <p:nvPr/>
        </p:nvGraphicFramePr>
        <p:xfrm>
          <a:off x="787400" y="609600"/>
          <a:ext cx="674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1" imgW="6743700" imgH="914400" progId="Equation.DSMT4">
                  <p:embed/>
                </p:oleObj>
              </mc:Choice>
              <mc:Fallback>
                <p:oleObj name="" r:id="rId21" imgW="6743700" imgH="9144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7400" y="609600"/>
                        <a:ext cx="6743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291" grpId="0"/>
      <p:bldP spid="12291" grpId="1"/>
      <p:bldP spid="12292" grpId="0"/>
      <p:bldP spid="1229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31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文本框 36869"/>
          <p:cNvSpPr txBox="1"/>
          <p:nvPr/>
        </p:nvSpPr>
        <p:spPr>
          <a:xfrm>
            <a:off x="609600" y="623888"/>
            <a:ext cx="9525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另解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36870"/>
          <p:cNvSpPr txBox="1"/>
          <p:nvPr/>
        </p:nvSpPr>
        <p:spPr>
          <a:xfrm>
            <a:off x="1562100" y="6238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6" name="对象 36871"/>
          <p:cNvGraphicFramePr/>
          <p:nvPr/>
        </p:nvGraphicFramePr>
        <p:xfrm>
          <a:off x="2114550" y="757238"/>
          <a:ext cx="20955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094865" imgH="342900" progId="Equation.3">
                  <p:embed/>
                </p:oleObj>
              </mc:Choice>
              <mc:Fallback>
                <p:oleObj name="" r:id="rId3" imgW="2094865" imgH="3429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4550" y="757238"/>
                        <a:ext cx="2095500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36872"/>
          <p:cNvGraphicFramePr/>
          <p:nvPr/>
        </p:nvGraphicFramePr>
        <p:xfrm>
          <a:off x="4387850" y="768350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256665" imgH="330200" progId="Equation.3">
                  <p:embed/>
                </p:oleObj>
              </mc:Choice>
              <mc:Fallback>
                <p:oleObj name="" r:id="rId5" imgW="1256665" imgH="330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7850" y="768350"/>
                        <a:ext cx="12573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文本框 36873"/>
          <p:cNvSpPr txBox="1"/>
          <p:nvPr/>
        </p:nvSpPr>
        <p:spPr>
          <a:xfrm>
            <a:off x="5761038" y="6238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9" name="对象 36874"/>
          <p:cNvGraphicFramePr/>
          <p:nvPr/>
        </p:nvGraphicFramePr>
        <p:xfrm>
          <a:off x="6372225" y="706438"/>
          <a:ext cx="168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1688465" imgH="393700" progId="Equation.3">
                  <p:embed/>
                </p:oleObj>
              </mc:Choice>
              <mc:Fallback>
                <p:oleObj name="" r:id="rId7" imgW="1688465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2225" y="706438"/>
                        <a:ext cx="1689100" cy="392112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36879"/>
          <p:cNvGraphicFramePr/>
          <p:nvPr/>
        </p:nvGraphicFramePr>
        <p:xfrm>
          <a:off x="928688" y="1971675"/>
          <a:ext cx="4333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457200" imgH="838200" progId="Equation.DSMT4">
                  <p:embed/>
                </p:oleObj>
              </mc:Choice>
              <mc:Fallback>
                <p:oleObj name="" r:id="rId9" imgW="457200" imgH="838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8688" y="1971675"/>
                        <a:ext cx="433387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36880"/>
          <p:cNvGraphicFramePr/>
          <p:nvPr/>
        </p:nvGraphicFramePr>
        <p:xfrm>
          <a:off x="4076700" y="1944688"/>
          <a:ext cx="482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1" imgW="4826000" imgH="838200" progId="Equation.DSMT4">
                  <p:embed/>
                </p:oleObj>
              </mc:Choice>
              <mc:Fallback>
                <p:oleObj name="" r:id="rId11" imgW="4826000" imgH="838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6700" y="1944688"/>
                        <a:ext cx="4826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文本框 36881"/>
          <p:cNvSpPr txBox="1"/>
          <p:nvPr/>
        </p:nvSpPr>
        <p:spPr>
          <a:xfrm>
            <a:off x="463550" y="3314700"/>
            <a:ext cx="16002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整理得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323" name="对象 36882"/>
          <p:cNvGraphicFramePr/>
          <p:nvPr/>
        </p:nvGraphicFramePr>
        <p:xfrm>
          <a:off x="1835150" y="3086100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457200" imgH="889000" progId="Equation.3">
                  <p:embed/>
                </p:oleObj>
              </mc:Choice>
              <mc:Fallback>
                <p:oleObj name="" r:id="rId13" imgW="457200" imgH="8890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35150" y="3086100"/>
                        <a:ext cx="457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对象 36883"/>
          <p:cNvGraphicFramePr/>
          <p:nvPr/>
        </p:nvGraphicFramePr>
        <p:xfrm>
          <a:off x="2406650" y="3124200"/>
          <a:ext cx="237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2374900" imgH="927100" progId="Equation.DSMT4">
                  <p:embed/>
                </p:oleObj>
              </mc:Choice>
              <mc:Fallback>
                <p:oleObj name="" r:id="rId15" imgW="2374900" imgH="9271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06650" y="3124200"/>
                        <a:ext cx="2374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对象 36884"/>
          <p:cNvGraphicFramePr/>
          <p:nvPr/>
        </p:nvGraphicFramePr>
        <p:xfrm>
          <a:off x="666750" y="4881563"/>
          <a:ext cx="2794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7" imgW="2908300" imgH="914400" progId="Equation.DSMT4">
                  <p:embed/>
                </p:oleObj>
              </mc:Choice>
              <mc:Fallback>
                <p:oleObj name="" r:id="rId17" imgW="2908300" imgH="9144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6750" y="4881563"/>
                        <a:ext cx="27940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对象 1"/>
          <p:cNvGraphicFramePr/>
          <p:nvPr/>
        </p:nvGraphicFramePr>
        <p:xfrm>
          <a:off x="1428750" y="1947863"/>
          <a:ext cx="266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9" imgW="2667000" imgH="838200" progId="Equation.DSMT4">
                  <p:embed/>
                </p:oleObj>
              </mc:Choice>
              <mc:Fallback>
                <p:oleObj name="" r:id="rId19" imgW="2667000" imgH="838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28750" y="1947863"/>
                        <a:ext cx="2667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文本框 5"/>
          <p:cNvSpPr txBox="1"/>
          <p:nvPr/>
        </p:nvSpPr>
        <p:spPr>
          <a:xfrm>
            <a:off x="339725" y="1422400"/>
            <a:ext cx="846772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是因变量，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是自变量，方程两边对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求导：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28" name="文本框 6"/>
          <p:cNvSpPr txBox="1"/>
          <p:nvPr/>
        </p:nvSpPr>
        <p:spPr>
          <a:xfrm>
            <a:off x="466725" y="4216400"/>
            <a:ext cx="843597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是因变量，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是自变量，方程两边对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求导：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3329" name="对象 7"/>
          <p:cNvGraphicFramePr/>
          <p:nvPr/>
        </p:nvGraphicFramePr>
        <p:xfrm>
          <a:off x="3516313" y="4895850"/>
          <a:ext cx="47021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1" imgW="4724400" imgH="914400" progId="Equation.DSMT4">
                  <p:embed/>
                </p:oleObj>
              </mc:Choice>
              <mc:Fallback>
                <p:oleObj name="" r:id="rId21" imgW="4724400" imgH="9144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16313" y="4895850"/>
                        <a:ext cx="4702175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文本框 14337"/>
          <p:cNvSpPr txBox="1"/>
          <p:nvPr/>
        </p:nvSpPr>
        <p:spPr>
          <a:xfrm>
            <a:off x="571500" y="6007100"/>
            <a:ext cx="16002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整理得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331" name="对象 14338"/>
          <p:cNvGraphicFramePr/>
          <p:nvPr/>
        </p:nvGraphicFramePr>
        <p:xfrm>
          <a:off x="1758950" y="5791200"/>
          <a:ext cx="262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3" imgW="2628900" imgH="952500" progId="Equation.DSMT4">
                  <p:embed/>
                </p:oleObj>
              </mc:Choice>
              <mc:Fallback>
                <p:oleObj name="" r:id="rId23" imgW="2628900" imgH="952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58950" y="5791200"/>
                        <a:ext cx="2628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3318" grpId="0"/>
      <p:bldP spid="13318" grpId="1"/>
      <p:bldP spid="13322" grpId="0"/>
      <p:bldP spid="13322" grpId="1"/>
      <p:bldP spid="13327" grpId="0"/>
      <p:bldP spid="13327" grpId="1"/>
      <p:bldP spid="13328" grpId="0"/>
      <p:bldP spid="13328" grpId="1"/>
      <p:bldP spid="13330" grpId="0"/>
      <p:bldP spid="1333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33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4341"/>
          <p:cNvGraphicFramePr/>
          <p:nvPr/>
        </p:nvGraphicFramePr>
        <p:xfrm>
          <a:off x="806450" y="2368550"/>
          <a:ext cx="27193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717800" imgH="862965" progId="Equation.DSMT4">
                  <p:embed/>
                </p:oleObj>
              </mc:Choice>
              <mc:Fallback>
                <p:oleObj name="" r:id="rId3" imgW="2717800" imgH="8629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450" y="2368550"/>
                        <a:ext cx="271938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文本框 14343"/>
          <p:cNvSpPr txBox="1"/>
          <p:nvPr/>
        </p:nvSpPr>
        <p:spPr>
          <a:xfrm>
            <a:off x="1295400" y="376555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整理得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0" name="对象 14344"/>
          <p:cNvGraphicFramePr/>
          <p:nvPr/>
        </p:nvGraphicFramePr>
        <p:xfrm>
          <a:off x="2846388" y="3613150"/>
          <a:ext cx="430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431800" imgH="913765" progId="Equation.3">
                  <p:embed/>
                </p:oleObj>
              </mc:Choice>
              <mc:Fallback>
                <p:oleObj name="" r:id="rId5" imgW="431800" imgH="9137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6388" y="3613150"/>
                        <a:ext cx="430212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4345"/>
          <p:cNvGraphicFramePr/>
          <p:nvPr/>
        </p:nvGraphicFramePr>
        <p:xfrm>
          <a:off x="3343275" y="3606800"/>
          <a:ext cx="227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2273300" imgH="927100" progId="Equation.3">
                  <p:embed/>
                </p:oleObj>
              </mc:Choice>
              <mc:Fallback>
                <p:oleObj name="" r:id="rId7" imgW="2273300" imgH="927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3275" y="3606800"/>
                        <a:ext cx="2273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文本框 36870"/>
          <p:cNvSpPr txBox="1"/>
          <p:nvPr/>
        </p:nvSpPr>
        <p:spPr>
          <a:xfrm>
            <a:off x="806450" y="66833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4" name="对象 36871"/>
          <p:cNvGraphicFramePr/>
          <p:nvPr/>
        </p:nvGraphicFramePr>
        <p:xfrm>
          <a:off x="1358900" y="801688"/>
          <a:ext cx="20955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2094865" imgH="342900" progId="Equation.3">
                  <p:embed/>
                </p:oleObj>
              </mc:Choice>
              <mc:Fallback>
                <p:oleObj name="" r:id="rId9" imgW="2094865" imgH="342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8900" y="801688"/>
                        <a:ext cx="2095500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36872"/>
          <p:cNvGraphicFramePr/>
          <p:nvPr/>
        </p:nvGraphicFramePr>
        <p:xfrm>
          <a:off x="3632200" y="812800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1" imgW="1256665" imgH="330200" progId="Equation.3">
                  <p:embed/>
                </p:oleObj>
              </mc:Choice>
              <mc:Fallback>
                <p:oleObj name="" r:id="rId11" imgW="1256665" imgH="330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32200" y="812800"/>
                        <a:ext cx="12573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文本框 36873"/>
          <p:cNvSpPr txBox="1"/>
          <p:nvPr/>
        </p:nvSpPr>
        <p:spPr>
          <a:xfrm>
            <a:off x="5005388" y="66833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7" name="对象 36874"/>
          <p:cNvGraphicFramePr/>
          <p:nvPr/>
        </p:nvGraphicFramePr>
        <p:xfrm>
          <a:off x="5616575" y="750888"/>
          <a:ext cx="168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3" imgW="1688465" imgH="393700" progId="Equation.3">
                  <p:embed/>
                </p:oleObj>
              </mc:Choice>
              <mc:Fallback>
                <p:oleObj name="" r:id="rId13" imgW="1688465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16575" y="750888"/>
                        <a:ext cx="1689100" cy="392112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5"/>
          <p:cNvSpPr txBox="1"/>
          <p:nvPr/>
        </p:nvSpPr>
        <p:spPr>
          <a:xfrm>
            <a:off x="339725" y="1466850"/>
            <a:ext cx="846772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是因变量，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是自变量，方程两边对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求导：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48" name="对象 1"/>
          <p:cNvGraphicFramePr/>
          <p:nvPr/>
        </p:nvGraphicFramePr>
        <p:xfrm>
          <a:off x="3525838" y="2368550"/>
          <a:ext cx="467836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5" imgW="4699000" imgH="862965" progId="Equation.DSMT4">
                  <p:embed/>
                </p:oleObj>
              </mc:Choice>
              <mc:Fallback>
                <p:oleObj name="" r:id="rId15" imgW="4699000" imgH="8629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25838" y="2368550"/>
                        <a:ext cx="4678362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39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536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矩形 29698"/>
          <p:cNvSpPr/>
          <p:nvPr/>
        </p:nvSpPr>
        <p:spPr>
          <a:xfrm>
            <a:off x="533400" y="304800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二、方程组的情形</a:t>
            </a: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15365" name="对象 29700"/>
          <p:cNvGraphicFramePr/>
          <p:nvPr/>
        </p:nvGraphicFramePr>
        <p:xfrm>
          <a:off x="2046288" y="4616450"/>
          <a:ext cx="4173537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4178300" imgH="1866900" progId="Equation.DSMT4">
                  <p:embed/>
                </p:oleObj>
              </mc:Choice>
              <mc:Fallback>
                <p:oleObj name="" r:id="rId3" imgW="4178300" imgH="1866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6288" y="4616450"/>
                        <a:ext cx="4173537" cy="186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29701"/>
          <p:cNvGraphicFramePr/>
          <p:nvPr/>
        </p:nvGraphicFramePr>
        <p:xfrm>
          <a:off x="393700" y="1600200"/>
          <a:ext cx="81788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8178800" imgH="2895600" progId="Equation.DSMT4">
                  <p:embed/>
                </p:oleObj>
              </mc:Choice>
              <mc:Fallback>
                <p:oleObj name="" r:id="rId5" imgW="8178800" imgH="2895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700" y="1600200"/>
                        <a:ext cx="81788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4"/>
          <p:cNvGraphicFramePr/>
          <p:nvPr>
            <p:custDataLst>
              <p:tags r:id="rId7"/>
            </p:custDataLst>
          </p:nvPr>
        </p:nvGraphicFramePr>
        <p:xfrm>
          <a:off x="4032409" y="278448"/>
          <a:ext cx="256921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8" imgW="2565400" imgH="1168400" progId="Equation.DSMT4">
                  <p:embed/>
                </p:oleObj>
              </mc:Choice>
              <mc:Fallback>
                <p:oleObj name="" r:id="rId8" imgW="2565400" imgH="11684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2409" y="278448"/>
                        <a:ext cx="256921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638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387" name="对象 30722"/>
          <p:cNvGraphicFramePr/>
          <p:nvPr/>
        </p:nvGraphicFramePr>
        <p:xfrm>
          <a:off x="1835150" y="3649663"/>
          <a:ext cx="259556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565400" imgH="914400" progId="Equation.DSMT4">
                  <p:embed/>
                </p:oleObj>
              </mc:Choice>
              <mc:Fallback>
                <p:oleObj name="" r:id="rId3" imgW="2565400" imgH="9144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3649663"/>
                        <a:ext cx="2595563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30724"/>
          <p:cNvGraphicFramePr/>
          <p:nvPr/>
        </p:nvGraphicFramePr>
        <p:xfrm>
          <a:off x="638175" y="5257800"/>
          <a:ext cx="41624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4165600" imgH="1028700" progId="Equation.DSMT4">
                  <p:embed/>
                </p:oleObj>
              </mc:Choice>
              <mc:Fallback>
                <p:oleObj name="" r:id="rId5" imgW="4165600" imgH="1028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175" y="5257800"/>
                        <a:ext cx="4162425" cy="102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30725"/>
          <p:cNvGraphicFramePr/>
          <p:nvPr/>
        </p:nvGraphicFramePr>
        <p:xfrm>
          <a:off x="4457700" y="3048000"/>
          <a:ext cx="2057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2057400" imgH="2070100" progId="Equation.DSMT4">
                  <p:embed/>
                </p:oleObj>
              </mc:Choice>
              <mc:Fallback>
                <p:oleObj name="" r:id="rId7" imgW="2057400" imgH="2070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7700" y="3048000"/>
                        <a:ext cx="2057400" cy="207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30727"/>
          <p:cNvGraphicFramePr/>
          <p:nvPr/>
        </p:nvGraphicFramePr>
        <p:xfrm>
          <a:off x="488950" y="527050"/>
          <a:ext cx="82550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8255000" imgH="2870200" progId="Equation.DSMT4">
                  <p:embed/>
                </p:oleObj>
              </mc:Choice>
              <mc:Fallback>
                <p:oleObj name="" r:id="rId9" imgW="8255000" imgH="2870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8950" y="527050"/>
                        <a:ext cx="8255000" cy="287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7411" name="对象 31745"/>
          <p:cNvGraphicFramePr/>
          <p:nvPr/>
        </p:nvGraphicFramePr>
        <p:xfrm>
          <a:off x="881063" y="638175"/>
          <a:ext cx="669131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6159500" imgH="1028700" progId="Equation.DSMT4">
                  <p:embed/>
                </p:oleObj>
              </mc:Choice>
              <mc:Fallback>
                <p:oleObj name="" r:id="rId3" imgW="6159500" imgH="10287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1063" y="638175"/>
                        <a:ext cx="6691312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31746"/>
          <p:cNvGraphicFramePr/>
          <p:nvPr/>
        </p:nvGraphicFramePr>
        <p:xfrm>
          <a:off x="925513" y="1854200"/>
          <a:ext cx="68262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6286500" imgH="1155700" progId="Equation.DSMT4">
                  <p:embed/>
                </p:oleObj>
              </mc:Choice>
              <mc:Fallback>
                <p:oleObj name="" r:id="rId5" imgW="6286500" imgH="11557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5513" y="1854200"/>
                        <a:ext cx="6826250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31747"/>
          <p:cNvGraphicFramePr/>
          <p:nvPr/>
        </p:nvGraphicFramePr>
        <p:xfrm>
          <a:off x="925513" y="3108325"/>
          <a:ext cx="6811962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6273800" imgH="1155700" progId="Equation.DSMT4">
                  <p:embed/>
                </p:oleObj>
              </mc:Choice>
              <mc:Fallback>
                <p:oleObj name="" r:id="rId7" imgW="6273800" imgH="11557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5513" y="3108325"/>
                        <a:ext cx="6811962" cy="1255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30727"/>
          <p:cNvGraphicFramePr/>
          <p:nvPr>
            <p:custDataLst>
              <p:tags r:id="rId9"/>
            </p:custDataLst>
          </p:nvPr>
        </p:nvGraphicFramePr>
        <p:xfrm>
          <a:off x="881063" y="4778375"/>
          <a:ext cx="71755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0" imgW="7174865" imgH="1663700" progId="Equation.DSMT4">
                  <p:embed/>
                </p:oleObj>
              </mc:Choice>
              <mc:Fallback>
                <p:oleObj name="" r:id="rId10" imgW="7174865" imgH="16637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1063" y="4778375"/>
                        <a:ext cx="7175500" cy="16637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843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文本框 32771"/>
          <p:cNvSpPr txBox="1"/>
          <p:nvPr/>
        </p:nvSpPr>
        <p:spPr>
          <a:xfrm>
            <a:off x="914400" y="168275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6" name="文本框 32774"/>
          <p:cNvSpPr txBox="1"/>
          <p:nvPr/>
        </p:nvSpPr>
        <p:spPr>
          <a:xfrm>
            <a:off x="1530350" y="1719263"/>
            <a:ext cx="57150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将所给方程组的两边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求导，得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462" name="对象 32776"/>
          <p:cNvGraphicFramePr/>
          <p:nvPr/>
        </p:nvGraphicFramePr>
        <p:xfrm>
          <a:off x="4638675" y="2508250"/>
          <a:ext cx="27432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743200" imgH="1816100" progId="Equation.3">
                  <p:embed/>
                </p:oleObj>
              </mc:Choice>
              <mc:Fallback>
                <p:oleObj name="" r:id="rId3" imgW="2743200" imgH="1816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8675" y="2508250"/>
                        <a:ext cx="2743200" cy="181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1"/>
          <p:cNvGraphicFramePr/>
          <p:nvPr/>
        </p:nvGraphicFramePr>
        <p:xfrm>
          <a:off x="1690688" y="5634038"/>
          <a:ext cx="4356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4610100" imgH="914400" progId="Equation.DSMT4">
                  <p:embed/>
                </p:oleObj>
              </mc:Choice>
              <mc:Fallback>
                <p:oleObj name="" r:id="rId5" imgW="4610100" imgH="9144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0688" y="5634038"/>
                        <a:ext cx="4356100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3"/>
          <p:cNvGraphicFramePr/>
          <p:nvPr/>
        </p:nvGraphicFramePr>
        <p:xfrm>
          <a:off x="1601788" y="4514850"/>
          <a:ext cx="43449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4445000" imgH="1002665" progId="Equation.DSMT4">
                  <p:embed/>
                </p:oleObj>
              </mc:Choice>
              <mc:Fallback>
                <p:oleObj name="" r:id="rId7" imgW="4445000" imgH="100266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1788" y="4514850"/>
                        <a:ext cx="4344987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对象 5"/>
          <p:cNvGraphicFramePr/>
          <p:nvPr/>
        </p:nvGraphicFramePr>
        <p:xfrm>
          <a:off x="1587500" y="2547938"/>
          <a:ext cx="271621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1333500" imgH="838200" progId="Equation.3">
                  <p:embed/>
                </p:oleObj>
              </mc:Choice>
              <mc:Fallback>
                <p:oleObj name="" r:id="rId9" imgW="1333500" imgH="838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7500" y="2547938"/>
                        <a:ext cx="2716213" cy="173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30727"/>
          <p:cNvGraphicFramePr/>
          <p:nvPr>
            <p:custDataLst>
              <p:tags r:id="rId11"/>
            </p:custDataLst>
          </p:nvPr>
        </p:nvGraphicFramePr>
        <p:xfrm>
          <a:off x="927100" y="665163"/>
          <a:ext cx="768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2" imgW="7683500" imgH="914400" progId="Equation.DSMT4">
                  <p:embed/>
                </p:oleObj>
              </mc:Choice>
              <mc:Fallback>
                <p:oleObj name="" r:id="rId12" imgW="7683500" imgH="9144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7100" y="665163"/>
                        <a:ext cx="7683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45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文本框 33799"/>
          <p:cNvSpPr txBox="1"/>
          <p:nvPr/>
        </p:nvSpPr>
        <p:spPr>
          <a:xfrm>
            <a:off x="1106488" y="1763713"/>
            <a:ext cx="71628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将所给方程的两边对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求导，得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10" name="对象 33801"/>
          <p:cNvGraphicFramePr/>
          <p:nvPr/>
        </p:nvGraphicFramePr>
        <p:xfrm>
          <a:off x="1558925" y="4824413"/>
          <a:ext cx="207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2070100" imgH="914400" progId="Equation.3">
                  <p:embed/>
                </p:oleObj>
              </mc:Choice>
              <mc:Fallback>
                <p:oleObj name="" r:id="rId3" imgW="2070100" imgH="914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925" y="4824413"/>
                        <a:ext cx="2070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33802"/>
          <p:cNvGraphicFramePr/>
          <p:nvPr/>
        </p:nvGraphicFramePr>
        <p:xfrm>
          <a:off x="4302125" y="4824413"/>
          <a:ext cx="2298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2298700" imgH="914400" progId="Equation.3">
                  <p:embed/>
                </p:oleObj>
              </mc:Choice>
              <mc:Fallback>
                <p:oleObj name="" r:id="rId5" imgW="2298700" imgH="914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2125" y="4824413"/>
                        <a:ext cx="2298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30727"/>
          <p:cNvGraphicFramePr/>
          <p:nvPr>
            <p:custDataLst>
              <p:tags r:id="rId7"/>
            </p:custDataLst>
          </p:nvPr>
        </p:nvGraphicFramePr>
        <p:xfrm>
          <a:off x="611188" y="503238"/>
          <a:ext cx="768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8" imgW="7683500" imgH="914400" progId="Equation.DSMT4">
                  <p:embed/>
                </p:oleObj>
              </mc:Choice>
              <mc:Fallback>
                <p:oleObj name="" r:id="rId8" imgW="7683500" imgH="9144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188" y="503238"/>
                        <a:ext cx="7683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30727"/>
          <p:cNvGraphicFramePr/>
          <p:nvPr/>
        </p:nvGraphicFramePr>
        <p:xfrm>
          <a:off x="2457450" y="2438400"/>
          <a:ext cx="29845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0" imgW="2984500" imgH="2005965" progId="Equation.DSMT4">
                  <p:embed/>
                </p:oleObj>
              </mc:Choice>
              <mc:Fallback>
                <p:oleObj name="" r:id="rId10" imgW="2984500" imgH="200596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57450" y="2438400"/>
                        <a:ext cx="2984500" cy="200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48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文本框 2"/>
          <p:cNvSpPr txBox="1"/>
          <p:nvPr/>
        </p:nvSpPr>
        <p:spPr>
          <a:xfrm>
            <a:off x="2857500" y="422275"/>
            <a:ext cx="2544763" cy="584200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 algn="ctr"/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小结：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4" name="对象 3074"/>
          <p:cNvGraphicFramePr/>
          <p:nvPr/>
        </p:nvGraphicFramePr>
        <p:xfrm>
          <a:off x="1376363" y="1003300"/>
          <a:ext cx="226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2260600" imgH="495300" progId="Equation.DSMT4">
                  <p:embed/>
                </p:oleObj>
              </mc:Choice>
              <mc:Fallback>
                <p:oleObj name="" r:id="rId3" imgW="2260600" imgH="4953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6363" y="1003300"/>
                        <a:ext cx="2260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1"/>
          <p:cNvGraphicFramePr/>
          <p:nvPr/>
        </p:nvGraphicFramePr>
        <p:xfrm>
          <a:off x="1376363" y="1585913"/>
          <a:ext cx="25796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2578100" imgH="495300" progId="Equation.DSMT4">
                  <p:embed/>
                </p:oleObj>
              </mc:Choice>
              <mc:Fallback>
                <p:oleObj name="" r:id="rId5" imgW="2578100" imgH="4953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6363" y="1585913"/>
                        <a:ext cx="2579687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4"/>
          <p:cNvGraphicFramePr/>
          <p:nvPr/>
        </p:nvGraphicFramePr>
        <p:xfrm>
          <a:off x="1420813" y="2173288"/>
          <a:ext cx="31670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3162300" imgH="1168400" progId="Equation.DSMT4">
                  <p:embed/>
                </p:oleObj>
              </mc:Choice>
              <mc:Fallback>
                <p:oleObj name="" r:id="rId7" imgW="3162300" imgH="11684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0813" y="2173288"/>
                        <a:ext cx="3167062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文本框 6"/>
          <p:cNvSpPr txBox="1"/>
          <p:nvPr/>
        </p:nvSpPr>
        <p:spPr>
          <a:xfrm>
            <a:off x="971550" y="3433763"/>
            <a:ext cx="7300913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隐函数存在的条件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三个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及相关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偏导数的求法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8" name="对象 30727"/>
          <p:cNvGraphicFramePr/>
          <p:nvPr>
            <p:custDataLst>
              <p:tags r:id="rId9"/>
            </p:custDataLst>
          </p:nvPr>
        </p:nvGraphicFramePr>
        <p:xfrm>
          <a:off x="1062038" y="5126038"/>
          <a:ext cx="7620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0" imgW="7620000" imgH="952500" progId="Equation.DSMT4">
                  <p:embed/>
                </p:oleObj>
              </mc:Choice>
              <mc:Fallback>
                <p:oleObj name="" r:id="rId10" imgW="7620000" imgH="9525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2038" y="5126038"/>
                        <a:ext cx="7620000" cy="9525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文本框 6"/>
          <p:cNvSpPr txBox="1"/>
          <p:nvPr>
            <p:custDataLst>
              <p:tags r:id="rId12"/>
            </p:custDataLst>
          </p:nvPr>
        </p:nvSpPr>
        <p:spPr>
          <a:xfrm>
            <a:off x="1060450" y="4016375"/>
            <a:ext cx="7031038" cy="952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因变量个数等于方程个数，自变量个数等于总变量个数减去方程个数。</a:t>
            </a:r>
            <a:endParaRPr lang="zh-CN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150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文本框 2"/>
          <p:cNvSpPr txBox="1"/>
          <p:nvPr/>
        </p:nvSpPr>
        <p:spPr>
          <a:xfrm>
            <a:off x="608013" y="566738"/>
            <a:ext cx="2544762" cy="523875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练习：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1508" name="组合 4"/>
          <p:cNvGrpSpPr/>
          <p:nvPr/>
        </p:nvGrpSpPr>
        <p:grpSpPr>
          <a:xfrm>
            <a:off x="898525" y="1268413"/>
            <a:ext cx="8305800" cy="2414587"/>
            <a:chOff x="1083" y="6240"/>
            <a:chExt cx="13080" cy="3802"/>
          </a:xfrm>
        </p:grpSpPr>
        <p:sp>
          <p:nvSpPr>
            <p:cNvPr id="21509" name="文本框 34817"/>
            <p:cNvSpPr txBox="1"/>
            <p:nvPr/>
          </p:nvSpPr>
          <p:spPr>
            <a:xfrm>
              <a:off x="1083" y="6810"/>
              <a:ext cx="13080" cy="824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1.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设方程组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1510" name="对象 34818"/>
            <p:cNvGraphicFramePr/>
            <p:nvPr/>
          </p:nvGraphicFramePr>
          <p:xfrm>
            <a:off x="4670" y="6240"/>
            <a:ext cx="4480" cy="2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3" imgW="2844800" imgH="1549400" progId="Equation.DSMT4">
                    <p:embed/>
                  </p:oleObj>
                </mc:Choice>
                <mc:Fallback>
                  <p:oleObj name="" r:id="rId3" imgW="2844800" imgH="15494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70" y="6240"/>
                          <a:ext cx="4480" cy="2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对象 34819"/>
            <p:cNvGraphicFramePr/>
            <p:nvPr/>
          </p:nvGraphicFramePr>
          <p:xfrm>
            <a:off x="1990" y="7982"/>
            <a:ext cx="8040" cy="20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" imgW="5105400" imgH="1308100" progId="Equation.DSMT4">
                    <p:embed/>
                  </p:oleObj>
                </mc:Choice>
                <mc:Fallback>
                  <p:oleObj name="" r:id="rId5" imgW="5105400" imgH="13081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90" y="7982"/>
                          <a:ext cx="8040" cy="20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2" name="对象 30727"/>
          <p:cNvGraphicFramePr/>
          <p:nvPr>
            <p:custDataLst>
              <p:tags r:id="rId7"/>
            </p:custDataLst>
          </p:nvPr>
        </p:nvGraphicFramePr>
        <p:xfrm>
          <a:off x="1016000" y="3563938"/>
          <a:ext cx="707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8" imgW="7073900" imgH="889000" progId="Equation.DSMT4">
                  <p:embed/>
                </p:oleObj>
              </mc:Choice>
              <mc:Fallback>
                <p:oleObj name="" r:id="rId8" imgW="7073900" imgH="8890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6000" y="3563938"/>
                        <a:ext cx="7073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矩形 2056"/>
          <p:cNvSpPr/>
          <p:nvPr/>
        </p:nvSpPr>
        <p:spPr>
          <a:xfrm>
            <a:off x="928688" y="966788"/>
            <a:ext cx="5105400" cy="9064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复习：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00" name="对象 3074"/>
          <p:cNvGraphicFramePr/>
          <p:nvPr/>
        </p:nvGraphicFramePr>
        <p:xfrm>
          <a:off x="928688" y="2017713"/>
          <a:ext cx="687546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6870700" imgH="1459865" progId="Equation.DSMT4">
                  <p:embed/>
                </p:oleObj>
              </mc:Choice>
              <mc:Fallback>
                <p:oleObj name="" r:id="rId3" imgW="6870700" imgH="1459865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2017713"/>
                        <a:ext cx="6875462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1"/>
          <p:cNvGraphicFramePr/>
          <p:nvPr/>
        </p:nvGraphicFramePr>
        <p:xfrm>
          <a:off x="928688" y="3794125"/>
          <a:ext cx="711835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7112000" imgH="1459865" progId="Equation.DSMT4">
                  <p:embed/>
                </p:oleObj>
              </mc:Choice>
              <mc:Fallback>
                <p:oleObj name="" r:id="rId5" imgW="7112000" imgH="1459865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88" y="3794125"/>
                        <a:ext cx="7118350" cy="1458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530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2531" name="对象 34820"/>
          <p:cNvGraphicFramePr/>
          <p:nvPr/>
        </p:nvGraphicFramePr>
        <p:xfrm>
          <a:off x="387350" y="2619375"/>
          <a:ext cx="654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6540500" imgH="444500" progId="Equation.DSMT4">
                  <p:embed/>
                </p:oleObj>
              </mc:Choice>
              <mc:Fallback>
                <p:oleObj name="" r:id="rId3" imgW="6540500" imgH="4445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350" y="2619375"/>
                        <a:ext cx="6540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34821"/>
          <p:cNvGraphicFramePr/>
          <p:nvPr/>
        </p:nvGraphicFramePr>
        <p:xfrm>
          <a:off x="387350" y="3159125"/>
          <a:ext cx="4267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4267200" imgH="1866900" progId="Equation.DSMT4">
                  <p:embed/>
                </p:oleObj>
              </mc:Choice>
              <mc:Fallback>
                <p:oleObj name="" r:id="rId5" imgW="4267200" imgH="18669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350" y="3159125"/>
                        <a:ext cx="4267200" cy="186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34822"/>
          <p:cNvGraphicFramePr/>
          <p:nvPr/>
        </p:nvGraphicFramePr>
        <p:xfrm>
          <a:off x="4706938" y="3249613"/>
          <a:ext cx="39878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3987800" imgH="1866900" progId="Equation.DSMT4">
                  <p:embed/>
                </p:oleObj>
              </mc:Choice>
              <mc:Fallback>
                <p:oleObj name="" r:id="rId7" imgW="3987800" imgH="18669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6938" y="3249613"/>
                        <a:ext cx="3987800" cy="186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34823"/>
          <p:cNvGraphicFramePr/>
          <p:nvPr/>
        </p:nvGraphicFramePr>
        <p:xfrm>
          <a:off x="560388" y="5183188"/>
          <a:ext cx="309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3098800" imgH="405765" progId="Equation.DSMT4">
                  <p:embed/>
                </p:oleObj>
              </mc:Choice>
              <mc:Fallback>
                <p:oleObj name="" r:id="rId9" imgW="3098800" imgH="405765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0388" y="5183188"/>
                        <a:ext cx="3098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35841"/>
          <p:cNvGraphicFramePr/>
          <p:nvPr/>
        </p:nvGraphicFramePr>
        <p:xfrm>
          <a:off x="560388" y="5634038"/>
          <a:ext cx="4165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1" imgW="4165600" imgH="1079500" progId="Equation.DSMT4">
                  <p:embed/>
                </p:oleObj>
              </mc:Choice>
              <mc:Fallback>
                <p:oleObj name="" r:id="rId11" imgW="4165600" imgH="10795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0388" y="5634038"/>
                        <a:ext cx="41656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35842"/>
          <p:cNvGraphicFramePr/>
          <p:nvPr/>
        </p:nvGraphicFramePr>
        <p:xfrm>
          <a:off x="4827588" y="5724525"/>
          <a:ext cx="41687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3" imgW="4165600" imgH="1028700" progId="Equation.DSMT4">
                  <p:embed/>
                </p:oleObj>
              </mc:Choice>
              <mc:Fallback>
                <p:oleObj name="" r:id="rId13" imgW="4165600" imgH="10287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27588" y="5724525"/>
                        <a:ext cx="4168775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7" name="组合 4"/>
          <p:cNvGrpSpPr/>
          <p:nvPr/>
        </p:nvGrpSpPr>
        <p:grpSpPr>
          <a:xfrm>
            <a:off x="584200" y="412750"/>
            <a:ext cx="8305800" cy="1963738"/>
            <a:chOff x="1083" y="6240"/>
            <a:chExt cx="13080" cy="3092"/>
          </a:xfrm>
        </p:grpSpPr>
        <p:sp>
          <p:nvSpPr>
            <p:cNvPr id="22538" name="文本框 34817"/>
            <p:cNvSpPr txBox="1"/>
            <p:nvPr>
              <p:custDataLst>
                <p:tags r:id="rId15"/>
              </p:custDataLst>
            </p:nvPr>
          </p:nvSpPr>
          <p:spPr>
            <a:xfrm>
              <a:off x="1083" y="6810"/>
              <a:ext cx="13080" cy="824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1.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设方程组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2539" name="对象 34818"/>
            <p:cNvGraphicFramePr/>
            <p:nvPr>
              <p:custDataLst>
                <p:tags r:id="rId16"/>
              </p:custDataLst>
            </p:nvPr>
          </p:nvGraphicFramePr>
          <p:xfrm>
            <a:off x="4670" y="6240"/>
            <a:ext cx="4480" cy="2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7" imgW="2844800" imgH="1549400" progId="Equation.DSMT4">
                    <p:embed/>
                  </p:oleObj>
                </mc:Choice>
                <mc:Fallback>
                  <p:oleObj name="" r:id="rId17" imgW="2844800" imgH="1549400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670" y="6240"/>
                          <a:ext cx="4480" cy="2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对象 34819"/>
            <p:cNvGraphicFramePr/>
            <p:nvPr>
              <p:custDataLst>
                <p:tags r:id="rId19"/>
              </p:custDataLst>
            </p:nvPr>
          </p:nvGraphicFramePr>
          <p:xfrm>
            <a:off x="1990" y="8012"/>
            <a:ext cx="8040" cy="1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20" imgW="5105400" imgH="838200" progId="Equation.DSMT4">
                    <p:embed/>
                  </p:oleObj>
                </mc:Choice>
                <mc:Fallback>
                  <p:oleObj name="" r:id="rId20" imgW="5105400" imgH="838200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990" y="8012"/>
                          <a:ext cx="8040" cy="1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355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362" name="对象 15362"/>
          <p:cNvGraphicFramePr/>
          <p:nvPr/>
        </p:nvGraphicFramePr>
        <p:xfrm>
          <a:off x="920750" y="1397000"/>
          <a:ext cx="613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6134100" imgH="889000" progId="Equation.DSMT4">
                  <p:embed/>
                </p:oleObj>
              </mc:Choice>
              <mc:Fallback>
                <p:oleObj name="" r:id="rId3" imgW="6134100" imgH="8890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0" y="1397000"/>
                        <a:ext cx="6134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对象 15365"/>
          <p:cNvGraphicFramePr/>
          <p:nvPr/>
        </p:nvGraphicFramePr>
        <p:xfrm>
          <a:off x="1460500" y="3892550"/>
          <a:ext cx="552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5521960" imgH="951865" progId="Equation.DSMT4">
                  <p:embed/>
                </p:oleObj>
              </mc:Choice>
              <mc:Fallback>
                <p:oleObj name="" r:id="rId5" imgW="5521960" imgH="951865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0500" y="3892550"/>
                        <a:ext cx="55245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15368"/>
          <p:cNvGraphicFramePr/>
          <p:nvPr/>
        </p:nvGraphicFramePr>
        <p:xfrm>
          <a:off x="2362200" y="1936750"/>
          <a:ext cx="321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3213100" imgH="838200" progId="Equation.DSMT4">
                  <p:embed/>
                </p:oleObj>
              </mc:Choice>
              <mc:Fallback>
                <p:oleObj name="" r:id="rId7" imgW="3213100" imgH="8382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1936750"/>
                        <a:ext cx="3213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5371"/>
          <p:cNvGraphicFramePr/>
          <p:nvPr/>
        </p:nvGraphicFramePr>
        <p:xfrm>
          <a:off x="2286000" y="2851150"/>
          <a:ext cx="2362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2360930" imgH="901065" progId="Equation.DSMT4">
                  <p:embed/>
                </p:oleObj>
              </mc:Choice>
              <mc:Fallback>
                <p:oleObj name="" r:id="rId9" imgW="2360930" imgH="901065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2851150"/>
                        <a:ext cx="23622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15374"/>
          <p:cNvGraphicFramePr/>
          <p:nvPr/>
        </p:nvGraphicFramePr>
        <p:xfrm>
          <a:off x="2076450" y="4451350"/>
          <a:ext cx="5029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5029200" imgH="1066800" progId="Equation.DSMT4">
                  <p:embed/>
                </p:oleObj>
              </mc:Choice>
              <mc:Fallback>
                <p:oleObj name="" r:id="rId11" imgW="5029200" imgH="10668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76450" y="4451350"/>
                        <a:ext cx="5029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15375"/>
          <p:cNvGraphicFramePr/>
          <p:nvPr/>
        </p:nvGraphicFramePr>
        <p:xfrm>
          <a:off x="755650" y="317500"/>
          <a:ext cx="717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3" imgW="7174865" imgH="1016000" progId="Equation.DSMT4">
                  <p:embed/>
                </p:oleObj>
              </mc:Choice>
              <mc:Fallback>
                <p:oleObj name="" r:id="rId13" imgW="7174865" imgH="10160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650" y="317500"/>
                        <a:ext cx="7175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"/>
          <p:cNvGraphicFramePr/>
          <p:nvPr/>
        </p:nvGraphicFramePr>
        <p:xfrm>
          <a:off x="3178175" y="5518150"/>
          <a:ext cx="2616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5" imgW="2616200" imgH="1397000" progId="Equation.DSMT4">
                  <p:embed/>
                </p:oleObj>
              </mc:Choice>
              <mc:Fallback>
                <p:oleObj name="" r:id="rId15" imgW="2616200" imgH="13970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8175" y="5518150"/>
                        <a:ext cx="2616200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文本框 14343"/>
          <p:cNvSpPr txBox="1"/>
          <p:nvPr/>
        </p:nvSpPr>
        <p:spPr>
          <a:xfrm>
            <a:off x="1562100" y="589915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整理得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  <p:bldP spid="1536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矩形 2056"/>
          <p:cNvSpPr/>
          <p:nvPr/>
        </p:nvSpPr>
        <p:spPr>
          <a:xfrm>
            <a:off x="533400" y="152400"/>
            <a:ext cx="5105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一、一个方程的情形</a:t>
            </a: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5124" name="对象 2057"/>
          <p:cNvGraphicFramePr/>
          <p:nvPr/>
        </p:nvGraphicFramePr>
        <p:xfrm>
          <a:off x="663575" y="1801813"/>
          <a:ext cx="6845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6845300" imgH="2438400" progId="Equation.DSMT4">
                  <p:embed/>
                </p:oleObj>
              </mc:Choice>
              <mc:Fallback>
                <p:oleObj name="" r:id="rId3" imgW="6845300" imgH="24384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575" y="1801813"/>
                        <a:ext cx="68453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对象 3074"/>
          <p:cNvGraphicFramePr/>
          <p:nvPr/>
        </p:nvGraphicFramePr>
        <p:xfrm>
          <a:off x="663416" y="1133475"/>
          <a:ext cx="226250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2260600" imgH="495300" progId="Equation.DSMT4">
                  <p:embed/>
                </p:oleObj>
              </mc:Choice>
              <mc:Fallback>
                <p:oleObj name="" r:id="rId5" imgW="2260600" imgH="4953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416" y="1133475"/>
                        <a:ext cx="226250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87375" y="4391025"/>
          <a:ext cx="823595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8255000" imgH="2260600" progId="Equation.DSMT4">
                  <p:embed/>
                </p:oleObj>
              </mc:Choice>
              <mc:Fallback>
                <p:oleObj name="" r:id="rId7" imgW="8255000" imgH="22606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375" y="4391025"/>
                        <a:ext cx="8235950" cy="223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1"/>
          <p:cNvSpPr txBox="1"/>
          <p:nvPr/>
        </p:nvSpPr>
        <p:spPr>
          <a:xfrm>
            <a:off x="6011863" y="5768975"/>
            <a:ext cx="22510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（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宋体" panose="02010600030101010101" pitchFamily="2" charset="-122"/>
              </a:rPr>
              <a:t>证明略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）</a:t>
            </a: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14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147" name="对象 3076"/>
          <p:cNvGraphicFramePr/>
          <p:nvPr/>
        </p:nvGraphicFramePr>
        <p:xfrm>
          <a:off x="2592388" y="2089150"/>
          <a:ext cx="28336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2831465" imgH="545465" progId="Equation.DSMT4">
                  <p:embed/>
                </p:oleObj>
              </mc:Choice>
              <mc:Fallback>
                <p:oleObj name="" r:id="rId3" imgW="2831465" imgH="54546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388" y="2089150"/>
                        <a:ext cx="2833687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3078"/>
          <p:cNvGraphicFramePr/>
          <p:nvPr/>
        </p:nvGraphicFramePr>
        <p:xfrm>
          <a:off x="2636838" y="3159125"/>
          <a:ext cx="863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862965" imgH="901700" progId="Equation.DSMT4">
                  <p:embed/>
                </p:oleObj>
              </mc:Choice>
              <mc:Fallback>
                <p:oleObj name="" r:id="rId5" imgW="862965" imgH="9017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6838" y="3159125"/>
                        <a:ext cx="863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3081"/>
          <p:cNvGraphicFramePr/>
          <p:nvPr/>
        </p:nvGraphicFramePr>
        <p:xfrm>
          <a:off x="2636838" y="3968750"/>
          <a:ext cx="210978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2108200" imgH="1002665" progId="Equation.DSMT4">
                  <p:embed/>
                </p:oleObj>
              </mc:Choice>
              <mc:Fallback>
                <p:oleObj name="" r:id="rId7" imgW="2108200" imgH="100266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6838" y="3968750"/>
                        <a:ext cx="2109787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3082"/>
          <p:cNvGraphicFramePr/>
          <p:nvPr/>
        </p:nvGraphicFramePr>
        <p:xfrm>
          <a:off x="3536950" y="2951163"/>
          <a:ext cx="114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1143000" imgH="838200" progId="Equation.DSMT4">
                  <p:embed/>
                </p:oleObj>
              </mc:Choice>
              <mc:Fallback>
                <p:oleObj name="" r:id="rId9" imgW="1143000" imgH="838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36950" y="2951163"/>
                        <a:ext cx="1143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3083"/>
          <p:cNvGraphicFramePr/>
          <p:nvPr/>
        </p:nvGraphicFramePr>
        <p:xfrm>
          <a:off x="4797425" y="32480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495300" imgH="316865" progId="Equation.DSMT4">
                  <p:embed/>
                </p:oleObj>
              </mc:Choice>
              <mc:Fallback>
                <p:oleObj name="" r:id="rId11" imgW="495300" imgH="316865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97425" y="3248025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2057"/>
          <p:cNvGraphicFramePr/>
          <p:nvPr>
            <p:custDataLst>
              <p:tags r:id="rId13"/>
            </p:custDataLst>
          </p:nvPr>
        </p:nvGraphicFramePr>
        <p:xfrm>
          <a:off x="1187450" y="1257300"/>
          <a:ext cx="421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4" imgW="4216400" imgH="495300" progId="Equation.DSMT4">
                  <p:embed/>
                </p:oleObj>
              </mc:Choice>
              <mc:Fallback>
                <p:oleObj name="" r:id="rId14" imgW="4216400" imgH="4953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87450" y="1257300"/>
                        <a:ext cx="4216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241425" y="5138738"/>
            <a:ext cx="5445125" cy="1350962"/>
            <a:chOff x="1955" y="8093"/>
            <a:chExt cx="8576" cy="2126"/>
          </a:xfrm>
        </p:grpSpPr>
        <p:graphicFrame>
          <p:nvGraphicFramePr>
            <p:cNvPr id="6154" name="对象 3081"/>
            <p:cNvGraphicFramePr/>
            <p:nvPr>
              <p:custDataLst>
                <p:tags r:id="rId16"/>
              </p:custDataLst>
            </p:nvPr>
          </p:nvGraphicFramePr>
          <p:xfrm>
            <a:off x="2735" y="8305"/>
            <a:ext cx="6146" cy="1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7" imgW="3898900" imgH="1002665" progId="Equation.DSMT4">
                    <p:embed/>
                  </p:oleObj>
                </mc:Choice>
                <mc:Fallback>
                  <p:oleObj name="" r:id="rId17" imgW="3898900" imgH="1002665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35" y="8305"/>
                          <a:ext cx="6146" cy="15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圆角矩形 5"/>
            <p:cNvSpPr/>
            <p:nvPr/>
          </p:nvSpPr>
          <p:spPr>
            <a:xfrm>
              <a:off x="1955" y="8093"/>
              <a:ext cx="8576" cy="212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170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4098"/>
          <p:cNvSpPr txBox="1"/>
          <p:nvPr/>
        </p:nvSpPr>
        <p:spPr>
          <a:xfrm>
            <a:off x="787400" y="25146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1" name="文本框 4099"/>
          <p:cNvSpPr txBox="1"/>
          <p:nvPr/>
        </p:nvSpPr>
        <p:spPr>
          <a:xfrm>
            <a:off x="1473200" y="2528888"/>
            <a:ext cx="685800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72" name="对象 4100"/>
          <p:cNvGraphicFramePr/>
          <p:nvPr/>
        </p:nvGraphicFramePr>
        <p:xfrm>
          <a:off x="2235200" y="2532063"/>
          <a:ext cx="3175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3262630" imgH="495300" progId="Equation.DSMT4">
                  <p:embed/>
                </p:oleObj>
              </mc:Choice>
              <mc:Fallback>
                <p:oleObj name="" r:id="rId3" imgW="3262630" imgH="495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5200" y="2532063"/>
                        <a:ext cx="31750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文本框 4101"/>
          <p:cNvSpPr txBox="1"/>
          <p:nvPr/>
        </p:nvSpPr>
        <p:spPr>
          <a:xfrm>
            <a:off x="1339850" y="3117850"/>
            <a:ext cx="6858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74" name="对象 4102"/>
          <p:cNvGraphicFramePr/>
          <p:nvPr/>
        </p:nvGraphicFramePr>
        <p:xfrm>
          <a:off x="2176463" y="3195638"/>
          <a:ext cx="14239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1320165" imgH="431800" progId="Equation.DSMT4">
                  <p:embed/>
                </p:oleObj>
              </mc:Choice>
              <mc:Fallback>
                <p:oleObj name="" r:id="rId5" imgW="1320165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6463" y="3195638"/>
                        <a:ext cx="1423987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4103"/>
          <p:cNvGraphicFramePr/>
          <p:nvPr/>
        </p:nvGraphicFramePr>
        <p:xfrm>
          <a:off x="3776663" y="3235325"/>
          <a:ext cx="12731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320165" imgH="482600" progId="Equation.DSMT4">
                  <p:embed/>
                </p:oleObj>
              </mc:Choice>
              <mc:Fallback>
                <p:oleObj name="" r:id="rId7" imgW="1320165" imgH="482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6663" y="3235325"/>
                        <a:ext cx="127317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4104"/>
          <p:cNvGraphicFramePr/>
          <p:nvPr/>
        </p:nvGraphicFramePr>
        <p:xfrm>
          <a:off x="2286000" y="3875088"/>
          <a:ext cx="15748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1624965" imgH="393700" progId="Equation.3">
                  <p:embed/>
                </p:oleObj>
              </mc:Choice>
              <mc:Fallback>
                <p:oleObj name="" r:id="rId9" imgW="1624965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3875088"/>
                        <a:ext cx="1574800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对象 4105"/>
          <p:cNvGraphicFramePr/>
          <p:nvPr/>
        </p:nvGraphicFramePr>
        <p:xfrm>
          <a:off x="4286250" y="3803650"/>
          <a:ext cx="2324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2322830" imgH="482600" progId="Equation.DSMT4">
                  <p:embed/>
                </p:oleObj>
              </mc:Choice>
              <mc:Fallback>
                <p:oleObj name="" r:id="rId11" imgW="2322830" imgH="482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86250" y="3803650"/>
                        <a:ext cx="23241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对象 4107"/>
          <p:cNvGraphicFramePr/>
          <p:nvPr/>
        </p:nvGraphicFramePr>
        <p:xfrm>
          <a:off x="725488" y="368300"/>
          <a:ext cx="7327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3" imgW="7327900" imgH="2095500" progId="Equation.DSMT4">
                  <p:embed/>
                </p:oleObj>
              </mc:Choice>
              <mc:Fallback>
                <p:oleObj name="" r:id="rId13" imgW="7327900" imgH="20955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5488" y="368300"/>
                        <a:ext cx="7327900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4108"/>
          <p:cNvGraphicFramePr/>
          <p:nvPr/>
        </p:nvGraphicFramePr>
        <p:xfrm>
          <a:off x="684213" y="4419600"/>
          <a:ext cx="73691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5" imgW="7366000" imgH="1130300" progId="Equation.DSMT4">
                  <p:embed/>
                </p:oleObj>
              </mc:Choice>
              <mc:Fallback>
                <p:oleObj name="" r:id="rId15" imgW="7366000" imgH="1130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4213" y="4419600"/>
                        <a:ext cx="7369175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对象 4112"/>
          <p:cNvGraphicFramePr/>
          <p:nvPr/>
        </p:nvGraphicFramePr>
        <p:xfrm>
          <a:off x="2216150" y="5651500"/>
          <a:ext cx="156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7" imgW="1561465" imgH="989965" progId="Equation.DSMT4">
                  <p:embed/>
                </p:oleObj>
              </mc:Choice>
              <mc:Fallback>
                <p:oleObj name="" r:id="rId17" imgW="1561465" imgH="98996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16150" y="5651500"/>
                        <a:ext cx="15621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 txBox="1"/>
          <p:nvPr/>
        </p:nvSpPr>
        <p:spPr>
          <a:xfrm>
            <a:off x="5187950" y="3178175"/>
            <a:ext cx="41338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且在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(0,1)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的任何邻域内连续。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47" name="对象 3076"/>
          <p:cNvGraphicFramePr/>
          <p:nvPr>
            <p:custDataLst>
              <p:tags r:id="rId19"/>
            </p:custDataLst>
          </p:nvPr>
        </p:nvGraphicFramePr>
        <p:xfrm>
          <a:off x="3908425" y="5643563"/>
          <a:ext cx="9667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0" imgW="965200" imgH="914400" progId="Equation.DSMT4">
                  <p:embed/>
                </p:oleObj>
              </mc:Choice>
              <mc:Fallback>
                <p:oleObj name="" r:id="rId20" imgW="965200" imgH="914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08425" y="5643563"/>
                        <a:ext cx="966788" cy="91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171" grpId="0"/>
      <p:bldP spid="7171" grpId="1"/>
      <p:bldP spid="7173" grpId="0"/>
      <p:bldP spid="717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19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196" name="对象 6147"/>
          <p:cNvGraphicFramePr/>
          <p:nvPr/>
        </p:nvGraphicFramePr>
        <p:xfrm>
          <a:off x="1981200" y="2628900"/>
          <a:ext cx="22860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286000" imgH="1308100" progId="Equation.DSMT4">
                  <p:embed/>
                </p:oleObj>
              </mc:Choice>
              <mc:Fallback>
                <p:oleObj name="" r:id="rId3" imgW="2286000" imgH="1308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628900"/>
                        <a:ext cx="22860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6154"/>
          <p:cNvGraphicFramePr/>
          <p:nvPr/>
        </p:nvGraphicFramePr>
        <p:xfrm>
          <a:off x="4481513" y="2663825"/>
          <a:ext cx="312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3124200" imgH="914400" progId="Equation.DSMT4">
                  <p:embed/>
                </p:oleObj>
              </mc:Choice>
              <mc:Fallback>
                <p:oleObj name="" r:id="rId5" imgW="3124200" imgH="9144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1513" y="2663825"/>
                        <a:ext cx="3124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"/>
          <p:cNvGrpSpPr/>
          <p:nvPr/>
        </p:nvGrpSpPr>
        <p:grpSpPr>
          <a:xfrm>
            <a:off x="522288" y="1177925"/>
            <a:ext cx="8229600" cy="955675"/>
            <a:chOff x="822" y="1289"/>
            <a:chExt cx="12960" cy="1503"/>
          </a:xfrm>
        </p:grpSpPr>
        <p:sp>
          <p:nvSpPr>
            <p:cNvPr id="8198" name="文本框 6145"/>
            <p:cNvSpPr txBox="1"/>
            <p:nvPr/>
          </p:nvSpPr>
          <p:spPr>
            <a:xfrm>
              <a:off x="822" y="1289"/>
              <a:ext cx="12960" cy="1503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当然也可将方程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的两端关于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求导，并注意到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y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x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的函数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y 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= 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f 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), 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得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8199" name="对象 3076"/>
            <p:cNvGraphicFramePr/>
            <p:nvPr>
              <p:custDataLst>
                <p:tags r:id="rId7"/>
              </p:custDataLst>
            </p:nvPr>
          </p:nvGraphicFramePr>
          <p:xfrm>
            <a:off x="5498" y="1289"/>
            <a:ext cx="3325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8" imgW="2108200" imgH="469900" progId="Equation.DSMT4">
                    <p:embed/>
                  </p:oleObj>
                </mc:Choice>
                <mc:Fallback>
                  <p:oleObj name="" r:id="rId8" imgW="2108200" imgH="4699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498" y="1289"/>
                          <a:ext cx="3325" cy="7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21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220" name="对象 8198"/>
          <p:cNvGraphicFramePr/>
          <p:nvPr/>
        </p:nvGraphicFramePr>
        <p:xfrm>
          <a:off x="533400" y="990600"/>
          <a:ext cx="79629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7962900" imgH="2400300" progId="Equation.DSMT4">
                  <p:embed/>
                </p:oleObj>
              </mc:Choice>
              <mc:Fallback>
                <p:oleObj name="" r:id="rId3" imgW="7962900" imgH="24003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990600"/>
                        <a:ext cx="7962900" cy="240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84200" y="3602038"/>
          <a:ext cx="7880350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7899400" imgH="2857500" progId="Equation.DSMT4">
                  <p:embed/>
                </p:oleObj>
              </mc:Choice>
              <mc:Fallback>
                <p:oleObj name="" r:id="rId5" imgW="7899400" imgH="28575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4200" y="3602038"/>
                        <a:ext cx="7880350" cy="2824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对象 3074"/>
          <p:cNvGraphicFramePr/>
          <p:nvPr>
            <p:custDataLst>
              <p:tags r:id="rId7"/>
            </p:custDataLst>
          </p:nvPr>
        </p:nvGraphicFramePr>
        <p:xfrm>
          <a:off x="521811" y="368300"/>
          <a:ext cx="2581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8" imgW="2578100" imgH="495300" progId="Equation.DSMT4">
                  <p:embed/>
                </p:oleObj>
              </mc:Choice>
              <mc:Fallback>
                <p:oleObj name="" r:id="rId8" imgW="2578100" imgH="4953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1811" y="368300"/>
                        <a:ext cx="25812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4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43" name="对象 9219"/>
          <p:cNvGraphicFramePr/>
          <p:nvPr/>
        </p:nvGraphicFramePr>
        <p:xfrm>
          <a:off x="1152525" y="1763713"/>
          <a:ext cx="3517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3517265" imgH="545465" progId="Equation.DSMT4">
                  <p:embed/>
                </p:oleObj>
              </mc:Choice>
              <mc:Fallback>
                <p:oleObj name="" r:id="rId3" imgW="3517265" imgH="54546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1763713"/>
                        <a:ext cx="35179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9222"/>
          <p:cNvGraphicFramePr/>
          <p:nvPr/>
        </p:nvGraphicFramePr>
        <p:xfrm>
          <a:off x="1150938" y="2933700"/>
          <a:ext cx="8636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862965" imgH="901700" progId="Equation.DSMT4">
                  <p:embed/>
                </p:oleObj>
              </mc:Choice>
              <mc:Fallback>
                <p:oleObj name="" r:id="rId5" imgW="862965" imgH="9017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0938" y="2933700"/>
                        <a:ext cx="863600" cy="90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9228"/>
          <p:cNvGraphicFramePr/>
          <p:nvPr/>
        </p:nvGraphicFramePr>
        <p:xfrm>
          <a:off x="2057400" y="2743200"/>
          <a:ext cx="106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1066800" imgH="838200" progId="Equation.DSMT4">
                  <p:embed/>
                </p:oleObj>
              </mc:Choice>
              <mc:Fallback>
                <p:oleObj name="" r:id="rId7" imgW="1066800" imgH="8382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2743200"/>
                        <a:ext cx="1066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9229"/>
          <p:cNvGraphicFramePr/>
          <p:nvPr/>
        </p:nvGraphicFramePr>
        <p:xfrm>
          <a:off x="3219450" y="3022600"/>
          <a:ext cx="774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774065" imgH="355600" progId="Equation.DSMT4">
                  <p:embed/>
                </p:oleObj>
              </mc:Choice>
              <mc:Fallback>
                <p:oleObj name="" r:id="rId9" imgW="774065" imgH="355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9450" y="3022600"/>
                        <a:ext cx="7747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9230"/>
          <p:cNvGraphicFramePr/>
          <p:nvPr/>
        </p:nvGraphicFramePr>
        <p:xfrm>
          <a:off x="4121150" y="2743200"/>
          <a:ext cx="185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1854200" imgH="914400" progId="Equation.DSMT4">
                  <p:embed/>
                </p:oleObj>
              </mc:Choice>
              <mc:Fallback>
                <p:oleObj name="" r:id="rId11" imgW="1854200" imgH="9144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21150" y="2743200"/>
                        <a:ext cx="1854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9234"/>
          <p:cNvGraphicFramePr/>
          <p:nvPr/>
        </p:nvGraphicFramePr>
        <p:xfrm>
          <a:off x="1751013" y="3949700"/>
          <a:ext cx="36226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3" imgW="3619500" imgH="1485900" progId="Equation.DSMT4">
                  <p:embed/>
                </p:oleObj>
              </mc:Choice>
              <mc:Fallback>
                <p:oleObj name="" r:id="rId13" imgW="3619500" imgH="14859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51013" y="3949700"/>
                        <a:ext cx="3622675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对象 2057"/>
          <p:cNvGraphicFramePr/>
          <p:nvPr>
            <p:custDataLst>
              <p:tags r:id="rId15"/>
            </p:custDataLst>
          </p:nvPr>
        </p:nvGraphicFramePr>
        <p:xfrm>
          <a:off x="1466850" y="1087438"/>
          <a:ext cx="4826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6" imgW="4826000" imgH="495300" progId="Equation.DSMT4">
                  <p:embed/>
                </p:oleObj>
              </mc:Choice>
              <mc:Fallback>
                <p:oleObj name="" r:id="rId16" imgW="4826000" imgH="4953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66850" y="1087438"/>
                        <a:ext cx="4826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285875" y="5229225"/>
            <a:ext cx="6572250" cy="1438275"/>
            <a:chOff x="2026" y="8235"/>
            <a:chExt cx="10348" cy="2266"/>
          </a:xfrm>
        </p:grpSpPr>
        <p:graphicFrame>
          <p:nvGraphicFramePr>
            <p:cNvPr id="10251" name="对象 2057"/>
            <p:cNvGraphicFramePr/>
            <p:nvPr>
              <p:custDataLst>
                <p:tags r:id="rId18"/>
              </p:custDataLst>
            </p:nvPr>
          </p:nvGraphicFramePr>
          <p:xfrm>
            <a:off x="2310" y="8452"/>
            <a:ext cx="9700" cy="1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9" imgW="6159500" imgH="1028700" progId="Equation.DSMT4">
                    <p:embed/>
                  </p:oleObj>
                </mc:Choice>
                <mc:Fallback>
                  <p:oleObj name="" r:id="rId19" imgW="6159500" imgH="10287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10" y="8452"/>
                          <a:ext cx="9700" cy="16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圆角矩形 3"/>
            <p:cNvSpPr/>
            <p:nvPr/>
          </p:nvSpPr>
          <p:spPr>
            <a:xfrm>
              <a:off x="2026" y="8235"/>
              <a:ext cx="10348" cy="226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26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1266"/>
          <p:cNvSpPr txBox="1"/>
          <p:nvPr/>
        </p:nvSpPr>
        <p:spPr>
          <a:xfrm>
            <a:off x="603250" y="136683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7" name="文本框 11267"/>
          <p:cNvSpPr txBox="1"/>
          <p:nvPr/>
        </p:nvSpPr>
        <p:spPr>
          <a:xfrm>
            <a:off x="1289050" y="1366838"/>
            <a:ext cx="6858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文本框 11268"/>
          <p:cNvSpPr txBox="1"/>
          <p:nvPr/>
        </p:nvSpPr>
        <p:spPr>
          <a:xfrm>
            <a:off x="755650" y="2179638"/>
            <a:ext cx="6858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269" name="对象 11269"/>
          <p:cNvGraphicFramePr/>
          <p:nvPr/>
        </p:nvGraphicFramePr>
        <p:xfrm>
          <a:off x="2063750" y="1395413"/>
          <a:ext cx="430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4305300" imgH="469900" progId="Equation.3">
                  <p:embed/>
                </p:oleObj>
              </mc:Choice>
              <mc:Fallback>
                <p:oleObj name="" r:id="rId3" imgW="4305300" imgH="469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50" y="1395413"/>
                        <a:ext cx="4305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70"/>
          <p:cNvGraphicFramePr/>
          <p:nvPr/>
        </p:nvGraphicFramePr>
        <p:xfrm>
          <a:off x="1543050" y="2293938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1320165" imgH="431800" progId="Equation.DSMT4">
                  <p:embed/>
                </p:oleObj>
              </mc:Choice>
              <mc:Fallback>
                <p:oleObj name="" r:id="rId5" imgW="1320165" imgH="4318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50" y="2293938"/>
                        <a:ext cx="1320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11271"/>
          <p:cNvGraphicFramePr/>
          <p:nvPr/>
        </p:nvGraphicFramePr>
        <p:xfrm>
          <a:off x="3111500" y="2287588"/>
          <a:ext cx="172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1726565" imgH="444500" progId="Equation.DSMT4">
                  <p:embed/>
                </p:oleObj>
              </mc:Choice>
              <mc:Fallback>
                <p:oleObj name="" r:id="rId7" imgW="1726565" imgH="444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1500" y="2287588"/>
                        <a:ext cx="1727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11272"/>
          <p:cNvGraphicFramePr/>
          <p:nvPr/>
        </p:nvGraphicFramePr>
        <p:xfrm>
          <a:off x="5283200" y="2057400"/>
          <a:ext cx="276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2768600" imgH="939800" progId="Equation.DSMT4">
                  <p:embed/>
                </p:oleObj>
              </mc:Choice>
              <mc:Fallback>
                <p:oleObj name="" r:id="rId9" imgW="2768600" imgH="939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83200" y="2057400"/>
                        <a:ext cx="2768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11273"/>
          <p:cNvGraphicFramePr/>
          <p:nvPr/>
        </p:nvGraphicFramePr>
        <p:xfrm>
          <a:off x="857250" y="3302000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609600" imgH="927100" progId="Equation.3">
                  <p:embed/>
                </p:oleObj>
              </mc:Choice>
              <mc:Fallback>
                <p:oleObj name="" r:id="rId11" imgW="609600" imgH="9271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7250" y="3302000"/>
                        <a:ext cx="609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对象 11274"/>
          <p:cNvGraphicFramePr/>
          <p:nvPr/>
        </p:nvGraphicFramePr>
        <p:xfrm>
          <a:off x="1543050" y="2971800"/>
          <a:ext cx="22860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3" imgW="2400300" imgH="1384300" progId="Equation.3">
                  <p:embed/>
                </p:oleObj>
              </mc:Choice>
              <mc:Fallback>
                <p:oleObj name="" r:id="rId13" imgW="2400300" imgH="1384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43050" y="2971800"/>
                        <a:ext cx="2286000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11275"/>
          <p:cNvGraphicFramePr/>
          <p:nvPr/>
        </p:nvGraphicFramePr>
        <p:xfrm>
          <a:off x="3905250" y="2955925"/>
          <a:ext cx="27305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5" imgW="2882900" imgH="1409700" progId="Equation.DSMT4">
                  <p:embed/>
                </p:oleObj>
              </mc:Choice>
              <mc:Fallback>
                <p:oleObj name="" r:id="rId15" imgW="2882900" imgH="14097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05250" y="2955925"/>
                        <a:ext cx="2730500" cy="1336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对象 11276"/>
          <p:cNvGraphicFramePr/>
          <p:nvPr/>
        </p:nvGraphicFramePr>
        <p:xfrm>
          <a:off x="6759575" y="3340100"/>
          <a:ext cx="224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7" imgW="2246630" imgH="951865" progId="Equation.3">
                  <p:embed/>
                </p:oleObj>
              </mc:Choice>
              <mc:Fallback>
                <p:oleObj name="" r:id="rId17" imgW="2246630" imgH="9518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59575" y="3340100"/>
                        <a:ext cx="2247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对象 11277"/>
          <p:cNvGraphicFramePr/>
          <p:nvPr/>
        </p:nvGraphicFramePr>
        <p:xfrm>
          <a:off x="781050" y="361950"/>
          <a:ext cx="532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9" imgW="5321300" imgH="889000" progId="Equation.DSMT4">
                  <p:embed/>
                </p:oleObj>
              </mc:Choice>
              <mc:Fallback>
                <p:oleObj name="" r:id="rId19" imgW="5321300" imgH="8890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1050" y="361950"/>
                        <a:ext cx="5321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11266"/>
          <p:cNvSpPr txBox="1"/>
          <p:nvPr>
            <p:custDataLst>
              <p:tags r:id="rId21"/>
            </p:custDataLst>
          </p:nvPr>
        </p:nvSpPr>
        <p:spPr>
          <a:xfrm>
            <a:off x="611188" y="4373563"/>
            <a:ext cx="8075612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另解：方程两边对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求导两次可得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对象 11277"/>
          <p:cNvGraphicFramePr/>
          <p:nvPr/>
        </p:nvGraphicFramePr>
        <p:xfrm>
          <a:off x="1781175" y="4913313"/>
          <a:ext cx="317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2" imgW="3175000" imgH="838200" progId="Equation.DSMT4">
                  <p:embed/>
                </p:oleObj>
              </mc:Choice>
              <mc:Fallback>
                <p:oleObj name="" r:id="rId22" imgW="3175000" imgH="838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81175" y="4913313"/>
                        <a:ext cx="3175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1277"/>
          <p:cNvGraphicFramePr/>
          <p:nvPr/>
        </p:nvGraphicFramePr>
        <p:xfrm>
          <a:off x="296863" y="5805488"/>
          <a:ext cx="458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4" imgW="4584700" imgH="889000" progId="Equation.DSMT4">
                  <p:embed/>
                </p:oleObj>
              </mc:Choice>
              <mc:Fallback>
                <p:oleObj name="" r:id="rId24" imgW="4584700" imgH="8890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96863" y="5805488"/>
                        <a:ext cx="4584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1277"/>
          <p:cNvGraphicFramePr/>
          <p:nvPr/>
        </p:nvGraphicFramePr>
        <p:xfrm>
          <a:off x="5246688" y="5318125"/>
          <a:ext cx="335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6" imgW="3352800" imgH="965200" progId="Equation.DSMT4">
                  <p:embed/>
                </p:oleObj>
              </mc:Choice>
              <mc:Fallback>
                <p:oleObj name="" r:id="rId26" imgW="3352800" imgH="965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246688" y="5318125"/>
                        <a:ext cx="3352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267" grpId="0"/>
      <p:bldP spid="11267" grpId="1"/>
      <p:bldP spid="11268" grpId="0"/>
      <p:bldP spid="11268" grpId="1"/>
      <p:bldP spid="3" grpId="0"/>
      <p:bldP spid="3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commondata" val="eyJoZGlkIjoiZWQzMmVjZGJjMzkzZDc3ZDdiMmQ4NTJkMjVkZDlmYmE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全屏显示(4:3)</PresentationFormat>
  <Paragraphs>80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117</vt:i4>
      </vt:variant>
      <vt:variant>
        <vt:lpstr>幻灯片标题</vt:lpstr>
      </vt:variant>
      <vt:variant>
        <vt:i4>21</vt:i4>
      </vt:variant>
    </vt:vector>
  </HeadingPairs>
  <TitlesOfParts>
    <vt:vector size="149" baseType="lpstr">
      <vt:lpstr>Arial</vt:lpstr>
      <vt:lpstr>宋体</vt:lpstr>
      <vt:lpstr>Wingdings</vt:lpstr>
      <vt:lpstr>Times New Roman</vt:lpstr>
      <vt:lpstr>黑体</vt:lpstr>
      <vt:lpstr>华文新魏</vt:lpstr>
      <vt:lpstr>微软雅黑</vt:lpstr>
      <vt:lpstr>Arial Unicode MS</vt:lpstr>
      <vt:lpstr>Calibri</vt:lpstr>
      <vt:lpstr>默认设计模板</vt:lpstr>
      <vt:lpstr>1_默认设计模板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傅英定</dc:creator>
  <cp:lastModifiedBy>想你</cp:lastModifiedBy>
  <cp:revision>77</cp:revision>
  <dcterms:created xsi:type="dcterms:W3CDTF">2001-03-12T08:15:00Z</dcterms:created>
  <dcterms:modified xsi:type="dcterms:W3CDTF">2024-01-05T09:24:27Z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B5EAD2C1BC2942428B24EBF384B3F3AD_13</vt:lpwstr>
  </property>
</Properties>
</file>