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4" r:id="rId3"/>
    <p:sldId id="318" r:id="rId4"/>
    <p:sldId id="319" r:id="rId5"/>
    <p:sldId id="320" r:id="rId6"/>
    <p:sldId id="345" r:id="rId7"/>
    <p:sldId id="321" r:id="rId8"/>
    <p:sldId id="324" r:id="rId9"/>
    <p:sldId id="325" r:id="rId10"/>
    <p:sldId id="326" r:id="rId11"/>
    <p:sldId id="330" r:id="rId12"/>
    <p:sldId id="331" r:id="rId13"/>
    <p:sldId id="332" r:id="rId14"/>
    <p:sldId id="333" r:id="rId15"/>
    <p:sldId id="351" r:id="rId16"/>
    <p:sldId id="334" r:id="rId17"/>
    <p:sldId id="349" r:id="rId18"/>
    <p:sldId id="336" r:id="rId19"/>
    <p:sldId id="337" r:id="rId20"/>
    <p:sldId id="352" r:id="rId21"/>
    <p:sldId id="353" r:id="rId22"/>
    <p:sldId id="355" r:id="rId23"/>
    <p:sldId id="356" r:id="rId24"/>
    <p:sldId id="357" r:id="rId25"/>
    <p:sldId id="358" r:id="rId26"/>
    <p:sldId id="359" r:id="rId27"/>
    <p:sldId id="348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FF"/>
    <a:srgbClr val="06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88470"/>
  </p:normalViewPr>
  <p:slideViewPr>
    <p:cSldViewPr showGuides="1">
      <p:cViewPr varScale="1">
        <p:scale>
          <a:sx n="76" d="100"/>
          <a:sy n="76" d="100"/>
        </p:scale>
        <p:origin x="-1446" y="-96"/>
      </p:cViewPr>
      <p:guideLst>
        <p:guide orient="horz" pos="2136"/>
        <p:guide pos="2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0" Type="http://schemas.openxmlformats.org/officeDocument/2006/relationships/image" Target="../media/image73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3" Type="http://schemas.openxmlformats.org/officeDocument/2006/relationships/image" Target="../media/image131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4" Type="http://schemas.openxmlformats.org/officeDocument/2006/relationships/image" Target="../media/image154.wmf"/><Relationship Id="rId13" Type="http://schemas.openxmlformats.org/officeDocument/2006/relationships/image" Target="../media/image153.wmf"/><Relationship Id="rId12" Type="http://schemas.openxmlformats.org/officeDocument/2006/relationships/image" Target="../media/image152.w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156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0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74.wmf"/><Relationship Id="rId1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61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4" Type="http://schemas.openxmlformats.org/officeDocument/2006/relationships/image" Target="../media/image43.wmf"/><Relationship Id="rId13" Type="http://schemas.openxmlformats.org/officeDocument/2006/relationships/image" Target="../media/image42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png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3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72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2.png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80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79.bin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3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3.wmf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2.png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2.png"/><Relationship Id="rId19" Type="http://schemas.openxmlformats.org/officeDocument/2006/relationships/vmlDrawing" Target="../drawings/vmlDrawing1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00.wmf"/><Relationship Id="rId16" Type="http://schemas.openxmlformats.org/officeDocument/2006/relationships/oleObject" Target="../embeddings/oleObject104.bin"/><Relationship Id="rId15" Type="http://schemas.openxmlformats.org/officeDocument/2006/relationships/image" Target="../media/image99.wmf"/><Relationship Id="rId14" Type="http://schemas.openxmlformats.org/officeDocument/2006/relationships/oleObject" Target="../embeddings/oleObject103.bin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4.wmf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9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3.wmf"/><Relationship Id="rId33" Type="http://schemas.openxmlformats.org/officeDocument/2006/relationships/vmlDrawing" Target="../drawings/vmlDrawing19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31.wmf"/><Relationship Id="rId30" Type="http://schemas.openxmlformats.org/officeDocument/2006/relationships/oleObject" Target="../embeddings/oleObject136.bin"/><Relationship Id="rId3" Type="http://schemas.openxmlformats.org/officeDocument/2006/relationships/oleObject" Target="../embeddings/oleObject124.bin"/><Relationship Id="rId29" Type="http://schemas.openxmlformats.org/officeDocument/2006/relationships/tags" Target="../tags/tag24.xml"/><Relationship Id="rId28" Type="http://schemas.openxmlformats.org/officeDocument/2006/relationships/image" Target="../media/image130.wmf"/><Relationship Id="rId27" Type="http://schemas.openxmlformats.org/officeDocument/2006/relationships/oleObject" Target="../embeddings/oleObject135.bin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image" Target="../media/image129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28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27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6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2.wmf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7.bin"/><Relationship Id="rId22" Type="http://schemas.openxmlformats.org/officeDocument/2006/relationships/vmlDrawing" Target="../drawings/vmlDrawing2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0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35.wmf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1.wmf"/><Relationship Id="rId32" Type="http://schemas.openxmlformats.org/officeDocument/2006/relationships/vmlDrawing" Target="../drawings/vmlDrawing21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54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153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152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51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50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9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44.wmf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24.wmf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59.wmf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4.wmf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3.wmf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77.bin"/><Relationship Id="rId3" Type="http://schemas.openxmlformats.org/officeDocument/2006/relationships/tags" Target="../tags/tag31.xml"/><Relationship Id="rId2" Type="http://schemas.openxmlformats.org/officeDocument/2006/relationships/image" Target="../media/image2.png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20.wmf"/><Relationship Id="rId32" Type="http://schemas.openxmlformats.org/officeDocument/2006/relationships/oleObject" Target="../embeddings/oleObject21.bin"/><Relationship Id="rId31" Type="http://schemas.openxmlformats.org/officeDocument/2006/relationships/image" Target="../media/image19.wmf"/><Relationship Id="rId30" Type="http://schemas.openxmlformats.org/officeDocument/2006/relationships/oleObject" Target="../embeddings/oleObject20.bin"/><Relationship Id="rId3" Type="http://schemas.openxmlformats.org/officeDocument/2006/relationships/oleObject" Target="../embeddings/oleObject5.bin"/><Relationship Id="rId29" Type="http://schemas.openxmlformats.org/officeDocument/2006/relationships/oleObject" Target="../embeddings/oleObject19.bin"/><Relationship Id="rId28" Type="http://schemas.openxmlformats.org/officeDocument/2006/relationships/oleObject" Target="../embeddings/oleObject18.bin"/><Relationship Id="rId27" Type="http://schemas.openxmlformats.org/officeDocument/2006/relationships/image" Target="../media/image18.wmf"/><Relationship Id="rId26" Type="http://schemas.openxmlformats.org/officeDocument/2006/relationships/oleObject" Target="../embeddings/oleObject17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15.bin"/><Relationship Id="rId21" Type="http://schemas.openxmlformats.org/officeDocument/2006/relationships/image" Target="../media/image15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.png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29" Type="http://schemas.openxmlformats.org/officeDocument/2006/relationships/oleObject" Target="../embeddings/oleObject44.bin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3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2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3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2.png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2"/>
          <p:cNvSpPr txBox="1"/>
          <p:nvPr/>
        </p:nvSpPr>
        <p:spPr>
          <a:xfrm>
            <a:off x="799783" y="1565275"/>
            <a:ext cx="75438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§5.6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2" charset="-122"/>
              </a:rPr>
              <a:t>偏导数在几何上的应用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2051" name="Rectangle 6"/>
          <p:cNvSpPr/>
          <p:nvPr/>
        </p:nvSpPr>
        <p:spPr>
          <a:xfrm>
            <a:off x="973138" y="2492693"/>
            <a:ext cx="7543800" cy="2300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一、空间曲线的切线与法平面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spcBef>
                <a:spcPct val="0"/>
              </a:spcBef>
            </a:pP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二、空间曲面的切平面与法线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4146" name="Text Box 2"/>
          <p:cNvSpPr txBox="1"/>
          <p:nvPr/>
        </p:nvSpPr>
        <p:spPr>
          <a:xfrm>
            <a:off x="533400" y="195897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设曲面方程为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47" name="Object 3"/>
          <p:cNvGraphicFramePr/>
          <p:nvPr/>
        </p:nvGraphicFramePr>
        <p:xfrm>
          <a:off x="2772093" y="1987550"/>
          <a:ext cx="186309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76300" imgH="203200" progId="Equation.DSMT4">
                  <p:embed/>
                </p:oleObj>
              </mc:Choice>
              <mc:Fallback>
                <p:oleObj name="" r:id="rId3" imgW="8763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2093" y="1987550"/>
                        <a:ext cx="1863090" cy="431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/>
          <p:nvPr/>
        </p:nvGraphicFramePr>
        <p:xfrm>
          <a:off x="899478" y="5527675"/>
          <a:ext cx="3876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873500" imgH="545465" progId="Equation.DSMT4">
                  <p:embed/>
                </p:oleObj>
              </mc:Choice>
              <mc:Fallback>
                <p:oleObj name="" r:id="rId5" imgW="3873500" imgH="5454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478" y="5527675"/>
                        <a:ext cx="38766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Rectangle 5"/>
          <p:cNvSpPr/>
          <p:nvPr/>
        </p:nvSpPr>
        <p:spPr>
          <a:xfrm>
            <a:off x="683895" y="4897438"/>
            <a:ext cx="440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曲线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处的切向量为：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50" name="Rectangle 6"/>
          <p:cNvSpPr/>
          <p:nvPr/>
        </p:nvSpPr>
        <p:spPr>
          <a:xfrm>
            <a:off x="612140" y="2578735"/>
            <a:ext cx="7186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在曲面上任取一条通过点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的曲线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51" name="Object 7"/>
          <p:cNvGraphicFramePr/>
          <p:nvPr/>
        </p:nvGraphicFramePr>
        <p:xfrm>
          <a:off x="755333" y="3211830"/>
          <a:ext cx="2057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057400" imgH="1574800" progId="Equation.DSMT4">
                  <p:embed/>
                </p:oleObj>
              </mc:Choice>
              <mc:Fallback>
                <p:oleObj name="" r:id="rId7" imgW="2057400" imgH="1574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333" y="3211830"/>
                        <a:ext cx="20574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/>
          <p:nvPr/>
        </p:nvSpPr>
        <p:spPr>
          <a:xfrm>
            <a:off x="467995" y="575945"/>
            <a:ext cx="7543800" cy="7905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二、空间曲面的切平面与法线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134153" name="Object 9"/>
          <p:cNvGraphicFramePr/>
          <p:nvPr/>
        </p:nvGraphicFramePr>
        <p:xfrm>
          <a:off x="5363845" y="3067685"/>
          <a:ext cx="3522980" cy="2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3000375" imgH="2667000" progId="Paint.Picture">
                  <p:embed/>
                </p:oleObj>
              </mc:Choice>
              <mc:Fallback>
                <p:oleObj name="" r:id="rId9" imgW="3000375" imgH="26670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3845" y="3067685"/>
                        <a:ext cx="3522980" cy="293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/>
          <p:nvPr/>
        </p:nvSpPr>
        <p:spPr>
          <a:xfrm>
            <a:off x="457200" y="1439863"/>
            <a:ext cx="49530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 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</a:rPr>
              <a:t>空间曲面由隐式给出的情形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</a:endParaRPr>
          </a:p>
        </p:txBody>
      </p:sp>
      <p:sp>
        <p:nvSpPr>
          <p:cNvPr id="11275" name="文本框 1"/>
          <p:cNvSpPr txBox="1"/>
          <p:nvPr/>
        </p:nvSpPr>
        <p:spPr>
          <a:xfrm>
            <a:off x="4788218" y="1955800"/>
            <a:ext cx="34940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z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均连续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9" grpId="0"/>
      <p:bldP spid="134150" grpId="0"/>
      <p:bldP spid="11275" grpId="0"/>
      <p:bldP spid="112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Text Box 2"/>
          <p:cNvSpPr txBox="1"/>
          <p:nvPr/>
        </p:nvSpPr>
        <p:spPr>
          <a:xfrm>
            <a:off x="609600" y="457200"/>
            <a:ext cx="4191000" cy="5222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显然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, 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, z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))=0,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5171" name="Object 3"/>
          <p:cNvGraphicFramePr/>
          <p:nvPr/>
        </p:nvGraphicFramePr>
        <p:xfrm>
          <a:off x="622300" y="1655763"/>
          <a:ext cx="789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899400" imgH="977900" progId="Equation.DSMT4">
                  <p:embed/>
                </p:oleObj>
              </mc:Choice>
              <mc:Fallback>
                <p:oleObj name="" r:id="rId3" imgW="7899400" imgH="977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00" y="1655763"/>
                        <a:ext cx="7899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/>
          <p:nvPr/>
        </p:nvGraphicFramePr>
        <p:xfrm>
          <a:off x="711200" y="2347913"/>
          <a:ext cx="1574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74800" imgH="1409700" progId="Equation.DSMT4">
                  <p:embed/>
                </p:oleObj>
              </mc:Choice>
              <mc:Fallback>
                <p:oleObj name="" r:id="rId5" imgW="1574800" imgH="1409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2347913"/>
                        <a:ext cx="15748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/>
          <p:nvPr/>
        </p:nvGraphicFramePr>
        <p:xfrm>
          <a:off x="762000" y="3581400"/>
          <a:ext cx="411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4114800" imgH="876300" progId="Equation.DSMT4">
                  <p:embed/>
                </p:oleObj>
              </mc:Choice>
              <mc:Fallback>
                <p:oleObj name="" r:id="rId7" imgW="4114800" imgH="876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4114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/>
          <p:nvPr/>
        </p:nvGraphicFramePr>
        <p:xfrm>
          <a:off x="752475" y="5364163"/>
          <a:ext cx="74469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7442200" imgH="457200" progId="Equation.DSMT4">
                  <p:embed/>
                </p:oleObj>
              </mc:Choice>
              <mc:Fallback>
                <p:oleObj name="" r:id="rId9" imgW="74422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2475" y="5364163"/>
                        <a:ext cx="744696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/>
          <p:nvPr/>
        </p:nvGraphicFramePr>
        <p:xfrm>
          <a:off x="736600" y="5958523"/>
          <a:ext cx="391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3909695" imgH="901065" progId="Equation.DSMT4">
                  <p:embed/>
                </p:oleObj>
              </mc:Choice>
              <mc:Fallback>
                <p:oleObj name="" r:id="rId11" imgW="3909695" imgH="9010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600" y="5958523"/>
                        <a:ext cx="3911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/>
          <p:nvPr/>
        </p:nvGraphicFramePr>
        <p:xfrm>
          <a:off x="1962150" y="2805113"/>
          <a:ext cx="513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5128260" imgH="622300" progId="Equation.DSMT4">
                  <p:embed/>
                </p:oleObj>
              </mc:Choice>
              <mc:Fallback>
                <p:oleObj name="" r:id="rId13" imgW="5128260" imgH="622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2150" y="2805113"/>
                        <a:ext cx="5130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Rectangle 10"/>
          <p:cNvSpPr/>
          <p:nvPr/>
        </p:nvSpPr>
        <p:spPr>
          <a:xfrm>
            <a:off x="609600" y="990600"/>
            <a:ext cx="59436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将方程两边对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并将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代入得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5179" name="Object 11"/>
          <p:cNvGraphicFramePr/>
          <p:nvPr/>
        </p:nvGraphicFramePr>
        <p:xfrm>
          <a:off x="747395" y="4142740"/>
          <a:ext cx="69380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6934200" imgH="457200" progId="Equation.DSMT4">
                  <p:embed/>
                </p:oleObj>
              </mc:Choice>
              <mc:Fallback>
                <p:oleObj name="" r:id="rId15" imgW="6934200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395" y="4142740"/>
                        <a:ext cx="693801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/>
          <p:nvPr/>
        </p:nvGraphicFramePr>
        <p:xfrm>
          <a:off x="4716145" y="350139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1295400" imgH="419100" progId="Equation.DSMT4">
                  <p:embed/>
                </p:oleObj>
              </mc:Choice>
              <mc:Fallback>
                <p:oleObj name="" r:id="rId17" imgW="1295400" imgH="4191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6145" y="350139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64528" y="4705350"/>
            <a:ext cx="8113698" cy="523239"/>
            <a:chOff x="1047" y="7410"/>
            <a:chExt cx="12777" cy="823"/>
          </a:xfrm>
        </p:grpSpPr>
        <p:sp>
          <p:nvSpPr>
            <p:cNvPr id="13325" name="Rectangle 10"/>
            <p:cNvSpPr/>
            <p:nvPr/>
          </p:nvSpPr>
          <p:spPr>
            <a:xfrm>
              <a:off x="1047" y="7410"/>
              <a:ext cx="12777" cy="82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向量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与向量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垂直。则过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点所有曲线的切线在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6" name="对象 2"/>
            <p:cNvGraphicFramePr/>
            <p:nvPr/>
          </p:nvGraphicFramePr>
          <p:xfrm>
            <a:off x="2280" y="7545"/>
            <a:ext cx="36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9" imgW="215900" imgH="382905" progId="Equation.DSMT4">
                    <p:embed/>
                  </p:oleObj>
                </mc:Choice>
                <mc:Fallback>
                  <p:oleObj name="" r:id="rId19" imgW="215900" imgH="382905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80" y="7545"/>
                          <a:ext cx="365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4"/>
            <p:cNvGraphicFramePr/>
            <p:nvPr/>
          </p:nvGraphicFramePr>
          <p:xfrm>
            <a:off x="4412" y="7585"/>
            <a:ext cx="34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1" imgW="241300" imgH="330200" progId="Equation.DSMT4">
                    <p:embed/>
                  </p:oleObj>
                </mc:Choice>
                <mc:Fallback>
                  <p:oleObj name="" r:id="rId21" imgW="241300" imgH="3302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412" y="7585"/>
                          <a:ext cx="347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6194" name="Object 2"/>
          <p:cNvGraphicFramePr/>
          <p:nvPr/>
        </p:nvGraphicFramePr>
        <p:xfrm>
          <a:off x="1691640" y="2134235"/>
          <a:ext cx="501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016500" imgH="1079500" progId="Equation.DSMT4">
                  <p:embed/>
                </p:oleObj>
              </mc:Choice>
              <mc:Fallback>
                <p:oleObj name="" r:id="rId3" imgW="5016500" imgH="1079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40" y="2134235"/>
                        <a:ext cx="5016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/>
          <p:nvPr/>
        </p:nvGraphicFramePr>
        <p:xfrm>
          <a:off x="611505" y="2997835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505200" imgH="444500" progId="Equation.DSMT4">
                  <p:embed/>
                </p:oleObj>
              </mc:Choice>
              <mc:Fallback>
                <p:oleObj name="" r:id="rId5" imgW="3505200" imgH="444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05" y="2997835"/>
                        <a:ext cx="3505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/>
          <p:nvPr/>
        </p:nvGraphicFramePr>
        <p:xfrm>
          <a:off x="1403033" y="3658870"/>
          <a:ext cx="58832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5880100" imgH="1181100" progId="Equation.DSMT4">
                  <p:embed/>
                </p:oleObj>
              </mc:Choice>
              <mc:Fallback>
                <p:oleObj name="" r:id="rId7" imgW="5880100" imgH="1181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033" y="3658870"/>
                        <a:ext cx="5883275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Text Box 8"/>
          <p:cNvSpPr txBox="1"/>
          <p:nvPr/>
        </p:nvSpPr>
        <p:spPr>
          <a:xfrm>
            <a:off x="744220" y="4975860"/>
            <a:ext cx="85344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如果曲面具有连续转动的的切平面，也就是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1" name="Text Box 9"/>
          <p:cNvSpPr txBox="1"/>
          <p:nvPr/>
        </p:nvSpPr>
        <p:spPr>
          <a:xfrm>
            <a:off x="820420" y="5585460"/>
            <a:ext cx="69342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x,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y,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均连续，称此曲面为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光滑曲面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9"/>
            </p:custDataLst>
          </p:nvPr>
        </p:nvGraphicFramePr>
        <p:xfrm>
          <a:off x="683260" y="1557655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3505200" imgH="457200" progId="Equation.DSMT4">
                  <p:embed/>
                </p:oleObj>
              </mc:Choice>
              <mc:Fallback>
                <p:oleObj name="" r:id="rId10" imgW="3505200" imgH="457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260" y="1557655"/>
                        <a:ext cx="3505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Text Box 2"/>
          <p:cNvSpPr txBox="1"/>
          <p:nvPr/>
        </p:nvSpPr>
        <p:spPr>
          <a:xfrm>
            <a:off x="539750" y="78803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设曲面方程为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47" name="Object 3"/>
          <p:cNvGraphicFramePr/>
          <p:nvPr/>
        </p:nvGraphicFramePr>
        <p:xfrm>
          <a:off x="3131503" y="837565"/>
          <a:ext cx="186309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876300" imgH="203200" progId="Equation.DSMT4">
                  <p:embed/>
                </p:oleObj>
              </mc:Choice>
              <mc:Fallback>
                <p:oleObj name="" r:id="rId12" imgW="8763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1503" y="837565"/>
                        <a:ext cx="1863090" cy="431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251460" y="477520"/>
            <a:ext cx="8569325" cy="4464685"/>
          </a:xfrm>
          <a:prstGeom prst="roundRect">
            <a:avLst/>
          </a:prstGeom>
          <a:noFill/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7315" y="677545"/>
            <a:ext cx="8785225" cy="433705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/>
      <p:bldP spid="1362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Text Box 2"/>
          <p:cNvSpPr txBox="1"/>
          <p:nvPr/>
        </p:nvSpPr>
        <p:spPr>
          <a:xfrm>
            <a:off x="611505" y="840105"/>
            <a:ext cx="7217410" cy="953135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过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点且与切平面垂直的直线，称为曲面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法线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683260" y="2204720"/>
            <a:ext cx="36576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法线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方程为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683419" y="2854325"/>
          <a:ext cx="4856480" cy="100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851400" imgH="1002665" progId="Equation.DSMT4">
                  <p:embed/>
                </p:oleObj>
              </mc:Choice>
              <mc:Fallback>
                <p:oleObj name="" r:id="rId3" imgW="4851400" imgH="10026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419" y="2854325"/>
                        <a:ext cx="4856480" cy="10045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/>
          <p:nvPr/>
        </p:nvGraphicFramePr>
        <p:xfrm>
          <a:off x="5796280" y="2132965"/>
          <a:ext cx="3190240" cy="288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09900" imgH="2676525" progId="Paint.Picture">
                  <p:embed/>
                </p:oleObj>
              </mc:Choice>
              <mc:Fallback>
                <p:oleObj name="" r:id="rId5" imgW="3009900" imgH="26765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280" y="2132965"/>
                        <a:ext cx="3190240" cy="2881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539750" y="2132965"/>
            <a:ext cx="5112385" cy="208788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Text Box 29"/>
          <p:cNvSpPr txBox="1"/>
          <p:nvPr/>
        </p:nvSpPr>
        <p:spPr>
          <a:xfrm>
            <a:off x="914400" y="18938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0528" name="Object 0"/>
          <p:cNvGraphicFramePr/>
          <p:nvPr/>
        </p:nvGraphicFramePr>
        <p:xfrm>
          <a:off x="2101850" y="1871663"/>
          <a:ext cx="412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125595" imgH="533400" progId="Equation.DSMT4">
                  <p:embed/>
                </p:oleObj>
              </mc:Choice>
              <mc:Fallback>
                <p:oleObj name="" r:id="rId3" imgW="4125595" imgH="533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850" y="1871663"/>
                        <a:ext cx="4127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9" name="Object 1"/>
          <p:cNvGraphicFramePr/>
          <p:nvPr/>
        </p:nvGraphicFramePr>
        <p:xfrm>
          <a:off x="914400" y="2546350"/>
          <a:ext cx="3619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619500" imgH="596900" progId="Equation.DSMT4">
                  <p:embed/>
                </p:oleObj>
              </mc:Choice>
              <mc:Fallback>
                <p:oleObj name="" r:id="rId5" imgW="3619500" imgH="596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46350"/>
                        <a:ext cx="361950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0" name="Object 2"/>
          <p:cNvGraphicFramePr/>
          <p:nvPr/>
        </p:nvGraphicFramePr>
        <p:xfrm>
          <a:off x="4978400" y="2451100"/>
          <a:ext cx="363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3630930" imgH="723900" progId="Equation.DSMT4">
                  <p:embed/>
                </p:oleObj>
              </mc:Choice>
              <mc:Fallback>
                <p:oleObj name="" r:id="rId7" imgW="3630930" imgH="723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2451100"/>
                        <a:ext cx="36322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/>
          <p:nvPr/>
        </p:nvGraphicFramePr>
        <p:xfrm>
          <a:off x="990600" y="3206750"/>
          <a:ext cx="3987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985895" imgH="812165" progId="Equation.DSMT4">
                  <p:embed/>
                </p:oleObj>
              </mc:Choice>
              <mc:Fallback>
                <p:oleObj name="" r:id="rId9" imgW="3985895" imgH="8121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206750"/>
                        <a:ext cx="39878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0" name="Text Box 34"/>
          <p:cNvSpPr txBox="1"/>
          <p:nvPr/>
        </p:nvSpPr>
        <p:spPr>
          <a:xfrm>
            <a:off x="1524000" y="18796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71" name="Rectangle 35"/>
          <p:cNvSpPr/>
          <p:nvPr/>
        </p:nvSpPr>
        <p:spPr>
          <a:xfrm>
            <a:off x="917575" y="40528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切平面方程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72" name="Rectangle 36"/>
          <p:cNvSpPr/>
          <p:nvPr/>
        </p:nvSpPr>
        <p:spPr>
          <a:xfrm>
            <a:off x="1066800" y="53848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0532" name="Object 4"/>
          <p:cNvGraphicFramePr/>
          <p:nvPr/>
        </p:nvGraphicFramePr>
        <p:xfrm>
          <a:off x="3124200" y="4154488"/>
          <a:ext cx="494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4938395" imgH="393700" progId="Equation.3">
                  <p:embed/>
                </p:oleObj>
              </mc:Choice>
              <mc:Fallback>
                <p:oleObj name="" r:id="rId11" imgW="4938395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4200" y="4154488"/>
                        <a:ext cx="49403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/>
          <p:nvPr/>
        </p:nvGraphicFramePr>
        <p:xfrm>
          <a:off x="3503613" y="4757738"/>
          <a:ext cx="2593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2590800" imgH="393700" progId="Equation.DSMT4">
                  <p:embed/>
                </p:oleObj>
              </mc:Choice>
              <mc:Fallback>
                <p:oleObj name="" r:id="rId13" imgW="2590800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3613" y="4757738"/>
                        <a:ext cx="25939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/>
          <p:nvPr/>
        </p:nvGraphicFramePr>
        <p:xfrm>
          <a:off x="5410200" y="3289300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094865" imgH="546100" progId="Equation.DSMT4">
                  <p:embed/>
                </p:oleObj>
              </mc:Choice>
              <mc:Fallback>
                <p:oleObj name="" r:id="rId15" imgW="2094865" imgH="546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3289300"/>
                        <a:ext cx="2095500" cy="5461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8"/>
          <p:cNvGraphicFramePr/>
          <p:nvPr/>
        </p:nvGraphicFramePr>
        <p:xfrm>
          <a:off x="971550" y="654050"/>
          <a:ext cx="697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6972300" imgH="1079500" progId="Equation.DSMT4">
                  <p:embed/>
                </p:oleObj>
              </mc:Choice>
              <mc:Fallback>
                <p:oleObj name="" r:id="rId17" imgW="6972300" imgH="1079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1550" y="654050"/>
                        <a:ext cx="69723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789238" y="5305425"/>
          <a:ext cx="29987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9" imgW="3022600" imgH="838200" progId="Equation.DSMT4">
                  <p:embed/>
                </p:oleObj>
              </mc:Choice>
              <mc:Fallback>
                <p:oleObj name="" r:id="rId19" imgW="3022600" imgH="838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89238" y="5305425"/>
                        <a:ext cx="2998787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0" grpId="0"/>
      <p:bldP spid="142371" grpId="0"/>
      <p:bldP spid="1423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Text Box 2"/>
          <p:cNvSpPr txBox="1"/>
          <p:nvPr/>
        </p:nvSpPr>
        <p:spPr>
          <a:xfrm>
            <a:off x="533400" y="609600"/>
            <a:ext cx="51054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</a:rPr>
              <a:t>曲面由显函数给出的情形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</a:endParaRPr>
          </a:p>
        </p:txBody>
      </p:sp>
      <p:sp>
        <p:nvSpPr>
          <p:cNvPr id="138243" name="Text Box 3"/>
          <p:cNvSpPr txBox="1"/>
          <p:nvPr/>
        </p:nvSpPr>
        <p:spPr>
          <a:xfrm>
            <a:off x="914400" y="1198563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空间曲面方程形为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244" name="Object 4"/>
          <p:cNvGraphicFramePr/>
          <p:nvPr/>
        </p:nvGraphicFramePr>
        <p:xfrm>
          <a:off x="4343400" y="1312863"/>
          <a:ext cx="1765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764030" imgH="405765" progId="Equation.3">
                  <p:embed/>
                </p:oleObj>
              </mc:Choice>
              <mc:Fallback>
                <p:oleObj name="" r:id="rId3" imgW="1764030" imgH="4057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1312863"/>
                        <a:ext cx="17653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/>
          <p:nvPr/>
        </p:nvSpPr>
        <p:spPr>
          <a:xfrm>
            <a:off x="914400" y="320040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曲面在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处的切平面方程为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246" name="Object 6"/>
          <p:cNvGraphicFramePr/>
          <p:nvPr/>
        </p:nvGraphicFramePr>
        <p:xfrm>
          <a:off x="831850" y="3822700"/>
          <a:ext cx="78787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7874000" imgH="495300" progId="Equation.DSMT4">
                  <p:embed/>
                </p:oleObj>
              </mc:Choice>
              <mc:Fallback>
                <p:oleObj name="" r:id="rId5" imgW="78740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" y="3822700"/>
                        <a:ext cx="787876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/>
          <p:nvPr/>
        </p:nvSpPr>
        <p:spPr>
          <a:xfrm>
            <a:off x="914400" y="450373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曲面在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处的法线方程为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248" name="Object 8"/>
          <p:cNvGraphicFramePr/>
          <p:nvPr/>
        </p:nvGraphicFramePr>
        <p:xfrm>
          <a:off x="1536700" y="5016500"/>
          <a:ext cx="497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4976495" imgH="989965" progId="Equation.DSMT4">
                  <p:embed/>
                </p:oleObj>
              </mc:Choice>
              <mc:Fallback>
                <p:oleObj name="" r:id="rId7" imgW="4976495" imgH="9899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6700" y="5016500"/>
                        <a:ext cx="497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/>
          <p:nvPr/>
        </p:nvGraphicFramePr>
        <p:xfrm>
          <a:off x="1892300" y="1973263"/>
          <a:ext cx="347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3478530" imgH="393700" progId="Equation.3">
                  <p:embed/>
                </p:oleObj>
              </mc:Choice>
              <mc:Fallback>
                <p:oleObj name="" r:id="rId9" imgW="347853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2300" y="1973263"/>
                        <a:ext cx="3479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Rectangle 10"/>
          <p:cNvSpPr/>
          <p:nvPr/>
        </p:nvSpPr>
        <p:spPr>
          <a:xfrm>
            <a:off x="1143000" y="181451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251" name="Object 11"/>
          <p:cNvGraphicFramePr/>
          <p:nvPr/>
        </p:nvGraphicFramePr>
        <p:xfrm>
          <a:off x="1282700" y="2501900"/>
          <a:ext cx="506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5065395" imgH="622300" progId="Equation.DSMT4">
                  <p:embed/>
                </p:oleObj>
              </mc:Choice>
              <mc:Fallback>
                <p:oleObj name="" r:id="rId11" imgW="5065395" imgH="622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2700" y="2501900"/>
                        <a:ext cx="5067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45" grpId="0"/>
      <p:bldP spid="138247" grpId="0"/>
      <p:bldP spid="1382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34" name="Object 11"/>
          <p:cNvGraphicFramePr/>
          <p:nvPr/>
        </p:nvGraphicFramePr>
        <p:xfrm>
          <a:off x="2136775" y="1279525"/>
          <a:ext cx="4638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4635500" imgH="647700" progId="Equation.DSMT4">
                  <p:embed/>
                </p:oleObj>
              </mc:Choice>
              <mc:Fallback>
                <p:oleObj name="" r:id="rId3" imgW="4635500" imgH="647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775" y="1279525"/>
                        <a:ext cx="46386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组合 12"/>
          <p:cNvGrpSpPr/>
          <p:nvPr/>
        </p:nvGrpSpPr>
        <p:grpSpPr>
          <a:xfrm>
            <a:off x="604838" y="1938338"/>
            <a:ext cx="7775575" cy="1382712"/>
            <a:chOff x="952" y="2163"/>
            <a:chExt cx="12246" cy="2179"/>
          </a:xfrm>
        </p:grpSpPr>
        <p:grpSp>
          <p:nvGrpSpPr>
            <p:cNvPr id="18436" name="组合 5"/>
            <p:cNvGrpSpPr/>
            <p:nvPr/>
          </p:nvGrpSpPr>
          <p:grpSpPr>
            <a:xfrm>
              <a:off x="952" y="2163"/>
              <a:ext cx="12246" cy="2179"/>
              <a:chOff x="1038" y="1687"/>
              <a:chExt cx="12246" cy="2179"/>
            </a:xfrm>
          </p:grpSpPr>
          <p:sp>
            <p:nvSpPr>
              <p:cNvPr id="18437" name="Text Box 3"/>
              <p:cNvSpPr txBox="1"/>
              <p:nvPr/>
            </p:nvSpPr>
            <p:spPr>
              <a:xfrm>
                <a:off x="1038" y="1687"/>
                <a:ext cx="12246" cy="2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若用            表示曲面                       的法向量    的方向角，且方向向上，则法向量      的方向余弦为：    </a:t>
                </a:r>
                <a:endPara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8438" name="Object 11"/>
              <p:cNvGraphicFramePr/>
              <p:nvPr/>
            </p:nvGraphicFramePr>
            <p:xfrm>
              <a:off x="2388" y="1798"/>
              <a:ext cx="1561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5" imgW="990600" imgH="381000" progId="Equation.DSMT4">
                      <p:embed/>
                    </p:oleObj>
                  </mc:Choice>
                  <mc:Fallback>
                    <p:oleObj name="" r:id="rId5" imgW="990600" imgH="381000" progId="Equation.DSMT4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88" y="1798"/>
                            <a:ext cx="1561" cy="6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39" name="Object 11"/>
              <p:cNvGraphicFramePr/>
              <p:nvPr/>
            </p:nvGraphicFramePr>
            <p:xfrm>
              <a:off x="6340" y="1708"/>
              <a:ext cx="2722" cy="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7" imgW="1727200" imgH="495300" progId="Equation.DSMT4">
                      <p:embed/>
                    </p:oleObj>
                  </mc:Choice>
                  <mc:Fallback>
                    <p:oleObj name="" r:id="rId7" imgW="1727200" imgH="495300" progId="Equation.DSMT4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340" y="1708"/>
                            <a:ext cx="2722" cy="7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0" name="Object 11"/>
            <p:cNvGraphicFramePr/>
            <p:nvPr/>
          </p:nvGraphicFramePr>
          <p:xfrm>
            <a:off x="11695" y="2251"/>
            <a:ext cx="37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241300" imgH="330200" progId="Equation.DSMT4">
                    <p:embed/>
                  </p:oleObj>
                </mc:Choice>
                <mc:Fallback>
                  <p:oleObj name="" r:id="rId9" imgW="241300" imgH="3302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695" y="2251"/>
                          <a:ext cx="378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1"/>
            <p:cNvGraphicFramePr/>
            <p:nvPr/>
          </p:nvGraphicFramePr>
          <p:xfrm>
            <a:off x="9112" y="2931"/>
            <a:ext cx="365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241300" imgH="330200" progId="Equation.DSMT4">
                    <p:embed/>
                  </p:oleObj>
                </mc:Choice>
                <mc:Fallback>
                  <p:oleObj name="" r:id="rId11" imgW="241300" imgH="3302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12" y="2931"/>
                          <a:ext cx="365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Object 11"/>
          <p:cNvGraphicFramePr/>
          <p:nvPr/>
        </p:nvGraphicFramePr>
        <p:xfrm>
          <a:off x="1827213" y="609600"/>
          <a:ext cx="1728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1727200" imgH="495300" progId="Equation.DSMT4">
                  <p:embed/>
                </p:oleObj>
              </mc:Choice>
              <mc:Fallback>
                <p:oleObj name="" r:id="rId13" imgW="1727200" imgH="495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7213" y="609600"/>
                        <a:ext cx="17287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文本框 15"/>
          <p:cNvSpPr txBox="1"/>
          <p:nvPr/>
        </p:nvSpPr>
        <p:spPr>
          <a:xfrm>
            <a:off x="800100" y="609600"/>
            <a:ext cx="8953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曲面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44" name="文本框 16"/>
          <p:cNvSpPr txBox="1"/>
          <p:nvPr/>
        </p:nvSpPr>
        <p:spPr>
          <a:xfrm>
            <a:off x="887413" y="1279525"/>
            <a:ext cx="124936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法向量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21" name="Object 11"/>
          <p:cNvGraphicFramePr/>
          <p:nvPr/>
        </p:nvGraphicFramePr>
        <p:xfrm>
          <a:off x="1298575" y="3254375"/>
          <a:ext cx="669131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4" imgW="6680200" imgH="2628900" progId="Equation.DSMT4">
                  <p:embed/>
                </p:oleObj>
              </mc:Choice>
              <mc:Fallback>
                <p:oleObj name="" r:id="rId14" imgW="6680200" imgH="2628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98575" y="3254375"/>
                        <a:ext cx="6691313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/>
          <p:nvPr/>
        </p:nvGraphicFramePr>
        <p:xfrm>
          <a:off x="2747963" y="6129338"/>
          <a:ext cx="3902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6" imgW="3898900" imgH="545465" progId="Equation.DSMT4">
                  <p:embed/>
                </p:oleObj>
              </mc:Choice>
              <mc:Fallback>
                <p:oleObj name="" r:id="rId16" imgW="3898900" imgH="5454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47963" y="6129338"/>
                        <a:ext cx="39020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文本框 21"/>
          <p:cNvSpPr txBox="1"/>
          <p:nvPr/>
        </p:nvSpPr>
        <p:spPr>
          <a:xfrm>
            <a:off x="604838" y="6142038"/>
            <a:ext cx="196056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单位法向量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685800" y="1900238"/>
            <a:ext cx="7773988" cy="1371600"/>
            <a:chOff x="432" y="1197"/>
            <a:chExt cx="4897" cy="864"/>
          </a:xfrm>
        </p:grpSpPr>
        <p:grpSp>
          <p:nvGrpSpPr>
            <p:cNvPr id="19459" name="Group 3"/>
            <p:cNvGrpSpPr/>
            <p:nvPr/>
          </p:nvGrpSpPr>
          <p:grpSpPr>
            <a:xfrm>
              <a:off x="432" y="1245"/>
              <a:ext cx="816" cy="672"/>
              <a:chOff x="672" y="1584"/>
              <a:chExt cx="672" cy="672"/>
            </a:xfrm>
          </p:grpSpPr>
          <p:sp>
            <p:nvSpPr>
              <p:cNvPr id="19460" name="Rectangle 4"/>
              <p:cNvSpPr/>
              <p:nvPr/>
            </p:nvSpPr>
            <p:spPr>
              <a:xfrm>
                <a:off x="672" y="1584"/>
                <a:ext cx="672" cy="299"/>
              </a:xfrm>
              <a:prstGeom prst="rect">
                <a:avLst/>
              </a:prstGeom>
              <a:solidFill>
                <a:srgbClr val="FFFF99"/>
              </a:solidFill>
              <a:ln w="317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9461" name="Line 5"/>
              <p:cNvSpPr/>
              <p:nvPr/>
            </p:nvSpPr>
            <p:spPr>
              <a:xfrm>
                <a:off x="1008" y="1883"/>
                <a:ext cx="0" cy="373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19462" name="Group 6"/>
            <p:cNvGrpSpPr/>
            <p:nvPr/>
          </p:nvGrpSpPr>
          <p:grpSpPr>
            <a:xfrm>
              <a:off x="1441" y="1197"/>
              <a:ext cx="3888" cy="864"/>
              <a:chOff x="1488" y="1056"/>
              <a:chExt cx="3888" cy="864"/>
            </a:xfrm>
          </p:grpSpPr>
          <p:sp>
            <p:nvSpPr>
              <p:cNvPr id="19463" name="Rectangle 7"/>
              <p:cNvSpPr/>
              <p:nvPr/>
            </p:nvSpPr>
            <p:spPr>
              <a:xfrm>
                <a:off x="1488" y="1056"/>
                <a:ext cx="3888" cy="419"/>
              </a:xfrm>
              <a:prstGeom prst="rect">
                <a:avLst/>
              </a:prstGeom>
              <a:solidFill>
                <a:srgbClr val="FFFF99"/>
              </a:solidFill>
              <a:ln w="317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9464" name="Line 8"/>
              <p:cNvSpPr/>
              <p:nvPr/>
            </p:nvSpPr>
            <p:spPr>
              <a:xfrm>
                <a:off x="4032" y="1475"/>
                <a:ext cx="0" cy="445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19465" name="Object 9"/>
            <p:cNvGraphicFramePr/>
            <p:nvPr/>
          </p:nvGraphicFramePr>
          <p:xfrm>
            <a:off x="480" y="1245"/>
            <a:ext cx="46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7073900" imgH="469900" progId="Equation.DSMT4">
                    <p:embed/>
                  </p:oleObj>
                </mc:Choice>
                <mc:Fallback>
                  <p:oleObj name="" r:id="rId3" imgW="7073900" imgH="4699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1245"/>
                          <a:ext cx="462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8" name="Text Box 10"/>
          <p:cNvSpPr txBox="1"/>
          <p:nvPr/>
        </p:nvSpPr>
        <p:spPr>
          <a:xfrm>
            <a:off x="687388" y="2979738"/>
            <a:ext cx="1600200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切平面上点的竖坐标的增量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299" name="Object 11"/>
          <p:cNvGraphicFramePr/>
          <p:nvPr/>
        </p:nvGraphicFramePr>
        <p:xfrm>
          <a:off x="3074988" y="3206750"/>
          <a:ext cx="4989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5509260" imgH="444500" progId="Equation.DSMT4">
                  <p:embed/>
                </p:oleObj>
              </mc:Choice>
              <mc:Fallback>
                <p:oleObj name="" r:id="rId5" imgW="5509260" imgH="4445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4988" y="3206750"/>
                        <a:ext cx="498951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Text Box 12"/>
          <p:cNvSpPr txBox="1"/>
          <p:nvPr/>
        </p:nvSpPr>
        <p:spPr>
          <a:xfrm>
            <a:off x="839788" y="121443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因为曲面在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处的切平面方程为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9" name="Object 59"/>
          <p:cNvGraphicFramePr/>
          <p:nvPr/>
        </p:nvGraphicFramePr>
        <p:xfrm>
          <a:off x="838200" y="6096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2894330" imgH="381000" progId="Equation.DSMT4">
                  <p:embed/>
                </p:oleObj>
              </mc:Choice>
              <mc:Fallback>
                <p:oleObj name="" r:id="rId7" imgW="2894330" imgH="381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289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0"/>
          <p:cNvGraphicFramePr/>
          <p:nvPr/>
        </p:nvGraphicFramePr>
        <p:xfrm>
          <a:off x="2860675" y="4322763"/>
          <a:ext cx="5702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5702300" imgH="1638300" progId="Equation.DSMT4">
                  <p:embed/>
                </p:oleObj>
              </mc:Choice>
              <mc:Fallback>
                <p:oleObj name="" r:id="rId9" imgW="5702300" imgH="1638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0675" y="4322763"/>
                        <a:ext cx="5702300" cy="16383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/>
      <p:bldP spid="1403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28"/>
          <p:cNvSpPr txBox="1"/>
          <p:nvPr/>
        </p:nvSpPr>
        <p:spPr>
          <a:xfrm>
            <a:off x="762000" y="193675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1341" name="Object 29"/>
          <p:cNvGraphicFramePr/>
          <p:nvPr/>
        </p:nvGraphicFramePr>
        <p:xfrm>
          <a:off x="1574800" y="1968500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149600" imgH="469900" progId="Equation.DSMT4">
                  <p:embed/>
                </p:oleObj>
              </mc:Choice>
              <mc:Fallback>
                <p:oleObj name="" r:id="rId3" imgW="3149600" imgH="469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1968500"/>
                        <a:ext cx="3149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2" name="Object 30"/>
          <p:cNvGraphicFramePr/>
          <p:nvPr/>
        </p:nvGraphicFramePr>
        <p:xfrm>
          <a:off x="704850" y="2632075"/>
          <a:ext cx="4038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4036695" imgH="812165" progId="Equation.DSMT4">
                  <p:embed/>
                </p:oleObj>
              </mc:Choice>
              <mc:Fallback>
                <p:oleObj name="" r:id="rId5" imgW="4036695" imgH="8121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850" y="2632075"/>
                        <a:ext cx="40386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3" name="Object 31"/>
          <p:cNvGraphicFramePr/>
          <p:nvPr/>
        </p:nvGraphicFramePr>
        <p:xfrm>
          <a:off x="1905000" y="3505200"/>
          <a:ext cx="180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803400" imgH="508000" progId="Equation.DSMT4">
                  <p:embed/>
                </p:oleObj>
              </mc:Choice>
              <mc:Fallback>
                <p:oleObj name="" r:id="rId7" imgW="1803400" imgH="508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3505200"/>
                        <a:ext cx="1803400" cy="506413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4" name="Rectangle 32"/>
          <p:cNvSpPr/>
          <p:nvPr/>
        </p:nvSpPr>
        <p:spPr>
          <a:xfrm>
            <a:off x="762000" y="4210050"/>
            <a:ext cx="2336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切平面方程为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1345" name="Object 33"/>
          <p:cNvGraphicFramePr/>
          <p:nvPr/>
        </p:nvGraphicFramePr>
        <p:xfrm>
          <a:off x="3276600" y="4278313"/>
          <a:ext cx="457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4570095" imgH="393700" progId="Equation.3">
                  <p:embed/>
                </p:oleObj>
              </mc:Choice>
              <mc:Fallback>
                <p:oleObj name="" r:id="rId9" imgW="4570095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4278313"/>
                        <a:ext cx="45720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6" name="Object 34"/>
          <p:cNvGraphicFramePr/>
          <p:nvPr/>
        </p:nvGraphicFramePr>
        <p:xfrm>
          <a:off x="3302000" y="4881563"/>
          <a:ext cx="3263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3262630" imgH="393700" progId="Equation.DSMT4">
                  <p:embed/>
                </p:oleObj>
              </mc:Choice>
              <mc:Fallback>
                <p:oleObj name="" r:id="rId11" imgW="326263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2000" y="4881563"/>
                        <a:ext cx="32639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7" name="Rectangle 35"/>
          <p:cNvSpPr/>
          <p:nvPr/>
        </p:nvSpPr>
        <p:spPr>
          <a:xfrm>
            <a:off x="762000" y="550545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1348" name="Object 36"/>
          <p:cNvGraphicFramePr/>
          <p:nvPr/>
        </p:nvGraphicFramePr>
        <p:xfrm>
          <a:off x="3009900" y="5481638"/>
          <a:ext cx="308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3086100" imgH="825500" progId="Equation.3">
                  <p:embed/>
                </p:oleObj>
              </mc:Choice>
              <mc:Fallback>
                <p:oleObj name="" r:id="rId13" imgW="3086100" imgH="825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9900" y="5481638"/>
                        <a:ext cx="3086100" cy="8255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9" name="Object 37"/>
          <p:cNvGraphicFramePr/>
          <p:nvPr/>
        </p:nvGraphicFramePr>
        <p:xfrm>
          <a:off x="4648200" y="2667000"/>
          <a:ext cx="3124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3124200" imgH="647700" progId="Equation.DSMT4">
                  <p:embed/>
                </p:oleObj>
              </mc:Choice>
              <mc:Fallback>
                <p:oleObj name="" r:id="rId15" imgW="3124200" imgH="6477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2667000"/>
                        <a:ext cx="3124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38"/>
          <p:cNvGraphicFramePr/>
          <p:nvPr/>
        </p:nvGraphicFramePr>
        <p:xfrm>
          <a:off x="841375" y="652463"/>
          <a:ext cx="6864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7" imgW="6858000" imgH="1028700" progId="Equation.DSMT4">
                  <p:embed/>
                </p:oleObj>
              </mc:Choice>
              <mc:Fallback>
                <p:oleObj name="" r:id="rId17" imgW="6858000" imgH="1028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1375" y="652463"/>
                        <a:ext cx="686435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4" grpId="0"/>
      <p:bldP spid="1413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3" name="Text Box 33"/>
          <p:cNvSpPr txBox="1"/>
          <p:nvPr/>
        </p:nvSpPr>
        <p:spPr>
          <a:xfrm>
            <a:off x="609600" y="229393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295400" y="2311400"/>
            <a:ext cx="5943600" cy="522288"/>
            <a:chOff x="1008" y="1412"/>
            <a:chExt cx="3744" cy="329"/>
          </a:xfrm>
        </p:grpSpPr>
        <p:sp>
          <p:nvSpPr>
            <p:cNvPr id="27652" name="Text Box 35"/>
            <p:cNvSpPr txBox="1"/>
            <p:nvPr/>
          </p:nvSpPr>
          <p:spPr>
            <a:xfrm>
              <a:off x="1008" y="1412"/>
              <a:ext cx="3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                   为切点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3" name="Object 36"/>
            <p:cNvGraphicFramePr/>
            <p:nvPr/>
          </p:nvGraphicFramePr>
          <p:xfrm>
            <a:off x="1352" y="1436"/>
            <a:ext cx="10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1638300" imgH="457200" progId="Equation.3">
                    <p:embed/>
                  </p:oleObj>
                </mc:Choice>
                <mc:Fallback>
                  <p:oleObj name="" r:id="rId3" imgW="1638300" imgH="4572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52" y="1436"/>
                          <a:ext cx="10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99" name="Text Box 39"/>
          <p:cNvSpPr txBox="1"/>
          <p:nvPr/>
        </p:nvSpPr>
        <p:spPr>
          <a:xfrm>
            <a:off x="1219200" y="480853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依题意，切平面平行于已知平面，得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0" name="Object 40"/>
          <p:cNvGraphicFramePr/>
          <p:nvPr/>
        </p:nvGraphicFramePr>
        <p:xfrm>
          <a:off x="1384300" y="553085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2501900" imgH="838200" progId="Equation.3">
                  <p:embed/>
                </p:oleObj>
              </mc:Choice>
              <mc:Fallback>
                <p:oleObj name="" r:id="rId5" imgW="2501900" imgH="838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4300" y="5530850"/>
                        <a:ext cx="250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1" name="Object 41"/>
          <p:cNvGraphicFramePr/>
          <p:nvPr/>
        </p:nvGraphicFramePr>
        <p:xfrm>
          <a:off x="4051300" y="5721350"/>
          <a:ext cx="2578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576830" imgH="431800" progId="Equation.3">
                  <p:embed/>
                </p:oleObj>
              </mc:Choice>
              <mc:Fallback>
                <p:oleObj name="" r:id="rId7" imgW="2576830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1300" y="5721350"/>
                        <a:ext cx="25781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2" name="Object 42"/>
          <p:cNvGraphicFramePr/>
          <p:nvPr/>
        </p:nvGraphicFramePr>
        <p:xfrm>
          <a:off x="1352550" y="2913063"/>
          <a:ext cx="508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5078095" imgH="571500" progId="Equation.DSMT4">
                  <p:embed/>
                </p:oleObj>
              </mc:Choice>
              <mc:Fallback>
                <p:oleObj name="" r:id="rId9" imgW="5078095" imgH="571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2550" y="2913063"/>
                        <a:ext cx="5080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3" name="Object 43"/>
          <p:cNvGraphicFramePr/>
          <p:nvPr/>
        </p:nvGraphicFramePr>
        <p:xfrm>
          <a:off x="1403350" y="3567430"/>
          <a:ext cx="458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4584700" imgH="508000" progId="Equation.DSMT4">
                  <p:embed/>
                </p:oleObj>
              </mc:Choice>
              <mc:Fallback>
                <p:oleObj name="" r:id="rId11" imgW="4584700" imgH="508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350" y="3567430"/>
                        <a:ext cx="4584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4" name="Object 44"/>
          <p:cNvGraphicFramePr/>
          <p:nvPr/>
        </p:nvGraphicFramePr>
        <p:xfrm>
          <a:off x="1763395" y="4148773"/>
          <a:ext cx="321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3211830" imgH="546100" progId="Equation.DSMT4">
                  <p:embed/>
                </p:oleObj>
              </mc:Choice>
              <mc:Fallback>
                <p:oleObj name="" r:id="rId13" imgW="3211830" imgH="5461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3395" y="4148773"/>
                        <a:ext cx="3213100" cy="5461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45"/>
          <p:cNvGraphicFramePr/>
          <p:nvPr/>
        </p:nvGraphicFramePr>
        <p:xfrm>
          <a:off x="742950" y="857250"/>
          <a:ext cx="647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6477000" imgH="1079500" progId="Equation.DSMT4">
                  <p:embed/>
                </p:oleObj>
              </mc:Choice>
              <mc:Fallback>
                <p:oleObj name="" r:id="rId15" imgW="6477000" imgH="1079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2950" y="857250"/>
                        <a:ext cx="6477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3" grpId="0"/>
      <p:bldP spid="1433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59" name="Text Box 3"/>
          <p:cNvSpPr txBox="1"/>
          <p:nvPr/>
        </p:nvSpPr>
        <p:spPr>
          <a:xfrm>
            <a:off x="685800" y="2636520"/>
            <a:ext cx="39604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黑体" panose="02010609060101010101" pitchFamily="2" charset="-122"/>
              </a:rPr>
              <a:t>设空间曲线的方程为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21860" name="Object 4"/>
          <p:cNvGraphicFramePr/>
          <p:nvPr/>
        </p:nvGraphicFramePr>
        <p:xfrm>
          <a:off x="4499928" y="2199323"/>
          <a:ext cx="263048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654300" imgH="1562100" progId="Equation.DSMT4">
                  <p:embed/>
                </p:oleObj>
              </mc:Choice>
              <mc:Fallback>
                <p:oleObj name="" r:id="rId3" imgW="2654300" imgH="15621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28" y="2199323"/>
                        <a:ext cx="2630487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/>
          <p:cNvSpPr txBox="1"/>
          <p:nvPr/>
        </p:nvSpPr>
        <p:spPr>
          <a:xfrm>
            <a:off x="685800" y="3789045"/>
            <a:ext cx="61842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式中的三个函数均可导</a:t>
            </a:r>
            <a:r>
              <a:rPr lang="en-US" altLang="zh-CN" dirty="0">
                <a:latin typeface="黑体" panose="02010609060101010101" pitchFamily="2" charset="-122"/>
                <a:cs typeface="黑体" panose="02010609060101010101" pitchFamily="2" charset="-122"/>
              </a:rPr>
              <a:t>.</a:t>
            </a:r>
            <a:endParaRPr lang="en-US" altLang="zh-CN" dirty="0"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101" name="Rectangle 6"/>
          <p:cNvSpPr/>
          <p:nvPr/>
        </p:nvSpPr>
        <p:spPr>
          <a:xfrm>
            <a:off x="467360" y="332740"/>
            <a:ext cx="7543800" cy="8121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一、空间曲线的切线与法平面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1863" name="Text Box 7"/>
          <p:cNvSpPr txBox="1"/>
          <p:nvPr/>
        </p:nvSpPr>
        <p:spPr>
          <a:xfrm>
            <a:off x="539750" y="1431925"/>
            <a:ext cx="594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</a:rPr>
              <a:t>空间曲线由参数方程表示的情况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121864" name="Object 8"/>
          <p:cNvGraphicFramePr/>
          <p:nvPr/>
        </p:nvGraphicFramePr>
        <p:xfrm>
          <a:off x="827405" y="4508818"/>
          <a:ext cx="640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6400800" imgH="495300" progId="Equation.DSMT4">
                  <p:embed/>
                </p:oleObj>
              </mc:Choice>
              <mc:Fallback>
                <p:oleObj name="" r:id="rId5" imgW="6400800" imgH="495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05" y="4508818"/>
                        <a:ext cx="6400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/>
          <p:nvPr/>
        </p:nvGraphicFramePr>
        <p:xfrm>
          <a:off x="899795" y="5156518"/>
          <a:ext cx="690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6908800" imgH="495300" progId="Equation.DSMT4">
                  <p:embed/>
                </p:oleObj>
              </mc:Choice>
              <mc:Fallback>
                <p:oleObj name="" r:id="rId7" imgW="6908800" imgH="495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795" y="5156518"/>
                        <a:ext cx="6908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/>
          <p:nvPr/>
        </p:nvGraphicFramePr>
        <p:xfrm>
          <a:off x="971550" y="5826760"/>
          <a:ext cx="297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2970530" imgH="393700" progId="Equation.DSMT4">
                  <p:embed/>
                </p:oleObj>
              </mc:Choice>
              <mc:Fallback>
                <p:oleObj name="" r:id="rId9" imgW="297053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5826760"/>
                        <a:ext cx="2971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61" grpId="0"/>
      <p:bldP spid="1218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3"/>
          <p:cNvGrpSpPr/>
          <p:nvPr/>
        </p:nvGrpSpPr>
        <p:grpSpPr>
          <a:xfrm>
            <a:off x="1057275" y="825500"/>
            <a:ext cx="5791200" cy="519113"/>
            <a:chOff x="1666" y="959"/>
            <a:chExt cx="9120" cy="818"/>
          </a:xfrm>
        </p:grpSpPr>
        <p:sp>
          <p:nvSpPr>
            <p:cNvPr id="28675" name="Text Box 2"/>
            <p:cNvSpPr txBox="1"/>
            <p:nvPr/>
          </p:nvSpPr>
          <p:spPr>
            <a:xfrm>
              <a:off x="1666" y="959"/>
              <a:ext cx="9120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因为                   是曲面上的切点，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6" name="Object 3"/>
            <p:cNvGraphicFramePr/>
            <p:nvPr/>
          </p:nvGraphicFramePr>
          <p:xfrm>
            <a:off x="3006" y="967"/>
            <a:ext cx="258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3" imgW="1638300" imgH="457200" progId="Equation.3">
                    <p:embed/>
                  </p:oleObj>
                </mc:Choice>
                <mc:Fallback>
                  <p:oleObj name="" r:id="rId3" imgW="1638300" imgH="4572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06" y="967"/>
                          <a:ext cx="2580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388" name="Object 4"/>
          <p:cNvGraphicFramePr/>
          <p:nvPr/>
        </p:nvGraphicFramePr>
        <p:xfrm>
          <a:off x="4808538" y="1433513"/>
          <a:ext cx="1612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612265" imgH="431800" progId="Equation.3">
                  <p:embed/>
                </p:oleObj>
              </mc:Choice>
              <mc:Fallback>
                <p:oleObj name="" r:id="rId5" imgW="1612265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8538" y="1433513"/>
                        <a:ext cx="16129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/>
          <p:nvPr/>
        </p:nvSpPr>
        <p:spPr>
          <a:xfrm>
            <a:off x="1057275" y="19065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所求切点为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390" name="Object 6"/>
          <p:cNvGraphicFramePr/>
          <p:nvPr/>
        </p:nvGraphicFramePr>
        <p:xfrm>
          <a:off x="3187700" y="1963738"/>
          <a:ext cx="1117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1116965" imgH="393700" progId="Equation.DSMT4">
                  <p:embed/>
                </p:oleObj>
              </mc:Choice>
              <mc:Fallback>
                <p:oleObj name="" r:id="rId7" imgW="1116965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7700" y="1963738"/>
                        <a:ext cx="11176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/>
          <p:nvPr/>
        </p:nvGraphicFramePr>
        <p:xfrm>
          <a:off x="4584700" y="1970088"/>
          <a:ext cx="1892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891665" imgH="393700" progId="Equation.DSMT4">
                  <p:embed/>
                </p:oleObj>
              </mc:Choice>
              <mc:Fallback>
                <p:oleObj name="" r:id="rId9" imgW="1891665" imgH="3937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4700" y="1970088"/>
                        <a:ext cx="18923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/>
          <p:nvPr/>
        </p:nvGraphicFramePr>
        <p:xfrm>
          <a:off x="2000250" y="3965893"/>
          <a:ext cx="509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5088255" imgH="405765" progId="Equation.3">
                  <p:embed/>
                </p:oleObj>
              </mc:Choice>
              <mc:Fallback>
                <p:oleObj name="" r:id="rId11" imgW="5088255" imgH="4057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0250" y="3965893"/>
                        <a:ext cx="50927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/>
          <p:nvPr/>
        </p:nvGraphicFramePr>
        <p:xfrm>
          <a:off x="2959100" y="4580255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2843530" imgH="393700" progId="Equation.DSMT4">
                  <p:embed/>
                </p:oleObj>
              </mc:Choice>
              <mc:Fallback>
                <p:oleObj name="" r:id="rId13" imgW="2843530" imgH="3937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9100" y="4580255"/>
                        <a:ext cx="2844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/>
          <p:cNvGraphicFramePr/>
          <p:nvPr/>
        </p:nvGraphicFramePr>
        <p:xfrm>
          <a:off x="1854200" y="5718493"/>
          <a:ext cx="5384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5" imgW="5380355" imgH="405765" progId="Equation.3">
                  <p:embed/>
                </p:oleObj>
              </mc:Choice>
              <mc:Fallback>
                <p:oleObj name="" r:id="rId15" imgW="5380355" imgH="4057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54200" y="5718493"/>
                        <a:ext cx="5384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/>
          <p:cNvGraphicFramePr/>
          <p:nvPr/>
        </p:nvGraphicFramePr>
        <p:xfrm>
          <a:off x="2959100" y="6334443"/>
          <a:ext cx="3048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7" imgW="3046730" imgH="393700" progId="Equation.DSMT4">
                  <p:embed/>
                </p:oleObj>
              </mc:Choice>
              <mc:Fallback>
                <p:oleObj name="" r:id="rId17" imgW="3046730" imgH="3937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59100" y="6334443"/>
                        <a:ext cx="30480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6" name="Rectangle 12"/>
          <p:cNvSpPr/>
          <p:nvPr/>
        </p:nvSpPr>
        <p:spPr>
          <a:xfrm>
            <a:off x="1057275" y="3280093"/>
            <a:ext cx="274161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切平面方程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7" name="Rectangle 13"/>
          <p:cNvSpPr/>
          <p:nvPr/>
        </p:nvSpPr>
        <p:spPr>
          <a:xfrm>
            <a:off x="1023938" y="5016818"/>
            <a:ext cx="27419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切平面方程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4" name="Object 44"/>
          <p:cNvGraphicFramePr/>
          <p:nvPr/>
        </p:nvGraphicFramePr>
        <p:xfrm>
          <a:off x="3798888" y="188595"/>
          <a:ext cx="28590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9" imgW="2857500" imgH="558800" progId="Equation.DSMT4">
                  <p:embed/>
                </p:oleObj>
              </mc:Choice>
              <mc:Fallback>
                <p:oleObj name="" r:id="rId19" imgW="2857500" imgH="5588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8888" y="188595"/>
                        <a:ext cx="2859087" cy="5588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4"/>
          <p:cNvGraphicFramePr/>
          <p:nvPr/>
        </p:nvGraphicFramePr>
        <p:xfrm>
          <a:off x="1296988" y="254000"/>
          <a:ext cx="2033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1" imgW="2032000" imgH="431800" progId="Equation.DSMT4">
                  <p:embed/>
                </p:oleObj>
              </mc:Choice>
              <mc:Fallback>
                <p:oleObj name="" r:id="rId21" imgW="2032000" imgH="4318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96988" y="254000"/>
                        <a:ext cx="2033587" cy="4318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对象 4"/>
          <p:cNvGraphicFramePr/>
          <p:nvPr/>
        </p:nvGraphicFramePr>
        <p:xfrm>
          <a:off x="1296988" y="1349375"/>
          <a:ext cx="3213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3" imgW="3238500" imgH="558800" progId="Equation.DSMT4">
                  <p:embed/>
                </p:oleObj>
              </mc:Choice>
              <mc:Fallback>
                <p:oleObj name="" r:id="rId23" imgW="3238500" imgH="558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96988" y="1349375"/>
                        <a:ext cx="32131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/>
          <p:cNvSpPr/>
          <p:nvPr>
            <p:custDataLst>
              <p:tags r:id="rId25"/>
            </p:custDataLst>
          </p:nvPr>
        </p:nvSpPr>
        <p:spPr>
          <a:xfrm>
            <a:off x="1183005" y="2564448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对应法向量：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44"/>
          <p:cNvGraphicFramePr/>
          <p:nvPr>
            <p:custDataLst>
              <p:tags r:id="rId26"/>
            </p:custDataLst>
          </p:nvPr>
        </p:nvGraphicFramePr>
        <p:xfrm>
          <a:off x="3636010" y="2548573"/>
          <a:ext cx="20081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7" imgW="2005965" imgH="545465" progId="Equation.DSMT4">
                  <p:embed/>
                </p:oleObj>
              </mc:Choice>
              <mc:Fallback>
                <p:oleObj name="" r:id="rId27" imgW="2005965" imgH="54546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36010" y="2548573"/>
                        <a:ext cx="2008188" cy="5445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4"/>
          <p:cNvGraphicFramePr/>
          <p:nvPr>
            <p:custDataLst>
              <p:tags r:id="rId29"/>
            </p:custDataLst>
          </p:nvPr>
        </p:nvGraphicFramePr>
        <p:xfrm>
          <a:off x="5803583" y="2492693"/>
          <a:ext cx="27590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0" imgW="2755900" imgH="545465" progId="Equation.DSMT4">
                  <p:embed/>
                </p:oleObj>
              </mc:Choice>
              <mc:Fallback>
                <p:oleObj name="" r:id="rId30" imgW="2755900" imgH="545465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803583" y="2492693"/>
                        <a:ext cx="2759075" cy="5445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6" grpId="0"/>
      <p:bldP spid="14439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2" name="Object 0"/>
          <p:cNvGraphicFramePr/>
          <p:nvPr/>
        </p:nvGraphicFramePr>
        <p:xfrm>
          <a:off x="755333" y="548481"/>
          <a:ext cx="631571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6311900" imgH="495300" progId="Equation.DSMT4">
                  <p:embed/>
                </p:oleObj>
              </mc:Choice>
              <mc:Fallback>
                <p:oleObj name="" r:id="rId3" imgW="6311900" imgH="4953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333" y="548481"/>
                        <a:ext cx="6315710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"/>
          <p:cNvGraphicFramePr/>
          <p:nvPr/>
        </p:nvGraphicFramePr>
        <p:xfrm>
          <a:off x="812800" y="1143000"/>
          <a:ext cx="702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7019925" imgH="951865" progId="Equation.DSMT4">
                  <p:embed/>
                </p:oleObj>
              </mc:Choice>
              <mc:Fallback>
                <p:oleObj name="" r:id="rId5" imgW="7019925" imgH="951865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00" y="1143000"/>
                        <a:ext cx="7023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2"/>
          <p:cNvGraphicFramePr/>
          <p:nvPr/>
        </p:nvGraphicFramePr>
        <p:xfrm>
          <a:off x="914400" y="1816100"/>
          <a:ext cx="469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4699000" imgH="977900" progId="Equation.DSMT4">
                  <p:embed/>
                </p:oleObj>
              </mc:Choice>
              <mc:Fallback>
                <p:oleObj name="" r:id="rId7" imgW="4699000" imgH="9779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816100"/>
                        <a:ext cx="4699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/>
          <p:nvPr/>
        </p:nvGraphicFramePr>
        <p:xfrm>
          <a:off x="825500" y="2514600"/>
          <a:ext cx="524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5245100" imgH="876300" progId="Equation.DSMT4">
                  <p:embed/>
                </p:oleObj>
              </mc:Choice>
              <mc:Fallback>
                <p:oleObj name="" r:id="rId9" imgW="5245100" imgH="8763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5500" y="2514600"/>
                        <a:ext cx="5245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/>
          <p:nvPr/>
        </p:nvGraphicFramePr>
        <p:xfrm>
          <a:off x="812800" y="3124200"/>
          <a:ext cx="711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7108825" imgH="951865" progId="Equation.DSMT4">
                  <p:embed/>
                </p:oleObj>
              </mc:Choice>
              <mc:Fallback>
                <p:oleObj name="" r:id="rId11" imgW="7108825" imgH="951865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2800" y="3124200"/>
                        <a:ext cx="7112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/>
          <p:nvPr/>
        </p:nvGraphicFramePr>
        <p:xfrm>
          <a:off x="838200" y="3721100"/>
          <a:ext cx="209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2094865" imgH="901065" progId="Equation.DSMT4">
                  <p:embed/>
                </p:oleObj>
              </mc:Choice>
              <mc:Fallback>
                <p:oleObj name="" r:id="rId13" imgW="2094865" imgH="901065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200" y="3721100"/>
                        <a:ext cx="2095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/>
          <p:nvPr/>
        </p:nvGraphicFramePr>
        <p:xfrm>
          <a:off x="1600200" y="4254500"/>
          <a:ext cx="2425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2425700" imgH="1079500" progId="Equation.DSMT4">
                  <p:embed/>
                </p:oleObj>
              </mc:Choice>
              <mc:Fallback>
                <p:oleObj name="" r:id="rId15" imgW="2425700" imgH="10795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0200" y="4254500"/>
                        <a:ext cx="24257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/>
          <p:nvPr/>
        </p:nvGraphicFramePr>
        <p:xfrm>
          <a:off x="1847850" y="5029200"/>
          <a:ext cx="595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5956300" imgH="1016000" progId="Equation.DSMT4">
                  <p:embed/>
                </p:oleObj>
              </mc:Choice>
              <mc:Fallback>
                <p:oleObj name="" r:id="rId17" imgW="5956300" imgH="10160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7850" y="5029200"/>
                        <a:ext cx="5956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/>
          <p:cNvGraphicFramePr/>
          <p:nvPr/>
        </p:nvGraphicFramePr>
        <p:xfrm>
          <a:off x="1890713" y="5815965"/>
          <a:ext cx="437197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4368800" imgH="977900" progId="Equation.DSMT4">
                  <p:embed/>
                </p:oleObj>
              </mc:Choice>
              <mc:Fallback>
                <p:oleObj name="" r:id="rId19" imgW="4368800" imgH="9779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90713" y="5815965"/>
                        <a:ext cx="4371975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7458" name="Object 2"/>
          <p:cNvGraphicFramePr/>
          <p:nvPr/>
        </p:nvGraphicFramePr>
        <p:xfrm>
          <a:off x="723900" y="1028700"/>
          <a:ext cx="488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4889500" imgH="876300" progId="Equation.DSMT4">
                  <p:embed/>
                </p:oleObj>
              </mc:Choice>
              <mc:Fallback>
                <p:oleObj name="" r:id="rId3" imgW="4889500" imgH="8763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1028700"/>
                        <a:ext cx="4889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/>
          <p:nvPr/>
        </p:nvGraphicFramePr>
        <p:xfrm>
          <a:off x="5638800" y="99060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1854200" imgH="977900" progId="Equation.DSMT4">
                  <p:embed/>
                </p:oleObj>
              </mc:Choice>
              <mc:Fallback>
                <p:oleObj name="" r:id="rId5" imgW="1854200" imgH="9779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99060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/>
          <p:nvPr/>
        </p:nvGraphicFramePr>
        <p:xfrm>
          <a:off x="762000" y="1638300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2514600" imgH="876300" progId="Equation.DSMT4">
                  <p:embed/>
                </p:oleObj>
              </mc:Choice>
              <mc:Fallback>
                <p:oleObj name="" r:id="rId7" imgW="2514600" imgH="8763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638300"/>
                        <a:ext cx="2514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/>
          <p:nvPr/>
        </p:nvGraphicFramePr>
        <p:xfrm>
          <a:off x="1092200" y="2171700"/>
          <a:ext cx="554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5547360" imgH="951865" progId="Equation.DSMT4">
                  <p:embed/>
                </p:oleObj>
              </mc:Choice>
              <mc:Fallback>
                <p:oleObj name="" r:id="rId9" imgW="5547360" imgH="951865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2200" y="2171700"/>
                        <a:ext cx="5549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/>
          <p:nvPr/>
        </p:nvGraphicFramePr>
        <p:xfrm>
          <a:off x="3505200" y="156210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1" imgW="1344930" imgH="405765" progId="Equation.DSMT4">
                  <p:embed/>
                </p:oleObj>
              </mc:Choice>
              <mc:Fallback>
                <p:oleObj name="" r:id="rId11" imgW="1344930" imgH="405765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1562100"/>
                        <a:ext cx="1346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/>
          <p:nvPr/>
        </p:nvGraphicFramePr>
        <p:xfrm>
          <a:off x="5181600" y="1562100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765300" imgH="457200" progId="Equation.DSMT4">
                  <p:embed/>
                </p:oleObj>
              </mc:Choice>
              <mc:Fallback>
                <p:oleObj name="" r:id="rId13" imgW="1765300" imgH="457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1562100"/>
                        <a:ext cx="1765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/>
          <p:nvPr/>
        </p:nvGraphicFramePr>
        <p:xfrm>
          <a:off x="1206500" y="2819400"/>
          <a:ext cx="504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5" imgW="5039995" imgH="951865" progId="Equation.DSMT4">
                  <p:embed/>
                </p:oleObj>
              </mc:Choice>
              <mc:Fallback>
                <p:oleObj name="" r:id="rId15" imgW="5039995" imgH="951865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06500" y="2819400"/>
                        <a:ext cx="504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/>
          <p:nvPr/>
        </p:nvGraphicFramePr>
        <p:xfrm>
          <a:off x="1143000" y="3733800"/>
          <a:ext cx="2540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7" imgW="2538730" imgH="1002665" progId="Equation.DSMT4">
                  <p:embed/>
                </p:oleObj>
              </mc:Choice>
              <mc:Fallback>
                <p:oleObj name="" r:id="rId17" imgW="2538730" imgH="1002665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2540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/>
          <p:nvPr/>
        </p:nvGraphicFramePr>
        <p:xfrm>
          <a:off x="4178300" y="3390900"/>
          <a:ext cx="185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9" imgW="1854200" imgH="1866900" progId="Equation.DSMT4">
                  <p:embed/>
                </p:oleObj>
              </mc:Choice>
              <mc:Fallback>
                <p:oleObj name="" r:id="rId19" imgW="1854200" imgH="18669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8300" y="3390900"/>
                        <a:ext cx="185420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/>
          <p:nvPr/>
        </p:nvGraphicFramePr>
        <p:xfrm>
          <a:off x="1130300" y="5270500"/>
          <a:ext cx="31369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1" imgW="3136900" imgH="1397000" progId="Equation.DSMT4">
                  <p:embed/>
                </p:oleObj>
              </mc:Choice>
              <mc:Fallback>
                <p:oleObj name="" r:id="rId21" imgW="3136900" imgH="13970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30300" y="5270500"/>
                        <a:ext cx="31369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0" name="Object 14"/>
          <p:cNvGraphicFramePr/>
          <p:nvPr/>
        </p:nvGraphicFramePr>
        <p:xfrm>
          <a:off x="4521200" y="5600700"/>
          <a:ext cx="149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3" imgW="1497330" imgH="355600" progId="Equation.DSMT4">
                  <p:embed/>
                </p:oleObj>
              </mc:Choice>
              <mc:Fallback>
                <p:oleObj name="" r:id="rId23" imgW="1497330" imgH="355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21200" y="5600700"/>
                        <a:ext cx="149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/>
          <p:cNvGraphicFramePr/>
          <p:nvPr/>
        </p:nvGraphicFramePr>
        <p:xfrm>
          <a:off x="6076950" y="5537200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5" imgW="2527300" imgH="977900" progId="Equation.DSMT4">
                  <p:embed/>
                </p:oleObj>
              </mc:Choice>
              <mc:Fallback>
                <p:oleObj name="" r:id="rId25" imgW="2527300" imgH="9779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76950" y="5537200"/>
                        <a:ext cx="2527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/>
          <p:nvPr/>
        </p:nvGraphicFramePr>
        <p:xfrm>
          <a:off x="895350" y="6235700"/>
          <a:ext cx="720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7" imgW="7200900" imgH="431800" progId="Equation.DSMT4">
                  <p:embed/>
                </p:oleObj>
              </mc:Choice>
              <mc:Fallback>
                <p:oleObj name="" r:id="rId27" imgW="7200900" imgH="4318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5350" y="6235700"/>
                        <a:ext cx="7200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/>
          <p:cNvGraphicFramePr/>
          <p:nvPr/>
        </p:nvGraphicFramePr>
        <p:xfrm>
          <a:off x="842645" y="349092"/>
          <a:ext cx="4652010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9" imgW="4648200" imgH="520700" progId="Equation.DSMT4">
                  <p:embed/>
                </p:oleObj>
              </mc:Choice>
              <mc:Fallback>
                <p:oleObj name="" r:id="rId29" imgW="4648200" imgH="5207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42645" y="349092"/>
                        <a:ext cx="4652010" cy="522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Text Box 13"/>
          <p:cNvSpPr txBox="1"/>
          <p:nvPr/>
        </p:nvSpPr>
        <p:spPr>
          <a:xfrm>
            <a:off x="441325" y="152400"/>
            <a:ext cx="2335213" cy="523875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07" name="Object 4"/>
          <p:cNvGraphicFramePr/>
          <p:nvPr/>
        </p:nvGraphicFramePr>
        <p:xfrm>
          <a:off x="171450" y="1292225"/>
          <a:ext cx="22288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2247900" imgH="1562100" progId="Equation.DSMT4">
                  <p:embed/>
                </p:oleObj>
              </mc:Choice>
              <mc:Fallback>
                <p:oleObj name="" r:id="rId3" imgW="2247900" imgH="15621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" y="1292225"/>
                        <a:ext cx="2228850" cy="1487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778250" y="2179638"/>
          <a:ext cx="41925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3530600" imgH="927100" progId="Equation.DSMT4">
                  <p:embed/>
                </p:oleObj>
              </mc:Choice>
              <mc:Fallback>
                <p:oleObj name="" r:id="rId5" imgW="3530600" imgH="9271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0" y="2179638"/>
                        <a:ext cx="4192588" cy="1100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3778250" y="1420813"/>
          <a:ext cx="38401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3454400" imgH="508000" progId="Equation.DSMT4">
                  <p:embed/>
                </p:oleObj>
              </mc:Choice>
              <mc:Fallback>
                <p:oleObj name="" r:id="rId7" imgW="3454400" imgH="508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8250" y="1420813"/>
                        <a:ext cx="3840163" cy="563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1643063" y="4038600"/>
          <a:ext cx="73834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6943725" imgH="431800" progId="Equation.DSMT4">
                  <p:embed/>
                </p:oleObj>
              </mc:Choice>
              <mc:Fallback>
                <p:oleObj name="" r:id="rId9" imgW="6943725" imgH="4318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3063" y="4038600"/>
                        <a:ext cx="7383462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本框 1"/>
          <p:cNvSpPr txBox="1"/>
          <p:nvPr/>
        </p:nvSpPr>
        <p:spPr>
          <a:xfrm>
            <a:off x="2314575" y="1420813"/>
            <a:ext cx="12541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切向量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12" name="文本框 2"/>
          <p:cNvSpPr txBox="1"/>
          <p:nvPr/>
        </p:nvSpPr>
        <p:spPr>
          <a:xfrm>
            <a:off x="2368550" y="2470150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切线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文本框 3"/>
          <p:cNvSpPr txBox="1"/>
          <p:nvPr/>
        </p:nvSpPr>
        <p:spPr>
          <a:xfrm>
            <a:off x="1643063" y="3425825"/>
            <a:ext cx="125571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法平面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1514" name="Object 8"/>
          <p:cNvGraphicFramePr/>
          <p:nvPr/>
        </p:nvGraphicFramePr>
        <p:xfrm>
          <a:off x="288925" y="4873625"/>
          <a:ext cx="468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4686300" imgH="1168400" progId="Equation.DSMT4">
                  <p:embed/>
                </p:oleObj>
              </mc:Choice>
              <mc:Fallback>
                <p:oleObj name="" r:id="rId11" imgW="4686300" imgH="11684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925" y="4873625"/>
                        <a:ext cx="46863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47"/>
          <p:cNvGraphicFramePr/>
          <p:nvPr/>
        </p:nvGraphicFramePr>
        <p:xfrm>
          <a:off x="2489200" y="5961063"/>
          <a:ext cx="353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3529330" imgH="673100" progId="Equation.DSMT4">
                  <p:embed/>
                </p:oleObj>
              </mc:Choice>
              <mc:Fallback>
                <p:oleObj name="" r:id="rId13" imgW="3529330" imgH="673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9200" y="5961063"/>
                        <a:ext cx="3530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文本框 4"/>
          <p:cNvSpPr txBox="1"/>
          <p:nvPr/>
        </p:nvSpPr>
        <p:spPr>
          <a:xfrm>
            <a:off x="561975" y="6042025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切向量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17" name="Text Box 13"/>
          <p:cNvSpPr txBox="1"/>
          <p:nvPr/>
        </p:nvSpPr>
        <p:spPr>
          <a:xfrm>
            <a:off x="441325" y="768350"/>
            <a:ext cx="5121275" cy="523875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空间曲线的切线与法平面：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0" name="Object 3"/>
          <p:cNvGraphicFramePr/>
          <p:nvPr/>
        </p:nvGraphicFramePr>
        <p:xfrm>
          <a:off x="2736850" y="985838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2093595" imgH="405765" progId="Equation.DSMT4">
                  <p:embed/>
                </p:oleObj>
              </mc:Choice>
              <mc:Fallback>
                <p:oleObj name="" r:id="rId3" imgW="2093595" imgH="405765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850" y="985838"/>
                        <a:ext cx="20955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"/>
          <p:cNvGraphicFramePr/>
          <p:nvPr/>
        </p:nvGraphicFramePr>
        <p:xfrm>
          <a:off x="2344738" y="1527175"/>
          <a:ext cx="501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5016500" imgH="1079500" progId="Equation.DSMT4">
                  <p:embed/>
                </p:oleObj>
              </mc:Choice>
              <mc:Fallback>
                <p:oleObj name="" r:id="rId5" imgW="5016500" imgH="1079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4738" y="1527175"/>
                        <a:ext cx="5016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/>
          <p:nvPr/>
        </p:nvGraphicFramePr>
        <p:xfrm>
          <a:off x="395288" y="2785110"/>
          <a:ext cx="876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8759190" imgH="520700" progId="Equation.DSMT4">
                  <p:embed/>
                </p:oleObj>
              </mc:Choice>
              <mc:Fallback>
                <p:oleObj name="" r:id="rId7" imgW="8759190" imgH="520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2785110"/>
                        <a:ext cx="8763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1"/>
          <p:cNvSpPr txBox="1"/>
          <p:nvPr/>
        </p:nvSpPr>
        <p:spPr>
          <a:xfrm>
            <a:off x="820738" y="1527175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法向量：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4" name="文本框 2"/>
          <p:cNvSpPr txBox="1"/>
          <p:nvPr/>
        </p:nvSpPr>
        <p:spPr>
          <a:xfrm>
            <a:off x="765175" y="868363"/>
            <a:ext cx="19716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空间曲面：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2235200" y="3395663"/>
          <a:ext cx="4840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4836795" imgH="989965" progId="Equation.DSMT4">
                  <p:embed/>
                </p:oleObj>
              </mc:Choice>
              <mc:Fallback>
                <p:oleObj name="" r:id="rId9" imgW="4836795" imgH="989965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5200" y="3395663"/>
                        <a:ext cx="4840288" cy="990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3"/>
          <p:cNvSpPr txBox="1"/>
          <p:nvPr/>
        </p:nvSpPr>
        <p:spPr>
          <a:xfrm>
            <a:off x="677863" y="3630613"/>
            <a:ext cx="12557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法线：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7" name="文本框 4"/>
          <p:cNvSpPr txBox="1"/>
          <p:nvPr/>
        </p:nvSpPr>
        <p:spPr>
          <a:xfrm>
            <a:off x="820738" y="217170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切平面：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2538" name="Object 4"/>
          <p:cNvGraphicFramePr/>
          <p:nvPr/>
        </p:nvGraphicFramePr>
        <p:xfrm>
          <a:off x="2130425" y="4748213"/>
          <a:ext cx="1765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1764030" imgH="405765" progId="Equation.3">
                  <p:embed/>
                </p:oleObj>
              </mc:Choice>
              <mc:Fallback>
                <p:oleObj name="" r:id="rId11" imgW="1764030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0425" y="4748213"/>
                        <a:ext cx="17653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9"/>
          <p:cNvGraphicFramePr/>
          <p:nvPr/>
        </p:nvGraphicFramePr>
        <p:xfrm>
          <a:off x="2082800" y="5383213"/>
          <a:ext cx="347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3" imgW="3478530" imgH="393700" progId="Equation.3">
                  <p:embed/>
                </p:oleObj>
              </mc:Choice>
              <mc:Fallback>
                <p:oleObj name="" r:id="rId13" imgW="347853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2800" y="5383213"/>
                        <a:ext cx="3479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/>
          <p:nvPr/>
        </p:nvGraphicFramePr>
        <p:xfrm>
          <a:off x="1931988" y="5937250"/>
          <a:ext cx="4740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4737100" imgH="647700" progId="Equation.DSMT4">
                  <p:embed/>
                </p:oleObj>
              </mc:Choice>
              <mc:Fallback>
                <p:oleObj name="" r:id="rId15" imgW="4737100" imgH="6477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31988" y="5937250"/>
                        <a:ext cx="47402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文本框 5"/>
          <p:cNvSpPr txBox="1"/>
          <p:nvPr/>
        </p:nvSpPr>
        <p:spPr>
          <a:xfrm>
            <a:off x="265113" y="4689475"/>
            <a:ext cx="19700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空间曲面：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2" name="文本框 6"/>
          <p:cNvSpPr txBox="1"/>
          <p:nvPr/>
        </p:nvSpPr>
        <p:spPr>
          <a:xfrm>
            <a:off x="442913" y="593725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法向量：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43" name="Text Box 13"/>
          <p:cNvSpPr txBox="1"/>
          <p:nvPr/>
        </p:nvSpPr>
        <p:spPr>
          <a:xfrm>
            <a:off x="541338" y="136525"/>
            <a:ext cx="5121275" cy="522288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空间曲面的切平面与法线：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4" name="Group 2"/>
          <p:cNvGrpSpPr/>
          <p:nvPr/>
        </p:nvGrpSpPr>
        <p:grpSpPr>
          <a:xfrm>
            <a:off x="685800" y="1900238"/>
            <a:ext cx="7773988" cy="1371600"/>
            <a:chOff x="432" y="1197"/>
            <a:chExt cx="4897" cy="864"/>
          </a:xfrm>
        </p:grpSpPr>
        <p:grpSp>
          <p:nvGrpSpPr>
            <p:cNvPr id="23555" name="Group 3"/>
            <p:cNvGrpSpPr/>
            <p:nvPr/>
          </p:nvGrpSpPr>
          <p:grpSpPr>
            <a:xfrm>
              <a:off x="432" y="1245"/>
              <a:ext cx="816" cy="672"/>
              <a:chOff x="672" y="1584"/>
              <a:chExt cx="672" cy="672"/>
            </a:xfrm>
          </p:grpSpPr>
          <p:sp>
            <p:nvSpPr>
              <p:cNvPr id="23556" name="Rectangle 4"/>
              <p:cNvSpPr/>
              <p:nvPr/>
            </p:nvSpPr>
            <p:spPr>
              <a:xfrm>
                <a:off x="672" y="1584"/>
                <a:ext cx="672" cy="299"/>
              </a:xfrm>
              <a:prstGeom prst="rect">
                <a:avLst/>
              </a:prstGeom>
              <a:solidFill>
                <a:srgbClr val="FFFF99"/>
              </a:solidFill>
              <a:ln w="317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3557" name="Line 5"/>
              <p:cNvSpPr/>
              <p:nvPr/>
            </p:nvSpPr>
            <p:spPr>
              <a:xfrm>
                <a:off x="1008" y="1883"/>
                <a:ext cx="0" cy="373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23558" name="Group 6"/>
            <p:cNvGrpSpPr/>
            <p:nvPr/>
          </p:nvGrpSpPr>
          <p:grpSpPr>
            <a:xfrm>
              <a:off x="1441" y="1197"/>
              <a:ext cx="3888" cy="864"/>
              <a:chOff x="1488" y="1056"/>
              <a:chExt cx="3888" cy="864"/>
            </a:xfrm>
          </p:grpSpPr>
          <p:sp>
            <p:nvSpPr>
              <p:cNvPr id="23559" name="Rectangle 7"/>
              <p:cNvSpPr/>
              <p:nvPr/>
            </p:nvSpPr>
            <p:spPr>
              <a:xfrm>
                <a:off x="1488" y="1056"/>
                <a:ext cx="3888" cy="419"/>
              </a:xfrm>
              <a:prstGeom prst="rect">
                <a:avLst/>
              </a:prstGeom>
              <a:solidFill>
                <a:srgbClr val="FFFF99"/>
              </a:solidFill>
              <a:ln w="317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3560" name="Line 8"/>
              <p:cNvSpPr/>
              <p:nvPr/>
            </p:nvSpPr>
            <p:spPr>
              <a:xfrm>
                <a:off x="4032" y="1475"/>
                <a:ext cx="0" cy="445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3561" name="Object 9"/>
            <p:cNvGraphicFramePr/>
            <p:nvPr/>
          </p:nvGraphicFramePr>
          <p:xfrm>
            <a:off x="480" y="1245"/>
            <a:ext cx="46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7073900" imgH="469900" progId="Equation.DSMT4">
                    <p:embed/>
                  </p:oleObj>
                </mc:Choice>
                <mc:Fallback>
                  <p:oleObj name="" r:id="rId3" imgW="7073900" imgH="4699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1245"/>
                          <a:ext cx="462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2" name="Text Box 10"/>
          <p:cNvSpPr txBox="1"/>
          <p:nvPr/>
        </p:nvSpPr>
        <p:spPr>
          <a:xfrm>
            <a:off x="687388" y="2979738"/>
            <a:ext cx="1600200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切平面上点的竖坐标的增量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63" name="Object 11"/>
          <p:cNvGraphicFramePr/>
          <p:nvPr/>
        </p:nvGraphicFramePr>
        <p:xfrm>
          <a:off x="3074988" y="3206750"/>
          <a:ext cx="4989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5509260" imgH="444500" progId="Equation.DSMT4">
                  <p:embed/>
                </p:oleObj>
              </mc:Choice>
              <mc:Fallback>
                <p:oleObj name="" r:id="rId5" imgW="5509260" imgH="444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4988" y="3206750"/>
                        <a:ext cx="498951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/>
          <p:nvPr/>
        </p:nvSpPr>
        <p:spPr>
          <a:xfrm>
            <a:off x="839788" y="121443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因为曲面在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处的切平面方程为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65" name="Object 59"/>
          <p:cNvGraphicFramePr/>
          <p:nvPr/>
        </p:nvGraphicFramePr>
        <p:xfrm>
          <a:off x="647700" y="630238"/>
          <a:ext cx="3279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3276600" imgH="393700" progId="Equation.DSMT4">
                  <p:embed/>
                </p:oleObj>
              </mc:Choice>
              <mc:Fallback>
                <p:oleObj name="" r:id="rId7" imgW="3276600" imgH="393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" y="630238"/>
                        <a:ext cx="327977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60"/>
          <p:cNvGraphicFramePr/>
          <p:nvPr/>
        </p:nvGraphicFramePr>
        <p:xfrm>
          <a:off x="2659063" y="3968750"/>
          <a:ext cx="5702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5702300" imgH="1638300" progId="Equation.DSMT4">
                  <p:embed/>
                </p:oleObj>
              </mc:Choice>
              <mc:Fallback>
                <p:oleObj name="" r:id="rId9" imgW="5702300" imgH="1638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9063" y="3968750"/>
                        <a:ext cx="5702300" cy="16383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5421" name="Text Box 13"/>
          <p:cNvSpPr txBox="1"/>
          <p:nvPr/>
        </p:nvSpPr>
        <p:spPr>
          <a:xfrm>
            <a:off x="467360" y="1338263"/>
            <a:ext cx="2335213" cy="523240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60" name="Object 45"/>
          <p:cNvGraphicFramePr/>
          <p:nvPr>
            <p:custDataLst>
              <p:tags r:id="rId3"/>
            </p:custDataLst>
          </p:nvPr>
        </p:nvGraphicFramePr>
        <p:xfrm>
          <a:off x="1764030" y="3211195"/>
          <a:ext cx="6172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4" imgW="6172200" imgH="1079500" progId="Equation.DSMT4">
                  <p:embed/>
                </p:oleObj>
              </mc:Choice>
              <mc:Fallback>
                <p:oleObj name="" r:id="rId4" imgW="6172200" imgH="1079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4030" y="3211195"/>
                        <a:ext cx="61722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/>
          <p:nvPr/>
        </p:nvSpPr>
        <p:spPr>
          <a:xfrm>
            <a:off x="467360" y="3191828"/>
            <a:ext cx="2335213" cy="523240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51" name="Object 52"/>
          <p:cNvGraphicFramePr/>
          <p:nvPr/>
        </p:nvGraphicFramePr>
        <p:xfrm>
          <a:off x="1764030" y="1338263"/>
          <a:ext cx="651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6" imgW="6515100" imgH="1028700" progId="Equation.DSMT4">
                  <p:embed/>
                </p:oleObj>
              </mc:Choice>
              <mc:Fallback>
                <p:oleObj name="" r:id="rId6" imgW="6515100" imgH="1028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4030" y="1338263"/>
                        <a:ext cx="6515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882" name="Object 2"/>
          <p:cNvGraphicFramePr/>
          <p:nvPr/>
        </p:nvGraphicFramePr>
        <p:xfrm>
          <a:off x="838359" y="1141571"/>
          <a:ext cx="666559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6667500" imgH="444500" progId="Equation.DSMT4">
                  <p:embed/>
                </p:oleObj>
              </mc:Choice>
              <mc:Fallback>
                <p:oleObj name="" r:id="rId3" imgW="6667500" imgH="444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359" y="1141571"/>
                        <a:ext cx="6665595" cy="445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/>
          <p:nvPr/>
        </p:nvGraphicFramePr>
        <p:xfrm>
          <a:off x="827088" y="568325"/>
          <a:ext cx="43338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343400" imgH="444500" progId="Equation.DSMT4">
                  <p:embed/>
                </p:oleObj>
              </mc:Choice>
              <mc:Fallback>
                <p:oleObj name="" r:id="rId5" imgW="4343400" imgH="444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568325"/>
                        <a:ext cx="43338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4"/>
          <p:cNvGrpSpPr/>
          <p:nvPr/>
        </p:nvGrpSpPr>
        <p:grpSpPr>
          <a:xfrm>
            <a:off x="6066473" y="1585278"/>
            <a:ext cx="2665412" cy="2265362"/>
            <a:chOff x="3505" y="637"/>
            <a:chExt cx="1679" cy="1427"/>
          </a:xfrm>
        </p:grpSpPr>
        <p:grpSp>
          <p:nvGrpSpPr>
            <p:cNvPr id="5125" name="Group 5"/>
            <p:cNvGrpSpPr/>
            <p:nvPr/>
          </p:nvGrpSpPr>
          <p:grpSpPr>
            <a:xfrm>
              <a:off x="3505" y="637"/>
              <a:ext cx="1679" cy="1427"/>
              <a:chOff x="942" y="2352"/>
              <a:chExt cx="2034" cy="1728"/>
            </a:xfrm>
          </p:grpSpPr>
          <p:grpSp>
            <p:nvGrpSpPr>
              <p:cNvPr id="5126" name="Group 6"/>
              <p:cNvGrpSpPr/>
              <p:nvPr/>
            </p:nvGrpSpPr>
            <p:grpSpPr>
              <a:xfrm>
                <a:off x="1152" y="2352"/>
                <a:ext cx="1824" cy="1728"/>
                <a:chOff x="1152" y="2352"/>
                <a:chExt cx="1824" cy="1728"/>
              </a:xfrm>
            </p:grpSpPr>
            <p:sp>
              <p:nvSpPr>
                <p:cNvPr id="5127" name="Line 7"/>
                <p:cNvSpPr/>
                <p:nvPr/>
              </p:nvSpPr>
              <p:spPr>
                <a:xfrm flipV="1">
                  <a:off x="1632" y="2352"/>
                  <a:ext cx="0" cy="12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5128" name="Line 8"/>
                <p:cNvSpPr/>
                <p:nvPr/>
              </p:nvSpPr>
              <p:spPr>
                <a:xfrm>
                  <a:off x="1632" y="3600"/>
                  <a:ext cx="13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5129" name="Line 9"/>
                <p:cNvSpPr/>
                <p:nvPr/>
              </p:nvSpPr>
              <p:spPr>
                <a:xfrm flipH="1">
                  <a:off x="1152" y="3600"/>
                  <a:ext cx="480" cy="4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5130" name="Object 10"/>
              <p:cNvGraphicFramePr/>
              <p:nvPr/>
            </p:nvGraphicFramePr>
            <p:xfrm>
              <a:off x="1632" y="3648"/>
              <a:ext cx="21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7" imgW="228600" imgH="241300" progId="Equation.3">
                      <p:embed/>
                    </p:oleObj>
                  </mc:Choice>
                  <mc:Fallback>
                    <p:oleObj name="" r:id="rId7" imgW="228600" imgH="2413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32" y="3648"/>
                            <a:ext cx="21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" name="Object 11"/>
              <p:cNvGraphicFramePr/>
              <p:nvPr/>
            </p:nvGraphicFramePr>
            <p:xfrm>
              <a:off x="1388" y="2352"/>
              <a:ext cx="19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9" imgW="215900" imgH="228600" progId="Equation.3">
                      <p:embed/>
                    </p:oleObj>
                  </mc:Choice>
                  <mc:Fallback>
                    <p:oleObj name="" r:id="rId9" imgW="215900" imgH="2286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88" y="2352"/>
                            <a:ext cx="196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2" name="Object 12"/>
              <p:cNvGraphicFramePr/>
              <p:nvPr/>
            </p:nvGraphicFramePr>
            <p:xfrm>
              <a:off x="2736" y="3648"/>
              <a:ext cx="231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11" imgW="254000" imgH="317500" progId="Equation.3">
                      <p:embed/>
                    </p:oleObj>
                  </mc:Choice>
                  <mc:Fallback>
                    <p:oleObj name="" r:id="rId11" imgW="254000" imgH="3175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736" y="3648"/>
                            <a:ext cx="231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3" name="Object 13"/>
              <p:cNvGraphicFramePr/>
              <p:nvPr/>
            </p:nvGraphicFramePr>
            <p:xfrm>
              <a:off x="942" y="3840"/>
              <a:ext cx="21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3" imgW="228600" imgH="241300" progId="Equation.3">
                      <p:embed/>
                    </p:oleObj>
                  </mc:Choice>
                  <mc:Fallback>
                    <p:oleObj name="" r:id="rId13" imgW="228600" imgH="2413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42" y="3840"/>
                            <a:ext cx="21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4" name="Arc 14"/>
            <p:cNvSpPr/>
            <p:nvPr/>
          </p:nvSpPr>
          <p:spPr>
            <a:xfrm rot="-597421" flipV="1">
              <a:off x="4082" y="778"/>
              <a:ext cx="714" cy="7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4" y="714"/>
                </a:cxn>
                <a:cxn ang="0">
                  <a:pos x="0" y="714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135" name="Object 15"/>
            <p:cNvGraphicFramePr/>
            <p:nvPr/>
          </p:nvGraphicFramePr>
          <p:xfrm>
            <a:off x="4405" y="1453"/>
            <a:ext cx="26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5" imgW="508000" imgH="431800" progId="Equation.DSMT4">
                    <p:embed/>
                  </p:oleObj>
                </mc:Choice>
                <mc:Fallback>
                  <p:oleObj name="" r:id="rId15" imgW="508000" imgH="431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05" y="1453"/>
                          <a:ext cx="262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6"/>
            <p:cNvGraphicFramePr/>
            <p:nvPr/>
          </p:nvGraphicFramePr>
          <p:xfrm>
            <a:off x="4335" y="1441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7" imgW="190500" imgH="203200" progId="Equation.3">
                    <p:embed/>
                  </p:oleObj>
                </mc:Choice>
                <mc:Fallback>
                  <p:oleObj name="" r:id="rId17" imgW="190500" imgH="203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35" y="1441"/>
                          <a:ext cx="74" cy="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17"/>
            <p:cNvGraphicFramePr/>
            <p:nvPr/>
          </p:nvGraphicFramePr>
          <p:xfrm>
            <a:off x="4707" y="861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9" imgW="190500" imgH="203200" progId="Equation.3">
                    <p:embed/>
                  </p:oleObj>
                </mc:Choice>
                <mc:Fallback>
                  <p:oleObj name="" r:id="rId19" imgW="1905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07" y="861"/>
                          <a:ext cx="74" cy="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18"/>
            <p:cNvGraphicFramePr/>
            <p:nvPr/>
          </p:nvGraphicFramePr>
          <p:xfrm>
            <a:off x="4857" y="788"/>
            <a:ext cx="21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0" imgW="405765" imgH="292100" progId="Equation.DSMT4">
                    <p:embed/>
                  </p:oleObj>
                </mc:Choice>
                <mc:Fallback>
                  <p:oleObj name="" r:id="rId20" imgW="405765" imgH="2921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57" y="788"/>
                          <a:ext cx="211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99" name="Line 19"/>
          <p:cNvSpPr/>
          <p:nvPr/>
        </p:nvSpPr>
        <p:spPr>
          <a:xfrm flipH="1">
            <a:off x="7348220" y="1697990"/>
            <a:ext cx="864870" cy="13906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0" name="Line 20"/>
          <p:cNvSpPr/>
          <p:nvPr/>
        </p:nvSpPr>
        <p:spPr>
          <a:xfrm rot="805010" flipV="1">
            <a:off x="7310120" y="2240280"/>
            <a:ext cx="1167765" cy="96456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22901" name="Object 21"/>
          <p:cNvGraphicFramePr/>
          <p:nvPr/>
        </p:nvGraphicFramePr>
        <p:xfrm>
          <a:off x="878840" y="2473325"/>
          <a:ext cx="39893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2" imgW="3657600" imgH="965200" progId="Equation.3">
                  <p:embed/>
                </p:oleObj>
              </mc:Choice>
              <mc:Fallback>
                <p:oleObj name="" r:id="rId22" imgW="3657600" imgH="965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8840" y="2473325"/>
                        <a:ext cx="3989388" cy="1052513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/>
          <p:nvPr/>
        </p:nvGrpSpPr>
        <p:grpSpPr>
          <a:xfrm>
            <a:off x="755650" y="1824990"/>
            <a:ext cx="3352800" cy="519113"/>
            <a:chOff x="528" y="1344"/>
            <a:chExt cx="2112" cy="327"/>
          </a:xfrm>
        </p:grpSpPr>
        <p:sp>
          <p:nvSpPr>
            <p:cNvPr id="5143" name="Text Box 23"/>
            <p:cNvSpPr txBox="1"/>
            <p:nvPr/>
          </p:nvSpPr>
          <p:spPr>
            <a:xfrm>
              <a:off x="528" y="1344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割线           的方程为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44" name="Object 24"/>
            <p:cNvGraphicFramePr/>
            <p:nvPr/>
          </p:nvGraphicFramePr>
          <p:xfrm>
            <a:off x="1064" y="1368"/>
            <a:ext cx="5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4" imgW="824865" imgH="431800" progId="Equation.DSMT4">
                    <p:embed/>
                  </p:oleObj>
                </mc:Choice>
                <mc:Fallback>
                  <p:oleObj name="" r:id="rId24" imgW="824865" imgH="431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64" y="1368"/>
                          <a:ext cx="519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05" name="Text Box 25"/>
          <p:cNvSpPr txBox="1"/>
          <p:nvPr/>
        </p:nvSpPr>
        <p:spPr>
          <a:xfrm>
            <a:off x="762000" y="3953510"/>
            <a:ext cx="80010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沿曲线趋于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的极限位置称为切线。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06" name="Object 26"/>
          <p:cNvGraphicFramePr/>
          <p:nvPr/>
        </p:nvGraphicFramePr>
        <p:xfrm>
          <a:off x="3595688" y="606012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6" imgW="508000" imgH="469900" progId="Equation.3">
                  <p:embed/>
                </p:oleObj>
              </mc:Choice>
              <mc:Fallback>
                <p:oleObj name="" r:id="rId26" imgW="508000" imgH="469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95688" y="6060123"/>
                        <a:ext cx="50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7" name="Object 27"/>
          <p:cNvGraphicFramePr/>
          <p:nvPr/>
        </p:nvGraphicFramePr>
        <p:xfrm>
          <a:off x="2071688" y="606012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8" imgW="508000" imgH="469900" progId="Equation.3">
                  <p:embed/>
                </p:oleObj>
              </mc:Choice>
              <mc:Fallback>
                <p:oleObj name="" r:id="rId28" imgW="5080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071688" y="6060123"/>
                        <a:ext cx="50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8" name="Object 28"/>
          <p:cNvGraphicFramePr/>
          <p:nvPr/>
        </p:nvGraphicFramePr>
        <p:xfrm>
          <a:off x="4967288" y="606012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9" imgW="508000" imgH="469900" progId="Equation.3">
                  <p:embed/>
                </p:oleObj>
              </mc:Choice>
              <mc:Fallback>
                <p:oleObj name="" r:id="rId29" imgW="508000" imgH="469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67288" y="6060123"/>
                        <a:ext cx="50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/>
          <p:cNvGrpSpPr/>
          <p:nvPr/>
        </p:nvGrpSpPr>
        <p:grpSpPr>
          <a:xfrm>
            <a:off x="750253" y="4486910"/>
            <a:ext cx="4775200" cy="587375"/>
            <a:chOff x="576" y="2544"/>
            <a:chExt cx="3008" cy="370"/>
          </a:xfrm>
        </p:grpSpPr>
        <p:sp>
          <p:nvSpPr>
            <p:cNvPr id="5150" name="Text Box 30"/>
            <p:cNvSpPr txBox="1"/>
            <p:nvPr/>
          </p:nvSpPr>
          <p:spPr>
            <a:xfrm>
              <a:off x="576" y="2544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上式分母同除以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51" name="Object 31"/>
            <p:cNvGraphicFramePr/>
            <p:nvPr/>
          </p:nvGraphicFramePr>
          <p:xfrm>
            <a:off x="2256" y="2587"/>
            <a:ext cx="132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0" imgW="2108200" imgH="508000" progId="Equation.DSMT4">
                    <p:embed/>
                  </p:oleObj>
                </mc:Choice>
                <mc:Fallback>
                  <p:oleObj name="" r:id="rId30" imgW="2108200" imgH="5080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256" y="2587"/>
                          <a:ext cx="1328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12" name="Object 32"/>
          <p:cNvGraphicFramePr/>
          <p:nvPr/>
        </p:nvGraphicFramePr>
        <p:xfrm>
          <a:off x="1808163" y="5096510"/>
          <a:ext cx="3906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2" imgW="3581400" imgH="914400" progId="Equation.3">
                  <p:embed/>
                </p:oleObj>
              </mc:Choice>
              <mc:Fallback>
                <p:oleObj name="" r:id="rId32" imgW="3581400" imgH="914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08163" y="5096510"/>
                        <a:ext cx="390683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6" name="Object 2"/>
          <p:cNvGraphicFramePr/>
          <p:nvPr/>
        </p:nvGraphicFramePr>
        <p:xfrm>
          <a:off x="800100" y="873125"/>
          <a:ext cx="4076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074795" imgH="444500" progId="Equation.DSMT4">
                  <p:embed/>
                </p:oleObj>
              </mc:Choice>
              <mc:Fallback>
                <p:oleObj name="" r:id="rId3" imgW="4074795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873125"/>
                        <a:ext cx="40767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3"/>
          <p:cNvSpPr txBox="1"/>
          <p:nvPr/>
        </p:nvSpPr>
        <p:spPr>
          <a:xfrm>
            <a:off x="685800" y="1462088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曲线在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切线方程</a:t>
            </a:r>
            <a:endParaRPr lang="zh-CN" altLang="en-US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903413" y="2074863"/>
          <a:ext cx="41925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3530600" imgH="927100" progId="Equation.DSMT4">
                  <p:embed/>
                </p:oleObj>
              </mc:Choice>
              <mc:Fallback>
                <p:oleObj name="" r:id="rId5" imgW="3530600" imgH="9271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3413" y="2074863"/>
                        <a:ext cx="4192587" cy="1100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/>
          <p:cNvSpPr txBox="1"/>
          <p:nvPr/>
        </p:nvSpPr>
        <p:spPr>
          <a:xfrm>
            <a:off x="685800" y="3367088"/>
            <a:ext cx="7696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切向量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：切线的方向向量称为曲线的切向量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1984375" y="4037013"/>
          <a:ext cx="38401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3454400" imgH="508000" progId="Equation.DSMT4">
                  <p:embed/>
                </p:oleObj>
              </mc:Choice>
              <mc:Fallback>
                <p:oleObj name="" r:id="rId7" imgW="3454400" imgH="508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4375" y="4037013"/>
                        <a:ext cx="3840163" cy="563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/>
          <p:nvPr/>
        </p:nvSpPr>
        <p:spPr>
          <a:xfrm>
            <a:off x="755650" y="4820285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法平面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：过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点且与切线垂直的平面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947738" y="5559425"/>
          <a:ext cx="73834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6943725" imgH="431800" progId="Equation.DSMT4">
                  <p:embed/>
                </p:oleObj>
              </mc:Choice>
              <mc:Fallback>
                <p:oleObj name="" r:id="rId9" imgW="6943725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7738" y="5559425"/>
                        <a:ext cx="7383462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09" grpId="0"/>
      <p:bldP spid="1239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Text Box 3"/>
          <p:cNvSpPr txBox="1"/>
          <p:nvPr/>
        </p:nvSpPr>
        <p:spPr>
          <a:xfrm>
            <a:off x="685800" y="420688"/>
            <a:ext cx="3276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若空间曲线方程为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1" name="Object 4"/>
          <p:cNvGraphicFramePr/>
          <p:nvPr/>
        </p:nvGraphicFramePr>
        <p:xfrm>
          <a:off x="3771900" y="204788"/>
          <a:ext cx="1600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612900" imgH="1002665" progId="Equation.DSMT4">
                  <p:embed/>
                </p:oleObj>
              </mc:Choice>
              <mc:Fallback>
                <p:oleObj name="" r:id="rId3" imgW="1612900" imgH="10026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1900" y="204788"/>
                        <a:ext cx="16002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/>
          <p:nvPr/>
        </p:nvSpPr>
        <p:spPr>
          <a:xfrm>
            <a:off x="787400" y="1641475"/>
            <a:ext cx="62738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则可令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x=t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，则参数方程为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4"/>
          <p:cNvGraphicFramePr/>
          <p:nvPr/>
        </p:nvGraphicFramePr>
        <p:xfrm>
          <a:off x="5016500" y="1158875"/>
          <a:ext cx="1497013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511300" imgH="1562100" progId="Equation.DSMT4">
                  <p:embed/>
                </p:oleObj>
              </mc:Choice>
              <mc:Fallback>
                <p:oleObj name="" r:id="rId5" imgW="1511300" imgH="15621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500" y="1158875"/>
                        <a:ext cx="1497013" cy="1487488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3"/>
          <p:cNvSpPr txBox="1"/>
          <p:nvPr/>
        </p:nvSpPr>
        <p:spPr>
          <a:xfrm>
            <a:off x="423863" y="2863850"/>
            <a:ext cx="4049712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曲线在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切线方程：</a:t>
            </a:r>
            <a:endParaRPr lang="zh-CN" altLang="en-US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4494213" y="2863850"/>
          <a:ext cx="41624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3505200" imgH="952500" progId="Equation.DSMT4">
                  <p:embed/>
                </p:oleObj>
              </mc:Choice>
              <mc:Fallback>
                <p:oleObj name="" r:id="rId7" imgW="3505200" imgH="952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4213" y="2863850"/>
                        <a:ext cx="4162425" cy="1130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/>
          <p:cNvSpPr txBox="1"/>
          <p:nvPr/>
        </p:nvSpPr>
        <p:spPr>
          <a:xfrm>
            <a:off x="441325" y="4408488"/>
            <a:ext cx="16668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切向量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4494213" y="4408488"/>
          <a:ext cx="3135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2819400" imgH="508000" progId="Equation.DSMT4">
                  <p:embed/>
                </p:oleObj>
              </mc:Choice>
              <mc:Fallback>
                <p:oleObj name="" r:id="rId9" imgW="2819400" imgH="5080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4213" y="4408488"/>
                        <a:ext cx="3135312" cy="563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/>
          <p:nvPr/>
        </p:nvSpPr>
        <p:spPr>
          <a:xfrm>
            <a:off x="423863" y="5251450"/>
            <a:ext cx="31877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过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法平面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147888" y="5930900"/>
          <a:ext cx="6508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6120765" imgH="431800" progId="Equation.DSMT4">
                  <p:embed/>
                </p:oleObj>
              </mc:Choice>
              <mc:Fallback>
                <p:oleObj name="" r:id="rId11" imgW="6120765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7888" y="5930900"/>
                        <a:ext cx="6508750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3907" grpId="0"/>
      <p:bldP spid="123909" grpId="0"/>
      <p:bldP spid="1239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Text Box 3"/>
          <p:cNvSpPr txBox="1"/>
          <p:nvPr/>
        </p:nvSpPr>
        <p:spPr>
          <a:xfrm>
            <a:off x="685800" y="18351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4933" name="Object 5"/>
          <p:cNvGraphicFramePr/>
          <p:nvPr/>
        </p:nvGraphicFramePr>
        <p:xfrm>
          <a:off x="3263900" y="1955800"/>
          <a:ext cx="3213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211830" imgH="393700" progId="Equation.DSMT4">
                  <p:embed/>
                </p:oleObj>
              </mc:Choice>
              <mc:Fallback>
                <p:oleObj name="" r:id="rId3" imgW="321183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3900" y="1955800"/>
                        <a:ext cx="32131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/>
          <p:nvPr/>
        </p:nvGraphicFramePr>
        <p:xfrm>
          <a:off x="831850" y="2452688"/>
          <a:ext cx="2222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221230" imgH="571500" progId="Equation.DSMT4">
                  <p:embed/>
                </p:oleObj>
              </mc:Choice>
              <mc:Fallback>
                <p:oleObj name="" r:id="rId5" imgW="2221230" imgH="571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" y="2452688"/>
                        <a:ext cx="22225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/>
          <p:nvPr/>
        </p:nvGraphicFramePr>
        <p:xfrm>
          <a:off x="3213100" y="2514600"/>
          <a:ext cx="3035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3034030" imgH="495300" progId="Equation.DSMT4">
                  <p:embed/>
                </p:oleObj>
              </mc:Choice>
              <mc:Fallback>
                <p:oleObj name="" r:id="rId7" imgW="3034030" imgH="495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3100" y="2514600"/>
                        <a:ext cx="30353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/>
          <p:nvPr/>
        </p:nvGraphicFramePr>
        <p:xfrm>
          <a:off x="6477000" y="2406650"/>
          <a:ext cx="1854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853565" imgH="571500" progId="Equation.DSMT4">
                  <p:embed/>
                </p:oleObj>
              </mc:Choice>
              <mc:Fallback>
                <p:oleObj name="" r:id="rId9" imgW="1853565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0" y="2406650"/>
                        <a:ext cx="18542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/>
          <p:nvPr/>
        </p:nvGraphicFramePr>
        <p:xfrm>
          <a:off x="1689100" y="3276600"/>
          <a:ext cx="3937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393700" imgH="241300" progId="Equation.DSMT4">
                  <p:embed/>
                </p:oleObj>
              </mc:Choice>
              <mc:Fallback>
                <p:oleObj name="" r:id="rId11" imgW="393700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9100" y="3276600"/>
                        <a:ext cx="393700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/>
          <p:nvPr/>
        </p:nvGraphicFramePr>
        <p:xfrm>
          <a:off x="2203450" y="3181350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370330" imgH="405765" progId="Equation.DSMT4">
                  <p:embed/>
                </p:oleObj>
              </mc:Choice>
              <mc:Fallback>
                <p:oleObj name="" r:id="rId13" imgW="1370330" imgH="4057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3450" y="3181350"/>
                        <a:ext cx="13716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/>
          <p:nvPr/>
        </p:nvGraphicFramePr>
        <p:xfrm>
          <a:off x="3937000" y="3141663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1395730" imgH="405765" progId="Equation.3">
                  <p:embed/>
                </p:oleObj>
              </mc:Choice>
              <mc:Fallback>
                <p:oleObj name="" r:id="rId15" imgW="139573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7000" y="3141663"/>
                        <a:ext cx="1397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/>
          <p:nvPr/>
        </p:nvGraphicFramePr>
        <p:xfrm>
          <a:off x="5588000" y="3141663"/>
          <a:ext cx="1346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1344930" imgH="405765" progId="Equation.3">
                  <p:embed/>
                </p:oleObj>
              </mc:Choice>
              <mc:Fallback>
                <p:oleObj name="" r:id="rId17" imgW="1344930" imgH="4057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8000" y="3141663"/>
                        <a:ext cx="13462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Rectangle 13"/>
          <p:cNvSpPr/>
          <p:nvPr/>
        </p:nvSpPr>
        <p:spPr>
          <a:xfrm>
            <a:off x="914400" y="4315460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切线方程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24942" name="Object 14"/>
          <p:cNvGraphicFramePr/>
          <p:nvPr/>
        </p:nvGraphicFramePr>
        <p:xfrm>
          <a:off x="3052763" y="4248150"/>
          <a:ext cx="29606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3098800" imgH="838200" progId="Equation.3">
                  <p:embed/>
                </p:oleObj>
              </mc:Choice>
              <mc:Fallback>
                <p:oleObj name="" r:id="rId19" imgW="3098800" imgH="838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52763" y="4248150"/>
                        <a:ext cx="2960687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Rectangle 15"/>
          <p:cNvSpPr/>
          <p:nvPr/>
        </p:nvSpPr>
        <p:spPr>
          <a:xfrm>
            <a:off x="914400" y="5043488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法平面方程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24944" name="Object 16"/>
          <p:cNvGraphicFramePr/>
          <p:nvPr/>
        </p:nvGraphicFramePr>
        <p:xfrm>
          <a:off x="3105150" y="5170488"/>
          <a:ext cx="382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3820795" imgH="393700" progId="Equation.3">
                  <p:embed/>
                </p:oleObj>
              </mc:Choice>
              <mc:Fallback>
                <p:oleObj name="" r:id="rId21" imgW="3820795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5150" y="5170488"/>
                        <a:ext cx="38227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/>
          <p:nvPr/>
        </p:nvGraphicFramePr>
        <p:xfrm>
          <a:off x="2555875" y="5876925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3225800" imgH="419100" progId="Equation.3">
                  <p:embed/>
                </p:oleObj>
              </mc:Choice>
              <mc:Fallback>
                <p:oleObj name="" r:id="rId23" imgW="3225800" imgH="419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55875" y="5876925"/>
                        <a:ext cx="3225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/>
          <p:nvPr/>
        </p:nvGraphicFramePr>
        <p:xfrm>
          <a:off x="1752600" y="3657600"/>
          <a:ext cx="212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5" imgW="2120265" imgH="546100" progId="Equation.DSMT4">
                  <p:embed/>
                </p:oleObj>
              </mc:Choice>
              <mc:Fallback>
                <p:oleObj name="" r:id="rId25" imgW="2120265" imgH="546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52600" y="3657600"/>
                        <a:ext cx="2120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9"/>
          <p:cNvGraphicFramePr/>
          <p:nvPr/>
        </p:nvGraphicFramePr>
        <p:xfrm>
          <a:off x="831850" y="400050"/>
          <a:ext cx="7366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7" imgW="7366000" imgH="1358900" progId="Equation.DSMT4">
                  <p:embed/>
                </p:oleObj>
              </mc:Choice>
              <mc:Fallback>
                <p:oleObj name="" r:id="rId27" imgW="7366000" imgH="1358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1850" y="400050"/>
                        <a:ext cx="73660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/>
          <p:nvPr/>
        </p:nvGraphicFramePr>
        <p:xfrm>
          <a:off x="1524000" y="1955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9" imgW="1446530" imgH="405765" progId="Equation.DSMT4">
                  <p:embed/>
                </p:oleObj>
              </mc:Choice>
              <mc:Fallback>
                <p:oleObj name="" r:id="rId29" imgW="1446530" imgH="4057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24000" y="195580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1" grpId="0"/>
      <p:bldP spid="1249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Text Box 2"/>
          <p:cNvSpPr txBox="1"/>
          <p:nvPr/>
        </p:nvSpPr>
        <p:spPr>
          <a:xfrm>
            <a:off x="609600" y="763588"/>
            <a:ext cx="30575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</a:rPr>
              <a:t>空间曲线方程为</a:t>
            </a:r>
            <a:endParaRPr lang="zh-CN" altLang="en-US" b="0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9219" name="Object 3"/>
          <p:cNvGraphicFramePr/>
          <p:nvPr/>
        </p:nvGraphicFramePr>
        <p:xfrm>
          <a:off x="3851752" y="525145"/>
          <a:ext cx="2168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159000" imgH="1002665" progId="Equation.DSMT4">
                  <p:embed/>
                </p:oleObj>
              </mc:Choice>
              <mc:Fallback>
                <p:oleObj name="" r:id="rId3" imgW="2159000" imgH="10026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752" y="525145"/>
                        <a:ext cx="21685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/>
          <p:cNvSpPr txBox="1"/>
          <p:nvPr/>
        </p:nvSpPr>
        <p:spPr>
          <a:xfrm>
            <a:off x="533400" y="1690688"/>
            <a:ext cx="7924800" cy="522287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满足隐函数存在定理的条件，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5" name="Text Box 5"/>
          <p:cNvSpPr txBox="1"/>
          <p:nvPr/>
        </p:nvSpPr>
        <p:spPr>
          <a:xfrm>
            <a:off x="533400" y="2300288"/>
            <a:ext cx="8027988" cy="522287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则可唯一确定一组连续可微的函数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y=y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, z=z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8006" name="Text Box 6"/>
          <p:cNvSpPr txBox="1"/>
          <p:nvPr/>
        </p:nvSpPr>
        <p:spPr>
          <a:xfrm>
            <a:off x="533400" y="2895600"/>
            <a:ext cx="82296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这表明曲面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和曲面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确定了一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7" name="Text Box 7"/>
          <p:cNvSpPr txBox="1"/>
          <p:nvPr/>
        </p:nvSpPr>
        <p:spPr>
          <a:xfrm>
            <a:off x="533400" y="3505200"/>
            <a:ext cx="62484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条光滑的曲线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8008" name="Object 8"/>
          <p:cNvGraphicFramePr/>
          <p:nvPr/>
        </p:nvGraphicFramePr>
        <p:xfrm>
          <a:off x="2644775" y="4141788"/>
          <a:ext cx="2171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171700" imgH="1168400" progId="Equation.DSMT4">
                  <p:embed/>
                </p:oleObj>
              </mc:Choice>
              <mc:Fallback>
                <p:oleObj name="" r:id="rId5" imgW="2171700" imgH="1168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4775" y="4141788"/>
                        <a:ext cx="21717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2"/>
          <p:cNvGraphicFramePr/>
          <p:nvPr/>
        </p:nvGraphicFramePr>
        <p:xfrm>
          <a:off x="914400" y="5427663"/>
          <a:ext cx="458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4584700" imgH="889000" progId="Equation.DSMT4">
                  <p:embed/>
                </p:oleObj>
              </mc:Choice>
              <mc:Fallback>
                <p:oleObj name="" r:id="rId7" imgW="4584700" imgH="8890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427663"/>
                        <a:ext cx="4584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1" name="Object 47"/>
          <p:cNvGraphicFramePr/>
          <p:nvPr/>
        </p:nvGraphicFramePr>
        <p:xfrm>
          <a:off x="2489200" y="5961063"/>
          <a:ext cx="353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3529330" imgH="673100" progId="Equation.DSMT4">
                  <p:embed/>
                </p:oleObj>
              </mc:Choice>
              <mc:Fallback>
                <p:oleObj name="" r:id="rId9" imgW="3529330" imgH="673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9200" y="5961063"/>
                        <a:ext cx="3530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06" grpId="0"/>
      <p:bldP spid="1280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41"/>
          <p:cNvGrpSpPr/>
          <p:nvPr/>
        </p:nvGrpSpPr>
        <p:grpSpPr>
          <a:xfrm>
            <a:off x="914400" y="1663700"/>
            <a:ext cx="5540375" cy="461963"/>
            <a:chOff x="528" y="2185"/>
            <a:chExt cx="3490" cy="291"/>
          </a:xfrm>
        </p:grpSpPr>
        <p:sp>
          <p:nvSpPr>
            <p:cNvPr id="10243" name="Rectangle 42"/>
            <p:cNvSpPr/>
            <p:nvPr/>
          </p:nvSpPr>
          <p:spPr>
            <a:xfrm>
              <a:off x="528" y="2205"/>
              <a:ext cx="22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4" name="Rectangle 43"/>
            <p:cNvSpPr/>
            <p:nvPr/>
          </p:nvSpPr>
          <p:spPr>
            <a:xfrm>
              <a:off x="864" y="219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5" name="Rectangle 44"/>
            <p:cNvSpPr/>
            <p:nvPr/>
          </p:nvSpPr>
          <p:spPr>
            <a:xfrm>
              <a:off x="969" y="2205"/>
              <a:ext cx="201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将所给方程的两边对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6" name="Rectangle 45"/>
            <p:cNvSpPr/>
            <p:nvPr/>
          </p:nvSpPr>
          <p:spPr>
            <a:xfrm>
              <a:off x="2973" y="2185"/>
              <a:ext cx="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7" name="Rectangle 46"/>
            <p:cNvSpPr/>
            <p:nvPr/>
          </p:nvSpPr>
          <p:spPr>
            <a:xfrm>
              <a:off x="3117" y="2205"/>
              <a:ext cx="90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求导，得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29073" name="Object 49"/>
          <p:cNvGraphicFramePr/>
          <p:nvPr/>
        </p:nvGraphicFramePr>
        <p:xfrm>
          <a:off x="4781550" y="3268663"/>
          <a:ext cx="3937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93700" imgH="241300" progId="Equation.DSMT4">
                  <p:embed/>
                </p:oleObj>
              </mc:Choice>
              <mc:Fallback>
                <p:oleObj name="" r:id="rId3" imgW="393700" imgH="241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550" y="3268663"/>
                        <a:ext cx="393700" cy="23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4" name="Object 50"/>
          <p:cNvGraphicFramePr/>
          <p:nvPr/>
        </p:nvGraphicFramePr>
        <p:xfrm>
          <a:off x="5578475" y="2386013"/>
          <a:ext cx="16129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765300" imgH="965200" progId="Equation.3">
                  <p:embed/>
                </p:oleObj>
              </mc:Choice>
              <mc:Fallback>
                <p:oleObj name="" r:id="rId5" imgW="1765300" imgH="965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8475" y="2386013"/>
                        <a:ext cx="16129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5" name="Object 51"/>
          <p:cNvGraphicFramePr/>
          <p:nvPr/>
        </p:nvGraphicFramePr>
        <p:xfrm>
          <a:off x="5578475" y="3268663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727200" imgH="914400" progId="Equation.3">
                  <p:embed/>
                </p:oleObj>
              </mc:Choice>
              <mc:Fallback>
                <p:oleObj name="" r:id="rId7" imgW="1727200" imgH="914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8475" y="3268663"/>
                        <a:ext cx="1727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52"/>
          <p:cNvGraphicFramePr/>
          <p:nvPr/>
        </p:nvGraphicFramePr>
        <p:xfrm>
          <a:off x="946150" y="550863"/>
          <a:ext cx="6832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6832600" imgH="1079500" progId="Equation.DSMT4">
                  <p:embed/>
                </p:oleObj>
              </mc:Choice>
              <mc:Fallback>
                <p:oleObj name="" r:id="rId9" imgW="6832600" imgH="1079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150" y="550863"/>
                        <a:ext cx="6832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/>
          <p:nvPr/>
        </p:nvGraphicFramePr>
        <p:xfrm>
          <a:off x="1093788" y="2405063"/>
          <a:ext cx="35877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3619500" imgH="1866900" progId="Equation.DSMT4">
                  <p:embed/>
                </p:oleObj>
              </mc:Choice>
              <mc:Fallback>
                <p:oleObj name="" r:id="rId11" imgW="3619500" imgH="1866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3788" y="2405063"/>
                        <a:ext cx="35877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/>
          <p:nvPr/>
        </p:nvGraphicFramePr>
        <p:xfrm>
          <a:off x="3856038" y="4637088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2070100" imgH="965200" progId="Equation.3">
                  <p:embed/>
                </p:oleObj>
              </mc:Choice>
              <mc:Fallback>
                <p:oleObj name="" r:id="rId13" imgW="2070100" imgH="965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6038" y="4637088"/>
                        <a:ext cx="2070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/>
          <p:nvPr/>
        </p:nvGraphicFramePr>
        <p:xfrm>
          <a:off x="3460750" y="5870575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2032000" imgH="508000" progId="Equation.DSMT4">
                  <p:embed/>
                </p:oleObj>
              </mc:Choice>
              <mc:Fallback>
                <p:oleObj name="" r:id="rId15" imgW="2032000" imgH="508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0750" y="5870575"/>
                        <a:ext cx="2032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Rectangle 12"/>
          <p:cNvSpPr/>
          <p:nvPr/>
        </p:nvSpPr>
        <p:spPr>
          <a:xfrm>
            <a:off x="914400" y="5792788"/>
            <a:ext cx="28956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由此得切向量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1273175" y="4635500"/>
          <a:ext cx="19002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1917065" imgH="1016000" progId="Equation.DSMT4">
                  <p:embed/>
                </p:oleObj>
              </mc:Choice>
              <mc:Fallback>
                <p:oleObj name="" r:id="rId17" imgW="1917065" imgH="10160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3175" y="4635500"/>
                        <a:ext cx="1900238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66" name="Object 3"/>
          <p:cNvGraphicFramePr/>
          <p:nvPr/>
        </p:nvGraphicFramePr>
        <p:xfrm>
          <a:off x="2844800" y="21336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032000" imgH="508000" progId="Equation.DSMT4">
                  <p:embed/>
                </p:oleObj>
              </mc:Choice>
              <mc:Fallback>
                <p:oleObj name="" r:id="rId3" imgW="2032000" imgH="5080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800" y="2133600"/>
                        <a:ext cx="2032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/>
          <p:nvPr/>
        </p:nvSpPr>
        <p:spPr>
          <a:xfrm>
            <a:off x="990600" y="2924175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所求切线方程为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0056" name="Object 8"/>
          <p:cNvGraphicFramePr/>
          <p:nvPr/>
        </p:nvGraphicFramePr>
        <p:xfrm>
          <a:off x="3816350" y="2833688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073400" imgH="838200" progId="Equation.DSMT4">
                  <p:embed/>
                </p:oleObj>
              </mc:Choice>
              <mc:Fallback>
                <p:oleObj name="" r:id="rId5" imgW="3073400" imgH="838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6350" y="2833688"/>
                        <a:ext cx="3073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9"/>
          <p:cNvSpPr txBox="1"/>
          <p:nvPr/>
        </p:nvSpPr>
        <p:spPr>
          <a:xfrm>
            <a:off x="990600" y="38242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法平面方程为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0058" name="Object 10"/>
          <p:cNvGraphicFramePr/>
          <p:nvPr/>
        </p:nvGraphicFramePr>
        <p:xfrm>
          <a:off x="3416300" y="3889375"/>
          <a:ext cx="455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4557395" imgH="393700" progId="Equation.3">
                  <p:embed/>
                </p:oleObj>
              </mc:Choice>
              <mc:Fallback>
                <p:oleObj name="" r:id="rId7" imgW="4557395" imgH="393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6300" y="3889375"/>
                        <a:ext cx="4559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/>
          <p:nvPr/>
        </p:nvGraphicFramePr>
        <p:xfrm>
          <a:off x="3225800" y="4567238"/>
          <a:ext cx="1752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1751965" imgH="393700" progId="Equation.DSMT4">
                  <p:embed/>
                </p:oleObj>
              </mc:Choice>
              <mc:Fallback>
                <p:oleObj name="" r:id="rId9" imgW="1751965" imgH="3937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5800" y="4567238"/>
                        <a:ext cx="17526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2"/>
          <p:cNvSpPr/>
          <p:nvPr/>
        </p:nvSpPr>
        <p:spPr>
          <a:xfrm>
            <a:off x="920750" y="2133600"/>
            <a:ext cx="2895600" cy="5222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切向量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3" name="对象 1"/>
          <p:cNvGraphicFramePr/>
          <p:nvPr/>
        </p:nvGraphicFramePr>
        <p:xfrm>
          <a:off x="2703513" y="1344613"/>
          <a:ext cx="12906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1143000" imgH="431800" progId="Equation.DSMT4">
                  <p:embed/>
                </p:oleObj>
              </mc:Choice>
              <mc:Fallback>
                <p:oleObj name="" r:id="rId11" imgW="1143000" imgH="431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3513" y="1344613"/>
                        <a:ext cx="1290637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2"/>
          <p:cNvSpPr/>
          <p:nvPr/>
        </p:nvSpPr>
        <p:spPr>
          <a:xfrm>
            <a:off x="971550" y="1435100"/>
            <a:ext cx="1374775" cy="52070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ZmI2ZDI4MGRhZDQxMzRlMTNhYmNlODVhMjdlMWEyZ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全屏显示(4:3)</PresentationFormat>
  <Paragraphs>186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178</vt:i4>
      </vt:variant>
      <vt:variant>
        <vt:lpstr>幻灯片标题</vt:lpstr>
      </vt:variant>
      <vt:variant>
        <vt:i4>26</vt:i4>
      </vt:variant>
    </vt:vector>
  </HeadingPairs>
  <TitlesOfParts>
    <vt:vector size="214" baseType="lpstr">
      <vt:lpstr>Arial</vt:lpstr>
      <vt:lpstr>宋体</vt:lpstr>
      <vt:lpstr>Wingdings</vt:lpstr>
      <vt:lpstr>Times New Roman</vt:lpstr>
      <vt:lpstr>黑体</vt:lpstr>
      <vt:lpstr>华文新魏</vt:lpstr>
      <vt:lpstr>微软雅黑</vt:lpstr>
      <vt:lpstr>Arial Unicode MS</vt:lpstr>
      <vt:lpstr>Calibri</vt:lpstr>
      <vt:lpstr>默认设计模板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107</cp:revision>
  <dcterms:created xsi:type="dcterms:W3CDTF">2001-03-10T16:36:00Z</dcterms:created>
  <dcterms:modified xsi:type="dcterms:W3CDTF">2024-01-06T12:13:39Z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1135C3D4F1774F79BF08F3C4209D2EA8_13</vt:lpwstr>
  </property>
</Properties>
</file>