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83" r:id="rId4"/>
    <p:sldId id="284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6" r:id="rId15"/>
    <p:sldId id="267" r:id="rId16"/>
    <p:sldId id="268" r:id="rId17"/>
    <p:sldId id="270" r:id="rId18"/>
    <p:sldId id="272" r:id="rId19"/>
    <p:sldId id="273" r:id="rId20"/>
    <p:sldId id="274" r:id="rId21"/>
    <p:sldId id="279" r:id="rId22"/>
    <p:sldId id="276" r:id="rId23"/>
    <p:sldId id="286" r:id="rId24"/>
    <p:sldId id="287" r:id="rId25"/>
    <p:sldId id="306" r:id="rId26"/>
  </p:sldIdLst>
  <p:sldSz cx="9144000" cy="6858000" type="screen4x3"/>
  <p:notesSz cx="6858000" cy="9144000"/>
  <p:custDataLst>
    <p:tags r:id="rId3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2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FF33"/>
    <a:srgbClr val="FFCCCC"/>
    <a:srgbClr val="00CC99"/>
    <a:srgbClr val="040000"/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8322"/>
    <p:restoredTop sz="94293"/>
  </p:normalViewPr>
  <p:slideViewPr>
    <p:cSldViewPr showGuides="1">
      <p:cViewPr varScale="1">
        <p:scale>
          <a:sx n="130" d="100"/>
          <a:sy n="130" d="100"/>
        </p:scale>
        <p:origin x="1758" y="126"/>
      </p:cViewPr>
      <p:guideLst>
        <p:guide orient="horz" pos="2113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gs" Target="tags/tag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87.e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3" Type="http://schemas.openxmlformats.org/officeDocument/2006/relationships/image" Target="../media/image84.emf"/><Relationship Id="rId2" Type="http://schemas.openxmlformats.org/officeDocument/2006/relationships/image" Target="../media/image83.png"/><Relationship Id="rId1" Type="http://schemas.openxmlformats.org/officeDocument/2006/relationships/image" Target="../media/image82.e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6.wmf"/><Relationship Id="rId8" Type="http://schemas.openxmlformats.org/officeDocument/2006/relationships/image" Target="../media/image95.wmf"/><Relationship Id="rId7" Type="http://schemas.openxmlformats.org/officeDocument/2006/relationships/image" Target="../media/image86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86.wmf"/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95.wmf"/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5.wmf"/><Relationship Id="rId8" Type="http://schemas.openxmlformats.org/officeDocument/2006/relationships/image" Target="../media/image114.wmf"/><Relationship Id="rId7" Type="http://schemas.openxmlformats.org/officeDocument/2006/relationships/image" Target="../media/image113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0" Type="http://schemas.openxmlformats.org/officeDocument/2006/relationships/image" Target="../media/image116.wmf"/><Relationship Id="rId1" Type="http://schemas.openxmlformats.org/officeDocument/2006/relationships/image" Target="../media/image107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9.wmf"/><Relationship Id="rId3" Type="http://schemas.openxmlformats.org/officeDocument/2006/relationships/image" Target="../media/image5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wmf"/><Relationship Id="rId8" Type="http://schemas.openxmlformats.org/officeDocument/2006/relationships/image" Target="../media/image130.wmf"/><Relationship Id="rId7" Type="http://schemas.openxmlformats.org/officeDocument/2006/relationships/image" Target="../media/image129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2" Type="http://schemas.openxmlformats.org/officeDocument/2006/relationships/image" Target="../media/image134.wmf"/><Relationship Id="rId11" Type="http://schemas.openxmlformats.org/officeDocument/2006/relationships/image" Target="../media/image133.wmf"/><Relationship Id="rId10" Type="http://schemas.openxmlformats.org/officeDocument/2006/relationships/image" Target="../media/image132.wmf"/><Relationship Id="rId1" Type="http://schemas.openxmlformats.org/officeDocument/2006/relationships/image" Target="../media/image12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7" Type="http://schemas.openxmlformats.org/officeDocument/2006/relationships/image" Target="../media/image141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Relationship Id="rId3" Type="http://schemas.openxmlformats.org/officeDocument/2006/relationships/image" Target="../media/image137.wmf"/><Relationship Id="rId2" Type="http://schemas.openxmlformats.org/officeDocument/2006/relationships/image" Target="../media/image136.png"/><Relationship Id="rId1" Type="http://schemas.openxmlformats.org/officeDocument/2006/relationships/image" Target="../media/image135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14.wmf"/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png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0" Type="http://schemas.openxmlformats.org/officeDocument/2006/relationships/image" Target="../media/image16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6.wmf"/><Relationship Id="rId4" Type="http://schemas.openxmlformats.org/officeDocument/2006/relationships/image" Target="../media/image145.wmf"/><Relationship Id="rId3" Type="http://schemas.openxmlformats.org/officeDocument/2006/relationships/image" Target="../media/image144.wmf"/><Relationship Id="rId2" Type="http://schemas.openxmlformats.org/officeDocument/2006/relationships/image" Target="../media/image85.wmf"/><Relationship Id="rId1" Type="http://schemas.openxmlformats.org/officeDocument/2006/relationships/image" Target="../media/image143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47.wmf"/><Relationship Id="rId1" Type="http://schemas.openxmlformats.org/officeDocument/2006/relationships/image" Target="../media/image104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emf"/><Relationship Id="rId8" Type="http://schemas.openxmlformats.org/officeDocument/2006/relationships/image" Target="../media/image35.emf"/><Relationship Id="rId7" Type="http://schemas.openxmlformats.org/officeDocument/2006/relationships/image" Target="../media/image34.e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2" Type="http://schemas.openxmlformats.org/officeDocument/2006/relationships/image" Target="../media/image49.wmf"/><Relationship Id="rId21" Type="http://schemas.openxmlformats.org/officeDocument/2006/relationships/image" Target="../media/image48.wmf"/><Relationship Id="rId20" Type="http://schemas.openxmlformats.org/officeDocument/2006/relationships/image" Target="../media/image47.wmf"/><Relationship Id="rId2" Type="http://schemas.openxmlformats.org/officeDocument/2006/relationships/image" Target="../media/image29.wmf"/><Relationship Id="rId19" Type="http://schemas.openxmlformats.org/officeDocument/2006/relationships/image" Target="../media/image46.wmf"/><Relationship Id="rId18" Type="http://schemas.openxmlformats.org/officeDocument/2006/relationships/image" Target="../media/image45.wmf"/><Relationship Id="rId17" Type="http://schemas.openxmlformats.org/officeDocument/2006/relationships/image" Target="../media/image44.wmf"/><Relationship Id="rId16" Type="http://schemas.openxmlformats.org/officeDocument/2006/relationships/image" Target="../media/image43.wmf"/><Relationship Id="rId15" Type="http://schemas.openxmlformats.org/officeDocument/2006/relationships/image" Target="../media/image42.wmf"/><Relationship Id="rId14" Type="http://schemas.openxmlformats.org/officeDocument/2006/relationships/image" Target="../media/image41.wmf"/><Relationship Id="rId13" Type="http://schemas.openxmlformats.org/officeDocument/2006/relationships/image" Target="../media/image40.emf"/><Relationship Id="rId12" Type="http://schemas.openxmlformats.org/officeDocument/2006/relationships/image" Target="../media/image39.emf"/><Relationship Id="rId11" Type="http://schemas.openxmlformats.org/officeDocument/2006/relationships/image" Target="../media/image38.emf"/><Relationship Id="rId10" Type="http://schemas.openxmlformats.org/officeDocument/2006/relationships/image" Target="../media/image37.emf"/><Relationship Id="rId1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58.wmf"/><Relationship Id="rId8" Type="http://schemas.openxmlformats.org/officeDocument/2006/relationships/image" Target="../media/image57.wmf"/><Relationship Id="rId7" Type="http://schemas.openxmlformats.org/officeDocument/2006/relationships/image" Target="../media/image56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png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65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74.wmf"/><Relationship Id="rId8" Type="http://schemas.openxmlformats.org/officeDocument/2006/relationships/image" Target="../media/image73.wmf"/><Relationship Id="rId7" Type="http://schemas.openxmlformats.org/officeDocument/2006/relationships/image" Target="../media/image72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81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3" name="Freeform 3"/>
            <p:cNvSpPr/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6" name="Arc 4"/>
            <p:cNvSpPr/>
            <p:nvPr/>
          </p:nvSpPr>
          <p:spPr>
            <a:xfrm>
              <a:off x="-652" y="978"/>
              <a:ext cx="4237" cy="3342"/>
            </a:xfrm>
            <a:custGeom>
              <a:avLst/>
              <a:gdLst/>
              <a:ahLst/>
              <a:cxnLst>
                <a:cxn ang="0">
                  <a:pos x="780" y="0"/>
                </a:cxn>
                <a:cxn ang="0">
                  <a:pos x="4237" y="3342"/>
                </a:cxn>
                <a:cxn ang="0">
                  <a:pos x="780" y="0"/>
                </a:cxn>
                <a:cxn ang="0">
                  <a:pos x="4237" y="3342"/>
                </a:cxn>
                <a:cxn ang="0">
                  <a:pos x="0" y="3342"/>
                </a:cxn>
                <a:cxn ang="0">
                  <a:pos x="780" y="0"/>
                </a:cxn>
              </a:cxnLst>
              <a:pathLst>
                <a:path w="21600" h="21231" fill="none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1749" name="Rectangle 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293813" y="7620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2075" tIns="46038" rIns="92075" bIns="46038" numCol="1" anchor="b" anchorCtr="0" compatLnSpc="1"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685800" y="3429000"/>
            <a:ext cx="6400800" cy="1752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163E0A-0DC4-4FCD-919F-BD0E4442473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/>
          <p:nvPr/>
        </p:nvGrpSpPr>
        <p:grpSpPr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3" name="Freeform 3"/>
            <p:cNvSpPr/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0" name="Arc 4"/>
            <p:cNvSpPr/>
            <p:nvPr/>
          </p:nvSpPr>
          <p:spPr>
            <a:xfrm>
              <a:off x="-652" y="978"/>
              <a:ext cx="4237" cy="3342"/>
            </a:xfrm>
            <a:custGeom>
              <a:avLst/>
              <a:gdLst/>
              <a:ahLst/>
              <a:cxnLst>
                <a:cxn ang="0">
                  <a:pos x="780" y="0"/>
                </a:cxn>
                <a:cxn ang="0">
                  <a:pos x="4237" y="3342"/>
                </a:cxn>
                <a:cxn ang="0">
                  <a:pos x="780" y="0"/>
                </a:cxn>
                <a:cxn ang="0">
                  <a:pos x="4237" y="3342"/>
                </a:cxn>
                <a:cxn ang="0">
                  <a:pos x="0" y="3342"/>
                </a:cxn>
                <a:cxn ang="0">
                  <a:pos x="780" y="0"/>
                </a:cxn>
              </a:cxnLst>
              <a:pathLst>
                <a:path w="21600" h="21231" fill="none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1749" name="Rectangle 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293813" y="7620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2075" tIns="46038" rIns="92075" bIns="46038" numCol="1" anchor="b" anchorCtr="0" compatLnSpc="1"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685800" y="3429000"/>
            <a:ext cx="6400800" cy="1752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E2797A-690E-4CC0-9E8A-D5B33B2C280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76.bin"/><Relationship Id="rId21" Type="http://schemas.openxmlformats.org/officeDocument/2006/relationships/vmlDrawing" Target="../drawings/vmlDrawing8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66.wmf"/><Relationship Id="rId19" Type="http://schemas.openxmlformats.org/officeDocument/2006/relationships/image" Target="../media/image74.wmf"/><Relationship Id="rId18" Type="http://schemas.openxmlformats.org/officeDocument/2006/relationships/oleObject" Target="../embeddings/oleObject84.bin"/><Relationship Id="rId17" Type="http://schemas.openxmlformats.org/officeDocument/2006/relationships/image" Target="../media/image73.wmf"/><Relationship Id="rId16" Type="http://schemas.openxmlformats.org/officeDocument/2006/relationships/oleObject" Target="../embeddings/oleObject83.bin"/><Relationship Id="rId15" Type="http://schemas.openxmlformats.org/officeDocument/2006/relationships/image" Target="../media/image72.wmf"/><Relationship Id="rId14" Type="http://schemas.openxmlformats.org/officeDocument/2006/relationships/oleObject" Target="../embeddings/oleObject82.bin"/><Relationship Id="rId13" Type="http://schemas.openxmlformats.org/officeDocument/2006/relationships/image" Target="../media/image71.wmf"/><Relationship Id="rId12" Type="http://schemas.openxmlformats.org/officeDocument/2006/relationships/oleObject" Target="../embeddings/oleObject81.bin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7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75.wmf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81.wmf"/><Relationship Id="rId13" Type="http://schemas.openxmlformats.org/officeDocument/2006/relationships/oleObject" Target="../embeddings/oleObject91.bin"/><Relationship Id="rId12" Type="http://schemas.openxmlformats.org/officeDocument/2006/relationships/image" Target="../media/image80.wmf"/><Relationship Id="rId11" Type="http://schemas.openxmlformats.org/officeDocument/2006/relationships/oleObject" Target="../embeddings/oleObject90.bin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8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6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84.e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83.png"/><Relationship Id="rId3" Type="http://schemas.openxmlformats.org/officeDocument/2006/relationships/oleObject" Target="../embeddings/oleObject93.bin"/><Relationship Id="rId2" Type="http://schemas.openxmlformats.org/officeDocument/2006/relationships/image" Target="../media/image82.emf"/><Relationship Id="rId15" Type="http://schemas.openxmlformats.org/officeDocument/2006/relationships/vmlDrawing" Target="../drawings/vmlDrawing10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87.emf"/><Relationship Id="rId12" Type="http://schemas.openxmlformats.org/officeDocument/2006/relationships/oleObject" Target="../embeddings/oleObject98.bin"/><Relationship Id="rId11" Type="http://schemas.openxmlformats.org/officeDocument/2006/relationships/oleObject" Target="../embeddings/oleObject97.bin"/><Relationship Id="rId10" Type="http://schemas.openxmlformats.org/officeDocument/2006/relationships/image" Target="../media/image86.wmf"/><Relationship Id="rId1" Type="http://schemas.openxmlformats.org/officeDocument/2006/relationships/oleObject" Target="../embeddings/oleObject9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2.wmf"/><Relationship Id="rId8" Type="http://schemas.openxmlformats.org/officeDocument/2006/relationships/oleObject" Target="../embeddings/oleObject102.bin"/><Relationship Id="rId7" Type="http://schemas.openxmlformats.org/officeDocument/2006/relationships/image" Target="../media/image91.wmf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90.png"/><Relationship Id="rId4" Type="http://schemas.openxmlformats.org/officeDocument/2006/relationships/image" Target="../media/image89.wmf"/><Relationship Id="rId3" Type="http://schemas.openxmlformats.org/officeDocument/2006/relationships/oleObject" Target="../embeddings/oleObject100.bin"/><Relationship Id="rId21" Type="http://schemas.openxmlformats.org/officeDocument/2006/relationships/vmlDrawing" Target="../drawings/vmlDrawing11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88.wmf"/><Relationship Id="rId19" Type="http://schemas.openxmlformats.org/officeDocument/2006/relationships/image" Target="../media/image96.wmf"/><Relationship Id="rId18" Type="http://schemas.openxmlformats.org/officeDocument/2006/relationships/oleObject" Target="../embeddings/oleObject107.bin"/><Relationship Id="rId17" Type="http://schemas.openxmlformats.org/officeDocument/2006/relationships/image" Target="../media/image95.wmf"/><Relationship Id="rId16" Type="http://schemas.openxmlformats.org/officeDocument/2006/relationships/oleObject" Target="../embeddings/oleObject106.bin"/><Relationship Id="rId15" Type="http://schemas.openxmlformats.org/officeDocument/2006/relationships/image" Target="../media/image86.wmf"/><Relationship Id="rId14" Type="http://schemas.openxmlformats.org/officeDocument/2006/relationships/oleObject" Target="../embeddings/oleObject105.bin"/><Relationship Id="rId13" Type="http://schemas.openxmlformats.org/officeDocument/2006/relationships/image" Target="../media/image94.wmf"/><Relationship Id="rId12" Type="http://schemas.openxmlformats.org/officeDocument/2006/relationships/oleObject" Target="../embeddings/oleObject104.bin"/><Relationship Id="rId11" Type="http://schemas.openxmlformats.org/officeDocument/2006/relationships/image" Target="../media/image93.wmf"/><Relationship Id="rId10" Type="http://schemas.openxmlformats.org/officeDocument/2006/relationships/oleObject" Target="../embeddings/oleObject103.bin"/><Relationship Id="rId1" Type="http://schemas.openxmlformats.org/officeDocument/2006/relationships/oleObject" Target="../embeddings/oleObject99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2.bin"/><Relationship Id="rId8" Type="http://schemas.openxmlformats.org/officeDocument/2006/relationships/image" Target="../media/image86.wmf"/><Relationship Id="rId7" Type="http://schemas.openxmlformats.org/officeDocument/2006/relationships/oleObject" Target="../embeddings/oleObject111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109.bin"/><Relationship Id="rId2" Type="http://schemas.openxmlformats.org/officeDocument/2006/relationships/image" Target="../media/image97.wmf"/><Relationship Id="rId14" Type="http://schemas.openxmlformats.org/officeDocument/2006/relationships/vmlDrawing" Target="../drawings/vmlDrawing1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01.wmf"/><Relationship Id="rId11" Type="http://schemas.openxmlformats.org/officeDocument/2006/relationships/oleObject" Target="../embeddings/oleObject113.bin"/><Relationship Id="rId10" Type="http://schemas.openxmlformats.org/officeDocument/2006/relationships/image" Target="../media/image100.wmf"/><Relationship Id="rId1" Type="http://schemas.openxmlformats.org/officeDocument/2006/relationships/oleObject" Target="../embeddings/oleObject108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5.w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115.bin"/><Relationship Id="rId2" Type="http://schemas.openxmlformats.org/officeDocument/2006/relationships/image" Target="../media/image102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114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05.wmf"/><Relationship Id="rId1" Type="http://schemas.openxmlformats.org/officeDocument/2006/relationships/oleObject" Target="../embeddings/oleObject118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4.bin"/><Relationship Id="rId8" Type="http://schemas.openxmlformats.org/officeDocument/2006/relationships/image" Target="../media/image110.wmf"/><Relationship Id="rId7" Type="http://schemas.openxmlformats.org/officeDocument/2006/relationships/oleObject" Target="../embeddings/oleObject123.bin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121.bin"/><Relationship Id="rId23" Type="http://schemas.openxmlformats.org/officeDocument/2006/relationships/vmlDrawing" Target="../drawings/vmlDrawing15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16.wmf"/><Relationship Id="rId20" Type="http://schemas.openxmlformats.org/officeDocument/2006/relationships/oleObject" Target="../embeddings/oleObject130.bin"/><Relationship Id="rId2" Type="http://schemas.openxmlformats.org/officeDocument/2006/relationships/image" Target="../media/image107.wmf"/><Relationship Id="rId19" Type="http://schemas.openxmlformats.org/officeDocument/2006/relationships/oleObject" Target="../embeddings/oleObject129.bin"/><Relationship Id="rId18" Type="http://schemas.openxmlformats.org/officeDocument/2006/relationships/image" Target="../media/image115.wmf"/><Relationship Id="rId17" Type="http://schemas.openxmlformats.org/officeDocument/2006/relationships/oleObject" Target="../embeddings/oleObject128.bin"/><Relationship Id="rId16" Type="http://schemas.openxmlformats.org/officeDocument/2006/relationships/image" Target="../media/image114.wmf"/><Relationship Id="rId15" Type="http://schemas.openxmlformats.org/officeDocument/2006/relationships/oleObject" Target="../embeddings/oleObject127.bin"/><Relationship Id="rId14" Type="http://schemas.openxmlformats.org/officeDocument/2006/relationships/image" Target="../media/image113.wmf"/><Relationship Id="rId13" Type="http://schemas.openxmlformats.org/officeDocument/2006/relationships/oleObject" Target="../embeddings/oleObject126.bin"/><Relationship Id="rId12" Type="http://schemas.openxmlformats.org/officeDocument/2006/relationships/image" Target="../media/image112.wmf"/><Relationship Id="rId11" Type="http://schemas.openxmlformats.org/officeDocument/2006/relationships/oleObject" Target="../embeddings/oleObject125.bin"/><Relationship Id="rId10" Type="http://schemas.openxmlformats.org/officeDocument/2006/relationships/image" Target="../media/image111.wmf"/><Relationship Id="rId1" Type="http://schemas.openxmlformats.org/officeDocument/2006/relationships/oleObject" Target="../embeddings/oleObject120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9.wmf"/><Relationship Id="rId8" Type="http://schemas.openxmlformats.org/officeDocument/2006/relationships/oleObject" Target="../embeddings/oleObject135.bin"/><Relationship Id="rId7" Type="http://schemas.openxmlformats.org/officeDocument/2006/relationships/oleObject" Target="../embeddings/oleObject134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132.bin"/><Relationship Id="rId2" Type="http://schemas.openxmlformats.org/officeDocument/2006/relationships/image" Target="../media/image117.wmf"/><Relationship Id="rId11" Type="http://schemas.openxmlformats.org/officeDocument/2006/relationships/vmlDrawing" Target="../drawings/vmlDrawing16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3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137.bin"/><Relationship Id="rId2" Type="http://schemas.openxmlformats.org/officeDocument/2006/relationships/image" Target="../media/image120.wmf"/><Relationship Id="rId1" Type="http://schemas.openxmlformats.org/officeDocument/2006/relationships/oleObject" Target="../embeddings/oleObject13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3.bin"/><Relationship Id="rId8" Type="http://schemas.openxmlformats.org/officeDocument/2006/relationships/image" Target="../media/image126.wmf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24.wmf"/><Relationship Id="rId3" Type="http://schemas.openxmlformats.org/officeDocument/2006/relationships/oleObject" Target="../embeddings/oleObject140.bin"/><Relationship Id="rId26" Type="http://schemas.openxmlformats.org/officeDocument/2006/relationships/vmlDrawing" Target="../drawings/vmlDrawing18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34.wmf"/><Relationship Id="rId23" Type="http://schemas.openxmlformats.org/officeDocument/2006/relationships/oleObject" Target="../embeddings/oleObject150.bin"/><Relationship Id="rId22" Type="http://schemas.openxmlformats.org/officeDocument/2006/relationships/image" Target="../media/image133.wmf"/><Relationship Id="rId21" Type="http://schemas.openxmlformats.org/officeDocument/2006/relationships/oleObject" Target="../embeddings/oleObject149.bin"/><Relationship Id="rId20" Type="http://schemas.openxmlformats.org/officeDocument/2006/relationships/image" Target="../media/image132.wmf"/><Relationship Id="rId2" Type="http://schemas.openxmlformats.org/officeDocument/2006/relationships/image" Target="../media/image123.wmf"/><Relationship Id="rId19" Type="http://schemas.openxmlformats.org/officeDocument/2006/relationships/oleObject" Target="../embeddings/oleObject148.bin"/><Relationship Id="rId18" Type="http://schemas.openxmlformats.org/officeDocument/2006/relationships/image" Target="../media/image131.wmf"/><Relationship Id="rId17" Type="http://schemas.openxmlformats.org/officeDocument/2006/relationships/oleObject" Target="../embeddings/oleObject147.bin"/><Relationship Id="rId16" Type="http://schemas.openxmlformats.org/officeDocument/2006/relationships/image" Target="../media/image130.wmf"/><Relationship Id="rId15" Type="http://schemas.openxmlformats.org/officeDocument/2006/relationships/oleObject" Target="../embeddings/oleObject146.bin"/><Relationship Id="rId14" Type="http://schemas.openxmlformats.org/officeDocument/2006/relationships/image" Target="../media/image129.wmf"/><Relationship Id="rId13" Type="http://schemas.openxmlformats.org/officeDocument/2006/relationships/oleObject" Target="../embeddings/oleObject145.bin"/><Relationship Id="rId12" Type="http://schemas.openxmlformats.org/officeDocument/2006/relationships/image" Target="../media/image128.wmf"/><Relationship Id="rId11" Type="http://schemas.openxmlformats.org/officeDocument/2006/relationships/oleObject" Target="../embeddings/oleObject144.bin"/><Relationship Id="rId10" Type="http://schemas.openxmlformats.org/officeDocument/2006/relationships/image" Target="../media/image127.wmf"/><Relationship Id="rId1" Type="http://schemas.openxmlformats.org/officeDocument/2006/relationships/oleObject" Target="../embeddings/oleObject139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5.bin"/><Relationship Id="rId8" Type="http://schemas.openxmlformats.org/officeDocument/2006/relationships/image" Target="../media/image138.wmf"/><Relationship Id="rId7" Type="http://schemas.openxmlformats.org/officeDocument/2006/relationships/oleObject" Target="../embeddings/oleObject154.bin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36.png"/><Relationship Id="rId3" Type="http://schemas.openxmlformats.org/officeDocument/2006/relationships/oleObject" Target="../embeddings/oleObject152.bin"/><Relationship Id="rId2" Type="http://schemas.openxmlformats.org/officeDocument/2006/relationships/image" Target="../media/image135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18.xml"/><Relationship Id="rId16" Type="http://schemas.openxmlformats.org/officeDocument/2006/relationships/image" Target="../media/image142.wmf"/><Relationship Id="rId15" Type="http://schemas.openxmlformats.org/officeDocument/2006/relationships/oleObject" Target="../embeddings/oleObject158.bin"/><Relationship Id="rId14" Type="http://schemas.openxmlformats.org/officeDocument/2006/relationships/image" Target="../media/image141.wmf"/><Relationship Id="rId13" Type="http://schemas.openxmlformats.org/officeDocument/2006/relationships/oleObject" Target="../embeddings/oleObject157.bin"/><Relationship Id="rId12" Type="http://schemas.openxmlformats.org/officeDocument/2006/relationships/image" Target="../media/image140.wmf"/><Relationship Id="rId11" Type="http://schemas.openxmlformats.org/officeDocument/2006/relationships/oleObject" Target="../embeddings/oleObject156.bin"/><Relationship Id="rId10" Type="http://schemas.openxmlformats.org/officeDocument/2006/relationships/image" Target="../media/image139.wmf"/><Relationship Id="rId1" Type="http://schemas.openxmlformats.org/officeDocument/2006/relationships/oleObject" Target="../embeddings/oleObject151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3.bin"/><Relationship Id="rId8" Type="http://schemas.openxmlformats.org/officeDocument/2006/relationships/image" Target="../media/image145.wmf"/><Relationship Id="rId7" Type="http://schemas.openxmlformats.org/officeDocument/2006/relationships/oleObject" Target="../embeddings/oleObject162.bin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160.bin"/><Relationship Id="rId2" Type="http://schemas.openxmlformats.org/officeDocument/2006/relationships/image" Target="../media/image143.emf"/><Relationship Id="rId12" Type="http://schemas.openxmlformats.org/officeDocument/2006/relationships/vmlDrawing" Target="../drawings/vmlDrawing2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6.wmf"/><Relationship Id="rId1" Type="http://schemas.openxmlformats.org/officeDocument/2006/relationships/oleObject" Target="../embeddings/oleObject15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47.wmf"/><Relationship Id="rId3" Type="http://schemas.openxmlformats.org/officeDocument/2006/relationships/oleObject" Target="../embeddings/oleObject165.bin"/><Relationship Id="rId2" Type="http://schemas.openxmlformats.org/officeDocument/2006/relationships/image" Target="../media/image104.wmf"/><Relationship Id="rId1" Type="http://schemas.openxmlformats.org/officeDocument/2006/relationships/oleObject" Target="../embeddings/oleObject164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oleObject" Target="../embeddings/oleObject5.bin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1" Type="http://schemas.openxmlformats.org/officeDocument/2006/relationships/vmlDrawing" Target="../drawings/vmlDrawing1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9" Type="http://schemas.openxmlformats.org/officeDocument/2006/relationships/image" Target="../media/image6.wmf"/><Relationship Id="rId18" Type="http://schemas.openxmlformats.org/officeDocument/2006/relationships/oleObject" Target="../embeddings/oleObject13.bin"/><Relationship Id="rId17" Type="http://schemas.openxmlformats.org/officeDocument/2006/relationships/oleObject" Target="../embeddings/oleObject12.bin"/><Relationship Id="rId16" Type="http://schemas.openxmlformats.org/officeDocument/2006/relationships/oleObject" Target="../embeddings/oleObject11.bin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5.w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4.wmf"/><Relationship Id="rId11" Type="http://schemas.openxmlformats.org/officeDocument/2006/relationships/oleObject" Target="../embeddings/oleObject8.bin"/><Relationship Id="rId10" Type="http://schemas.openxmlformats.org/officeDocument/2006/relationships/oleObject" Target="../embeddings/oleObject7.bin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10.png"/><Relationship Id="rId7" Type="http://schemas.openxmlformats.org/officeDocument/2006/relationships/oleObject" Target="../embeddings/oleObject17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15.bin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6.wmf"/><Relationship Id="rId2" Type="http://schemas.openxmlformats.org/officeDocument/2006/relationships/image" Target="../media/image7.wmf"/><Relationship Id="rId19" Type="http://schemas.openxmlformats.org/officeDocument/2006/relationships/oleObject" Target="../embeddings/oleObject23.bin"/><Relationship Id="rId18" Type="http://schemas.openxmlformats.org/officeDocument/2006/relationships/image" Target="../media/image15.wmf"/><Relationship Id="rId17" Type="http://schemas.openxmlformats.org/officeDocument/2006/relationships/oleObject" Target="../embeddings/oleObject22.bin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21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20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oleObject" Target="../embeddings/oleObject28.bin"/><Relationship Id="rId7" Type="http://schemas.openxmlformats.org/officeDocument/2006/relationships/image" Target="../media/image19.wmf"/><Relationship Id="rId6" Type="http://schemas.openxmlformats.org/officeDocument/2006/relationships/oleObject" Target="../embeddings/oleObject27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6.bin"/><Relationship Id="rId3" Type="http://schemas.openxmlformats.org/officeDocument/2006/relationships/oleObject" Target="../embeddings/oleObject25.bin"/><Relationship Id="rId2" Type="http://schemas.openxmlformats.org/officeDocument/2006/relationships/image" Target="../media/image17.wmf"/><Relationship Id="rId15" Type="http://schemas.openxmlformats.org/officeDocument/2006/relationships/vmlDrawing" Target="../drawings/vmlDrawing3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2.wmf"/><Relationship Id="rId12" Type="http://schemas.openxmlformats.org/officeDocument/2006/relationships/oleObject" Target="../embeddings/oleObject30.bin"/><Relationship Id="rId11" Type="http://schemas.openxmlformats.org/officeDocument/2006/relationships/image" Target="../media/image21.wmf"/><Relationship Id="rId10" Type="http://schemas.openxmlformats.org/officeDocument/2006/relationships/oleObject" Target="../embeddings/oleObject29.bin"/><Relationship Id="rId1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23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8.bin"/><Relationship Id="rId46" Type="http://schemas.openxmlformats.org/officeDocument/2006/relationships/vmlDrawing" Target="../drawings/vmlDrawing5.vml"/><Relationship Id="rId45" Type="http://schemas.openxmlformats.org/officeDocument/2006/relationships/slideLayout" Target="../slideLayouts/slideLayout7.xml"/><Relationship Id="rId44" Type="http://schemas.openxmlformats.org/officeDocument/2006/relationships/image" Target="../media/image49.wmf"/><Relationship Id="rId43" Type="http://schemas.openxmlformats.org/officeDocument/2006/relationships/oleObject" Target="../embeddings/oleObject57.bin"/><Relationship Id="rId42" Type="http://schemas.openxmlformats.org/officeDocument/2006/relationships/image" Target="../media/image48.wmf"/><Relationship Id="rId41" Type="http://schemas.openxmlformats.org/officeDocument/2006/relationships/oleObject" Target="../embeddings/oleObject56.bin"/><Relationship Id="rId40" Type="http://schemas.openxmlformats.org/officeDocument/2006/relationships/image" Target="../media/image47.wmf"/><Relationship Id="rId4" Type="http://schemas.openxmlformats.org/officeDocument/2006/relationships/image" Target="../media/image29.wmf"/><Relationship Id="rId39" Type="http://schemas.openxmlformats.org/officeDocument/2006/relationships/oleObject" Target="../embeddings/oleObject55.bin"/><Relationship Id="rId38" Type="http://schemas.openxmlformats.org/officeDocument/2006/relationships/image" Target="../media/image46.wmf"/><Relationship Id="rId37" Type="http://schemas.openxmlformats.org/officeDocument/2006/relationships/oleObject" Target="../embeddings/oleObject54.bin"/><Relationship Id="rId36" Type="http://schemas.openxmlformats.org/officeDocument/2006/relationships/image" Target="../media/image45.wmf"/><Relationship Id="rId35" Type="http://schemas.openxmlformats.org/officeDocument/2006/relationships/oleObject" Target="../embeddings/oleObject53.bin"/><Relationship Id="rId34" Type="http://schemas.openxmlformats.org/officeDocument/2006/relationships/image" Target="../media/image44.wmf"/><Relationship Id="rId33" Type="http://schemas.openxmlformats.org/officeDocument/2006/relationships/oleObject" Target="../embeddings/oleObject52.bin"/><Relationship Id="rId32" Type="http://schemas.openxmlformats.org/officeDocument/2006/relationships/image" Target="../media/image43.wmf"/><Relationship Id="rId31" Type="http://schemas.openxmlformats.org/officeDocument/2006/relationships/oleObject" Target="../embeddings/oleObject51.bin"/><Relationship Id="rId30" Type="http://schemas.openxmlformats.org/officeDocument/2006/relationships/image" Target="../media/image42.wmf"/><Relationship Id="rId3" Type="http://schemas.openxmlformats.org/officeDocument/2006/relationships/oleObject" Target="../embeddings/oleObject37.bin"/><Relationship Id="rId29" Type="http://schemas.openxmlformats.org/officeDocument/2006/relationships/oleObject" Target="../embeddings/oleObject50.bin"/><Relationship Id="rId28" Type="http://schemas.openxmlformats.org/officeDocument/2006/relationships/image" Target="../media/image41.wmf"/><Relationship Id="rId27" Type="http://schemas.openxmlformats.org/officeDocument/2006/relationships/oleObject" Target="../embeddings/oleObject49.bin"/><Relationship Id="rId26" Type="http://schemas.openxmlformats.org/officeDocument/2006/relationships/image" Target="../media/image40.emf"/><Relationship Id="rId25" Type="http://schemas.openxmlformats.org/officeDocument/2006/relationships/oleObject" Target="../embeddings/oleObject48.bin"/><Relationship Id="rId24" Type="http://schemas.openxmlformats.org/officeDocument/2006/relationships/image" Target="../media/image39.emf"/><Relationship Id="rId23" Type="http://schemas.openxmlformats.org/officeDocument/2006/relationships/oleObject" Target="../embeddings/oleObject47.bin"/><Relationship Id="rId22" Type="http://schemas.openxmlformats.org/officeDocument/2006/relationships/image" Target="../media/image38.emf"/><Relationship Id="rId21" Type="http://schemas.openxmlformats.org/officeDocument/2006/relationships/oleObject" Target="../embeddings/oleObject46.bin"/><Relationship Id="rId20" Type="http://schemas.openxmlformats.org/officeDocument/2006/relationships/image" Target="../media/image37.emf"/><Relationship Id="rId2" Type="http://schemas.openxmlformats.org/officeDocument/2006/relationships/image" Target="../media/image28.emf"/><Relationship Id="rId19" Type="http://schemas.openxmlformats.org/officeDocument/2006/relationships/oleObject" Target="../embeddings/oleObject45.bin"/><Relationship Id="rId18" Type="http://schemas.openxmlformats.org/officeDocument/2006/relationships/image" Target="../media/image36.emf"/><Relationship Id="rId17" Type="http://schemas.openxmlformats.org/officeDocument/2006/relationships/oleObject" Target="../embeddings/oleObject44.bin"/><Relationship Id="rId16" Type="http://schemas.openxmlformats.org/officeDocument/2006/relationships/image" Target="../media/image35.emf"/><Relationship Id="rId15" Type="http://schemas.openxmlformats.org/officeDocument/2006/relationships/oleObject" Target="../embeddings/oleObject43.bin"/><Relationship Id="rId14" Type="http://schemas.openxmlformats.org/officeDocument/2006/relationships/image" Target="../media/image34.emf"/><Relationship Id="rId13" Type="http://schemas.openxmlformats.org/officeDocument/2006/relationships/oleObject" Target="../embeddings/oleObject42.bin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36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59.bin"/><Relationship Id="rId20" Type="http://schemas.openxmlformats.org/officeDocument/2006/relationships/vmlDrawing" Target="../drawings/vmlDrawing6.vml"/><Relationship Id="rId2" Type="http://schemas.openxmlformats.org/officeDocument/2006/relationships/image" Target="../media/image50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58.wmf"/><Relationship Id="rId17" Type="http://schemas.openxmlformats.org/officeDocument/2006/relationships/oleObject" Target="../embeddings/oleObject66.bin"/><Relationship Id="rId16" Type="http://schemas.openxmlformats.org/officeDocument/2006/relationships/image" Target="../media/image57.wmf"/><Relationship Id="rId15" Type="http://schemas.openxmlformats.org/officeDocument/2006/relationships/oleObject" Target="../embeddings/oleObject65.bin"/><Relationship Id="rId14" Type="http://schemas.openxmlformats.org/officeDocument/2006/relationships/image" Target="../media/image56.wmf"/><Relationship Id="rId13" Type="http://schemas.openxmlformats.org/officeDocument/2006/relationships/oleObject" Target="../embeddings/oleObject64.bin"/><Relationship Id="rId12" Type="http://schemas.openxmlformats.org/officeDocument/2006/relationships/image" Target="../media/image55.wmf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58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oleObject" Target="../embeddings/oleObject71.bin"/><Relationship Id="rId7" Type="http://schemas.openxmlformats.org/officeDocument/2006/relationships/oleObject" Target="../embeddings/oleObject70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59.wmf"/><Relationship Id="rId17" Type="http://schemas.openxmlformats.org/officeDocument/2006/relationships/vmlDrawing" Target="../drawings/vmlDrawing7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65.wmf"/><Relationship Id="rId14" Type="http://schemas.openxmlformats.org/officeDocument/2006/relationships/oleObject" Target="../embeddings/oleObject74.bin"/><Relationship Id="rId13" Type="http://schemas.openxmlformats.org/officeDocument/2006/relationships/image" Target="../media/image64.wmf"/><Relationship Id="rId12" Type="http://schemas.openxmlformats.org/officeDocument/2006/relationships/oleObject" Target="../embeddings/oleObject73.bin"/><Relationship Id="rId11" Type="http://schemas.openxmlformats.org/officeDocument/2006/relationships/image" Target="../media/image63.wmf"/><Relationship Id="rId10" Type="http://schemas.openxmlformats.org/officeDocument/2006/relationships/oleObject" Target="../embeddings/oleObject72.bin"/><Relationship Id="rId1" Type="http://schemas.openxmlformats.org/officeDocument/2006/relationships/oleObject" Target="../embeddings/oleObject6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6666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5122" name="Text Box 2"/>
          <p:cNvSpPr txBox="1"/>
          <p:nvPr/>
        </p:nvSpPr>
        <p:spPr>
          <a:xfrm>
            <a:off x="838200" y="617538"/>
            <a:ext cx="8153400" cy="706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第六章 多元数量值函数积分学</a:t>
            </a:r>
            <a:endParaRPr lang="zh-CN" altLang="en-US" sz="4000" b="1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23" name="Text Box 3"/>
          <p:cNvSpPr txBox="1"/>
          <p:nvPr/>
        </p:nvSpPr>
        <p:spPr>
          <a:xfrm>
            <a:off x="533400" y="1624013"/>
            <a:ext cx="8610600" cy="4400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§6.1 </a:t>
            </a:r>
            <a:r>
              <a:rPr lang="zh-CN" altLang="en-US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多元数量值函数积分的概念与性质</a:t>
            </a:r>
            <a:endParaRPr lang="zh-CN" altLang="en-US" sz="28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§6.2 </a:t>
            </a:r>
            <a:r>
              <a:rPr lang="zh-CN" altLang="en-US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二重积分的计算</a:t>
            </a:r>
            <a:endParaRPr lang="zh-CN" altLang="en-US" sz="28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§6.3 </a:t>
            </a:r>
            <a:r>
              <a:rPr lang="zh-CN" altLang="en-US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三重积分的计算</a:t>
            </a:r>
            <a:endParaRPr lang="zh-CN" altLang="en-US" sz="28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§6.4 </a:t>
            </a:r>
            <a:r>
              <a:rPr lang="zh-CN" altLang="en-US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第一类曲线积分的计算</a:t>
            </a:r>
            <a:endParaRPr lang="zh-CN" altLang="en-US" sz="28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§6.5 </a:t>
            </a:r>
            <a:r>
              <a:rPr lang="zh-CN" altLang="en-US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第一类曲面积分的计算</a:t>
            </a:r>
            <a:endParaRPr lang="zh-CN" altLang="en-US" sz="28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§6.6 </a:t>
            </a:r>
            <a:r>
              <a:rPr lang="zh-CN" altLang="en-US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积分在物理学上的应用</a:t>
            </a:r>
            <a:endParaRPr lang="zh-CN" altLang="en-US" sz="28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§6.7 </a:t>
            </a:r>
            <a:r>
              <a:rPr lang="zh-CN" altLang="en-US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含参变量的积分</a:t>
            </a:r>
            <a:endParaRPr lang="zh-CN" altLang="en-US" sz="28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6666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4338" name="Object 1024"/>
          <p:cNvGraphicFramePr>
            <a:graphicFrameLocks noChangeAspect="1"/>
          </p:cNvGraphicFramePr>
          <p:nvPr/>
        </p:nvGraphicFramePr>
        <p:xfrm>
          <a:off x="1092200" y="609600"/>
          <a:ext cx="4775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" imgW="4775200" imgH="952500" progId="Equation.DSMT4">
                  <p:embed/>
                </p:oleObj>
              </mc:Choice>
              <mc:Fallback>
                <p:oleObj name="" r:id="rId1" imgW="4775200" imgH="9525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2200" y="609600"/>
                        <a:ext cx="47752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5"/>
          <p:cNvGrpSpPr/>
          <p:nvPr/>
        </p:nvGrpSpPr>
        <p:grpSpPr>
          <a:xfrm>
            <a:off x="1104900" y="1260475"/>
            <a:ext cx="4178300" cy="1219200"/>
            <a:chOff x="696" y="794"/>
            <a:chExt cx="2632" cy="768"/>
          </a:xfrm>
        </p:grpSpPr>
        <p:graphicFrame>
          <p:nvGraphicFramePr>
            <p:cNvPr id="14340" name="Object 1032"/>
            <p:cNvGraphicFramePr>
              <a:graphicFrameLocks noChangeAspect="1"/>
            </p:cNvGraphicFramePr>
            <p:nvPr/>
          </p:nvGraphicFramePr>
          <p:xfrm>
            <a:off x="696" y="1010"/>
            <a:ext cx="696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3" imgW="1104900" imgH="876300" progId="Equation.DSMT4">
                    <p:embed/>
                  </p:oleObj>
                </mc:Choice>
                <mc:Fallback>
                  <p:oleObj name="" r:id="rId3" imgW="1104900" imgH="876300" progId="Equation.DSMT4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6" y="1010"/>
                          <a:ext cx="696" cy="5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1" name="Object 1033"/>
            <p:cNvGraphicFramePr>
              <a:graphicFrameLocks noChangeAspect="1"/>
            </p:cNvGraphicFramePr>
            <p:nvPr/>
          </p:nvGraphicFramePr>
          <p:xfrm>
            <a:off x="1760" y="794"/>
            <a:ext cx="1568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5" imgW="2489200" imgH="1104900" progId="Equation.DSMT4">
                    <p:embed/>
                  </p:oleObj>
                </mc:Choice>
                <mc:Fallback>
                  <p:oleObj name="" r:id="rId5" imgW="2489200" imgH="1104900" progId="Equation.DSMT4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60" y="794"/>
                          <a:ext cx="1568" cy="6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865" name="Object 1025"/>
          <p:cNvGraphicFramePr>
            <a:graphicFrameLocks noChangeAspect="1"/>
          </p:cNvGraphicFramePr>
          <p:nvPr/>
        </p:nvGraphicFramePr>
        <p:xfrm>
          <a:off x="533400" y="2403475"/>
          <a:ext cx="7200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7" imgW="7200900" imgH="876300" progId="Equation.DSMT4">
                  <p:embed/>
                </p:oleObj>
              </mc:Choice>
              <mc:Fallback>
                <p:oleObj name="" r:id="rId7" imgW="7200900" imgH="8763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400" y="2403475"/>
                        <a:ext cx="72009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5"/>
          <p:cNvGrpSpPr/>
          <p:nvPr/>
        </p:nvGrpSpPr>
        <p:grpSpPr>
          <a:xfrm>
            <a:off x="304800" y="3394075"/>
            <a:ext cx="8839200" cy="519113"/>
            <a:chOff x="192" y="2208"/>
            <a:chExt cx="5568" cy="327"/>
          </a:xfrm>
        </p:grpSpPr>
        <p:sp>
          <p:nvSpPr>
            <p:cNvPr id="14344" name="Text Box 12"/>
            <p:cNvSpPr txBox="1"/>
            <p:nvPr/>
          </p:nvSpPr>
          <p:spPr>
            <a:xfrm>
              <a:off x="192" y="2208"/>
              <a:ext cx="55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此极限值称为 </a:t>
              </a:r>
              <a:r>
                <a:rPr lang="en-US" altLang="zh-CN" sz="2800" b="1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 </a:t>
              </a: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lang="en-US" altLang="zh-CN" sz="2800" b="1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M</a:t>
              </a: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)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在几何形体</a:t>
              </a:r>
              <a:r>
                <a:rPr lang="zh-CN" altLang="en-US" sz="2800" b="1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    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上的积分。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记为：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MT Symbol" pitchFamily="82" charset="2"/>
              </a:endParaRPr>
            </a:p>
          </p:txBody>
        </p:sp>
        <p:graphicFrame>
          <p:nvGraphicFramePr>
            <p:cNvPr id="14345" name="Object 1031"/>
            <p:cNvGraphicFramePr>
              <a:graphicFrameLocks noChangeAspect="1"/>
            </p:cNvGraphicFramePr>
            <p:nvPr/>
          </p:nvGraphicFramePr>
          <p:xfrm>
            <a:off x="3304" y="2264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9" imgW="317500" imgH="292100" progId="Equation.DSMT4">
                    <p:embed/>
                  </p:oleObj>
                </mc:Choice>
                <mc:Fallback>
                  <p:oleObj name="" r:id="rId9" imgW="317500" imgH="292100" progId="Equation.DSMT4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304" y="2264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4"/>
          <p:cNvGrpSpPr/>
          <p:nvPr/>
        </p:nvGrpSpPr>
        <p:grpSpPr>
          <a:xfrm>
            <a:off x="304800" y="2860675"/>
            <a:ext cx="8763000" cy="519113"/>
            <a:chOff x="192" y="1824"/>
            <a:chExt cx="5520" cy="327"/>
          </a:xfrm>
        </p:grpSpPr>
        <p:sp>
          <p:nvSpPr>
            <p:cNvPr id="14347" name="Text Box 10"/>
            <p:cNvSpPr txBox="1"/>
            <p:nvPr/>
          </p:nvSpPr>
          <p:spPr>
            <a:xfrm>
              <a:off x="192" y="1824"/>
              <a:ext cx="55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上述和式的极限存在，则称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函数</a:t>
              </a:r>
              <a:r>
                <a:rPr lang="en-US" altLang="zh-CN" sz="2800" b="1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 </a:t>
              </a: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lang="en-US" altLang="zh-CN" sz="2800" b="1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M</a:t>
              </a: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)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在     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上可积分，</a:t>
              </a:r>
              <a:endPara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MT Symbol" pitchFamily="82" charset="2"/>
              </a:endParaRPr>
            </a:p>
          </p:txBody>
        </p:sp>
        <p:graphicFrame>
          <p:nvGraphicFramePr>
            <p:cNvPr id="14348" name="Object 1030"/>
            <p:cNvGraphicFramePr>
              <a:graphicFrameLocks noChangeAspect="1"/>
            </p:cNvGraphicFramePr>
            <p:nvPr/>
          </p:nvGraphicFramePr>
          <p:xfrm>
            <a:off x="4176" y="192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11" imgW="317500" imgH="292100" progId="Equation.DSMT4">
                    <p:embed/>
                  </p:oleObj>
                </mc:Choice>
                <mc:Fallback>
                  <p:oleObj name="" r:id="rId11" imgW="317500" imgH="292100" progId="Equation.DSMT4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176" y="192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866" name="Object 1026"/>
          <p:cNvGraphicFramePr>
            <a:graphicFrameLocks noChangeAspect="1"/>
          </p:cNvGraphicFramePr>
          <p:nvPr/>
        </p:nvGraphicFramePr>
        <p:xfrm>
          <a:off x="869950" y="4254500"/>
          <a:ext cx="1993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2" imgW="1993900" imgH="622300" progId="Equation.DSMT4">
                  <p:embed/>
                </p:oleObj>
              </mc:Choice>
              <mc:Fallback>
                <p:oleObj name="" r:id="rId12" imgW="1993900" imgH="6223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69950" y="4254500"/>
                        <a:ext cx="19939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1027"/>
          <p:cNvGraphicFramePr>
            <a:graphicFrameLocks noChangeAspect="1"/>
          </p:cNvGraphicFramePr>
          <p:nvPr/>
        </p:nvGraphicFramePr>
        <p:xfrm>
          <a:off x="3352800" y="4076700"/>
          <a:ext cx="5257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4" imgW="5257800" imgH="952500" progId="Equation.DSMT4">
                  <p:embed/>
                </p:oleObj>
              </mc:Choice>
              <mc:Fallback>
                <p:oleObj name="" r:id="rId14" imgW="5257800" imgH="9525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352800" y="4076700"/>
                        <a:ext cx="52578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1"/>
          <p:cNvGrpSpPr/>
          <p:nvPr/>
        </p:nvGrpSpPr>
        <p:grpSpPr>
          <a:xfrm>
            <a:off x="381000" y="5133975"/>
            <a:ext cx="4953000" cy="581025"/>
            <a:chOff x="432" y="3177"/>
            <a:chExt cx="3120" cy="366"/>
          </a:xfrm>
        </p:grpSpPr>
        <p:sp>
          <p:nvSpPr>
            <p:cNvPr id="14352" name="Text Box 19"/>
            <p:cNvSpPr txBox="1"/>
            <p:nvPr/>
          </p:nvSpPr>
          <p:spPr>
            <a:xfrm>
              <a:off x="432" y="3216"/>
              <a:ext cx="8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其中：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353" name="Text Box 23"/>
            <p:cNvSpPr txBox="1"/>
            <p:nvPr/>
          </p:nvSpPr>
          <p:spPr>
            <a:xfrm>
              <a:off x="2160" y="3177"/>
              <a:ext cx="13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称为积分域；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4354" name="Object 1029"/>
            <p:cNvGraphicFramePr>
              <a:graphicFrameLocks noChangeAspect="1"/>
            </p:cNvGraphicFramePr>
            <p:nvPr/>
          </p:nvGraphicFramePr>
          <p:xfrm>
            <a:off x="1344" y="3216"/>
            <a:ext cx="7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16" imgW="1180465" imgH="406400" progId="Equation.DSMT4">
                    <p:embed/>
                  </p:oleObj>
                </mc:Choice>
                <mc:Fallback>
                  <p:oleObj name="" r:id="rId16" imgW="1180465" imgH="406400" progId="Equation.DSMT4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44" y="3216"/>
                          <a:ext cx="744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0"/>
          <p:cNvGrpSpPr/>
          <p:nvPr/>
        </p:nvGrpSpPr>
        <p:grpSpPr>
          <a:xfrm>
            <a:off x="990600" y="5894388"/>
            <a:ext cx="7467600" cy="582612"/>
            <a:chOff x="624" y="3609"/>
            <a:chExt cx="4704" cy="367"/>
          </a:xfrm>
        </p:grpSpPr>
        <p:sp>
          <p:nvSpPr>
            <p:cNvPr id="14356" name="Text Box 28"/>
            <p:cNvSpPr txBox="1"/>
            <p:nvPr/>
          </p:nvSpPr>
          <p:spPr>
            <a:xfrm>
              <a:off x="2160" y="3609"/>
              <a:ext cx="31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称为被积表达式或积分微元；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4357" name="Object 1028"/>
            <p:cNvGraphicFramePr>
              <a:graphicFrameLocks noChangeAspect="1"/>
            </p:cNvGraphicFramePr>
            <p:nvPr/>
          </p:nvGraphicFramePr>
          <p:xfrm>
            <a:off x="624" y="3648"/>
            <a:ext cx="145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18" imgW="2311400" imgH="520700" progId="Equation.DSMT4">
                    <p:embed/>
                  </p:oleObj>
                </mc:Choice>
                <mc:Fallback>
                  <p:oleObj name="" r:id="rId18" imgW="2311400" imgH="520700" progId="Equation.DSMT4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24" y="3648"/>
                          <a:ext cx="1456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6666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1266" name="Text Box 2"/>
          <p:cNvSpPr txBox="1"/>
          <p:nvPr/>
        </p:nvSpPr>
        <p:spPr>
          <a:xfrm>
            <a:off x="1016000" y="1857375"/>
            <a:ext cx="5537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当被积函数 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≡1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时，积分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7888" name="Object 1024"/>
          <p:cNvGraphicFramePr>
            <a:graphicFrameLocks noChangeAspect="1"/>
          </p:cNvGraphicFramePr>
          <p:nvPr/>
        </p:nvGraphicFramePr>
        <p:xfrm>
          <a:off x="1574800" y="2578100"/>
          <a:ext cx="4445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4445000" imgH="1079500" progId="Equation.DSMT4">
                  <p:embed/>
                </p:oleObj>
              </mc:Choice>
              <mc:Fallback>
                <p:oleObj name="" r:id="rId1" imgW="4445000" imgH="10795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4800" y="2578100"/>
                        <a:ext cx="44450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9" name="Object 1025"/>
          <p:cNvGraphicFramePr>
            <a:graphicFrameLocks noChangeAspect="1"/>
          </p:cNvGraphicFramePr>
          <p:nvPr/>
        </p:nvGraphicFramePr>
        <p:xfrm>
          <a:off x="1549400" y="3506788"/>
          <a:ext cx="355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355600" imgH="850265" progId="Equation.DSMT4">
                  <p:embed/>
                </p:oleObj>
              </mc:Choice>
              <mc:Fallback>
                <p:oleObj name="" r:id="rId3" imgW="355600" imgH="850265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9400" y="3506788"/>
                        <a:ext cx="3556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0" name="Object 1026"/>
          <p:cNvGraphicFramePr>
            <a:graphicFrameLocks noChangeAspect="1"/>
          </p:cNvGraphicFramePr>
          <p:nvPr/>
        </p:nvGraphicFramePr>
        <p:xfrm>
          <a:off x="2590800" y="3354388"/>
          <a:ext cx="2667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5" imgW="2667000" imgH="1079500" progId="Equation.DSMT4">
                  <p:embed/>
                </p:oleObj>
              </mc:Choice>
              <mc:Fallback>
                <p:oleObj name="" r:id="rId5" imgW="2667000" imgH="10795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0800" y="3354388"/>
                        <a:ext cx="26670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1027"/>
          <p:cNvGraphicFramePr>
            <a:graphicFrameLocks noChangeAspect="1"/>
          </p:cNvGraphicFramePr>
          <p:nvPr/>
        </p:nvGraphicFramePr>
        <p:xfrm>
          <a:off x="1066800" y="4305300"/>
          <a:ext cx="6375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7" imgW="6375400" imgH="952500" progId="Equation.DSMT4">
                  <p:embed/>
                </p:oleObj>
              </mc:Choice>
              <mc:Fallback>
                <p:oleObj name="" r:id="rId7" imgW="6375400" imgH="9525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800" y="4305300"/>
                        <a:ext cx="63754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1028"/>
          <p:cNvGraphicFramePr>
            <a:graphicFrameLocks noChangeAspect="1"/>
          </p:cNvGraphicFramePr>
          <p:nvPr/>
        </p:nvGraphicFramePr>
        <p:xfrm>
          <a:off x="7486650" y="4343400"/>
          <a:ext cx="1181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9" imgW="1180465" imgH="393700" progId="Equation.DSMT4">
                  <p:embed/>
                </p:oleObj>
              </mc:Choice>
              <mc:Fallback>
                <p:oleObj name="" r:id="rId9" imgW="1180465" imgH="3937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86650" y="4343400"/>
                        <a:ext cx="1181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8" name="Group 22"/>
          <p:cNvGrpSpPr/>
          <p:nvPr/>
        </p:nvGrpSpPr>
        <p:grpSpPr>
          <a:xfrm>
            <a:off x="1295400" y="1144588"/>
            <a:ext cx="5105400" cy="622300"/>
            <a:chOff x="816" y="952"/>
            <a:chExt cx="3216" cy="392"/>
          </a:xfrm>
        </p:grpSpPr>
        <p:sp>
          <p:nvSpPr>
            <p:cNvPr id="15369" name="Text Box 13"/>
            <p:cNvSpPr txBox="1"/>
            <p:nvPr/>
          </p:nvSpPr>
          <p:spPr>
            <a:xfrm>
              <a:off x="816" y="960"/>
              <a:ext cx="32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量就是</a:t>
              </a:r>
              <a:endPara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5370" name="Object 1031"/>
            <p:cNvGraphicFramePr>
              <a:graphicFrameLocks noChangeAspect="1"/>
            </p:cNvGraphicFramePr>
            <p:nvPr/>
          </p:nvGraphicFramePr>
          <p:xfrm>
            <a:off x="1672" y="952"/>
            <a:ext cx="164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11" imgW="2603500" imgH="622300" progId="Equation.DSMT4">
                    <p:embed/>
                  </p:oleObj>
                </mc:Choice>
                <mc:Fallback>
                  <p:oleObj name="" r:id="rId11" imgW="2603500" imgH="622300" progId="Equation.DSMT4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72" y="952"/>
                          <a:ext cx="1640" cy="3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71" name="Group 21"/>
          <p:cNvGrpSpPr/>
          <p:nvPr/>
        </p:nvGrpSpPr>
        <p:grpSpPr>
          <a:xfrm>
            <a:off x="381000" y="547688"/>
            <a:ext cx="7924800" cy="519112"/>
            <a:chOff x="240" y="576"/>
            <a:chExt cx="4992" cy="327"/>
          </a:xfrm>
        </p:grpSpPr>
        <p:sp>
          <p:nvSpPr>
            <p:cNvPr id="15372" name="Text Box 11"/>
            <p:cNvSpPr txBox="1"/>
            <p:nvPr/>
          </p:nvSpPr>
          <p:spPr>
            <a:xfrm>
              <a:off x="240" y="576"/>
              <a:ext cx="49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注 </a:t>
              </a: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: 1.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当</a:t>
              </a:r>
              <a:r>
                <a:rPr lang="en-US" altLang="zh-CN" sz="2800" b="1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 </a:t>
              </a: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lang="en-US" altLang="zh-CN" sz="2800" b="1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M</a:t>
              </a: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)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为几何形体     </a:t>
              </a: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的密度函数时，其质</a:t>
              </a:r>
              <a:endPara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MT Symbol" pitchFamily="82" charset="2"/>
              </a:endParaRPr>
            </a:p>
          </p:txBody>
        </p:sp>
        <p:graphicFrame>
          <p:nvGraphicFramePr>
            <p:cNvPr id="15373" name="Object 1029"/>
            <p:cNvGraphicFramePr>
              <a:graphicFrameLocks noChangeAspect="1"/>
            </p:cNvGraphicFramePr>
            <p:nvPr/>
          </p:nvGraphicFramePr>
          <p:xfrm>
            <a:off x="2736" y="632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13" imgW="317500" imgH="292100" progId="Equation.DSMT4">
                    <p:embed/>
                  </p:oleObj>
                </mc:Choice>
                <mc:Fallback>
                  <p:oleObj name="" r:id="rId13" imgW="317500" imgH="292100" progId="Equation.DSMT4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736" y="632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6666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2292" name="Text Box 4" descr="大网格"/>
          <p:cNvSpPr txBox="1"/>
          <p:nvPr/>
        </p:nvSpPr>
        <p:spPr>
          <a:xfrm>
            <a:off x="604838" y="3282950"/>
            <a:ext cx="4953000" cy="5207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在直角坐标系下用平行于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2792413" y="4422775"/>
          <a:ext cx="16160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2076450" imgH="495300" progId="Equation.DSMT4">
                  <p:embed/>
                </p:oleObj>
              </mc:Choice>
              <mc:Fallback>
                <p:oleObj name="" r:id="rId1" imgW="2076450" imgH="4953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92413" y="4422775"/>
                        <a:ext cx="1616075" cy="401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Rectangle 18"/>
          <p:cNvSpPr/>
          <p:nvPr/>
        </p:nvSpPr>
        <p:spPr>
          <a:xfrm>
            <a:off x="685800" y="4305300"/>
            <a:ext cx="19780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面积元素为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307" name="Text Box 19"/>
          <p:cNvSpPr txBox="1"/>
          <p:nvPr/>
        </p:nvSpPr>
        <p:spPr>
          <a:xfrm>
            <a:off x="609600" y="1873250"/>
            <a:ext cx="5410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上的积分则称为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二重积分，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5886450" y="1614488"/>
          <a:ext cx="3028950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3028950" imgH="2466975" progId="Paint.Picture">
                  <p:embed/>
                </p:oleObj>
              </mc:Choice>
              <mc:Fallback>
                <p:oleObj name="" r:id="rId3" imgW="3028950" imgH="2466975" progId="Paint.Picture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86450" y="1614488"/>
                        <a:ext cx="3028950" cy="2466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0" name="Text Box 22"/>
          <p:cNvSpPr txBox="1"/>
          <p:nvPr/>
        </p:nvSpPr>
        <p:spPr>
          <a:xfrm>
            <a:off x="614363" y="3816350"/>
            <a:ext cx="5029200" cy="519113"/>
          </a:xfrm>
          <a:prstGeom prst="rect">
            <a:avLst/>
          </a:prstGeom>
          <a:noFill/>
          <a:ln w="31750">
            <a:noFill/>
          </a:ln>
        </p:spPr>
        <p:txBody>
          <a:bodyPr lIns="90000" tIns="46800" rIns="90000" bIns="46800"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坐标轴的直线网来划分区域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914400" y="5322888"/>
          <a:ext cx="442912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5" imgW="5829300" imgH="1057275" progId="Equation.DSMT4">
                  <p:embed/>
                </p:oleObj>
              </mc:Choice>
              <mc:Fallback>
                <p:oleObj name="" r:id="rId5" imgW="5829300" imgH="1057275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5322888"/>
                        <a:ext cx="4429125" cy="817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5384800" y="5094288"/>
          <a:ext cx="3314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7" imgW="3314700" imgH="1079500" progId="Equation.DSMT4">
                  <p:embed/>
                </p:oleObj>
              </mc:Choice>
              <mc:Fallback>
                <p:oleObj name="" r:id="rId7" imgW="3314700" imgH="10795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84800" y="5094288"/>
                        <a:ext cx="33147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4" name="Group 26"/>
          <p:cNvGrpSpPr/>
          <p:nvPr/>
        </p:nvGrpSpPr>
        <p:grpSpPr>
          <a:xfrm>
            <a:off x="614363" y="1060450"/>
            <a:ext cx="5410200" cy="519113"/>
            <a:chOff x="480" y="657"/>
            <a:chExt cx="3408" cy="327"/>
          </a:xfrm>
        </p:grpSpPr>
        <p:sp>
          <p:nvSpPr>
            <p:cNvPr id="16395" name="Text Box 3"/>
            <p:cNvSpPr txBox="1"/>
            <p:nvPr/>
          </p:nvSpPr>
          <p:spPr>
            <a:xfrm>
              <a:off x="480" y="657"/>
              <a:ext cx="340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66FF33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1.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设几何形体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    是一</a:t>
              </a:r>
              <a:r>
                <a:rPr lang="zh-CN" altLang="en-US" sz="2800" b="1" dirty="0">
                  <a:solidFill>
                    <a:srgbClr val="66FF3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平面区域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D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，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6396" name="Object 25"/>
            <p:cNvGraphicFramePr>
              <a:graphicFrameLocks noChangeAspect="1"/>
            </p:cNvGraphicFramePr>
            <p:nvPr/>
          </p:nvGraphicFramePr>
          <p:xfrm>
            <a:off x="1864" y="728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9" imgW="317500" imgH="292100" progId="Equation.DSMT4">
                    <p:embed/>
                  </p:oleObj>
                </mc:Choice>
                <mc:Fallback>
                  <p:oleObj name="" r:id="rId9" imgW="317500" imgH="292100" progId="Equation.DSMT4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64" y="728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97" name="Group 28"/>
          <p:cNvGrpSpPr/>
          <p:nvPr/>
        </p:nvGrpSpPr>
        <p:grpSpPr>
          <a:xfrm>
            <a:off x="246063" y="228600"/>
            <a:ext cx="8458200" cy="584200"/>
            <a:chOff x="336" y="144"/>
            <a:chExt cx="5328" cy="368"/>
          </a:xfrm>
        </p:grpSpPr>
        <p:sp>
          <p:nvSpPr>
            <p:cNvPr id="16398" name="Text Box 2"/>
            <p:cNvSpPr txBox="1"/>
            <p:nvPr/>
          </p:nvSpPr>
          <p:spPr>
            <a:xfrm>
              <a:off x="336" y="144"/>
              <a:ext cx="5328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66FF33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不同</a:t>
              </a:r>
              <a:r>
                <a:rPr lang="zh-CN" altLang="en-US" sz="3200" b="1" dirty="0">
                  <a:solidFill>
                    <a:srgbClr val="66FF3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几何形体     上积分的表达式</a:t>
              </a:r>
              <a:endParaRPr lang="zh-CN" altLang="en-US" sz="32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MT Symbol" pitchFamily="82" charset="2"/>
              </a:endParaRPr>
            </a:p>
          </p:txBody>
        </p:sp>
        <p:graphicFrame>
          <p:nvGraphicFramePr>
            <p:cNvPr id="16399" name="Object 27"/>
            <p:cNvGraphicFramePr>
              <a:graphicFrameLocks noChangeAspect="1"/>
            </p:cNvGraphicFramePr>
            <p:nvPr/>
          </p:nvGraphicFramePr>
          <p:xfrm>
            <a:off x="2734" y="216"/>
            <a:ext cx="24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11" imgW="317500" imgH="292100" progId="Equation.DSMT4">
                    <p:embed/>
                  </p:oleObj>
                </mc:Choice>
                <mc:Fallback>
                  <p:oleObj name="" r:id="rId11" imgW="317500" imgH="292100" progId="Equation.DSMT4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734" y="216"/>
                          <a:ext cx="244" cy="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17" name="Object 29"/>
          <p:cNvGraphicFramePr>
            <a:graphicFrameLocks noChangeAspect="1"/>
          </p:cNvGraphicFramePr>
          <p:nvPr/>
        </p:nvGraphicFramePr>
        <p:xfrm>
          <a:off x="1371600" y="2482850"/>
          <a:ext cx="27273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2" imgW="3581400" imgH="1057275" progId="Equation.DSMT4">
                  <p:embed/>
                </p:oleObj>
              </mc:Choice>
              <mc:Fallback>
                <p:oleObj name="" r:id="rId12" imgW="3581400" imgH="1057275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71600" y="2482850"/>
                        <a:ext cx="2727325" cy="817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306" grpId="0"/>
      <p:bldP spid="12307" grpId="0"/>
      <p:bldP spid="123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6666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8912" name="Object 1024"/>
          <p:cNvGraphicFramePr>
            <a:graphicFrameLocks noChangeAspect="1"/>
          </p:cNvGraphicFramePr>
          <p:nvPr/>
        </p:nvGraphicFramePr>
        <p:xfrm>
          <a:off x="388938" y="3025775"/>
          <a:ext cx="29622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2959100" imgH="444500" progId="Equation.DSMT4">
                  <p:embed/>
                </p:oleObj>
              </mc:Choice>
              <mc:Fallback>
                <p:oleObj name="" r:id="rId1" imgW="2959100" imgH="4445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8938" y="3025775"/>
                        <a:ext cx="296227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3" name="Object 1025"/>
          <p:cNvGraphicFramePr>
            <a:graphicFrameLocks noChangeAspect="1"/>
          </p:cNvGraphicFramePr>
          <p:nvPr/>
        </p:nvGraphicFramePr>
        <p:xfrm>
          <a:off x="539750" y="4597400"/>
          <a:ext cx="365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3657600" imgH="431800" progId="Equation.DSMT4">
                  <p:embed/>
                </p:oleObj>
              </mc:Choice>
              <mc:Fallback>
                <p:oleObj name="" r:id="rId3" imgW="3657600" imgH="4318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4597400"/>
                        <a:ext cx="3657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8"/>
          <p:cNvSpPr txBox="1"/>
          <p:nvPr/>
        </p:nvSpPr>
        <p:spPr>
          <a:xfrm>
            <a:off x="533400" y="1600200"/>
            <a:ext cx="2819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就称为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三重积分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3326" name="Picture 14" descr="C:\My Documents\高数图库\三重积分1\jf2_1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1662113"/>
            <a:ext cx="4168775" cy="33528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8914" name="Object 1026"/>
          <p:cNvGraphicFramePr>
            <a:graphicFrameLocks noChangeAspect="1"/>
          </p:cNvGraphicFramePr>
          <p:nvPr/>
        </p:nvGraphicFramePr>
        <p:xfrm>
          <a:off x="571500" y="4051300"/>
          <a:ext cx="255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6" imgW="2552700" imgH="406400" progId="Equation.DSMT4">
                  <p:embed/>
                </p:oleObj>
              </mc:Choice>
              <mc:Fallback>
                <p:oleObj name="" r:id="rId6" imgW="2552700" imgH="4064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1500" y="4051300"/>
                        <a:ext cx="2552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1027"/>
          <p:cNvGraphicFramePr>
            <a:graphicFrameLocks noChangeAspect="1"/>
          </p:cNvGraphicFramePr>
          <p:nvPr/>
        </p:nvGraphicFramePr>
        <p:xfrm>
          <a:off x="533400" y="3529013"/>
          <a:ext cx="326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8" imgW="3263900" imgH="405765" progId="Equation.DSMT4">
                  <p:embed/>
                </p:oleObj>
              </mc:Choice>
              <mc:Fallback>
                <p:oleObj name="" r:id="rId8" imgW="3263900" imgH="405765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3400" y="3529013"/>
                        <a:ext cx="3263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2" name="Text Box 20"/>
          <p:cNvSpPr txBox="1"/>
          <p:nvPr/>
        </p:nvSpPr>
        <p:spPr>
          <a:xfrm>
            <a:off x="533400" y="2147888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记为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8916" name="Object 1028"/>
          <p:cNvGraphicFramePr>
            <a:graphicFrameLocks noChangeAspect="1"/>
          </p:cNvGraphicFramePr>
          <p:nvPr/>
        </p:nvGraphicFramePr>
        <p:xfrm>
          <a:off x="304800" y="5489575"/>
          <a:ext cx="52959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0" imgW="5676900" imgH="812800" progId="Equation.DSMT4">
                  <p:embed/>
                </p:oleObj>
              </mc:Choice>
              <mc:Fallback>
                <p:oleObj name="" r:id="rId10" imgW="5676900" imgH="8128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4800" y="5489575"/>
                        <a:ext cx="5295900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1029"/>
          <p:cNvGraphicFramePr>
            <a:graphicFrameLocks noChangeAspect="1"/>
          </p:cNvGraphicFramePr>
          <p:nvPr/>
        </p:nvGraphicFramePr>
        <p:xfrm>
          <a:off x="5638800" y="5280025"/>
          <a:ext cx="34036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2" imgW="3632200" imgH="952500" progId="Equation.DSMT4">
                  <p:embed/>
                </p:oleObj>
              </mc:Choice>
              <mc:Fallback>
                <p:oleObj name="" r:id="rId12" imgW="3632200" imgH="9525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38800" y="5280025"/>
                        <a:ext cx="3403600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/>
          <p:cNvGrpSpPr/>
          <p:nvPr/>
        </p:nvGrpSpPr>
        <p:grpSpPr>
          <a:xfrm>
            <a:off x="542925" y="1071563"/>
            <a:ext cx="8458200" cy="519112"/>
            <a:chOff x="432" y="432"/>
            <a:chExt cx="5328" cy="327"/>
          </a:xfrm>
        </p:grpSpPr>
        <p:sp>
          <p:nvSpPr>
            <p:cNvPr id="17420" name="Text Box 10"/>
            <p:cNvSpPr txBox="1"/>
            <p:nvPr/>
          </p:nvSpPr>
          <p:spPr>
            <a:xfrm>
              <a:off x="432" y="432"/>
              <a:ext cx="53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如果几何形体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     是一空间区域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V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，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那么在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V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上的积分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7421" name="Object 1032"/>
            <p:cNvGraphicFramePr>
              <a:graphicFrameLocks noChangeAspect="1"/>
            </p:cNvGraphicFramePr>
            <p:nvPr/>
          </p:nvGraphicFramePr>
          <p:xfrm>
            <a:off x="1912" y="488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14" imgW="317500" imgH="292100" progId="Equation.DSMT4">
                    <p:embed/>
                  </p:oleObj>
                </mc:Choice>
                <mc:Fallback>
                  <p:oleObj name="" r:id="rId14" imgW="317500" imgH="292100" progId="Equation.DSMT4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912" y="488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22" name="Group 28"/>
          <p:cNvGrpSpPr/>
          <p:nvPr/>
        </p:nvGrpSpPr>
        <p:grpSpPr>
          <a:xfrm>
            <a:off x="457200" y="381000"/>
            <a:ext cx="5638800" cy="519113"/>
            <a:chOff x="288" y="96"/>
            <a:chExt cx="3552" cy="327"/>
          </a:xfrm>
        </p:grpSpPr>
        <p:sp>
          <p:nvSpPr>
            <p:cNvPr id="17423" name="Text Box 2"/>
            <p:cNvSpPr txBox="1"/>
            <p:nvPr/>
          </p:nvSpPr>
          <p:spPr>
            <a:xfrm>
              <a:off x="288" y="96"/>
              <a:ext cx="35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66FF33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2.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设几何形体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     是一</a:t>
              </a:r>
              <a:r>
                <a:rPr lang="zh-CN" altLang="en-US" sz="2800" b="1" dirty="0">
                  <a:solidFill>
                    <a:srgbClr val="66FF3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空间区域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V</a:t>
              </a:r>
              <a:endPara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MT Symbol" pitchFamily="82" charset="2"/>
              </a:endParaRPr>
            </a:p>
          </p:txBody>
        </p:sp>
        <p:graphicFrame>
          <p:nvGraphicFramePr>
            <p:cNvPr id="17424" name="Object 1031"/>
            <p:cNvGraphicFramePr>
              <a:graphicFrameLocks noChangeAspect="1"/>
            </p:cNvGraphicFramePr>
            <p:nvPr/>
          </p:nvGraphicFramePr>
          <p:xfrm>
            <a:off x="1672" y="152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16" imgW="317500" imgH="292100" progId="Equation.DSMT4">
                    <p:embed/>
                  </p:oleObj>
                </mc:Choice>
                <mc:Fallback>
                  <p:oleObj name="" r:id="rId16" imgW="317500" imgH="292100" progId="Equation.DSMT4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672" y="152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918" name="Object 1030"/>
          <p:cNvGraphicFramePr>
            <a:graphicFrameLocks noChangeAspect="1"/>
          </p:cNvGraphicFramePr>
          <p:nvPr/>
        </p:nvGraphicFramePr>
        <p:xfrm>
          <a:off x="1524000" y="2136775"/>
          <a:ext cx="22161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8" imgW="2374900" imgH="812800" progId="Equation.DSMT4">
                  <p:embed/>
                </p:oleObj>
              </mc:Choice>
              <mc:Fallback>
                <p:oleObj name="" r:id="rId18" imgW="2374900" imgH="8128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24000" y="2136775"/>
                        <a:ext cx="2216150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/>
      <p:bldP spid="133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6666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4339" name="Text Box 3"/>
          <p:cNvSpPr txBox="1"/>
          <p:nvPr/>
        </p:nvSpPr>
        <p:spPr>
          <a:xfrm>
            <a:off x="533400" y="1371600"/>
            <a:ext cx="8610600" cy="952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上的积分就称为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第一类曲线积分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或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对弧长的曲线积分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记为：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1905000" y="2520950"/>
          <a:ext cx="1930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" imgW="1930400" imgH="635000" progId="Equation.DSMT4">
                  <p:embed/>
                </p:oleObj>
              </mc:Choice>
              <mc:Fallback>
                <p:oleObj name="" r:id="rId1" imgW="1930400" imgH="6350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2520950"/>
                        <a:ext cx="19304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990600" y="3536950"/>
          <a:ext cx="2857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3" imgW="2857500" imgH="635000" progId="Equation.DSMT4">
                  <p:embed/>
                </p:oleObj>
              </mc:Choice>
              <mc:Fallback>
                <p:oleObj name="" r:id="rId3" imgW="2857500" imgH="6350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3536950"/>
                        <a:ext cx="28575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/>
          <p:cNvSpPr txBox="1"/>
          <p:nvPr/>
        </p:nvSpPr>
        <p:spPr>
          <a:xfrm>
            <a:off x="990600" y="4406900"/>
            <a:ext cx="4495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如果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是闭曲线，常记为：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1530350" y="5086350"/>
          <a:ext cx="5359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5" imgW="5359400" imgH="635000" progId="Equation.DSMT4">
                  <p:embed/>
                </p:oleObj>
              </mc:Choice>
              <mc:Fallback>
                <p:oleObj name="" r:id="rId5" imgW="5359400" imgH="6350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0350" y="5086350"/>
                        <a:ext cx="53594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9" name="Group 10"/>
          <p:cNvGrpSpPr/>
          <p:nvPr/>
        </p:nvGrpSpPr>
        <p:grpSpPr>
          <a:xfrm>
            <a:off x="533400" y="633413"/>
            <a:ext cx="8374063" cy="522287"/>
            <a:chOff x="336" y="384"/>
            <a:chExt cx="5275" cy="329"/>
          </a:xfrm>
        </p:grpSpPr>
        <p:sp>
          <p:nvSpPr>
            <p:cNvPr id="18440" name="Text Box 2"/>
            <p:cNvSpPr txBox="1"/>
            <p:nvPr/>
          </p:nvSpPr>
          <p:spPr>
            <a:xfrm>
              <a:off x="336" y="384"/>
              <a:ext cx="5275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66FF33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3.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设几何形体</a:t>
              </a:r>
              <a:r>
                <a:rPr lang="zh-CN" altLang="en-US" sz="2800" b="1" i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为一条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(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平面或空间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)</a:t>
              </a:r>
              <a:r>
                <a:rPr lang="zh-CN" altLang="en-US" sz="2800" b="1" dirty="0">
                  <a:solidFill>
                    <a:srgbClr val="66FF3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曲线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L</a:t>
              </a:r>
              <a:endPara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8441" name="Object 9"/>
            <p:cNvGraphicFramePr>
              <a:graphicFrameLocks noChangeAspect="1"/>
            </p:cNvGraphicFramePr>
            <p:nvPr/>
          </p:nvGraphicFramePr>
          <p:xfrm>
            <a:off x="1728" y="44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7" imgW="317500" imgH="292100" progId="Equation.DSMT4">
                    <p:embed/>
                  </p:oleObj>
                </mc:Choice>
                <mc:Fallback>
                  <p:oleObj name="" r:id="rId7" imgW="317500" imgH="292100" progId="Equation.DSMT4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28" y="44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3835400" y="2300288"/>
          <a:ext cx="3556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9" imgW="3556000" imgH="1104900" progId="Equation.DSMT4">
                  <p:embed/>
                </p:oleObj>
              </mc:Choice>
              <mc:Fallback>
                <p:oleObj name="" r:id="rId9" imgW="3556000" imgH="11049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35400" y="2300288"/>
                        <a:ext cx="35560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3835400" y="3290888"/>
          <a:ext cx="4013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1" imgW="4013200" imgH="1104900" progId="Equation.DSMT4">
                  <p:embed/>
                </p:oleObj>
              </mc:Choice>
              <mc:Fallback>
                <p:oleObj name="" r:id="rId11" imgW="4013200" imgH="11049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35400" y="3290888"/>
                        <a:ext cx="40132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6666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6390" name="Text Box 6"/>
          <p:cNvSpPr txBox="1"/>
          <p:nvPr/>
        </p:nvSpPr>
        <p:spPr>
          <a:xfrm>
            <a:off x="1165225" y="4891088"/>
            <a:ext cx="44196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如果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是闭曲面，常记为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3492500" y="5589588"/>
          <a:ext cx="2311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311400" imgH="889000" progId="Equation.DSMT4">
                  <p:embed/>
                </p:oleObj>
              </mc:Choice>
              <mc:Fallback>
                <p:oleObj name="" r:id="rId1" imgW="2311400" imgH="889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92500" y="5589588"/>
                        <a:ext cx="2311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Rectangle 8"/>
          <p:cNvSpPr/>
          <p:nvPr/>
        </p:nvSpPr>
        <p:spPr>
          <a:xfrm>
            <a:off x="963613" y="1438275"/>
            <a:ext cx="6989762" cy="1169988"/>
          </a:xfrm>
          <a:prstGeom prst="rect">
            <a:avLst/>
          </a:prstGeom>
          <a:noFill/>
          <a:ln w="31750">
            <a:noFill/>
          </a:ln>
        </p:spPr>
        <p:txBody>
          <a:bodyPr wrap="none" lIns="90000" tIns="46800" rIns="90000" bIns="46800"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MT Symbol" pitchFamily="82" charset="2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MT Symbol" pitchFamily="82" charset="2"/>
              </a:rPr>
              <a:t>上的积分称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第一类曲面积分或对面积的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曲面积分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sym typeface="MT Symbol" pitchFamily="82" charset="2"/>
            </a:endParaRPr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2971800" y="2636838"/>
          <a:ext cx="228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286000" imgH="889000" progId="Equation.DSMT4">
                  <p:embed/>
                </p:oleObj>
              </mc:Choice>
              <mc:Fallback>
                <p:oleObj name="" r:id="rId3" imgW="2286000" imgH="8890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2636838"/>
                        <a:ext cx="2286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1619250" y="3355975"/>
          <a:ext cx="628650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6286500" imgH="1498600" progId="Equation.DSMT4">
                  <p:embed/>
                </p:oleObj>
              </mc:Choice>
              <mc:Fallback>
                <p:oleObj name="" r:id="rId5" imgW="6286500" imgH="14986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9250" y="3355975"/>
                        <a:ext cx="6286500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3" name="Group 14"/>
          <p:cNvGrpSpPr/>
          <p:nvPr/>
        </p:nvGrpSpPr>
        <p:grpSpPr>
          <a:xfrm>
            <a:off x="609600" y="547688"/>
            <a:ext cx="4648200" cy="522287"/>
            <a:chOff x="384" y="576"/>
            <a:chExt cx="2928" cy="329"/>
          </a:xfrm>
        </p:grpSpPr>
        <p:sp>
          <p:nvSpPr>
            <p:cNvPr id="19464" name="Text Box 2"/>
            <p:cNvSpPr txBox="1"/>
            <p:nvPr/>
          </p:nvSpPr>
          <p:spPr>
            <a:xfrm>
              <a:off x="384" y="576"/>
              <a:ext cx="292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66FF33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4.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几何形体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    为一</a:t>
              </a:r>
              <a:r>
                <a:rPr lang="zh-CN" altLang="en-US" sz="2800" b="1" dirty="0">
                  <a:solidFill>
                    <a:srgbClr val="66FF33"/>
                  </a:solidFill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曲面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S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 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9465" name="Object 13"/>
            <p:cNvGraphicFramePr>
              <a:graphicFrameLocks noChangeAspect="1"/>
            </p:cNvGraphicFramePr>
            <p:nvPr/>
          </p:nvGraphicFramePr>
          <p:xfrm>
            <a:off x="1588" y="632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7" imgW="317500" imgH="292100" progId="Equation.DSMT4">
                    <p:embed/>
                  </p:oleObj>
                </mc:Choice>
                <mc:Fallback>
                  <p:oleObj name="" r:id="rId7" imgW="317500" imgH="2921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88" y="632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/>
          <p:cNvSpPr txBox="1"/>
          <p:nvPr/>
        </p:nvSpPr>
        <p:spPr>
          <a:xfrm>
            <a:off x="1547813" y="2708275"/>
            <a:ext cx="110013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记为：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  <p:bldP spid="16392" grpId="0"/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6666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0482" name="Text Box 2"/>
          <p:cNvSpPr txBox="1"/>
          <p:nvPr/>
        </p:nvSpPr>
        <p:spPr>
          <a:xfrm>
            <a:off x="457200" y="411163"/>
            <a:ext cx="6840538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三、多元数量值函数积分的性质</a:t>
            </a:r>
            <a:endParaRPr lang="zh-CN" altLang="en-US" sz="3200" b="1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435" name="Text Box 3"/>
          <p:cNvSpPr txBox="1"/>
          <p:nvPr/>
        </p:nvSpPr>
        <p:spPr>
          <a:xfrm>
            <a:off x="457200" y="1739900"/>
            <a:ext cx="8077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</a:t>
            </a:r>
            <a:r>
              <a:rPr lang="en-US" altLang="zh-CN" sz="28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函数的和（或差）的积分等于各个函数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436" name="Text Box 4"/>
          <p:cNvSpPr txBox="1"/>
          <p:nvPr/>
        </p:nvSpPr>
        <p:spPr>
          <a:xfrm>
            <a:off x="1666875" y="2335213"/>
            <a:ext cx="38862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积分的和（或差），即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762000" y="3025775"/>
          <a:ext cx="7772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7772400" imgH="622300" progId="Equation.DSMT4">
                  <p:embed/>
                </p:oleObj>
              </mc:Choice>
              <mc:Fallback>
                <p:oleObj name="" r:id="rId1" imgW="7772400" imgH="6223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3025775"/>
                        <a:ext cx="7772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/>
          <p:nvPr/>
        </p:nvSpPr>
        <p:spPr>
          <a:xfrm>
            <a:off x="457200" y="4232275"/>
            <a:ext cx="8153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</a:t>
            </a:r>
            <a:r>
              <a:rPr lang="en-US" altLang="zh-CN" sz="28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被积函数的常数因子可以提到积分号外面，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439" name="Text Box 7"/>
          <p:cNvSpPr txBox="1"/>
          <p:nvPr/>
        </p:nvSpPr>
        <p:spPr>
          <a:xfrm>
            <a:off x="1600200" y="5008563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即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2355850" y="4994275"/>
          <a:ext cx="4419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4419600" imgH="622300" progId="Equation.DSMT4">
                  <p:embed/>
                </p:oleObj>
              </mc:Choice>
              <mc:Fallback>
                <p:oleObj name="" r:id="rId3" imgW="4419600" imgH="6223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5850" y="4994275"/>
                        <a:ext cx="44196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6" grpId="0"/>
      <p:bldP spid="18438" grpId="0"/>
      <p:bldP spid="184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6666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1506" name="Text Box 3"/>
          <p:cNvSpPr txBox="1"/>
          <p:nvPr/>
        </p:nvSpPr>
        <p:spPr>
          <a:xfrm>
            <a:off x="1447800" y="1023938"/>
            <a:ext cx="27432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无公共内点，则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1507" name="Object 4"/>
          <p:cNvGraphicFramePr>
            <a:graphicFrameLocks noChangeAspect="1"/>
          </p:cNvGraphicFramePr>
          <p:nvPr/>
        </p:nvGraphicFramePr>
        <p:xfrm>
          <a:off x="1447800" y="1612900"/>
          <a:ext cx="6692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6692900" imgH="711200" progId="Equation.DSMT4">
                  <p:embed/>
                </p:oleObj>
              </mc:Choice>
              <mc:Fallback>
                <p:oleObj name="" r:id="rId1" imgW="6692900" imgH="711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1612900"/>
                        <a:ext cx="66929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2101850" y="3586163"/>
          <a:ext cx="40513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4051300" imgH="1079500" progId="Equation.DSMT4">
                  <p:embed/>
                </p:oleObj>
              </mc:Choice>
              <mc:Fallback>
                <p:oleObj name="" r:id="rId3" imgW="4051300" imgH="10795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1850" y="3586163"/>
                        <a:ext cx="40513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073150" y="4398963"/>
          <a:ext cx="1993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1993900" imgH="876300" progId="Equation.DSMT4">
                  <p:embed/>
                </p:oleObj>
              </mc:Choice>
              <mc:Fallback>
                <p:oleObj name="" r:id="rId5" imgW="1993900" imgH="8763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3150" y="4398963"/>
                        <a:ext cx="19939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2101850" y="4957763"/>
          <a:ext cx="4381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4381500" imgH="1003300" progId="Equation.DSMT4">
                  <p:embed/>
                </p:oleObj>
              </mc:Choice>
              <mc:Fallback>
                <p:oleObj name="" r:id="rId7" imgW="4381500" imgH="10033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01850" y="4957763"/>
                        <a:ext cx="43815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1936750" y="5594350"/>
          <a:ext cx="4749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9" imgW="4749800" imgH="698500" progId="Equation.DSMT4">
                  <p:embed/>
                </p:oleObj>
              </mc:Choice>
              <mc:Fallback>
                <p:oleObj name="" r:id="rId9" imgW="4749800" imgH="6985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36750" y="5594350"/>
                        <a:ext cx="47498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2" name="Group 15"/>
          <p:cNvGrpSpPr/>
          <p:nvPr/>
        </p:nvGrpSpPr>
        <p:grpSpPr>
          <a:xfrm>
            <a:off x="381000" y="504825"/>
            <a:ext cx="8686800" cy="519113"/>
            <a:chOff x="288" y="345"/>
            <a:chExt cx="5472" cy="327"/>
          </a:xfrm>
        </p:grpSpPr>
        <p:sp>
          <p:nvSpPr>
            <p:cNvPr id="21513" name="Text Box 2"/>
            <p:cNvSpPr txBox="1"/>
            <p:nvPr/>
          </p:nvSpPr>
          <p:spPr>
            <a:xfrm>
              <a:off x="288" y="345"/>
              <a:ext cx="54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66FF33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性质</a:t>
              </a:r>
              <a:r>
                <a:rPr lang="en-US" altLang="zh-CN" sz="2800" b="1" dirty="0">
                  <a:solidFill>
                    <a:srgbClr val="66FF33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闭区域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    分成两个闭区域              且     与</a:t>
              </a:r>
              <a:endParaRPr lang="zh-CN" altLang="en-US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MT Symbol" pitchFamily="82" charset="2"/>
              </a:endParaRPr>
            </a:p>
          </p:txBody>
        </p:sp>
        <p:graphicFrame>
          <p:nvGraphicFramePr>
            <p:cNvPr id="21514" name="Object 10"/>
            <p:cNvGraphicFramePr>
              <a:graphicFrameLocks noChangeAspect="1"/>
            </p:cNvGraphicFramePr>
            <p:nvPr/>
          </p:nvGraphicFramePr>
          <p:xfrm>
            <a:off x="3504" y="376"/>
            <a:ext cx="68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1" imgW="1079500" imgH="469900" progId="Equation.DSMT4">
                    <p:embed/>
                  </p:oleObj>
                </mc:Choice>
                <mc:Fallback>
                  <p:oleObj name="" r:id="rId11" imgW="1079500" imgH="469900" progId="Equation.DSMT4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504" y="376"/>
                          <a:ext cx="680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5" name="Object 11"/>
            <p:cNvGraphicFramePr>
              <a:graphicFrameLocks noChangeAspect="1"/>
            </p:cNvGraphicFramePr>
            <p:nvPr/>
          </p:nvGraphicFramePr>
          <p:xfrm>
            <a:off x="4512" y="376"/>
            <a:ext cx="2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3" imgW="419100" imgH="469900" progId="Equation.DSMT4">
                    <p:embed/>
                  </p:oleObj>
                </mc:Choice>
                <mc:Fallback>
                  <p:oleObj name="" r:id="rId13" imgW="419100" imgH="4699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512" y="376"/>
                          <a:ext cx="264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6" name="Object 12"/>
            <p:cNvGraphicFramePr>
              <a:graphicFrameLocks noChangeAspect="1"/>
            </p:cNvGraphicFramePr>
            <p:nvPr/>
          </p:nvGraphicFramePr>
          <p:xfrm>
            <a:off x="5008" y="376"/>
            <a:ext cx="2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5" imgW="431800" imgH="469900" progId="Equation.DSMT4">
                    <p:embed/>
                  </p:oleObj>
                </mc:Choice>
                <mc:Fallback>
                  <p:oleObj name="" r:id="rId15" imgW="431800" imgH="469900" progId="Equation.DSMT4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008" y="376"/>
                          <a:ext cx="272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7" name="Object 13"/>
            <p:cNvGraphicFramePr>
              <a:graphicFrameLocks noChangeAspect="1"/>
            </p:cNvGraphicFramePr>
            <p:nvPr/>
          </p:nvGraphicFramePr>
          <p:xfrm>
            <a:off x="1728" y="432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7" imgW="317500" imgH="292100" progId="Equation.DSMT4">
                    <p:embed/>
                  </p:oleObj>
                </mc:Choice>
                <mc:Fallback>
                  <p:oleObj name="" r:id="rId17" imgW="317500" imgH="292100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728" y="432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7"/>
          <p:cNvGrpSpPr/>
          <p:nvPr/>
        </p:nvGrpSpPr>
        <p:grpSpPr>
          <a:xfrm>
            <a:off x="457200" y="2913063"/>
            <a:ext cx="7620000" cy="519112"/>
            <a:chOff x="288" y="1728"/>
            <a:chExt cx="4800" cy="327"/>
          </a:xfrm>
        </p:grpSpPr>
        <p:sp>
          <p:nvSpPr>
            <p:cNvPr id="21519" name="Text Box 5"/>
            <p:cNvSpPr txBox="1"/>
            <p:nvPr/>
          </p:nvSpPr>
          <p:spPr>
            <a:xfrm>
              <a:off x="288" y="1728"/>
              <a:ext cx="48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66FF33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性质</a:t>
              </a:r>
              <a:r>
                <a:rPr lang="en-US" altLang="zh-CN" sz="2800" b="1" dirty="0">
                  <a:solidFill>
                    <a:srgbClr val="66FF33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如果在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     上满足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f 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M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)    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g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M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), 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则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MT Symbol" pitchFamily="82" charset="2"/>
              </a:endParaRPr>
            </a:p>
          </p:txBody>
        </p:sp>
        <p:graphicFrame>
          <p:nvGraphicFramePr>
            <p:cNvPr id="21520" name="Object 14"/>
            <p:cNvGraphicFramePr>
              <a:graphicFrameLocks noChangeAspect="1"/>
            </p:cNvGraphicFramePr>
            <p:nvPr/>
          </p:nvGraphicFramePr>
          <p:xfrm>
            <a:off x="1728" y="1784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9" imgW="317500" imgH="292100" progId="Equation.DSMT4">
                    <p:embed/>
                  </p:oleObj>
                </mc:Choice>
                <mc:Fallback>
                  <p:oleObj name="" r:id="rId19" imgW="317500" imgH="292100" progId="Equation.DSMT4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728" y="1784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1" name="Object 16"/>
            <p:cNvGraphicFramePr>
              <a:graphicFrameLocks noChangeAspect="1"/>
            </p:cNvGraphicFramePr>
            <p:nvPr/>
          </p:nvGraphicFramePr>
          <p:xfrm>
            <a:off x="3256" y="1792"/>
            <a:ext cx="15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20" imgW="241300" imgH="279400" progId="Equation.DSMT4">
                    <p:embed/>
                  </p:oleObj>
                </mc:Choice>
                <mc:Fallback>
                  <p:oleObj name="" r:id="rId20" imgW="241300" imgH="2794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256" y="1792"/>
                          <a:ext cx="152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6666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2530" name="Text Box 2"/>
          <p:cNvSpPr txBox="1"/>
          <p:nvPr/>
        </p:nvSpPr>
        <p:spPr>
          <a:xfrm>
            <a:off x="381000" y="457200"/>
            <a:ext cx="3276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</a:t>
            </a:r>
            <a:r>
              <a:rPr lang="en-US" altLang="zh-CN" sz="28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(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估值定理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531" name="Text Box 5"/>
          <p:cNvSpPr txBox="1"/>
          <p:nvPr/>
        </p:nvSpPr>
        <p:spPr>
          <a:xfrm>
            <a:off x="609600" y="1585913"/>
            <a:ext cx="22860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最大值，则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2532" name="Object 6"/>
          <p:cNvGraphicFramePr>
            <a:graphicFrameLocks noChangeAspect="1"/>
          </p:cNvGraphicFramePr>
          <p:nvPr/>
        </p:nvGraphicFramePr>
        <p:xfrm>
          <a:off x="1168400" y="2286000"/>
          <a:ext cx="7061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7061200" imgH="622300" progId="Equation.DSMT4">
                  <p:embed/>
                </p:oleObj>
              </mc:Choice>
              <mc:Fallback>
                <p:oleObj name="" r:id="rId1" imgW="7061200" imgH="6223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8400" y="2286000"/>
                        <a:ext cx="70612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7"/>
          <p:cNvSpPr txBox="1"/>
          <p:nvPr/>
        </p:nvSpPr>
        <p:spPr>
          <a:xfrm>
            <a:off x="309563" y="3478213"/>
            <a:ext cx="8875712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</a:t>
            </a:r>
            <a:r>
              <a:rPr lang="en-US" altLang="zh-CN" sz="28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（积分中值定理）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1727200" y="4808538"/>
          <a:ext cx="5283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5283200" imgH="622300" progId="Equation.DSMT4">
                  <p:embed/>
                </p:oleObj>
              </mc:Choice>
              <mc:Fallback>
                <p:oleObj name="" r:id="rId3" imgW="5283200" imgH="6223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7200" y="4808538"/>
                        <a:ext cx="52832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5" name="Group 13"/>
          <p:cNvGrpSpPr/>
          <p:nvPr/>
        </p:nvGrpSpPr>
        <p:grpSpPr>
          <a:xfrm>
            <a:off x="609600" y="1066800"/>
            <a:ext cx="8382000" cy="519113"/>
            <a:chOff x="192" y="777"/>
            <a:chExt cx="5280" cy="327"/>
          </a:xfrm>
        </p:grpSpPr>
        <p:sp>
          <p:nvSpPr>
            <p:cNvPr id="22536" name="Text Box 3"/>
            <p:cNvSpPr txBox="1"/>
            <p:nvPr/>
          </p:nvSpPr>
          <p:spPr>
            <a:xfrm>
              <a:off x="192" y="777"/>
              <a:ext cx="52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设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m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M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分别是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f 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M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)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在闭几何形体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    上的最小值和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22537" name="Object 12"/>
            <p:cNvGraphicFramePr>
              <a:graphicFrameLocks noChangeAspect="1"/>
            </p:cNvGraphicFramePr>
            <p:nvPr/>
          </p:nvGraphicFramePr>
          <p:xfrm>
            <a:off x="3600" y="864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5" imgW="317500" imgH="292100" progId="Equation.DSMT4">
                    <p:embed/>
                  </p:oleObj>
                </mc:Choice>
                <mc:Fallback>
                  <p:oleObj name="" r:id="rId5" imgW="317500" imgH="292100" progId="Equation.DSMT4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00" y="864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/>
          <p:nvPr/>
        </p:nvGrpSpPr>
        <p:grpSpPr>
          <a:xfrm>
            <a:off x="381000" y="4100513"/>
            <a:ext cx="8763000" cy="519112"/>
            <a:chOff x="240" y="2584"/>
            <a:chExt cx="5520" cy="327"/>
          </a:xfrm>
        </p:grpSpPr>
        <p:sp>
          <p:nvSpPr>
            <p:cNvPr id="22539" name="Text Box 8"/>
            <p:cNvSpPr txBox="1"/>
            <p:nvPr/>
          </p:nvSpPr>
          <p:spPr>
            <a:xfrm>
              <a:off x="240" y="2584"/>
              <a:ext cx="55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设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f 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M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)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在闭几何形体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    上连续，则存在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M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0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   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MT Symbol" pitchFamily="82" charset="2"/>
                </a:rPr>
                <a:t>，使得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MT Symbol" pitchFamily="82" charset="2"/>
              </a:endParaRPr>
            </a:p>
          </p:txBody>
        </p:sp>
        <p:graphicFrame>
          <p:nvGraphicFramePr>
            <p:cNvPr id="22540" name="Object 11"/>
            <p:cNvGraphicFramePr>
              <a:graphicFrameLocks noChangeAspect="1"/>
            </p:cNvGraphicFramePr>
            <p:nvPr/>
          </p:nvGraphicFramePr>
          <p:xfrm>
            <a:off x="2488" y="264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7" imgW="317500" imgH="292100" progId="Equation.DSMT4">
                    <p:embed/>
                  </p:oleObj>
                </mc:Choice>
                <mc:Fallback>
                  <p:oleObj name="" r:id="rId7" imgW="317500" imgH="292100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88" y="264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1" name="Object 14"/>
            <p:cNvGraphicFramePr>
              <a:graphicFrameLocks noChangeAspect="1"/>
            </p:cNvGraphicFramePr>
            <p:nvPr/>
          </p:nvGraphicFramePr>
          <p:xfrm>
            <a:off x="4560" y="2648"/>
            <a:ext cx="3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8" imgW="596900" imgH="292100" progId="Equation.DSMT4">
                    <p:embed/>
                  </p:oleObj>
                </mc:Choice>
                <mc:Fallback>
                  <p:oleObj name="" r:id="rId8" imgW="596900" imgH="292100" progId="Equation.DSMT4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60" y="2648"/>
                          <a:ext cx="376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文本框 4"/>
          <p:cNvSpPr txBox="1"/>
          <p:nvPr/>
        </p:nvSpPr>
        <p:spPr>
          <a:xfrm>
            <a:off x="611188" y="5805488"/>
            <a:ext cx="446881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（由介质定理和估计定理可得）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6666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3554" name="Text Box 2"/>
          <p:cNvSpPr txBox="1"/>
          <p:nvPr/>
        </p:nvSpPr>
        <p:spPr>
          <a:xfrm>
            <a:off x="381000" y="381000"/>
            <a:ext cx="4038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</a:t>
            </a:r>
            <a:r>
              <a:rPr lang="en-US" altLang="zh-CN" sz="28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（对称性）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482600" y="1244600"/>
          <a:ext cx="476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4762500" imgH="405765" progId="Equation.DSMT4">
                  <p:embed/>
                </p:oleObj>
              </mc:Choice>
              <mc:Fallback>
                <p:oleObj name="" r:id="rId1" imgW="4762500" imgH="405765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2600" y="1244600"/>
                        <a:ext cx="4762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431800" y="1995488"/>
          <a:ext cx="62611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6260465" imgH="1231265" progId="Equation.DSMT4">
                  <p:embed/>
                </p:oleObj>
              </mc:Choice>
              <mc:Fallback>
                <p:oleObj name="" r:id="rId3" imgW="6260465" imgH="1231265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800" y="1995488"/>
                        <a:ext cx="6261100" cy="123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411163" y="3455988"/>
          <a:ext cx="62865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" imgW="6286500" imgH="1765300" progId="Equation.DSMT4">
                  <p:embed/>
                </p:oleObj>
              </mc:Choice>
              <mc:Fallback>
                <p:oleObj name="" r:id="rId5" imgW="6286500" imgH="17653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163" y="3455988"/>
                        <a:ext cx="6286500" cy="176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6666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6146" name="Text Box 2"/>
          <p:cNvSpPr txBox="1"/>
          <p:nvPr/>
        </p:nvSpPr>
        <p:spPr>
          <a:xfrm>
            <a:off x="168275" y="717550"/>
            <a:ext cx="8807450" cy="706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sz="36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§6.1 </a:t>
            </a:r>
            <a:r>
              <a:rPr lang="zh-CN" altLang="en-US" sz="36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多元数量值函数积分的概念与性质</a:t>
            </a:r>
            <a:endParaRPr lang="zh-CN" altLang="en-US" sz="3600" b="1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47" name="Text Box 3"/>
          <p:cNvSpPr txBox="1"/>
          <p:nvPr/>
        </p:nvSpPr>
        <p:spPr>
          <a:xfrm>
            <a:off x="473075" y="1858963"/>
            <a:ext cx="8610600" cy="3724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一、引例  非均匀物体的质量问题</a:t>
            </a:r>
            <a:endParaRPr lang="zh-CN" altLang="en-US" sz="32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二、多元数量值函数积分的概念</a:t>
            </a:r>
            <a:endParaRPr lang="zh-CN" altLang="en-US" sz="3200" b="1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三、多元数量值函数积分的性质</a:t>
            </a:r>
            <a:endParaRPr lang="zh-CN" altLang="en-US" sz="3200" b="1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3200" b="1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 sz="4000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6666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447800" y="1879600"/>
          <a:ext cx="4013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4013200" imgH="1016000" progId="Equation.DSMT4">
                  <p:embed/>
                </p:oleObj>
              </mc:Choice>
              <mc:Fallback>
                <p:oleObj name="" r:id="rId1" imgW="4013200" imgH="10160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1879600"/>
                        <a:ext cx="40132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4648200" y="2895600"/>
          <a:ext cx="2921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2921000" imgH="838200" progId="Equation.DSMT4">
                  <p:embed/>
                </p:oleObj>
              </mc:Choice>
              <mc:Fallback>
                <p:oleObj name="" r:id="rId3" imgW="2921000" imgH="8382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8200" y="2895600"/>
                        <a:ext cx="2921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3536950" y="3924300"/>
          <a:ext cx="2628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5" imgW="2628900" imgH="952500" progId="Equation.DSMT4">
                  <p:embed/>
                </p:oleObj>
              </mc:Choice>
              <mc:Fallback>
                <p:oleObj name="" r:id="rId5" imgW="2628900" imgH="9525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36950" y="3924300"/>
                        <a:ext cx="2628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6508750" y="4173538"/>
          <a:ext cx="1879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7" imgW="1879600" imgH="393700" progId="Equation.DSMT4">
                  <p:embed/>
                </p:oleObj>
              </mc:Choice>
              <mc:Fallback>
                <p:oleObj name="" r:id="rId7" imgW="1879600" imgH="3937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08750" y="4173538"/>
                        <a:ext cx="18796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5651500" y="5246688"/>
          <a:ext cx="23241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9" imgW="2322830" imgH="317500" progId="Equation.DSMT4">
                  <p:embed/>
                </p:oleObj>
              </mc:Choice>
              <mc:Fallback>
                <p:oleObj name="" r:id="rId9" imgW="2322830" imgH="3175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51500" y="5246688"/>
                        <a:ext cx="2324100" cy="315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Text Box 12"/>
          <p:cNvSpPr txBox="1"/>
          <p:nvPr/>
        </p:nvSpPr>
        <p:spPr>
          <a:xfrm>
            <a:off x="495300" y="1995488"/>
            <a:ext cx="8763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dirty="0">
              <a:solidFill>
                <a:srgbClr val="66FF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4" name="Rectangle 15"/>
          <p:cNvSpPr/>
          <p:nvPr/>
        </p:nvSpPr>
        <p:spPr>
          <a:xfrm>
            <a:off x="457200" y="395288"/>
            <a:ext cx="6629400" cy="523875"/>
          </a:xfrm>
          <a:prstGeom prst="rect">
            <a:avLst/>
          </a:prstGeom>
          <a:noFill/>
          <a:ln w="31750">
            <a:noFill/>
          </a:ln>
        </p:spPr>
        <p:txBody>
          <a:bodyPr lIns="90000" tIns="46800" rIns="90000" bIns="46800" anchor="t" anchorCtr="0">
            <a:spAutoFit/>
          </a:bodyPr>
          <a:p>
            <a:pPr algn="just"/>
            <a:r>
              <a:rPr lang="zh-CN" altLang="en-US" sz="28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估计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的值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endParaRPr lang="zh-CN" altLang="en-US" sz="1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585" name="Object 14"/>
          <p:cNvGraphicFramePr>
            <a:graphicFrameLocks noChangeAspect="1"/>
          </p:cNvGraphicFramePr>
          <p:nvPr/>
        </p:nvGraphicFramePr>
        <p:xfrm>
          <a:off x="2114550" y="196850"/>
          <a:ext cx="398462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1" imgW="3987800" imgH="1079500" progId="Equation.DSMT4">
                  <p:embed/>
                </p:oleObj>
              </mc:Choice>
              <mc:Fallback>
                <p:oleObj name="" r:id="rId11" imgW="3987800" imgH="10795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4550" y="196850"/>
                        <a:ext cx="3984625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3"/>
          <p:cNvGraphicFramePr>
            <a:graphicFrameLocks noChangeAspect="1"/>
          </p:cNvGraphicFramePr>
          <p:nvPr/>
        </p:nvGraphicFramePr>
        <p:xfrm>
          <a:off x="2667000" y="1295400"/>
          <a:ext cx="29114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3" imgW="2908300" imgH="393700" progId="Equation.DSMT4">
                  <p:embed/>
                </p:oleObj>
              </mc:Choice>
              <mc:Fallback>
                <p:oleObj name="" r:id="rId13" imgW="2908300" imgH="3937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67000" y="1295400"/>
                        <a:ext cx="2911475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Rectangle 16"/>
          <p:cNvSpPr/>
          <p:nvPr/>
        </p:nvSpPr>
        <p:spPr>
          <a:xfrm>
            <a:off x="1295400" y="1143000"/>
            <a:ext cx="1598613" cy="519113"/>
          </a:xfrm>
          <a:prstGeom prst="rect">
            <a:avLst/>
          </a:prstGeom>
          <a:noFill/>
          <a:ln w="31750">
            <a:noFill/>
          </a:ln>
        </p:spPr>
        <p:txBody>
          <a:bodyPr wrap="none" lIns="90000" tIns="46800" rIns="90000" bIns="46800" anchor="t" anchorCtr="0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其中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29"/>
          <p:cNvGrpSpPr/>
          <p:nvPr/>
        </p:nvGrpSpPr>
        <p:grpSpPr>
          <a:xfrm>
            <a:off x="914400" y="5105400"/>
            <a:ext cx="2282825" cy="488950"/>
            <a:chOff x="3696" y="1248"/>
            <a:chExt cx="1438" cy="308"/>
          </a:xfrm>
        </p:grpSpPr>
        <p:sp>
          <p:nvSpPr>
            <p:cNvPr id="24589" name="Rectangle 19"/>
            <p:cNvSpPr/>
            <p:nvPr/>
          </p:nvSpPr>
          <p:spPr>
            <a:xfrm>
              <a:off x="3696" y="1248"/>
              <a:ext cx="1152" cy="308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 anchor="t" anchorCtr="0">
              <a:spAutoFit/>
            </a:bodyPr>
            <a:p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区域面积</a:t>
              </a:r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24590" name="Object 18"/>
            <p:cNvGraphicFramePr>
              <a:graphicFrameLocks noChangeAspect="1"/>
            </p:cNvGraphicFramePr>
            <p:nvPr/>
          </p:nvGraphicFramePr>
          <p:xfrm>
            <a:off x="4608" y="1296"/>
            <a:ext cx="526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5" imgW="837565" imgH="317500" progId="Equation.DSMT4">
                    <p:embed/>
                  </p:oleObj>
                </mc:Choice>
                <mc:Fallback>
                  <p:oleObj name="" r:id="rId15" imgW="837565" imgH="317500" progId="Equation.DSMT4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608" y="1296"/>
                          <a:ext cx="526" cy="2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3"/>
          <p:cNvGrpSpPr/>
          <p:nvPr/>
        </p:nvGrpSpPr>
        <p:grpSpPr>
          <a:xfrm>
            <a:off x="838200" y="3048000"/>
            <a:ext cx="3810000" cy="488950"/>
            <a:chOff x="-1824" y="1488"/>
            <a:chExt cx="2400" cy="308"/>
          </a:xfrm>
        </p:grpSpPr>
        <p:sp>
          <p:nvSpPr>
            <p:cNvPr id="24592" name="Rectangle 22"/>
            <p:cNvSpPr/>
            <p:nvPr/>
          </p:nvSpPr>
          <p:spPr>
            <a:xfrm>
              <a:off x="-1824" y="1488"/>
              <a:ext cx="2400" cy="308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 anchor="t" anchorCtr="0">
              <a:spAutoFit/>
            </a:bodyPr>
            <a:p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在    上              的最大值</a:t>
              </a:r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4593" name="Object 21"/>
            <p:cNvGraphicFramePr>
              <a:graphicFrameLocks noChangeAspect="1"/>
            </p:cNvGraphicFramePr>
            <p:nvPr/>
          </p:nvGraphicFramePr>
          <p:xfrm>
            <a:off x="-1536" y="1542"/>
            <a:ext cx="19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7" imgW="317500" imgH="292100" progId="Equation.DSMT4">
                    <p:embed/>
                  </p:oleObj>
                </mc:Choice>
                <mc:Fallback>
                  <p:oleObj name="" r:id="rId17" imgW="317500" imgH="292100" progId="Equation.DSMT4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-1536" y="1542"/>
                          <a:ext cx="198" cy="1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4" name="Object 20"/>
            <p:cNvGraphicFramePr>
              <a:graphicFrameLocks noChangeAspect="1"/>
            </p:cNvGraphicFramePr>
            <p:nvPr/>
          </p:nvGraphicFramePr>
          <p:xfrm>
            <a:off x="-1104" y="1536"/>
            <a:ext cx="681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19" imgW="1078865" imgH="393700" progId="Equation.DSMT4">
                    <p:embed/>
                  </p:oleObj>
                </mc:Choice>
                <mc:Fallback>
                  <p:oleObj name="" r:id="rId19" imgW="1078865" imgH="393700" progId="Equation.DSMT4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-1104" y="1536"/>
                          <a:ext cx="681" cy="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6"/>
          <p:cNvGrpSpPr/>
          <p:nvPr/>
        </p:nvGrpSpPr>
        <p:grpSpPr>
          <a:xfrm>
            <a:off x="609600" y="4052888"/>
            <a:ext cx="2971800" cy="519112"/>
            <a:chOff x="-1296" y="2006"/>
            <a:chExt cx="1872" cy="327"/>
          </a:xfrm>
        </p:grpSpPr>
        <p:sp>
          <p:nvSpPr>
            <p:cNvPr id="24596" name="Rectangle 25"/>
            <p:cNvSpPr/>
            <p:nvPr/>
          </p:nvSpPr>
          <p:spPr>
            <a:xfrm>
              <a:off x="-1296" y="2006"/>
              <a:ext cx="1872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 anchor="t" anchorCtr="0">
              <a:spAutoFit/>
            </a:bodyPr>
            <a:p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   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的最小值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4597" name="Object 24"/>
            <p:cNvGraphicFramePr>
              <a:graphicFrameLocks noChangeAspect="1"/>
            </p:cNvGraphicFramePr>
            <p:nvPr/>
          </p:nvGraphicFramePr>
          <p:xfrm>
            <a:off x="-1112" y="2068"/>
            <a:ext cx="682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21" imgW="1078865" imgH="393700" progId="Equation.DSMT4">
                    <p:embed/>
                  </p:oleObj>
                </mc:Choice>
                <mc:Fallback>
                  <p:oleObj name="" r:id="rId21" imgW="1078865" imgH="393700" progId="Equation.DSMT4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-1112" y="2068"/>
                          <a:ext cx="682" cy="2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55" name="Object 27"/>
          <p:cNvGraphicFramePr>
            <a:graphicFrameLocks noChangeAspect="1"/>
          </p:cNvGraphicFramePr>
          <p:nvPr/>
        </p:nvGraphicFramePr>
        <p:xfrm>
          <a:off x="3429000" y="4953000"/>
          <a:ext cx="183673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3" imgW="1841500" imgH="838200" progId="Equation.DSMT4">
                  <p:embed/>
                </p:oleObj>
              </mc:Choice>
              <mc:Fallback>
                <p:oleObj name="" r:id="rId23" imgW="1841500" imgH="8382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429000" y="4953000"/>
                        <a:ext cx="1836738" cy="836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6666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4579" name="Text Box 3"/>
          <p:cNvSpPr txBox="1"/>
          <p:nvPr/>
        </p:nvSpPr>
        <p:spPr>
          <a:xfrm>
            <a:off x="762000" y="252730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4181475" y="2593975"/>
          <a:ext cx="14573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" imgW="1371600" imgH="393700" progId="Equation.DSMT4">
                  <p:embed/>
                </p:oleObj>
              </mc:Choice>
              <mc:Fallback>
                <p:oleObj name="" r:id="rId1" imgW="1371600" imgH="3937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81475" y="2593975"/>
                        <a:ext cx="1457325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9" name="Object 23"/>
          <p:cNvGraphicFramePr>
            <a:graphicFrameLocks noChangeAspect="1"/>
          </p:cNvGraphicFramePr>
          <p:nvPr/>
        </p:nvGraphicFramePr>
        <p:xfrm>
          <a:off x="6096000" y="2382838"/>
          <a:ext cx="2819400" cy="243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" imgW="2514600" imgH="2171700" progId="Paint.Picture">
                  <p:embed/>
                </p:oleObj>
              </mc:Choice>
              <mc:Fallback>
                <p:oleObj name="" r:id="rId3" imgW="2514600" imgH="2171700" progId="Paint.Picture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2382838"/>
                        <a:ext cx="2819400" cy="2433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5" name="Group 28"/>
          <p:cNvGrpSpPr/>
          <p:nvPr/>
        </p:nvGrpSpPr>
        <p:grpSpPr>
          <a:xfrm>
            <a:off x="762000" y="533400"/>
            <a:ext cx="8001000" cy="815975"/>
            <a:chOff x="144" y="254"/>
            <a:chExt cx="5040" cy="514"/>
          </a:xfrm>
        </p:grpSpPr>
        <p:sp>
          <p:nvSpPr>
            <p:cNvPr id="25606" name="Rectangle 26"/>
            <p:cNvSpPr/>
            <p:nvPr/>
          </p:nvSpPr>
          <p:spPr>
            <a:xfrm>
              <a:off x="144" y="254"/>
              <a:ext cx="5040" cy="330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 anchor="t" anchorCtr="0">
              <a:spAutoFit/>
            </a:bodyPr>
            <a:p>
              <a:r>
                <a:rPr lang="zh-CN" altLang="en-US" sz="2800" b="1" dirty="0">
                  <a:solidFill>
                    <a:srgbClr val="66FF3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 b="1" dirty="0">
                  <a:solidFill>
                    <a:srgbClr val="66FF3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 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比较积分              与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5607" name="Object 25"/>
            <p:cNvGraphicFramePr>
              <a:graphicFrameLocks noChangeAspect="1"/>
            </p:cNvGraphicFramePr>
            <p:nvPr/>
          </p:nvGraphicFramePr>
          <p:xfrm>
            <a:off x="1676" y="254"/>
            <a:ext cx="1352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5" imgW="2146300" imgH="812800" progId="Equation.DSMT4">
                    <p:embed/>
                  </p:oleObj>
                </mc:Choice>
                <mc:Fallback>
                  <p:oleObj name="" r:id="rId5" imgW="2146300" imgH="812800" progId="Equation.DSMT4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76" y="254"/>
                          <a:ext cx="1352" cy="5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8" name="Object 24"/>
            <p:cNvGraphicFramePr>
              <a:graphicFrameLocks noChangeAspect="1"/>
            </p:cNvGraphicFramePr>
            <p:nvPr/>
          </p:nvGraphicFramePr>
          <p:xfrm>
            <a:off x="3415" y="254"/>
            <a:ext cx="1552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7" imgW="2463800" imgH="812800" progId="Equation.DSMT4">
                    <p:embed/>
                  </p:oleObj>
                </mc:Choice>
                <mc:Fallback>
                  <p:oleObj name="" r:id="rId7" imgW="2463800" imgH="812800" progId="Equation.DSMT4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15" y="254"/>
                          <a:ext cx="1552" cy="5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9" name="Rectangle 27"/>
          <p:cNvSpPr/>
          <p:nvPr/>
        </p:nvSpPr>
        <p:spPr>
          <a:xfrm>
            <a:off x="762000" y="1349375"/>
            <a:ext cx="7848600" cy="519113"/>
          </a:xfrm>
          <a:prstGeom prst="rect">
            <a:avLst/>
          </a:prstGeom>
          <a:noFill/>
          <a:ln w="31750">
            <a:noFill/>
          </a:ln>
        </p:spPr>
        <p:txBody>
          <a:bodyPr lIns="90000" tIns="46800" rIns="90000" bIns="46800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的大小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其中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是三角形闭区域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 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三顶点各为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10" name="Rectangle 29"/>
          <p:cNvSpPr/>
          <p:nvPr/>
        </p:nvSpPr>
        <p:spPr>
          <a:xfrm>
            <a:off x="838200" y="1882775"/>
            <a:ext cx="2584450" cy="519113"/>
          </a:xfrm>
          <a:prstGeom prst="rect">
            <a:avLst/>
          </a:prstGeom>
          <a:noFill/>
          <a:ln w="31750">
            <a:noFill/>
          </a:ln>
        </p:spPr>
        <p:txBody>
          <a:bodyPr wrap="none" lIns="90000" tIns="46800" rIns="90000" bIns="46800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(1,0),(1,1), (2,0).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6" name="Rectangle 30"/>
          <p:cNvSpPr/>
          <p:nvPr/>
        </p:nvSpPr>
        <p:spPr>
          <a:xfrm>
            <a:off x="1371600" y="2492375"/>
            <a:ext cx="2819400" cy="519113"/>
          </a:xfrm>
          <a:prstGeom prst="rect">
            <a:avLst/>
          </a:prstGeom>
          <a:noFill/>
          <a:ln w="31750">
            <a:noFill/>
          </a:ln>
        </p:spPr>
        <p:txBody>
          <a:bodyPr lIns="90000" tIns="46800" rIns="90000" bIns="46800" anchor="t" anchorCtr="0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三角形斜边方程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33"/>
          <p:cNvGrpSpPr/>
          <p:nvPr/>
        </p:nvGrpSpPr>
        <p:grpSpPr>
          <a:xfrm>
            <a:off x="1371600" y="3192463"/>
            <a:ext cx="4038600" cy="519112"/>
            <a:chOff x="0" y="2006"/>
            <a:chExt cx="2544" cy="327"/>
          </a:xfrm>
        </p:grpSpPr>
        <p:sp>
          <p:nvSpPr>
            <p:cNvPr id="25613" name="Rectangle 32"/>
            <p:cNvSpPr/>
            <p:nvPr/>
          </p:nvSpPr>
          <p:spPr>
            <a:xfrm>
              <a:off x="0" y="2006"/>
              <a:ext cx="1104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 anchor="t" anchorCtr="0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在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内有</a:t>
              </a:r>
              <a:r>
                <a:rPr lang="zh-CN" altLang="en-US" sz="2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5614" name="Object 31"/>
            <p:cNvGraphicFramePr>
              <a:graphicFrameLocks noChangeAspect="1"/>
            </p:cNvGraphicFramePr>
            <p:nvPr/>
          </p:nvGraphicFramePr>
          <p:xfrm>
            <a:off x="1026" y="2064"/>
            <a:ext cx="151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9" imgW="2413000" imgH="393700" progId="Equation.DSMT4">
                    <p:embed/>
                  </p:oleObj>
                </mc:Choice>
                <mc:Fallback>
                  <p:oleObj name="" r:id="rId9" imgW="2413000" imgH="393700" progId="Equation.DSMT4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26" y="2064"/>
                          <a:ext cx="1518" cy="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610" name="Object 34"/>
          <p:cNvGraphicFramePr>
            <a:graphicFrameLocks noChangeAspect="1"/>
          </p:cNvGraphicFramePr>
          <p:nvPr/>
        </p:nvGraphicFramePr>
        <p:xfrm>
          <a:off x="1809750" y="3925888"/>
          <a:ext cx="27813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1" imgW="2781300" imgH="393700" progId="Equation.DSMT4">
                  <p:embed/>
                </p:oleObj>
              </mc:Choice>
              <mc:Fallback>
                <p:oleObj name="" r:id="rId11" imgW="2781300" imgH="3937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09750" y="3925888"/>
                        <a:ext cx="2781300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9"/>
          <p:cNvGrpSpPr/>
          <p:nvPr/>
        </p:nvGrpSpPr>
        <p:grpSpPr>
          <a:xfrm>
            <a:off x="1374775" y="4356100"/>
            <a:ext cx="4340225" cy="574675"/>
            <a:chOff x="-1392" y="3024"/>
            <a:chExt cx="2734" cy="362"/>
          </a:xfrm>
        </p:grpSpPr>
        <p:sp>
          <p:nvSpPr>
            <p:cNvPr id="25617" name="Rectangle 38"/>
            <p:cNvSpPr/>
            <p:nvPr/>
          </p:nvSpPr>
          <p:spPr>
            <a:xfrm>
              <a:off x="-1392" y="3024"/>
              <a:ext cx="720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 anchor="t" anchorCtr="0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于是</a:t>
              </a:r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5618" name="Object 37"/>
            <p:cNvGraphicFramePr>
              <a:graphicFrameLocks noChangeAspect="1"/>
            </p:cNvGraphicFramePr>
            <p:nvPr/>
          </p:nvGraphicFramePr>
          <p:xfrm>
            <a:off x="-768" y="3024"/>
            <a:ext cx="2110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13" imgW="3352800" imgH="571500" progId="Equation.DSMT4">
                    <p:embed/>
                  </p:oleObj>
                </mc:Choice>
                <mc:Fallback>
                  <p:oleObj name="" r:id="rId13" imgW="3352800" imgH="571500" progId="Equation.DSMT4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-768" y="3024"/>
                          <a:ext cx="2110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616" name="Object 40"/>
          <p:cNvGraphicFramePr>
            <a:graphicFrameLocks noChangeAspect="1"/>
          </p:cNvGraphicFramePr>
          <p:nvPr/>
        </p:nvGraphicFramePr>
        <p:xfrm>
          <a:off x="1371600" y="5286375"/>
          <a:ext cx="5816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5" imgW="5816600" imgH="863600" progId="Equation.DSMT4">
                  <p:embed/>
                </p:oleObj>
              </mc:Choice>
              <mc:Fallback>
                <p:oleObj name="" r:id="rId15" imgW="5816600" imgH="8636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71600" y="5286375"/>
                        <a:ext cx="58166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6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文本框 1"/>
          <p:cNvSpPr txBox="1"/>
          <p:nvPr/>
        </p:nvSpPr>
        <p:spPr>
          <a:xfrm>
            <a:off x="762000" y="428625"/>
            <a:ext cx="1255713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小结：</a:t>
            </a:r>
            <a:endParaRPr lang="zh-CN" altLang="en-US" sz="28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6627" name="文本框 2"/>
          <p:cNvSpPr txBox="1"/>
          <p:nvPr/>
        </p:nvSpPr>
        <p:spPr>
          <a:xfrm>
            <a:off x="971550" y="4437063"/>
            <a:ext cx="17494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三重积分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628" name="文本框 4"/>
          <p:cNvSpPr txBox="1"/>
          <p:nvPr/>
        </p:nvSpPr>
        <p:spPr>
          <a:xfrm>
            <a:off x="898525" y="1196975"/>
            <a:ext cx="4198938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多元数量值函数积分的概念</a:t>
            </a:r>
            <a:endParaRPr lang="zh-CN" altLang="en-US" b="1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668338" y="3357563"/>
          <a:ext cx="442912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" imgW="5838825" imgH="1066800" progId="Equation.DSMT4">
                  <p:embed/>
                </p:oleObj>
              </mc:Choice>
              <mc:Fallback>
                <p:oleObj name="" r:id="rId1" imgW="5838825" imgH="10668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8338" y="3357563"/>
                        <a:ext cx="4429125" cy="817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23"/>
          <p:cNvGraphicFramePr>
            <a:graphicFrameLocks noChangeAspect="1"/>
          </p:cNvGraphicFramePr>
          <p:nvPr/>
        </p:nvGraphicFramePr>
        <p:xfrm>
          <a:off x="5148263" y="3140075"/>
          <a:ext cx="3314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3" imgW="3314700" imgH="1079500" progId="Equation.DSMT4">
                  <p:embed/>
                </p:oleObj>
              </mc:Choice>
              <mc:Fallback>
                <p:oleObj name="" r:id="rId3" imgW="3314700" imgH="10795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8263" y="3140075"/>
                        <a:ext cx="33147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1027"/>
          <p:cNvGraphicFramePr>
            <a:graphicFrameLocks noChangeAspect="1"/>
          </p:cNvGraphicFramePr>
          <p:nvPr/>
        </p:nvGraphicFramePr>
        <p:xfrm>
          <a:off x="1331913" y="1771650"/>
          <a:ext cx="4914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5" imgW="4914900" imgH="952500" progId="Equation.DSMT4">
                  <p:embed/>
                </p:oleObj>
              </mc:Choice>
              <mc:Fallback>
                <p:oleObj name="" r:id="rId5" imgW="4914900" imgH="9525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913" y="1771650"/>
                        <a:ext cx="4914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文本框 1"/>
          <p:cNvSpPr txBox="1"/>
          <p:nvPr/>
        </p:nvSpPr>
        <p:spPr>
          <a:xfrm>
            <a:off x="971550" y="2827338"/>
            <a:ext cx="17494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二重积分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6633" name="Object 1028"/>
          <p:cNvGraphicFramePr>
            <a:graphicFrameLocks noChangeAspect="1"/>
          </p:cNvGraphicFramePr>
          <p:nvPr/>
        </p:nvGraphicFramePr>
        <p:xfrm>
          <a:off x="252413" y="5489575"/>
          <a:ext cx="540226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7" imgW="5788660" imgH="812165" progId="Equation.DSMT4">
                  <p:embed/>
                </p:oleObj>
              </mc:Choice>
              <mc:Fallback>
                <p:oleObj name="" r:id="rId7" imgW="5788660" imgH="812165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413" y="5489575"/>
                        <a:ext cx="5402262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29"/>
          <p:cNvGraphicFramePr>
            <a:graphicFrameLocks noChangeAspect="1"/>
          </p:cNvGraphicFramePr>
          <p:nvPr/>
        </p:nvGraphicFramePr>
        <p:xfrm>
          <a:off x="5603875" y="5345113"/>
          <a:ext cx="34734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9" imgW="3706495" imgH="951865" progId="Equation.DSMT4">
                  <p:embed/>
                </p:oleObj>
              </mc:Choice>
              <mc:Fallback>
                <p:oleObj name="" r:id="rId9" imgW="3706495" imgH="951865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03875" y="5345113"/>
                        <a:ext cx="3473450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文本框 1"/>
          <p:cNvSpPr txBox="1"/>
          <p:nvPr/>
        </p:nvSpPr>
        <p:spPr>
          <a:xfrm>
            <a:off x="682625" y="549275"/>
            <a:ext cx="42846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 eaLnBrk="0" hangingPunct="0"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第一类曲线积分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0" name="文本框 5"/>
          <p:cNvSpPr txBox="1"/>
          <p:nvPr/>
        </p:nvSpPr>
        <p:spPr>
          <a:xfrm>
            <a:off x="827088" y="5084763"/>
            <a:ext cx="4816475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多元数量值函数积分的性质</a:t>
            </a:r>
            <a:endParaRPr lang="zh-CN" altLang="en-US" sz="2800" b="1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7651" name="文本框 2"/>
          <p:cNvSpPr txBox="1"/>
          <p:nvPr/>
        </p:nvSpPr>
        <p:spPr>
          <a:xfrm>
            <a:off x="827088" y="2420938"/>
            <a:ext cx="266858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第一类曲面积分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7652" name="Object 11"/>
          <p:cNvGraphicFramePr>
            <a:graphicFrameLocks noChangeAspect="1"/>
          </p:cNvGraphicFramePr>
          <p:nvPr/>
        </p:nvGraphicFramePr>
        <p:xfrm>
          <a:off x="1331913" y="3355975"/>
          <a:ext cx="628650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" imgW="6286500" imgH="1498600" progId="Equation.DSMT4">
                  <p:embed/>
                </p:oleObj>
              </mc:Choice>
              <mc:Fallback>
                <p:oleObj name="" r:id="rId1" imgW="6286500" imgH="14986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913" y="3355975"/>
                        <a:ext cx="6286500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6"/>
          <p:cNvGraphicFramePr>
            <a:graphicFrameLocks noChangeAspect="1"/>
          </p:cNvGraphicFramePr>
          <p:nvPr/>
        </p:nvGraphicFramePr>
        <p:xfrm>
          <a:off x="1547813" y="1341438"/>
          <a:ext cx="21717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3" imgW="2171700" imgH="634365" progId="Equation.DSMT4">
                  <p:embed/>
                </p:oleObj>
              </mc:Choice>
              <mc:Fallback>
                <p:oleObj name="" r:id="rId3" imgW="2171700" imgH="634365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813" y="1341438"/>
                        <a:ext cx="2171700" cy="63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12"/>
          <p:cNvGraphicFramePr>
            <a:graphicFrameLocks noChangeAspect="1"/>
          </p:cNvGraphicFramePr>
          <p:nvPr/>
        </p:nvGraphicFramePr>
        <p:xfrm>
          <a:off x="3719513" y="1052513"/>
          <a:ext cx="4013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5" imgW="4013200" imgH="1104900" progId="Equation.DSMT4">
                  <p:embed/>
                </p:oleObj>
              </mc:Choice>
              <mc:Fallback>
                <p:oleObj name="" r:id="rId5" imgW="4013200" imgH="11049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19513" y="1052513"/>
                        <a:ext cx="40132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6666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grpSp>
        <p:nvGrpSpPr>
          <p:cNvPr id="2" name="Group 46"/>
          <p:cNvGrpSpPr/>
          <p:nvPr/>
        </p:nvGrpSpPr>
        <p:grpSpPr>
          <a:xfrm>
            <a:off x="381000" y="2212975"/>
            <a:ext cx="8394700" cy="554038"/>
            <a:chOff x="328" y="2256"/>
            <a:chExt cx="5000" cy="349"/>
          </a:xfrm>
        </p:grpSpPr>
        <p:graphicFrame>
          <p:nvGraphicFramePr>
            <p:cNvPr id="7171" name="Object 10"/>
            <p:cNvGraphicFramePr>
              <a:graphicFrameLocks noChangeAspect="1"/>
            </p:cNvGraphicFramePr>
            <p:nvPr/>
          </p:nvGraphicFramePr>
          <p:xfrm>
            <a:off x="328" y="2293"/>
            <a:ext cx="104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1663700" imgH="495300" progId="Equation.DSMT4">
                    <p:embed/>
                  </p:oleObj>
                </mc:Choice>
                <mc:Fallback>
                  <p:oleObj name="" r:id="rId1" imgW="1663700" imgH="495300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28" y="2293"/>
                          <a:ext cx="104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2" name="Text Box 11"/>
            <p:cNvSpPr txBox="1"/>
            <p:nvPr/>
          </p:nvSpPr>
          <p:spPr>
            <a:xfrm>
              <a:off x="1392" y="2256"/>
              <a:ext cx="393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的细杆，通过</a:t>
              </a:r>
              <a:r>
                <a:rPr lang="zh-CN" altLang="en-US" sz="2800" b="1" dirty="0">
                  <a:solidFill>
                    <a:srgbClr val="66FF3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分割、近似、求和、取</a:t>
              </a:r>
              <a:endParaRPr lang="zh-CN" altLang="en-US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60" name="Text Box 12"/>
          <p:cNvSpPr txBox="1"/>
          <p:nvPr/>
        </p:nvSpPr>
        <p:spPr>
          <a:xfrm>
            <a:off x="381000" y="2892425"/>
            <a:ext cx="6324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极限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的步骤，其质量可表示为定积分：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1727200" y="3667125"/>
          <a:ext cx="4978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4977765" imgH="927100" progId="Equation.DSMT4">
                  <p:embed/>
                </p:oleObj>
              </mc:Choice>
              <mc:Fallback>
                <p:oleObj name="" r:id="rId3" imgW="4977765" imgH="9271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7200" y="3667125"/>
                        <a:ext cx="49784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8"/>
          <p:cNvGrpSpPr/>
          <p:nvPr/>
        </p:nvGrpSpPr>
        <p:grpSpPr>
          <a:xfrm>
            <a:off x="381000" y="1611313"/>
            <a:ext cx="8534400" cy="533400"/>
            <a:chOff x="240" y="1872"/>
            <a:chExt cx="5376" cy="336"/>
          </a:xfrm>
        </p:grpSpPr>
        <p:sp>
          <p:nvSpPr>
            <p:cNvPr id="7176" name="Text Box 6"/>
            <p:cNvSpPr txBox="1"/>
            <p:nvPr/>
          </p:nvSpPr>
          <p:spPr>
            <a:xfrm>
              <a:off x="240" y="1872"/>
              <a:ext cx="53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在一元函数的定积分中我们知道：一线密度为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7177" name="Object 15"/>
            <p:cNvGraphicFramePr>
              <a:graphicFrameLocks noChangeAspect="1"/>
            </p:cNvGraphicFramePr>
            <p:nvPr/>
          </p:nvGraphicFramePr>
          <p:xfrm>
            <a:off x="2844" y="1939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5" imgW="114300" imgH="215900" progId="Equation.3">
                    <p:embed/>
                  </p:oleObj>
                </mc:Choice>
                <mc:Fallback>
                  <p:oleObj name="" r:id="rId5" imgW="114300" imgH="2159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44" y="1939"/>
                          <a:ext cx="72" cy="1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8" name="Object 16"/>
            <p:cNvGraphicFramePr>
              <a:graphicFrameLocks noChangeAspect="1"/>
            </p:cNvGraphicFramePr>
            <p:nvPr/>
          </p:nvGraphicFramePr>
          <p:xfrm>
            <a:off x="2844" y="1939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7" imgW="114300" imgH="215900" progId="Equation.3">
                    <p:embed/>
                  </p:oleObj>
                </mc:Choice>
                <mc:Fallback>
                  <p:oleObj name="" r:id="rId7" imgW="114300" imgH="2159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44" y="1939"/>
                          <a:ext cx="72" cy="1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9" name="Object 17"/>
            <p:cNvGraphicFramePr>
              <a:graphicFrameLocks noChangeAspect="1"/>
            </p:cNvGraphicFramePr>
            <p:nvPr/>
          </p:nvGraphicFramePr>
          <p:xfrm>
            <a:off x="2844" y="1939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8" imgW="114300" imgH="215900" progId="Equation.3">
                    <p:embed/>
                  </p:oleObj>
                </mc:Choice>
                <mc:Fallback>
                  <p:oleObj name="" r:id="rId8" imgW="114300" imgH="2159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44" y="1939"/>
                          <a:ext cx="72" cy="1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0" name="Object 18"/>
            <p:cNvGraphicFramePr>
              <a:graphicFrameLocks noChangeAspect="1"/>
            </p:cNvGraphicFramePr>
            <p:nvPr/>
          </p:nvGraphicFramePr>
          <p:xfrm>
            <a:off x="2844" y="1939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9" imgW="114300" imgH="215900" progId="Equation.3">
                    <p:embed/>
                  </p:oleObj>
                </mc:Choice>
                <mc:Fallback>
                  <p:oleObj name="" r:id="rId9" imgW="114300" imgH="2159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44" y="1939"/>
                          <a:ext cx="72" cy="1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1" name="Object 19"/>
            <p:cNvGraphicFramePr>
              <a:graphicFrameLocks noChangeAspect="1"/>
            </p:cNvGraphicFramePr>
            <p:nvPr/>
          </p:nvGraphicFramePr>
          <p:xfrm>
            <a:off x="2844" y="1939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0" imgW="114300" imgH="215900" progId="Equation.3">
                    <p:embed/>
                  </p:oleObj>
                </mc:Choice>
                <mc:Fallback>
                  <p:oleObj name="" r:id="rId10" imgW="114300" imgH="2159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44" y="1939"/>
                          <a:ext cx="72" cy="1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2" name="Object 24"/>
            <p:cNvGraphicFramePr>
              <a:graphicFrameLocks noChangeAspect="1"/>
            </p:cNvGraphicFramePr>
            <p:nvPr/>
          </p:nvGraphicFramePr>
          <p:xfrm>
            <a:off x="2820" y="1875"/>
            <a:ext cx="1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1" imgW="190500" imgH="419100" progId="Equation.3">
                    <p:embed/>
                  </p:oleObj>
                </mc:Choice>
                <mc:Fallback>
                  <p:oleObj name="" r:id="rId11" imgW="190500" imgH="4191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820" y="1875"/>
                          <a:ext cx="12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3" name="Object 32"/>
            <p:cNvGraphicFramePr>
              <a:graphicFrameLocks noChangeAspect="1"/>
            </p:cNvGraphicFramePr>
            <p:nvPr/>
          </p:nvGraphicFramePr>
          <p:xfrm>
            <a:off x="2844" y="1951"/>
            <a:ext cx="72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3" imgW="114300" imgH="177800" progId="Equation.DSMT4">
                    <p:embed/>
                  </p:oleObj>
                </mc:Choice>
                <mc:Fallback>
                  <p:oleObj name="" r:id="rId13" imgW="114300" imgH="1778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844" y="1951"/>
                          <a:ext cx="72" cy="1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4" name="Object 33"/>
            <p:cNvGraphicFramePr>
              <a:graphicFrameLocks noChangeAspect="1"/>
            </p:cNvGraphicFramePr>
            <p:nvPr/>
          </p:nvGraphicFramePr>
          <p:xfrm>
            <a:off x="2844" y="1951"/>
            <a:ext cx="72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5" imgW="114300" imgH="177800" progId="Equation.DSMT4">
                    <p:embed/>
                  </p:oleObj>
                </mc:Choice>
                <mc:Fallback>
                  <p:oleObj name="" r:id="rId15" imgW="114300" imgH="177800" progId="Equation.DSMT4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844" y="1951"/>
                          <a:ext cx="72" cy="1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5" name="Object 39"/>
            <p:cNvGraphicFramePr>
              <a:graphicFrameLocks noChangeAspect="1"/>
            </p:cNvGraphicFramePr>
            <p:nvPr/>
          </p:nvGraphicFramePr>
          <p:xfrm>
            <a:off x="2844" y="1951"/>
            <a:ext cx="72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6" imgW="114300" imgH="177800" progId="Equation.DSMT4">
                    <p:embed/>
                  </p:oleObj>
                </mc:Choice>
                <mc:Fallback>
                  <p:oleObj name="" r:id="rId16" imgW="114300" imgH="177800" progId="Equation.DSMT4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844" y="1951"/>
                          <a:ext cx="72" cy="1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6" name="Object 40"/>
            <p:cNvGraphicFramePr>
              <a:graphicFrameLocks noChangeAspect="1"/>
            </p:cNvGraphicFramePr>
            <p:nvPr/>
          </p:nvGraphicFramePr>
          <p:xfrm>
            <a:off x="2844" y="1951"/>
            <a:ext cx="72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7" imgW="114300" imgH="177800" progId="Equation.DSMT4">
                    <p:embed/>
                  </p:oleObj>
                </mc:Choice>
                <mc:Fallback>
                  <p:oleObj name="" r:id="rId17" imgW="114300" imgH="1778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844" y="1951"/>
                          <a:ext cx="72" cy="1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7" name="Object 47"/>
            <p:cNvGraphicFramePr>
              <a:graphicFrameLocks noChangeAspect="1"/>
            </p:cNvGraphicFramePr>
            <p:nvPr/>
          </p:nvGraphicFramePr>
          <p:xfrm>
            <a:off x="4848" y="1896"/>
            <a:ext cx="52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8" imgW="837565" imgH="495300" progId="Equation.DSMT4">
                    <p:embed/>
                  </p:oleObj>
                </mc:Choice>
                <mc:Fallback>
                  <p:oleObj name="" r:id="rId18" imgW="837565" imgH="495300" progId="Equation.DSMT4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848" y="1896"/>
                          <a:ext cx="52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88" name="Text Box 3"/>
          <p:cNvSpPr txBox="1"/>
          <p:nvPr/>
        </p:nvSpPr>
        <p:spPr>
          <a:xfrm>
            <a:off x="381000" y="420688"/>
            <a:ext cx="8610600" cy="644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一、引例  非均匀物体的质量问题</a:t>
            </a:r>
            <a:endParaRPr lang="zh-CN" altLang="en-US" sz="3600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81000" y="4967288"/>
            <a:ext cx="8534400" cy="95408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0" lang="zh-CN" altLang="en-US" sz="2800" b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对于知道面密度的二维薄板和知道体密度的三维物体，他们的质量怎么计算呢？</a:t>
            </a:r>
            <a:endParaRPr kumimoji="0" lang="zh-CN" altLang="en-US" sz="2800" b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" grpId="0"/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6666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grpSp>
        <p:nvGrpSpPr>
          <p:cNvPr id="2" name="Group 93"/>
          <p:cNvGrpSpPr/>
          <p:nvPr/>
        </p:nvGrpSpPr>
        <p:grpSpPr>
          <a:xfrm>
            <a:off x="393700" y="1030288"/>
            <a:ext cx="7100888" cy="493712"/>
            <a:chOff x="663" y="624"/>
            <a:chExt cx="4473" cy="311"/>
          </a:xfrm>
        </p:grpSpPr>
        <p:sp>
          <p:nvSpPr>
            <p:cNvPr id="8195" name="Rectangle 37"/>
            <p:cNvSpPr/>
            <p:nvPr/>
          </p:nvSpPr>
          <p:spPr>
            <a:xfrm>
              <a:off x="663" y="666"/>
              <a:ext cx="243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设有一平面薄片，占有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196" name="Rectangle 38"/>
            <p:cNvSpPr/>
            <p:nvPr/>
          </p:nvSpPr>
          <p:spPr>
            <a:xfrm>
              <a:off x="2912" y="624"/>
              <a:ext cx="358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1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xoy</a:t>
              </a:r>
              <a:endPara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197" name="Rectangle 39"/>
            <p:cNvSpPr/>
            <p:nvPr/>
          </p:nvSpPr>
          <p:spPr>
            <a:xfrm>
              <a:off x="3301" y="666"/>
              <a:ext cx="183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宋体" panose="02010600030101010101" pitchFamily="2" charset="-122"/>
                  <a:ea typeface="黑体" panose="02010609060101010101" pitchFamily="49" charset="-122"/>
                </a:rPr>
                <a:t>面上的闭区域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D,</a:t>
              </a:r>
              <a:endPara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8198" name="Rectangle 4"/>
          <p:cNvSpPr/>
          <p:nvPr/>
        </p:nvSpPr>
        <p:spPr>
          <a:xfrm>
            <a:off x="533400" y="152400"/>
            <a:ext cx="4953000" cy="762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eaLnBrk="0" hangingPunct="0"/>
            <a:r>
              <a:rPr lang="en-US" altLang="zh-CN" sz="2800" b="1" dirty="0">
                <a:solidFill>
                  <a:srgbClr val="66FF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66FF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zh-CN" altLang="en-US" sz="28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求平面薄片的质量</a:t>
            </a:r>
            <a:endParaRPr lang="zh-CN" altLang="en-US" sz="2800" b="1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86" name="Text Box 14" descr="大网格"/>
          <p:cNvSpPr txBox="1"/>
          <p:nvPr/>
        </p:nvSpPr>
        <p:spPr>
          <a:xfrm>
            <a:off x="384175" y="3827463"/>
            <a:ext cx="4038600" cy="522287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近似：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小块质量近似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087" name="Object 15"/>
          <p:cNvGraphicFramePr>
            <a:graphicFrameLocks noChangeAspect="1"/>
          </p:cNvGraphicFramePr>
          <p:nvPr/>
        </p:nvGraphicFramePr>
        <p:xfrm>
          <a:off x="4040188" y="5362575"/>
          <a:ext cx="348456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3543300" imgH="927100" progId="Equation.DSMT4">
                  <p:embed/>
                </p:oleObj>
              </mc:Choice>
              <mc:Fallback>
                <p:oleObj name="" r:id="rId1" imgW="3543300" imgH="9271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40188" y="5362575"/>
                        <a:ext cx="3484562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9" name="Object 77"/>
          <p:cNvGraphicFramePr>
            <a:graphicFrameLocks noChangeAspect="1"/>
          </p:cNvGraphicFramePr>
          <p:nvPr/>
        </p:nvGraphicFramePr>
        <p:xfrm>
          <a:off x="2081213" y="6343650"/>
          <a:ext cx="52165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5003800" imgH="381000" progId="Equation.DSMT4">
                  <p:embed/>
                </p:oleObj>
              </mc:Choice>
              <mc:Fallback>
                <p:oleObj name="" r:id="rId3" imgW="5003800" imgH="3810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1213" y="6343650"/>
                        <a:ext cx="5216525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8" name="Object 86"/>
          <p:cNvGraphicFramePr>
            <a:graphicFrameLocks noChangeAspect="1"/>
          </p:cNvGraphicFramePr>
          <p:nvPr/>
        </p:nvGraphicFramePr>
        <p:xfrm>
          <a:off x="393700" y="2266950"/>
          <a:ext cx="586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5867400" imgH="393700" progId="Equation.DSMT4">
                  <p:embed/>
                </p:oleObj>
              </mc:Choice>
              <mc:Fallback>
                <p:oleObj name="" r:id="rId5" imgW="5867400" imgH="3937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3700" y="2266950"/>
                        <a:ext cx="5867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9" name="Rectangle 87"/>
          <p:cNvSpPr/>
          <p:nvPr/>
        </p:nvSpPr>
        <p:spPr>
          <a:xfrm>
            <a:off x="1608138" y="3324225"/>
            <a:ext cx="4111625" cy="523875"/>
          </a:xfrm>
          <a:prstGeom prst="rect">
            <a:avLst/>
          </a:prstGeom>
          <a:noFill/>
          <a:ln w="31750">
            <a:noFill/>
          </a:ln>
        </p:spPr>
        <p:txBody>
          <a:bodyPr wrap="none" lIns="90000" tIns="46800" rIns="90000" bIns="46800" anchor="t" anchorCtr="0">
            <a:spAutoFit/>
          </a:bodyPr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每一小块看作均匀薄片。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60" name="Rectangle 88"/>
          <p:cNvSpPr/>
          <p:nvPr/>
        </p:nvSpPr>
        <p:spPr>
          <a:xfrm>
            <a:off x="461963" y="5591175"/>
            <a:ext cx="3395662" cy="523875"/>
          </a:xfrm>
          <a:prstGeom prst="rect">
            <a:avLst/>
          </a:prstGeom>
          <a:noFill/>
          <a:ln w="31750">
            <a:noFill/>
          </a:ln>
        </p:spPr>
        <p:txBody>
          <a:bodyPr wrap="none" lIns="90000" tIns="46800" rIns="90000" bIns="46800"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取极限：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薄片总质量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3" name="Group 92"/>
          <p:cNvGrpSpPr/>
          <p:nvPr/>
        </p:nvGrpSpPr>
        <p:grpSpPr>
          <a:xfrm>
            <a:off x="5557838" y="2732088"/>
            <a:ext cx="3581400" cy="2070100"/>
            <a:chOff x="3024" y="1680"/>
            <a:chExt cx="2496" cy="1304"/>
          </a:xfrm>
        </p:grpSpPr>
        <p:graphicFrame>
          <p:nvGraphicFramePr>
            <p:cNvPr id="8206" name="Object 72"/>
            <p:cNvGraphicFramePr>
              <a:graphicFrameLocks noChangeAspect="1"/>
            </p:cNvGraphicFramePr>
            <p:nvPr/>
          </p:nvGraphicFramePr>
          <p:xfrm>
            <a:off x="3024" y="1680"/>
            <a:ext cx="2496" cy="1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7" imgW="3990975" imgH="2314575" progId="Paint.Picture">
                    <p:embed/>
                  </p:oleObj>
                </mc:Choice>
                <mc:Fallback>
                  <p:oleObj name="" r:id="rId7" imgW="3990975" imgH="2314575" progId="Paint.Picture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024" y="1680"/>
                          <a:ext cx="2496" cy="1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7" name="Line 90"/>
            <p:cNvSpPr/>
            <p:nvPr/>
          </p:nvSpPr>
          <p:spPr>
            <a:xfrm flipV="1">
              <a:off x="4128" y="1970"/>
              <a:ext cx="816" cy="238"/>
            </a:xfrm>
            <a:prstGeom prst="line">
              <a:avLst/>
            </a:prstGeom>
            <a:ln w="31750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8208" name="Line 91"/>
            <p:cNvSpPr/>
            <p:nvPr/>
          </p:nvSpPr>
          <p:spPr>
            <a:xfrm>
              <a:off x="4080" y="2258"/>
              <a:ext cx="432" cy="238"/>
            </a:xfrm>
            <a:prstGeom prst="line">
              <a:avLst/>
            </a:prstGeom>
            <a:ln w="31750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none" w="med" len="med"/>
            </a:ln>
          </p:spPr>
        </p:sp>
      </p:grpSp>
      <p:grpSp>
        <p:nvGrpSpPr>
          <p:cNvPr id="4" name="Group 96"/>
          <p:cNvGrpSpPr/>
          <p:nvPr/>
        </p:nvGrpSpPr>
        <p:grpSpPr>
          <a:xfrm>
            <a:off x="393700" y="1665288"/>
            <a:ext cx="7048500" cy="517525"/>
            <a:chOff x="576" y="1018"/>
            <a:chExt cx="4440" cy="326"/>
          </a:xfrm>
        </p:grpSpPr>
        <p:sp>
          <p:nvSpPr>
            <p:cNvPr id="8210" name="Rectangle 41"/>
            <p:cNvSpPr/>
            <p:nvPr/>
          </p:nvSpPr>
          <p:spPr>
            <a:xfrm>
              <a:off x="576" y="1027"/>
              <a:ext cx="81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在点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211" name="Rectangle 48"/>
            <p:cNvSpPr/>
            <p:nvPr/>
          </p:nvSpPr>
          <p:spPr>
            <a:xfrm>
              <a:off x="1680" y="1018"/>
              <a:ext cx="130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处的面密度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212" name="Rectangle 56"/>
            <p:cNvSpPr/>
            <p:nvPr/>
          </p:nvSpPr>
          <p:spPr>
            <a:xfrm>
              <a:off x="3600" y="1021"/>
              <a:ext cx="81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宋体" panose="02010600030101010101" pitchFamily="2" charset="-122"/>
                  <a:ea typeface="黑体" panose="02010609060101010101" pitchFamily="49" charset="-122"/>
                </a:rPr>
                <a:t>，假定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8213" name="Object 84"/>
            <p:cNvGraphicFramePr>
              <a:graphicFrameLocks noChangeAspect="1"/>
            </p:cNvGraphicFramePr>
            <p:nvPr/>
          </p:nvGraphicFramePr>
          <p:xfrm>
            <a:off x="2832" y="1026"/>
            <a:ext cx="74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9" imgW="1180465" imgH="495300" progId="Equation.DSMT4">
                    <p:embed/>
                  </p:oleObj>
                </mc:Choice>
                <mc:Fallback>
                  <p:oleObj name="" r:id="rId9" imgW="1180465" imgH="495300" progId="Equation.DSMT4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832" y="1026"/>
                          <a:ext cx="744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4" name="Object 94"/>
            <p:cNvGraphicFramePr>
              <a:graphicFrameLocks noChangeAspect="1"/>
            </p:cNvGraphicFramePr>
            <p:nvPr/>
          </p:nvGraphicFramePr>
          <p:xfrm>
            <a:off x="1103" y="1032"/>
            <a:ext cx="56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1" imgW="901065" imgH="495300" progId="Equation.DSMT4">
                    <p:embed/>
                  </p:oleObj>
                </mc:Choice>
                <mc:Fallback>
                  <p:oleObj name="" r:id="rId11" imgW="901065" imgH="495300" progId="Equation.DSMT4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103" y="1032"/>
                          <a:ext cx="56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5" name="Object 95"/>
            <p:cNvGraphicFramePr>
              <a:graphicFrameLocks noChangeAspect="1"/>
            </p:cNvGraphicFramePr>
            <p:nvPr/>
          </p:nvGraphicFramePr>
          <p:xfrm>
            <a:off x="4272" y="1032"/>
            <a:ext cx="74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3" imgW="1180465" imgH="495300" progId="Equation.DSMT4">
                    <p:embed/>
                  </p:oleObj>
                </mc:Choice>
                <mc:Fallback>
                  <p:oleObj name="" r:id="rId13" imgW="1180465" imgH="495300" progId="Equation.DSMT4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272" y="1032"/>
                          <a:ext cx="744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69" name="Object 97"/>
          <p:cNvGraphicFramePr>
            <a:graphicFrameLocks noChangeAspect="1"/>
          </p:cNvGraphicFramePr>
          <p:nvPr/>
        </p:nvGraphicFramePr>
        <p:xfrm>
          <a:off x="4098925" y="3829050"/>
          <a:ext cx="1917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5" imgW="1917065" imgH="495300" progId="Equation.DSMT4">
                  <p:embed/>
                </p:oleObj>
              </mc:Choice>
              <mc:Fallback>
                <p:oleObj name="" r:id="rId15" imgW="1917065" imgH="4953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98925" y="3829050"/>
                        <a:ext cx="19177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00"/>
          <p:cNvGrpSpPr/>
          <p:nvPr/>
        </p:nvGrpSpPr>
        <p:grpSpPr>
          <a:xfrm>
            <a:off x="452438" y="2801938"/>
            <a:ext cx="5360987" cy="522287"/>
            <a:chOff x="285" y="1439"/>
            <a:chExt cx="3171" cy="329"/>
          </a:xfrm>
        </p:grpSpPr>
        <p:sp>
          <p:nvSpPr>
            <p:cNvPr id="8218" name="Text Box 12" descr="大网格"/>
            <p:cNvSpPr txBox="1"/>
            <p:nvPr/>
          </p:nvSpPr>
          <p:spPr>
            <a:xfrm>
              <a:off x="285" y="1439"/>
              <a:ext cx="3171" cy="32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分割：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将薄片分成若干小块        ，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8219" name="Object 99"/>
            <p:cNvGraphicFramePr>
              <a:graphicFrameLocks noChangeAspect="1"/>
            </p:cNvGraphicFramePr>
            <p:nvPr/>
          </p:nvGraphicFramePr>
          <p:xfrm>
            <a:off x="2856" y="1488"/>
            <a:ext cx="3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17" imgW="596900" imgH="431800" progId="Equation.DSMT4">
                    <p:embed/>
                  </p:oleObj>
                </mc:Choice>
                <mc:Fallback>
                  <p:oleObj name="" r:id="rId17" imgW="596900" imgH="431800" progId="Equation.DSMT4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856" y="1488"/>
                          <a:ext cx="376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4686300" y="4494213"/>
          <a:ext cx="293528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9" imgW="2984500" imgH="927100" progId="Equation.DSMT4">
                  <p:embed/>
                </p:oleObj>
              </mc:Choice>
              <mc:Fallback>
                <p:oleObj name="" r:id="rId19" imgW="2984500" imgH="9271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686300" y="4494213"/>
                        <a:ext cx="2935288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8"/>
          <p:cNvSpPr/>
          <p:nvPr/>
        </p:nvSpPr>
        <p:spPr>
          <a:xfrm>
            <a:off x="444500" y="4714875"/>
            <a:ext cx="4111625" cy="522288"/>
          </a:xfrm>
          <a:prstGeom prst="rect">
            <a:avLst/>
          </a:prstGeom>
          <a:noFill/>
          <a:ln w="31750">
            <a:noFill/>
          </a:ln>
        </p:spPr>
        <p:txBody>
          <a:bodyPr wrap="none" lIns="90000" tIns="46800" rIns="90000" bIns="46800"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求和：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薄片总质量近似值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6" grpId="0"/>
      <p:bldP spid="3159" grpId="0"/>
      <p:bldP spid="316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6666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9218" name="Text Box 2"/>
          <p:cNvSpPr txBox="1"/>
          <p:nvPr/>
        </p:nvSpPr>
        <p:spPr>
          <a:xfrm>
            <a:off x="360363" y="476250"/>
            <a:ext cx="3581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b="1" dirty="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空间物体的质量</a:t>
            </a:r>
            <a:endParaRPr lang="zh-CN" altLang="en-US" sz="2800" b="1" dirty="0">
              <a:solidFill>
                <a:srgbClr val="66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9" name="Text Box 3"/>
          <p:cNvSpPr txBox="1"/>
          <p:nvPr/>
        </p:nvSpPr>
        <p:spPr>
          <a:xfrm>
            <a:off x="238125" y="1339850"/>
            <a:ext cx="8153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设有一空间物体分布在有界闭区域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上，其体密度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65" name="Rectangle 69"/>
          <p:cNvSpPr/>
          <p:nvPr/>
        </p:nvSpPr>
        <p:spPr>
          <a:xfrm>
            <a:off x="436563" y="5027613"/>
            <a:ext cx="1371600" cy="431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近似：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sz="2800" b="1" i="1" dirty="0">
              <a:latin typeface="Times New Roman" panose="02020603050405020304" pitchFamily="18" charset="0"/>
              <a:ea typeface="黑体" panose="02010609060101010101" pitchFamily="49" charset="-122"/>
              <a:sym typeface="Math1" pitchFamily="2" charset="2"/>
            </a:endParaRPr>
          </a:p>
        </p:txBody>
      </p:sp>
      <p:grpSp>
        <p:nvGrpSpPr>
          <p:cNvPr id="4" name="Group 190"/>
          <p:cNvGrpSpPr/>
          <p:nvPr/>
        </p:nvGrpSpPr>
        <p:grpSpPr>
          <a:xfrm>
            <a:off x="457200" y="3932238"/>
            <a:ext cx="7751763" cy="463550"/>
            <a:chOff x="384" y="1670"/>
            <a:chExt cx="4883" cy="292"/>
          </a:xfrm>
        </p:grpSpPr>
        <p:sp>
          <p:nvSpPr>
            <p:cNvPr id="9222" name="Rectangle 49"/>
            <p:cNvSpPr/>
            <p:nvPr/>
          </p:nvSpPr>
          <p:spPr>
            <a:xfrm>
              <a:off x="3744" y="1670"/>
              <a:ext cx="152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表示它的体积，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23" name="Rectangle 41"/>
            <p:cNvSpPr/>
            <p:nvPr/>
          </p:nvSpPr>
          <p:spPr>
            <a:xfrm>
              <a:off x="384" y="1670"/>
              <a:ext cx="821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其中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endPara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24" name="Rectangle 46"/>
            <p:cNvSpPr/>
            <p:nvPr/>
          </p:nvSpPr>
          <p:spPr>
            <a:xfrm>
              <a:off x="1367" y="1670"/>
              <a:ext cx="821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表示第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endPara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25" name="Rectangle 48"/>
            <p:cNvSpPr/>
            <p:nvPr/>
          </p:nvSpPr>
          <p:spPr>
            <a:xfrm>
              <a:off x="2160" y="1671"/>
              <a:ext cx="1758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个小闭区域，也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9226" name="Object 5"/>
            <p:cNvGraphicFramePr>
              <a:graphicFrameLocks noChangeAspect="1"/>
            </p:cNvGraphicFramePr>
            <p:nvPr/>
          </p:nvGraphicFramePr>
          <p:xfrm>
            <a:off x="1024" y="1690"/>
            <a:ext cx="3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" imgW="508000" imgH="431800" progId="Equation.DSMT4">
                    <p:embed/>
                  </p:oleObj>
                </mc:Choice>
                <mc:Fallback>
                  <p:oleObj name="" r:id="rId1" imgW="508000" imgH="431800" progId="Equation.DSMT4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24" y="1690"/>
                          <a:ext cx="32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85"/>
          <p:cNvGrpSpPr/>
          <p:nvPr/>
        </p:nvGrpSpPr>
        <p:grpSpPr>
          <a:xfrm>
            <a:off x="1760538" y="4991100"/>
            <a:ext cx="5605462" cy="504825"/>
            <a:chOff x="192" y="2490"/>
            <a:chExt cx="3531" cy="318"/>
          </a:xfrm>
        </p:grpSpPr>
        <p:sp>
          <p:nvSpPr>
            <p:cNvPr id="9228" name="Rectangle 51"/>
            <p:cNvSpPr/>
            <p:nvPr/>
          </p:nvSpPr>
          <p:spPr>
            <a:xfrm>
              <a:off x="192" y="2490"/>
              <a:ext cx="24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29" name="Rectangle 52"/>
            <p:cNvSpPr/>
            <p:nvPr/>
          </p:nvSpPr>
          <p:spPr>
            <a:xfrm>
              <a:off x="303" y="2496"/>
              <a:ext cx="83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在每个</a:t>
              </a:r>
              <a:r>
                <a:rPr lang="zh-CN" altLang="en-US" sz="28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30" name="Rectangle 57"/>
            <p:cNvSpPr/>
            <p:nvPr/>
          </p:nvSpPr>
          <p:spPr>
            <a:xfrm>
              <a:off x="1248" y="2490"/>
              <a:ext cx="131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上任取一点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9231" name="Object 3"/>
            <p:cNvGraphicFramePr>
              <a:graphicFrameLocks noChangeAspect="1"/>
            </p:cNvGraphicFramePr>
            <p:nvPr/>
          </p:nvGraphicFramePr>
          <p:xfrm>
            <a:off x="1016" y="2512"/>
            <a:ext cx="3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3" imgW="508000" imgH="431800" progId="Equation.DSMT4">
                    <p:embed/>
                  </p:oleObj>
                </mc:Choice>
                <mc:Fallback>
                  <p:oleObj name="" r:id="rId3" imgW="508000" imgH="431800" progId="Equation.DSMT4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16" y="2512"/>
                          <a:ext cx="32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2" name="Object 4"/>
            <p:cNvGraphicFramePr>
              <a:graphicFrameLocks noChangeAspect="1"/>
            </p:cNvGraphicFramePr>
            <p:nvPr/>
          </p:nvGraphicFramePr>
          <p:xfrm>
            <a:off x="2483" y="2496"/>
            <a:ext cx="124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4" imgW="1968500" imgH="495300" progId="Equation.DSMT4">
                    <p:embed/>
                  </p:oleObj>
                </mc:Choice>
                <mc:Fallback>
                  <p:oleObj name="" r:id="rId4" imgW="1968500" imgH="495300" progId="Equation.DSMT4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483" y="2496"/>
                          <a:ext cx="1240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88"/>
          <p:cNvGrpSpPr/>
          <p:nvPr/>
        </p:nvGrpSpPr>
        <p:grpSpPr>
          <a:xfrm>
            <a:off x="238125" y="1949450"/>
            <a:ext cx="8839200" cy="519113"/>
            <a:chOff x="192" y="1209"/>
            <a:chExt cx="5568" cy="327"/>
          </a:xfrm>
        </p:grpSpPr>
        <p:sp>
          <p:nvSpPr>
            <p:cNvPr id="9234" name="Text Box 4"/>
            <p:cNvSpPr txBox="1"/>
            <p:nvPr/>
          </p:nvSpPr>
          <p:spPr>
            <a:xfrm>
              <a:off x="192" y="1209"/>
              <a:ext cx="55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为                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Math1" pitchFamily="2" charset="2"/>
                </a:rPr>
                <a:t>且</a:t>
              </a:r>
              <a:r>
                <a:rPr lang="zh-CN" altLang="en-US" sz="2800" b="1" i="1" dirty="0">
                  <a:latin typeface="Times New Roman" panose="02020603050405020304" pitchFamily="18" charset="0"/>
                  <a:ea typeface="黑体" panose="02010609060101010101" pitchFamily="49" charset="-122"/>
                  <a:sym typeface="Math1" pitchFamily="2" charset="2"/>
                </a:rPr>
                <a:t>             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Math1" pitchFamily="2" charset="2"/>
                </a:rPr>
                <a:t>在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V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上连续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endPara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9235" name="Object 1"/>
            <p:cNvGraphicFramePr>
              <a:graphicFrameLocks noChangeAspect="1"/>
            </p:cNvGraphicFramePr>
            <p:nvPr/>
          </p:nvGraphicFramePr>
          <p:xfrm>
            <a:off x="480" y="1224"/>
            <a:ext cx="21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6" imgW="3429000" imgH="495300" progId="Equation.DSMT4">
                    <p:embed/>
                  </p:oleObj>
                </mc:Choice>
                <mc:Fallback>
                  <p:oleObj name="" r:id="rId6" imgW="3429000" imgH="495300" progId="Equation.DSMT4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0" y="1224"/>
                          <a:ext cx="2160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6" name="Object 2"/>
            <p:cNvGraphicFramePr>
              <a:graphicFrameLocks noChangeAspect="1"/>
            </p:cNvGraphicFramePr>
            <p:nvPr/>
          </p:nvGraphicFramePr>
          <p:xfrm>
            <a:off x="3008" y="1224"/>
            <a:ext cx="92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8" imgW="1473200" imgH="495300" progId="Equation.DSMT4">
                    <p:embed/>
                  </p:oleObj>
                </mc:Choice>
                <mc:Fallback>
                  <p:oleObj name="" r:id="rId8" imgW="1473200" imgH="4953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008" y="1224"/>
                          <a:ext cx="92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16" name="Object 0"/>
          <p:cNvGraphicFramePr>
            <a:graphicFrameLocks noChangeAspect="1"/>
          </p:cNvGraphicFramePr>
          <p:nvPr/>
        </p:nvGraphicFramePr>
        <p:xfrm>
          <a:off x="1912938" y="5895975"/>
          <a:ext cx="4686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0" imgW="4686300" imgH="495300" progId="Equation.DSMT4">
                  <p:embed/>
                </p:oleObj>
              </mc:Choice>
              <mc:Fallback>
                <p:oleObj name="" r:id="rId10" imgW="4686300" imgH="4953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12938" y="5895975"/>
                        <a:ext cx="46863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44475" y="3074988"/>
            <a:ext cx="8920163" cy="555625"/>
            <a:chOff x="724" y="3939"/>
            <a:chExt cx="14047" cy="875"/>
          </a:xfrm>
        </p:grpSpPr>
        <p:grpSp>
          <p:nvGrpSpPr>
            <p:cNvPr id="9239" name="Group 180"/>
            <p:cNvGrpSpPr/>
            <p:nvPr/>
          </p:nvGrpSpPr>
          <p:grpSpPr>
            <a:xfrm>
              <a:off x="724" y="3939"/>
              <a:ext cx="14047" cy="875"/>
              <a:chOff x="323" y="1554"/>
              <a:chExt cx="5619" cy="350"/>
            </a:xfrm>
          </p:grpSpPr>
          <p:sp>
            <p:nvSpPr>
              <p:cNvPr id="9240" name="Rectangle 19"/>
              <p:cNvSpPr/>
              <p:nvPr/>
            </p:nvSpPr>
            <p:spPr>
              <a:xfrm>
                <a:off x="323" y="1632"/>
                <a:ext cx="1789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>
                <a:spAutoFit/>
              </a:bodyPr>
              <a:p>
                <a:pPr>
                  <a:spcBef>
                    <a:spcPct val="50000"/>
                  </a:spcBef>
                </a:pPr>
                <a:endPara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241" name="Rectangle 20"/>
              <p:cNvSpPr/>
              <p:nvPr/>
            </p:nvSpPr>
            <p:spPr>
              <a:xfrm>
                <a:off x="1789" y="1554"/>
                <a:ext cx="367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>
                <a:spAutoFit/>
              </a:bodyPr>
              <a:p>
                <a:pPr>
                  <a:spcBef>
                    <a:spcPct val="50000"/>
                  </a:spcBef>
                </a:pPr>
                <a:endParaRPr lang="zh-CN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9242" name="Object 6"/>
              <p:cNvGraphicFramePr>
                <a:graphicFrameLocks noChangeAspect="1"/>
              </p:cNvGraphicFramePr>
              <p:nvPr/>
            </p:nvGraphicFramePr>
            <p:xfrm>
              <a:off x="4422" y="1632"/>
              <a:ext cx="1520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3" name="" r:id="rId12" imgW="2413000" imgH="431800" progId="Equation.DSMT4">
                      <p:embed/>
                    </p:oleObj>
                  </mc:Choice>
                  <mc:Fallback>
                    <p:oleObj name="" r:id="rId12" imgW="2413000" imgH="431800" progId="Equation.DSMT4">
                      <p:embed/>
                      <p:pic>
                        <p:nvPicPr>
                          <p:cNvPr id="0" name="图片 3102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4422" y="1632"/>
                            <a:ext cx="1520" cy="2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243" name="文本框 6"/>
            <p:cNvSpPr txBox="1"/>
            <p:nvPr/>
          </p:nvSpPr>
          <p:spPr>
            <a:xfrm>
              <a:off x="768" y="3991"/>
              <a:ext cx="10544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分割：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将闭区域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V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任意</a:t>
              </a:r>
              <a:r>
                <a:rPr lang="zh-CN" altLang="en-US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分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成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  <a:sym typeface="宋体" panose="02010600030101010101" pitchFamily="2" charset="-122"/>
                </a:rPr>
                <a:t>n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个小闭区域：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6666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242" name="Object 45"/>
          <p:cNvGraphicFramePr>
            <a:graphicFrameLocks noChangeAspect="1"/>
          </p:cNvGraphicFramePr>
          <p:nvPr/>
        </p:nvGraphicFramePr>
        <p:xfrm>
          <a:off x="825500" y="679450"/>
          <a:ext cx="520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5206365" imgH="405765" progId="Equation.DSMT4">
                  <p:embed/>
                </p:oleObj>
              </mc:Choice>
              <mc:Fallback>
                <p:oleObj name="" r:id="rId1" imgW="5206365" imgH="405765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5500" y="679450"/>
                        <a:ext cx="5207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46"/>
          <p:cNvGraphicFramePr>
            <a:graphicFrameLocks noChangeAspect="1"/>
          </p:cNvGraphicFramePr>
          <p:nvPr/>
        </p:nvGraphicFramePr>
        <p:xfrm>
          <a:off x="2438400" y="1295400"/>
          <a:ext cx="3505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3505200" imgH="952500" progId="Equation.DSMT4">
                  <p:embed/>
                </p:oleObj>
              </mc:Choice>
              <mc:Fallback>
                <p:oleObj name="" r:id="rId3" imgW="3505200" imgH="9525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1295400"/>
                        <a:ext cx="35052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7" name="Object 47"/>
          <p:cNvGraphicFramePr>
            <a:graphicFrameLocks noChangeAspect="1"/>
          </p:cNvGraphicFramePr>
          <p:nvPr/>
        </p:nvGraphicFramePr>
        <p:xfrm>
          <a:off x="1042988" y="3181350"/>
          <a:ext cx="6438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6438900" imgH="495300" progId="Equation.DSMT4">
                  <p:embed/>
                </p:oleObj>
              </mc:Choice>
              <mc:Fallback>
                <p:oleObj name="" r:id="rId5" imgW="6438900" imgH="4953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2988" y="3181350"/>
                        <a:ext cx="64389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8" name="Object 48"/>
          <p:cNvGraphicFramePr>
            <a:graphicFrameLocks noChangeAspect="1"/>
          </p:cNvGraphicFramePr>
          <p:nvPr/>
        </p:nvGraphicFramePr>
        <p:xfrm>
          <a:off x="1114425" y="4027488"/>
          <a:ext cx="447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7" imgW="4470400" imgH="393700" progId="Equation.DSMT4">
                  <p:embed/>
                </p:oleObj>
              </mc:Choice>
              <mc:Fallback>
                <p:oleObj name="" r:id="rId7" imgW="4470400" imgH="3937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4425" y="4027488"/>
                        <a:ext cx="4470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9" name="Object 49"/>
          <p:cNvGraphicFramePr>
            <a:graphicFrameLocks noChangeAspect="1"/>
          </p:cNvGraphicFramePr>
          <p:nvPr/>
        </p:nvGraphicFramePr>
        <p:xfrm>
          <a:off x="2552700" y="4697413"/>
          <a:ext cx="4038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9" imgW="4038600" imgH="952500" progId="Equation.DSMT4">
                  <p:embed/>
                </p:oleObj>
              </mc:Choice>
              <mc:Fallback>
                <p:oleObj name="" r:id="rId9" imgW="4038600" imgH="9525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52700" y="4697413"/>
                        <a:ext cx="40386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0" name="Rectangle 88"/>
          <p:cNvSpPr/>
          <p:nvPr/>
        </p:nvSpPr>
        <p:spPr>
          <a:xfrm>
            <a:off x="942975" y="2452688"/>
            <a:ext cx="1609725" cy="523875"/>
          </a:xfrm>
          <a:prstGeom prst="rect">
            <a:avLst/>
          </a:prstGeom>
          <a:noFill/>
          <a:ln w="31750">
            <a:noFill/>
          </a:ln>
        </p:spPr>
        <p:txBody>
          <a:bodyPr wrap="none" lIns="90000" tIns="46800" rIns="90000" bIns="46800"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取极限：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6666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381000" y="334963"/>
          <a:ext cx="586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7800975" imgH="523875" progId="Equation.DSMT4">
                  <p:embed/>
                </p:oleObj>
              </mc:Choice>
              <mc:Fallback>
                <p:oleObj name="" r:id="rId1" imgW="7800975" imgH="523875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66FF33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1000" y="334963"/>
                        <a:ext cx="5867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5" name="Text Box 81"/>
          <p:cNvSpPr txBox="1"/>
          <p:nvPr/>
        </p:nvSpPr>
        <p:spPr>
          <a:xfrm>
            <a:off x="304800" y="16764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分割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226" name="Object 82"/>
          <p:cNvGraphicFramePr>
            <a:graphicFrameLocks noChangeAspect="1"/>
          </p:cNvGraphicFramePr>
          <p:nvPr/>
        </p:nvGraphicFramePr>
        <p:xfrm>
          <a:off x="1495425" y="1773238"/>
          <a:ext cx="27844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3073400" imgH="901700" progId="Equation.DSMT4">
                  <p:embed/>
                </p:oleObj>
              </mc:Choice>
              <mc:Fallback>
                <p:oleObj name="" r:id="rId3" imgW="3073400" imgH="9017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5425" y="1773238"/>
                        <a:ext cx="2784475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8" name="Object 84"/>
          <p:cNvGraphicFramePr>
            <a:graphicFrameLocks noChangeAspect="1"/>
          </p:cNvGraphicFramePr>
          <p:nvPr/>
        </p:nvGraphicFramePr>
        <p:xfrm>
          <a:off x="1370013" y="3508375"/>
          <a:ext cx="31670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5" imgW="3492500" imgH="431800" progId="Equation.DSMT4">
                  <p:embed/>
                </p:oleObj>
              </mc:Choice>
              <mc:Fallback>
                <p:oleObj name="" r:id="rId5" imgW="3492500" imgH="4318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0013" y="3508375"/>
                        <a:ext cx="3167062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9" name="Text Box 85"/>
          <p:cNvSpPr txBox="1"/>
          <p:nvPr/>
        </p:nvSpPr>
        <p:spPr>
          <a:xfrm>
            <a:off x="381000" y="41275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求和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230" name="Object 86"/>
          <p:cNvGraphicFramePr>
            <a:graphicFrameLocks noChangeAspect="1"/>
          </p:cNvGraphicFramePr>
          <p:nvPr/>
        </p:nvGraphicFramePr>
        <p:xfrm>
          <a:off x="1511300" y="3906838"/>
          <a:ext cx="324802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7" imgW="3581400" imgH="1104900" progId="Equation.DSMT4">
                  <p:embed/>
                </p:oleObj>
              </mc:Choice>
              <mc:Fallback>
                <p:oleObj name="" r:id="rId7" imgW="3581400" imgH="11049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11300" y="3906838"/>
                        <a:ext cx="3248025" cy="1001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1" name="Text Box 87"/>
          <p:cNvSpPr txBox="1"/>
          <p:nvPr/>
        </p:nvSpPr>
        <p:spPr>
          <a:xfrm>
            <a:off x="381000" y="49657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取极限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232" name="Object 88"/>
          <p:cNvGraphicFramePr>
            <a:graphicFrameLocks noChangeAspect="1"/>
          </p:cNvGraphicFramePr>
          <p:nvPr/>
        </p:nvGraphicFramePr>
        <p:xfrm>
          <a:off x="1798638" y="4795838"/>
          <a:ext cx="3856037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9" imgW="4254500" imgH="1104900" progId="Equation.DSMT4">
                  <p:embed/>
                </p:oleObj>
              </mc:Choice>
              <mc:Fallback>
                <p:oleObj name="" r:id="rId9" imgW="4254500" imgH="11049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98638" y="4795838"/>
                        <a:ext cx="3856037" cy="1001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7" name="Object 83"/>
          <p:cNvGraphicFramePr>
            <a:graphicFrameLocks noChangeAspect="1"/>
          </p:cNvGraphicFramePr>
          <p:nvPr/>
        </p:nvGraphicFramePr>
        <p:xfrm>
          <a:off x="1552575" y="2976563"/>
          <a:ext cx="26701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1" imgW="2946400" imgH="431800" progId="Equation.DSMT4">
                  <p:embed/>
                </p:oleObj>
              </mc:Choice>
              <mc:Fallback>
                <p:oleObj name="" r:id="rId11" imgW="2946400" imgH="4318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52575" y="2976563"/>
                        <a:ext cx="2670175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5" name="Text Box 91"/>
          <p:cNvSpPr txBox="1"/>
          <p:nvPr/>
        </p:nvSpPr>
        <p:spPr>
          <a:xfrm>
            <a:off x="381000" y="2833688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近似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244" name="Arc 100"/>
          <p:cNvSpPr/>
          <p:nvPr/>
        </p:nvSpPr>
        <p:spPr>
          <a:xfrm flipV="1">
            <a:off x="6308725" y="1957388"/>
            <a:ext cx="1981200" cy="1600200"/>
          </a:xfrm>
          <a:custGeom>
            <a:avLst/>
            <a:gdLst/>
            <a:ahLst/>
            <a:cxnLst>
              <a:cxn ang="0">
                <a:pos x="-92" y="0"/>
              </a:cxn>
              <a:cxn ang="0">
                <a:pos x="1981200" y="1600200"/>
              </a:cxn>
              <a:cxn ang="0">
                <a:pos x="-92" y="0"/>
              </a:cxn>
              <a:cxn ang="0">
                <a:pos x="1981200" y="1600200"/>
              </a:cxn>
              <a:cxn ang="0">
                <a:pos x="0" y="1600200"/>
              </a:cxn>
              <a:cxn ang="0">
                <a:pos x="-92" y="0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175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" name="Group 103"/>
          <p:cNvGrpSpPr/>
          <p:nvPr/>
        </p:nvGrpSpPr>
        <p:grpSpPr>
          <a:xfrm>
            <a:off x="8194675" y="2174875"/>
            <a:ext cx="692150" cy="349250"/>
            <a:chOff x="4932" y="1536"/>
            <a:chExt cx="436" cy="220"/>
          </a:xfrm>
        </p:grpSpPr>
        <p:sp>
          <p:nvSpPr>
            <p:cNvPr id="11278" name="Oval 104"/>
            <p:cNvSpPr/>
            <p:nvPr/>
          </p:nvSpPr>
          <p:spPr>
            <a:xfrm>
              <a:off x="4932" y="1584"/>
              <a:ext cx="48" cy="4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79" name="Object 105"/>
            <p:cNvGraphicFramePr>
              <a:graphicFrameLocks noChangeAspect="1"/>
            </p:cNvGraphicFramePr>
            <p:nvPr/>
          </p:nvGraphicFramePr>
          <p:xfrm>
            <a:off x="4992" y="1536"/>
            <a:ext cx="376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13" imgW="952500" imgH="552450" progId="Equation.3">
                    <p:embed/>
                  </p:oleObj>
                </mc:Choice>
                <mc:Fallback>
                  <p:oleObj name="" r:id="rId13" imgW="952500" imgH="55245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92" y="1536"/>
                          <a:ext cx="376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6"/>
          <p:cNvGrpSpPr/>
          <p:nvPr/>
        </p:nvGrpSpPr>
        <p:grpSpPr>
          <a:xfrm>
            <a:off x="7908925" y="2708275"/>
            <a:ext cx="533400" cy="349250"/>
            <a:chOff x="4752" y="1872"/>
            <a:chExt cx="336" cy="220"/>
          </a:xfrm>
        </p:grpSpPr>
        <p:sp>
          <p:nvSpPr>
            <p:cNvPr id="11281" name="Oval 107"/>
            <p:cNvSpPr/>
            <p:nvPr/>
          </p:nvSpPr>
          <p:spPr>
            <a:xfrm>
              <a:off x="4752" y="19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82" name="Object 108"/>
            <p:cNvGraphicFramePr>
              <a:graphicFrameLocks noChangeAspect="1"/>
            </p:cNvGraphicFramePr>
            <p:nvPr/>
          </p:nvGraphicFramePr>
          <p:xfrm>
            <a:off x="4848" y="1872"/>
            <a:ext cx="24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15" imgW="600075" imgH="552450" progId="Equation.3">
                    <p:embed/>
                  </p:oleObj>
                </mc:Choice>
                <mc:Fallback>
                  <p:oleObj name="" r:id="rId15" imgW="600075" imgH="55245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48" y="1872"/>
                          <a:ext cx="240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9"/>
          <p:cNvGrpSpPr/>
          <p:nvPr/>
        </p:nvGrpSpPr>
        <p:grpSpPr>
          <a:xfrm>
            <a:off x="7299325" y="3260725"/>
            <a:ext cx="625475" cy="406400"/>
            <a:chOff x="4368" y="2220"/>
            <a:chExt cx="394" cy="256"/>
          </a:xfrm>
        </p:grpSpPr>
        <p:sp>
          <p:nvSpPr>
            <p:cNvPr id="11284" name="Oval 110"/>
            <p:cNvSpPr/>
            <p:nvPr/>
          </p:nvSpPr>
          <p:spPr>
            <a:xfrm>
              <a:off x="4368" y="22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85" name="Object 111"/>
            <p:cNvGraphicFramePr>
              <a:graphicFrameLocks noChangeAspect="1"/>
            </p:cNvGraphicFramePr>
            <p:nvPr/>
          </p:nvGraphicFramePr>
          <p:xfrm>
            <a:off x="4406" y="2256"/>
            <a:ext cx="356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17" imgW="904875" imgH="552450" progId="Equation.3">
                    <p:embed/>
                  </p:oleObj>
                </mc:Choice>
                <mc:Fallback>
                  <p:oleObj name="" r:id="rId17" imgW="904875" imgH="55245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FF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06" y="2256"/>
                          <a:ext cx="356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12"/>
          <p:cNvGrpSpPr/>
          <p:nvPr/>
        </p:nvGrpSpPr>
        <p:grpSpPr>
          <a:xfrm>
            <a:off x="6611938" y="3028950"/>
            <a:ext cx="409575" cy="452438"/>
            <a:chOff x="3985" y="2067"/>
            <a:chExt cx="258" cy="285"/>
          </a:xfrm>
        </p:grpSpPr>
        <p:sp>
          <p:nvSpPr>
            <p:cNvPr id="11287" name="Oval 113"/>
            <p:cNvSpPr/>
            <p:nvPr/>
          </p:nvSpPr>
          <p:spPr>
            <a:xfrm>
              <a:off x="4176" y="2304"/>
              <a:ext cx="48" cy="4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88" name="Object 114"/>
            <p:cNvGraphicFramePr>
              <a:graphicFrameLocks noChangeAspect="1"/>
            </p:cNvGraphicFramePr>
            <p:nvPr/>
          </p:nvGraphicFramePr>
          <p:xfrm>
            <a:off x="3985" y="2067"/>
            <a:ext cx="25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19" imgW="647700" imgH="533400" progId="Equation.3">
                    <p:embed/>
                  </p:oleObj>
                </mc:Choice>
                <mc:Fallback>
                  <p:oleObj name="" r:id="rId19" imgW="647700" imgH="5334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FF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85" y="2067"/>
                          <a:ext cx="258" cy="2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15"/>
          <p:cNvGrpSpPr/>
          <p:nvPr/>
        </p:nvGrpSpPr>
        <p:grpSpPr>
          <a:xfrm>
            <a:off x="6527800" y="3490913"/>
            <a:ext cx="387350" cy="415925"/>
            <a:chOff x="3943" y="2352"/>
            <a:chExt cx="244" cy="262"/>
          </a:xfrm>
        </p:grpSpPr>
        <p:sp>
          <p:nvSpPr>
            <p:cNvPr id="11290" name="Oval 116"/>
            <p:cNvSpPr/>
            <p:nvPr/>
          </p:nvSpPr>
          <p:spPr>
            <a:xfrm>
              <a:off x="3984" y="2352"/>
              <a:ext cx="48" cy="4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91" name="Object 117"/>
            <p:cNvGraphicFramePr>
              <a:graphicFrameLocks noChangeAspect="1"/>
            </p:cNvGraphicFramePr>
            <p:nvPr/>
          </p:nvGraphicFramePr>
          <p:xfrm>
            <a:off x="3943" y="2400"/>
            <a:ext cx="244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21" imgW="628650" imgH="533400" progId="Equation.3">
                    <p:embed/>
                  </p:oleObj>
                </mc:Choice>
                <mc:Fallback>
                  <p:oleObj name="" r:id="rId21" imgW="628650" imgH="5334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FF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43" y="2400"/>
                          <a:ext cx="244" cy="2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63" name="Oval 119"/>
          <p:cNvSpPr/>
          <p:nvPr/>
        </p:nvSpPr>
        <p:spPr>
          <a:xfrm>
            <a:off x="7642225" y="3024188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264" name="Object 120"/>
          <p:cNvGraphicFramePr>
            <a:graphicFrameLocks noChangeAspect="1"/>
          </p:cNvGraphicFramePr>
          <p:nvPr/>
        </p:nvGraphicFramePr>
        <p:xfrm>
          <a:off x="6765925" y="2624138"/>
          <a:ext cx="11445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23" imgW="1857375" imgH="552450" progId="Equation.DSMT4">
                  <p:embed/>
                </p:oleObj>
              </mc:Choice>
              <mc:Fallback>
                <p:oleObj name="" r:id="rId23" imgW="1857375" imgH="55245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3366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65925" y="2624138"/>
                        <a:ext cx="1144588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5" name="Object 121"/>
          <p:cNvGraphicFramePr>
            <a:graphicFrameLocks noChangeAspect="1"/>
          </p:cNvGraphicFramePr>
          <p:nvPr/>
        </p:nvGraphicFramePr>
        <p:xfrm>
          <a:off x="7720013" y="2189163"/>
          <a:ext cx="265112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25" imgW="333375" imgH="371475" progId="Equation.DSMT4">
                  <p:embed/>
                </p:oleObj>
              </mc:Choice>
              <mc:Fallback>
                <p:oleObj name="" r:id="rId25" imgW="333375" imgH="371475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3366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20013" y="2189163"/>
                        <a:ext cx="265112" cy="290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8" name="Object 124"/>
          <p:cNvGraphicFramePr>
            <a:graphicFrameLocks noChangeAspect="1"/>
          </p:cNvGraphicFramePr>
          <p:nvPr/>
        </p:nvGraphicFramePr>
        <p:xfrm>
          <a:off x="800100" y="2362200"/>
          <a:ext cx="464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27" imgW="4648200" imgH="444500" progId="Equation.DSMT4">
                  <p:embed/>
                </p:oleObj>
              </mc:Choice>
              <mc:Fallback>
                <p:oleObj name="" r:id="rId27" imgW="4648200" imgH="4445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00100" y="2362200"/>
                        <a:ext cx="4648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69" name="Object 125"/>
          <p:cNvGraphicFramePr>
            <a:graphicFrameLocks noChangeAspect="1"/>
          </p:cNvGraphicFramePr>
          <p:nvPr/>
        </p:nvGraphicFramePr>
        <p:xfrm>
          <a:off x="838200" y="1143000"/>
          <a:ext cx="6400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29" imgW="6400800" imgH="495300" progId="Equation.DSMT4">
                  <p:embed/>
                </p:oleObj>
              </mc:Choice>
              <mc:Fallback>
                <p:oleObj name="" r:id="rId29" imgW="6400800" imgH="4953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38200" y="1143000"/>
                        <a:ext cx="64008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97" name="Group 129"/>
          <p:cNvGrpSpPr/>
          <p:nvPr/>
        </p:nvGrpSpPr>
        <p:grpSpPr>
          <a:xfrm>
            <a:off x="4953000" y="1828800"/>
            <a:ext cx="4191000" cy="2860675"/>
            <a:chOff x="2976" y="1318"/>
            <a:chExt cx="2640" cy="1802"/>
          </a:xfrm>
        </p:grpSpPr>
        <p:sp>
          <p:nvSpPr>
            <p:cNvPr id="11298" name="Line 94"/>
            <p:cNvSpPr/>
            <p:nvPr/>
          </p:nvSpPr>
          <p:spPr>
            <a:xfrm>
              <a:off x="3696" y="2710"/>
              <a:ext cx="19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1299" name="Line 95"/>
            <p:cNvSpPr/>
            <p:nvPr/>
          </p:nvSpPr>
          <p:spPr>
            <a:xfrm flipV="1">
              <a:off x="3696" y="1318"/>
              <a:ext cx="0" cy="13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11300" name="Object 96"/>
            <p:cNvGraphicFramePr>
              <a:graphicFrameLocks noChangeAspect="1"/>
            </p:cNvGraphicFramePr>
            <p:nvPr/>
          </p:nvGraphicFramePr>
          <p:xfrm>
            <a:off x="3504" y="2537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31" imgW="215900" imgH="241300" progId="Equation.DSMT4">
                    <p:embed/>
                  </p:oleObj>
                </mc:Choice>
                <mc:Fallback>
                  <p:oleObj name="" r:id="rId31" imgW="215900" imgH="241300" progId="Equation.DSMT4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504" y="2537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1" name="Object 97"/>
            <p:cNvGraphicFramePr>
              <a:graphicFrameLocks noChangeAspect="1"/>
            </p:cNvGraphicFramePr>
            <p:nvPr/>
          </p:nvGraphicFramePr>
          <p:xfrm>
            <a:off x="2976" y="2928"/>
            <a:ext cx="156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33" imgW="254000" imgH="241300" progId="Equation.DSMT4">
                    <p:embed/>
                  </p:oleObj>
                </mc:Choice>
                <mc:Fallback>
                  <p:oleObj name="" r:id="rId33" imgW="254000" imgH="241300" progId="Equation.DSMT4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2976" y="2928"/>
                          <a:ext cx="156" cy="1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2" name="Object 98"/>
            <p:cNvGraphicFramePr>
              <a:graphicFrameLocks noChangeAspect="1"/>
            </p:cNvGraphicFramePr>
            <p:nvPr/>
          </p:nvGraphicFramePr>
          <p:xfrm>
            <a:off x="5424" y="2832"/>
            <a:ext cx="15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35" imgW="254000" imgH="317500" progId="Equation.DSMT4">
                    <p:embed/>
                  </p:oleObj>
                </mc:Choice>
                <mc:Fallback>
                  <p:oleObj name="" r:id="rId35" imgW="254000" imgH="317500" progId="Equation.DSMT4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5424" y="2832"/>
                          <a:ext cx="158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3" name="Line 127"/>
            <p:cNvSpPr/>
            <p:nvPr/>
          </p:nvSpPr>
          <p:spPr>
            <a:xfrm flipH="1">
              <a:off x="3072" y="2688"/>
              <a:ext cx="624" cy="432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11304" name="Object 128"/>
            <p:cNvGraphicFramePr>
              <a:graphicFrameLocks noChangeAspect="1"/>
            </p:cNvGraphicFramePr>
            <p:nvPr/>
          </p:nvGraphicFramePr>
          <p:xfrm>
            <a:off x="3504" y="1376"/>
            <a:ext cx="12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37" imgW="203200" imgH="254000" progId="Equation.DSMT4">
                    <p:embed/>
                  </p:oleObj>
                </mc:Choice>
                <mc:Fallback>
                  <p:oleObj name="" r:id="rId37" imgW="203200" imgH="254000" progId="Equation.DSMT4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3504" y="1376"/>
                          <a:ext cx="128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74" name="Object 130"/>
          <p:cNvGraphicFramePr>
            <a:graphicFrameLocks noChangeAspect="1"/>
          </p:cNvGraphicFramePr>
          <p:nvPr/>
        </p:nvGraphicFramePr>
        <p:xfrm>
          <a:off x="1042988" y="5902325"/>
          <a:ext cx="3822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39" imgW="3822700" imgH="673100" progId="Equation.DSMT4">
                  <p:embed/>
                </p:oleObj>
              </mc:Choice>
              <mc:Fallback>
                <p:oleObj name="" r:id="rId39" imgW="3822700" imgH="6731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042988" y="5902325"/>
                        <a:ext cx="38227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8267700" y="1774825"/>
            <a:ext cx="695325" cy="333375"/>
            <a:chOff x="13019" y="2794"/>
            <a:chExt cx="1096" cy="526"/>
          </a:xfrm>
        </p:grpSpPr>
        <p:sp>
          <p:nvSpPr>
            <p:cNvPr id="11307" name="Oval 104"/>
            <p:cNvSpPr/>
            <p:nvPr/>
          </p:nvSpPr>
          <p:spPr>
            <a:xfrm>
              <a:off x="13019" y="3018"/>
              <a:ext cx="120" cy="12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308" name="Object 13"/>
            <p:cNvGraphicFramePr>
              <a:graphicFrameLocks noChangeAspect="1"/>
            </p:cNvGraphicFramePr>
            <p:nvPr/>
          </p:nvGraphicFramePr>
          <p:xfrm>
            <a:off x="13481" y="2794"/>
            <a:ext cx="634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41" imgW="520700" imgH="431800" progId="Equation.DSMT4">
                    <p:embed/>
                  </p:oleObj>
                </mc:Choice>
                <mc:Fallback>
                  <p:oleObj name="" r:id="rId41" imgW="520700" imgH="431800" progId="Equation.DSMT4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13481" y="2794"/>
                          <a:ext cx="634" cy="5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6067425" y="3163888"/>
            <a:ext cx="395288" cy="444500"/>
            <a:chOff x="13169" y="2859"/>
            <a:chExt cx="622" cy="701"/>
          </a:xfrm>
        </p:grpSpPr>
        <p:sp>
          <p:nvSpPr>
            <p:cNvPr id="11310" name="Oval 104"/>
            <p:cNvSpPr/>
            <p:nvPr/>
          </p:nvSpPr>
          <p:spPr>
            <a:xfrm>
              <a:off x="13548" y="3440"/>
              <a:ext cx="120" cy="12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311" name="Object 13"/>
            <p:cNvGraphicFramePr>
              <a:graphicFrameLocks noChangeAspect="1"/>
            </p:cNvGraphicFramePr>
            <p:nvPr/>
          </p:nvGraphicFramePr>
          <p:xfrm>
            <a:off x="13169" y="2859"/>
            <a:ext cx="622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43" imgW="495300" imgH="431800" progId="Equation.DSMT4">
                    <p:embed/>
                  </p:oleObj>
                </mc:Choice>
                <mc:Fallback>
                  <p:oleObj name="" r:id="rId43" imgW="495300" imgH="431800" progId="Equation.DSMT4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13169" y="2859"/>
                          <a:ext cx="622" cy="5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" grpId="0"/>
      <p:bldP spid="6229" grpId="0"/>
      <p:bldP spid="6231" grpId="0"/>
      <p:bldP spid="6235" grpId="0"/>
      <p:bldP spid="62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6666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2290" name="Text Box 7"/>
          <p:cNvSpPr txBox="1"/>
          <p:nvPr/>
        </p:nvSpPr>
        <p:spPr>
          <a:xfrm>
            <a:off x="457200" y="395288"/>
            <a:ext cx="5638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</a:t>
            </a:r>
            <a:r>
              <a:rPr lang="zh-CN" altLang="en-US" sz="28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物体的质量分布在一块曲面</a:t>
            </a:r>
            <a:r>
              <a:rPr lang="en-US" altLang="zh-CN" sz="2800" b="1" i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8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</a:t>
            </a:r>
            <a:endParaRPr lang="zh-CN" altLang="en-US" sz="2800" b="1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2291" name="Object 11"/>
          <p:cNvGraphicFramePr>
            <a:graphicFrameLocks noChangeAspect="1"/>
          </p:cNvGraphicFramePr>
          <p:nvPr/>
        </p:nvGraphicFramePr>
        <p:xfrm>
          <a:off x="5651500" y="1785938"/>
          <a:ext cx="3278188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2600325" imgH="2809875" progId="Paint.Picture">
                  <p:embed/>
                </p:oleObj>
              </mc:Choice>
              <mc:Fallback>
                <p:oleObj name="" r:id="rId1" imgW="2600325" imgH="2809875" progId="Paint.Picture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51500" y="1785938"/>
                        <a:ext cx="3278188" cy="2173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12"/>
          <p:cNvSpPr txBox="1"/>
          <p:nvPr/>
        </p:nvSpPr>
        <p:spPr>
          <a:xfrm>
            <a:off x="536575" y="2247900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分割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1700213" y="2324100"/>
          <a:ext cx="264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2641600" imgH="431800" progId="Equation.DSMT4">
                  <p:embed/>
                </p:oleObj>
              </mc:Choice>
              <mc:Fallback>
                <p:oleObj name="" r:id="rId3" imgW="2641600" imgH="4318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0213" y="2324100"/>
                        <a:ext cx="2641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Text Box 14"/>
          <p:cNvSpPr txBox="1"/>
          <p:nvPr/>
        </p:nvSpPr>
        <p:spPr>
          <a:xfrm>
            <a:off x="536575" y="2857500"/>
            <a:ext cx="4800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近似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1770063" y="2895600"/>
          <a:ext cx="3060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5" imgW="3060700" imgH="495300" progId="Equation.DSMT4">
                  <p:embed/>
                </p:oleObj>
              </mc:Choice>
              <mc:Fallback>
                <p:oleObj name="" r:id="rId5" imgW="3060700" imgH="4953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0063" y="2895600"/>
                        <a:ext cx="30607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Object 16"/>
          <p:cNvGraphicFramePr>
            <a:graphicFrameLocks noChangeAspect="1"/>
          </p:cNvGraphicFramePr>
          <p:nvPr/>
        </p:nvGraphicFramePr>
        <p:xfrm>
          <a:off x="1731963" y="3505200"/>
          <a:ext cx="3644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7" imgW="3644900" imgH="495300" progId="Equation.DSMT4">
                  <p:embed/>
                </p:oleObj>
              </mc:Choice>
              <mc:Fallback>
                <p:oleObj name="" r:id="rId7" imgW="3644900" imgH="4953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31963" y="3505200"/>
                        <a:ext cx="36449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5" name="Text Box 17"/>
          <p:cNvSpPr txBox="1"/>
          <p:nvPr/>
        </p:nvSpPr>
        <p:spPr>
          <a:xfrm>
            <a:off x="511175" y="41529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求和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1687513" y="3924300"/>
          <a:ext cx="3467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9" imgW="3467100" imgH="1104900" progId="Equation.DSMT4">
                  <p:embed/>
                </p:oleObj>
              </mc:Choice>
              <mc:Fallback>
                <p:oleObj name="" r:id="rId9" imgW="3467100" imgH="11049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87513" y="3924300"/>
                        <a:ext cx="34671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7" name="Text Box 19"/>
          <p:cNvSpPr txBox="1"/>
          <p:nvPr/>
        </p:nvSpPr>
        <p:spPr>
          <a:xfrm>
            <a:off x="303213" y="5205413"/>
            <a:ext cx="16002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取极限</a:t>
            </a:r>
            <a:endParaRPr lang="zh-CN" altLang="en-US" sz="2800" b="1" dirty="0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1662113" y="4914900"/>
          <a:ext cx="4191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1" imgW="4191000" imgH="1104900" progId="Equation.DSMT4">
                  <p:embed/>
                </p:oleObj>
              </mc:Choice>
              <mc:Fallback>
                <p:oleObj name="" r:id="rId11" imgW="4191000" imgH="11049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62113" y="4914900"/>
                        <a:ext cx="41910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"/>
          <p:cNvGrpSpPr/>
          <p:nvPr/>
        </p:nvGrpSpPr>
        <p:grpSpPr>
          <a:xfrm>
            <a:off x="455613" y="1090613"/>
            <a:ext cx="8382000" cy="519112"/>
            <a:chOff x="240" y="720"/>
            <a:chExt cx="5280" cy="327"/>
          </a:xfrm>
        </p:grpSpPr>
        <p:sp>
          <p:nvSpPr>
            <p:cNvPr id="12302" name="Text Box 8"/>
            <p:cNvSpPr txBox="1"/>
            <p:nvPr/>
          </p:nvSpPr>
          <p:spPr>
            <a:xfrm>
              <a:off x="240" y="720"/>
              <a:ext cx="52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设其面密度为</a:t>
              </a:r>
              <a:r>
                <a:rPr lang="zh-CN" altLang="en-US" sz="2800" b="1" i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                                 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, 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点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M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在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S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上，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2303" name="Object 27"/>
            <p:cNvGraphicFramePr>
              <a:graphicFrameLocks noChangeAspect="1"/>
            </p:cNvGraphicFramePr>
            <p:nvPr/>
          </p:nvGraphicFramePr>
          <p:xfrm>
            <a:off x="1696" y="720"/>
            <a:ext cx="17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13" imgW="2794000" imgH="495300" progId="Equation.DSMT4">
                    <p:embed/>
                  </p:oleObj>
                </mc:Choice>
                <mc:Fallback>
                  <p:oleObj name="" r:id="rId13" imgW="2794000" imgH="495300" progId="Equation.DSMT4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696" y="720"/>
                          <a:ext cx="1760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0"/>
          <p:cNvGrpSpPr/>
          <p:nvPr/>
        </p:nvGrpSpPr>
        <p:grpSpPr>
          <a:xfrm>
            <a:off x="608013" y="1700213"/>
            <a:ext cx="5257800" cy="519112"/>
            <a:chOff x="336" y="1104"/>
            <a:chExt cx="3312" cy="327"/>
          </a:xfrm>
        </p:grpSpPr>
        <p:sp>
          <p:nvSpPr>
            <p:cNvPr id="12305" name="Text Box 9"/>
            <p:cNvSpPr txBox="1"/>
            <p:nvPr/>
          </p:nvSpPr>
          <p:spPr>
            <a:xfrm>
              <a:off x="336" y="1104"/>
              <a:ext cx="33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                  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且在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S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上连续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.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2306" name="Object 28"/>
            <p:cNvGraphicFramePr>
              <a:graphicFrameLocks noChangeAspect="1"/>
            </p:cNvGraphicFramePr>
            <p:nvPr/>
          </p:nvGraphicFramePr>
          <p:xfrm>
            <a:off x="336" y="1104"/>
            <a:ext cx="1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15" imgW="2005965" imgH="495300" progId="Equation.DSMT4">
                    <p:embed/>
                  </p:oleObj>
                </mc:Choice>
                <mc:Fallback>
                  <p:oleObj name="" r:id="rId15" imgW="2005965" imgH="495300" progId="Equation.DSMT4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36" y="1104"/>
                          <a:ext cx="1264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99" name="Object 31"/>
          <p:cNvGraphicFramePr>
            <a:graphicFrameLocks noChangeAspect="1"/>
          </p:cNvGraphicFramePr>
          <p:nvPr/>
        </p:nvGraphicFramePr>
        <p:xfrm>
          <a:off x="1058863" y="6156325"/>
          <a:ext cx="3924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7" imgW="3924300" imgH="381000" progId="Equation.DSMT4">
                  <p:embed/>
                </p:oleObj>
              </mc:Choice>
              <mc:Fallback>
                <p:oleObj name="" r:id="rId17" imgW="3924300" imgH="3810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58863" y="6156325"/>
                        <a:ext cx="39243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0" grpId="0"/>
      <p:bldP spid="7182" grpId="0"/>
      <p:bldP spid="7185" grpId="0"/>
      <p:bldP spid="71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6666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3314" name="Text Box 2"/>
          <p:cNvSpPr txBox="1"/>
          <p:nvPr/>
        </p:nvSpPr>
        <p:spPr>
          <a:xfrm>
            <a:off x="457200" y="533400"/>
            <a:ext cx="86106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二、多元数量值函数积分的概念</a:t>
            </a:r>
            <a:endParaRPr lang="zh-CN" altLang="en-US" sz="3200" b="1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315" name="Text Box 3"/>
          <p:cNvSpPr txBox="1"/>
          <p:nvPr/>
        </p:nvSpPr>
        <p:spPr>
          <a:xfrm>
            <a:off x="609600" y="1155700"/>
            <a:ext cx="8077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以上几个求物体质量问题在数学上可抽象出：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68" name="Text Box 6"/>
          <p:cNvSpPr txBox="1"/>
          <p:nvPr/>
        </p:nvSpPr>
        <p:spPr>
          <a:xfrm flipV="1">
            <a:off x="533400" y="2224088"/>
            <a:ext cx="8610600" cy="519112"/>
          </a:xfrm>
          <a:prstGeom prst="rect">
            <a:avLst/>
          </a:prstGeom>
          <a:noFill/>
          <a:ln w="9525">
            <a:noFill/>
          </a:ln>
        </p:spPr>
        <p:txBody>
          <a:bodyPr rot="108000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曲线 段，或者是一块平面区域、一块曲面、一个空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199" name="Text Box 7"/>
          <p:cNvSpPr txBox="1"/>
          <p:nvPr/>
        </p:nvSpPr>
        <p:spPr>
          <a:xfrm>
            <a:off x="533400" y="2755900"/>
            <a:ext cx="8534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间区域等），这个几何体是可以度量的（即它是可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457200" y="1689100"/>
            <a:ext cx="8686800" cy="522288"/>
            <a:chOff x="288" y="1104"/>
            <a:chExt cx="5472" cy="329"/>
          </a:xfrm>
        </p:grpSpPr>
        <p:sp>
          <p:nvSpPr>
            <p:cNvPr id="13319" name="Text Box 4"/>
            <p:cNvSpPr txBox="1"/>
            <p:nvPr/>
          </p:nvSpPr>
          <p:spPr>
            <a:xfrm>
              <a:off x="288" y="1104"/>
              <a:ext cx="547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定义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设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为一有界闭的几何形体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(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可以是直线段、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3320" name="Object 7"/>
            <p:cNvGraphicFramePr>
              <a:graphicFrameLocks noChangeAspect="1"/>
            </p:cNvGraphicFramePr>
            <p:nvPr/>
          </p:nvGraphicFramePr>
          <p:xfrm>
            <a:off x="1152" y="120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1" imgW="317500" imgH="292100" progId="Equation.DSMT4">
                    <p:embed/>
                  </p:oleObj>
                </mc:Choice>
                <mc:Fallback>
                  <p:oleObj name="" r:id="rId1" imgW="317500" imgH="292100" progId="Equation.DSMT4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52" y="120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9"/>
          <p:cNvGrpSpPr/>
          <p:nvPr/>
        </p:nvGrpSpPr>
        <p:grpSpPr>
          <a:xfrm>
            <a:off x="533400" y="3303588"/>
            <a:ext cx="8382000" cy="519112"/>
            <a:chOff x="336" y="2121"/>
            <a:chExt cx="5280" cy="327"/>
          </a:xfrm>
        </p:grpSpPr>
        <p:sp>
          <p:nvSpPr>
            <p:cNvPr id="13322" name="Text Box 8"/>
            <p:cNvSpPr txBox="1"/>
            <p:nvPr/>
          </p:nvSpPr>
          <p:spPr>
            <a:xfrm>
              <a:off x="336" y="2121"/>
              <a:ext cx="52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求长的，可求面积和体积的），在</a:t>
              </a:r>
              <a:r>
                <a:rPr lang="zh-CN" altLang="en-US" sz="2800" b="1" i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上定义了一个</a:t>
              </a:r>
              <a:endParaRPr lang="zh-CN" altLang="en-US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3323" name="Object 6"/>
            <p:cNvGraphicFramePr>
              <a:graphicFrameLocks noChangeAspect="1"/>
            </p:cNvGraphicFramePr>
            <p:nvPr/>
          </p:nvGraphicFramePr>
          <p:xfrm>
            <a:off x="3832" y="2168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3" imgW="317500" imgH="292100" progId="Equation.DSMT4">
                    <p:embed/>
                  </p:oleObj>
                </mc:Choice>
                <mc:Fallback>
                  <p:oleObj name="" r:id="rId3" imgW="317500" imgH="292100" progId="Equation.DSMT4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32" y="2168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1"/>
          <p:cNvGrpSpPr/>
          <p:nvPr/>
        </p:nvGrpSpPr>
        <p:grpSpPr>
          <a:xfrm>
            <a:off x="533400" y="3836988"/>
            <a:ext cx="8610600" cy="519112"/>
            <a:chOff x="336" y="2496"/>
            <a:chExt cx="5424" cy="327"/>
          </a:xfrm>
        </p:grpSpPr>
        <p:sp>
          <p:nvSpPr>
            <p:cNvPr id="13325" name="Text Box 9"/>
            <p:cNvSpPr txBox="1"/>
            <p:nvPr/>
          </p:nvSpPr>
          <p:spPr>
            <a:xfrm>
              <a:off x="336" y="2496"/>
              <a:ext cx="54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有界函数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f 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M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)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,             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.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将此几何形体    任意分割成</a:t>
              </a:r>
              <a:endParaRPr lang="zh-CN" altLang="en-US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3326" name="Object 4"/>
            <p:cNvGraphicFramePr>
              <a:graphicFrameLocks noChangeAspect="1"/>
            </p:cNvGraphicFramePr>
            <p:nvPr/>
          </p:nvGraphicFramePr>
          <p:xfrm>
            <a:off x="1920" y="2592"/>
            <a:ext cx="66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5" imgW="1054100" imgH="292100" progId="Equation.DSMT4">
                    <p:embed/>
                  </p:oleObj>
                </mc:Choice>
                <mc:Fallback>
                  <p:oleObj name="" r:id="rId5" imgW="1054100" imgH="292100" progId="Equation.DSMT4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20" y="2592"/>
                          <a:ext cx="664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7" name="Object 5"/>
            <p:cNvGraphicFramePr>
              <a:graphicFrameLocks noChangeAspect="1"/>
            </p:cNvGraphicFramePr>
            <p:nvPr/>
          </p:nvGraphicFramePr>
          <p:xfrm>
            <a:off x="4072" y="2552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7" imgW="317500" imgH="292100" progId="Equation.DSMT4">
                    <p:embed/>
                  </p:oleObj>
                </mc:Choice>
                <mc:Fallback>
                  <p:oleObj name="" r:id="rId7" imgW="317500" imgH="292100" progId="Equation.DSMT4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72" y="2552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4"/>
          <p:cNvGrpSpPr/>
          <p:nvPr/>
        </p:nvGrpSpPr>
        <p:grpSpPr>
          <a:xfrm>
            <a:off x="558800" y="4432300"/>
            <a:ext cx="4013200" cy="519113"/>
            <a:chOff x="336" y="2888"/>
            <a:chExt cx="2528" cy="327"/>
          </a:xfrm>
        </p:grpSpPr>
        <p:sp>
          <p:nvSpPr>
            <p:cNvPr id="13329" name="Text Box 11"/>
            <p:cNvSpPr txBox="1"/>
            <p:nvPr/>
          </p:nvSpPr>
          <p:spPr>
            <a:xfrm>
              <a:off x="336" y="2888"/>
              <a:ext cx="100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n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个小块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3330" name="Object 3"/>
            <p:cNvGraphicFramePr>
              <a:graphicFrameLocks noChangeAspect="1"/>
            </p:cNvGraphicFramePr>
            <p:nvPr/>
          </p:nvGraphicFramePr>
          <p:xfrm>
            <a:off x="1248" y="2928"/>
            <a:ext cx="16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8" imgW="2565400" imgH="431800" progId="Equation.DSMT4">
                    <p:embed/>
                  </p:oleObj>
                </mc:Choice>
                <mc:Fallback>
                  <p:oleObj name="" r:id="rId8" imgW="2565400" imgH="431800" progId="Equation.DSMT4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248" y="2928"/>
                          <a:ext cx="1616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840" name="Object 0"/>
          <p:cNvGraphicFramePr>
            <a:graphicFrameLocks noChangeAspect="1"/>
          </p:cNvGraphicFramePr>
          <p:nvPr/>
        </p:nvGraphicFramePr>
        <p:xfrm>
          <a:off x="4673600" y="4495800"/>
          <a:ext cx="325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0" imgW="3251200" imgH="444500" progId="Equation.DSMT4">
                  <p:embed/>
                </p:oleObj>
              </mc:Choice>
              <mc:Fallback>
                <p:oleObj name="" r:id="rId10" imgW="3251200" imgH="4445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73600" y="4495800"/>
                        <a:ext cx="3251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1" name="Object 1"/>
          <p:cNvGraphicFramePr>
            <a:graphicFrameLocks noChangeAspect="1"/>
          </p:cNvGraphicFramePr>
          <p:nvPr/>
        </p:nvGraphicFramePr>
        <p:xfrm>
          <a:off x="609600" y="5041900"/>
          <a:ext cx="739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2" imgW="7391400" imgH="457200" progId="Equation.DSMT4">
                  <p:embed/>
                </p:oleObj>
              </mc:Choice>
              <mc:Fallback>
                <p:oleObj name="" r:id="rId12" imgW="7391400" imgH="4572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9600" y="5041900"/>
                        <a:ext cx="7391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673100" y="5575300"/>
          <a:ext cx="344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4" imgW="3441700" imgH="444500" progId="Equation.DSMT4">
                  <p:embed/>
                </p:oleObj>
              </mc:Choice>
              <mc:Fallback>
                <p:oleObj name="" r:id="rId14" imgW="3441700" imgH="4445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73100" y="5575300"/>
                        <a:ext cx="3441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24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8199" grpId="0"/>
    </p:bldLst>
  </p:timing>
</p:sld>
</file>

<file path=ppt/tags/tag1.xml><?xml version="1.0" encoding="utf-8"?>
<p:tagLst xmlns:p="http://schemas.openxmlformats.org/presentationml/2006/main">
  <p:tag name="commondata" val="eyJoZGlkIjoiM2NiOWIwMDAxNTFmOTQyMzZlYjAzNDgyY2Y0NTk3ZjgifQ=="/>
</p:tagLst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0000" tIns="46800" rIns="90000" bIns="4680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0000" tIns="46800" rIns="90000" bIns="4680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0000" tIns="46800" rIns="90000" bIns="4680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0000" tIns="46800" rIns="90000" bIns="4680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0</TotalTime>
  <Words>1736</Words>
  <Application>WPS 演示</Application>
  <PresentationFormat>全屏显示(4:3)</PresentationFormat>
  <Paragraphs>237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166</vt:i4>
      </vt:variant>
      <vt:variant>
        <vt:lpstr>幻灯片标题</vt:lpstr>
      </vt:variant>
      <vt:variant>
        <vt:i4>23</vt:i4>
      </vt:variant>
    </vt:vector>
  </HeadingPairs>
  <TitlesOfParts>
    <vt:vector size="205" baseType="lpstr">
      <vt:lpstr>Arial</vt:lpstr>
      <vt:lpstr>宋体</vt:lpstr>
      <vt:lpstr>Wingdings</vt:lpstr>
      <vt:lpstr>Times New Roman</vt:lpstr>
      <vt:lpstr>等线</vt:lpstr>
      <vt:lpstr>黑体</vt:lpstr>
      <vt:lpstr>Math1</vt:lpstr>
      <vt:lpstr>Segoe Print</vt:lpstr>
      <vt:lpstr>Symbol</vt:lpstr>
      <vt:lpstr>MT Symbol</vt:lpstr>
      <vt:lpstr>Symbol</vt:lpstr>
      <vt:lpstr>微软雅黑</vt:lpstr>
      <vt:lpstr>Arial Unicode MS</vt:lpstr>
      <vt:lpstr>Calibri</vt:lpstr>
      <vt:lpstr>Soaring</vt:lpstr>
      <vt:lpstr>1_Soaring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傅英定</dc:creator>
  <cp:lastModifiedBy>想你</cp:lastModifiedBy>
  <cp:revision>64</cp:revision>
  <dcterms:created xsi:type="dcterms:W3CDTF">2021-02-06T08:58:39Z</dcterms:created>
  <dcterms:modified xsi:type="dcterms:W3CDTF">2024-01-31T02:28:03Z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63D3A0960D6B48EEAA7A126C47E1C78F_13</vt:lpwstr>
  </property>
</Properties>
</file>