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14" r:id="rId5"/>
    <p:sldId id="257" r:id="rId6"/>
    <p:sldId id="258" r:id="rId7"/>
    <p:sldId id="260" r:id="rId8"/>
    <p:sldId id="275" r:id="rId9"/>
    <p:sldId id="274" r:id="rId10"/>
    <p:sldId id="263" r:id="rId11"/>
    <p:sldId id="265" r:id="rId12"/>
    <p:sldId id="266" r:id="rId13"/>
    <p:sldId id="268" r:id="rId14"/>
    <p:sldId id="269" r:id="rId15"/>
    <p:sldId id="272" r:id="rId16"/>
    <p:sldId id="273" r:id="rId17"/>
    <p:sldId id="299" r:id="rId18"/>
    <p:sldId id="284" r:id="rId19"/>
    <p:sldId id="287" r:id="rId20"/>
    <p:sldId id="300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0" r:id="rId29"/>
    <p:sldId id="312" r:id="rId30"/>
    <p:sldId id="313" r:id="rId31"/>
    <p:sldId id="317" r:id="rId32"/>
    <p:sldId id="319" r:id="rId33"/>
    <p:sldId id="346" r:id="rId34"/>
    <p:sldId id="316" r:id="rId35"/>
    <p:sldId id="315" r:id="rId36"/>
    <p:sldId id="318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30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66FF33"/>
    <a:srgbClr val="FF3300"/>
    <a:srgbClr val="0000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9457"/>
    <p:restoredTop sz="86412"/>
  </p:normalViewPr>
  <p:slideViewPr>
    <p:cSldViewPr showGuides="1">
      <p:cViewPr varScale="1">
        <p:scale>
          <a:sx n="130" d="100"/>
          <a:sy n="130" d="100"/>
        </p:scale>
        <p:origin x="858" y="126"/>
      </p:cViewPr>
      <p:guideLst>
        <p:guide orient="horz" pos="2162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5" d="100"/>
        <a:sy n="25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5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png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png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png"/><Relationship Id="rId4" Type="http://schemas.openxmlformats.org/officeDocument/2006/relationships/image" Target="../media/image71.wmf"/><Relationship Id="rId3" Type="http://schemas.openxmlformats.org/officeDocument/2006/relationships/image" Target="../media/image70.png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png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png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png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png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png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png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1.png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png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png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png"/><Relationship Id="rId16" Type="http://schemas.openxmlformats.org/officeDocument/2006/relationships/image" Target="../media/image158.wmf"/><Relationship Id="rId15" Type="http://schemas.openxmlformats.org/officeDocument/2006/relationships/image" Target="../media/image157.wmf"/><Relationship Id="rId14" Type="http://schemas.openxmlformats.org/officeDocument/2006/relationships/image" Target="../media/image156.wmf"/><Relationship Id="rId13" Type="http://schemas.openxmlformats.org/officeDocument/2006/relationships/image" Target="../media/image155.w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wmf"/><Relationship Id="rId1" Type="http://schemas.openxmlformats.org/officeDocument/2006/relationships/image" Target="../media/image143.jpeg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png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0" Type="http://schemas.openxmlformats.org/officeDocument/2006/relationships/image" Target="../media/image168.wmf"/><Relationship Id="rId1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2.png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44.wmf"/><Relationship Id="rId1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77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3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png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78.wmf"/><Relationship Id="rId10" Type="http://schemas.openxmlformats.org/officeDocument/2006/relationships/image" Target="../media/image189.wmf"/><Relationship Id="rId1" Type="http://schemas.openxmlformats.org/officeDocument/2006/relationships/image" Target="../media/image184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94.emf"/><Relationship Id="rId4" Type="http://schemas.openxmlformats.org/officeDocument/2006/relationships/image" Target="../media/image193.png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0" Type="http://schemas.openxmlformats.org/officeDocument/2006/relationships/image" Target="../media/image197.wmf"/><Relationship Id="rId1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7" Type="http://schemas.openxmlformats.org/officeDocument/2006/relationships/image" Target="../media/image39.wmf"/><Relationship Id="rId16" Type="http://schemas.openxmlformats.org/officeDocument/2006/relationships/image" Target="../media/image38.wmf"/><Relationship Id="rId15" Type="http://schemas.openxmlformats.org/officeDocument/2006/relationships/image" Target="../media/image37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00007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780" y="0"/>
                </a:cxn>
                <a:cxn ang="0">
                  <a:pos x="4237" y="3342"/>
                </a:cxn>
                <a:cxn ang="0">
                  <a:pos x="780" y="0"/>
                </a:cxn>
                <a:cxn ang="0">
                  <a:pos x="4237" y="3342"/>
                </a:cxn>
                <a:cxn ang="0">
                  <a:pos x="0" y="3342"/>
                </a:cxn>
                <a:cxn ang="0">
                  <a:pos x="780" y="0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 sz="14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 baseline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0EDE5A-0EFC-4549-9F49-5C8B51C1F4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00007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780" y="0"/>
                </a:cxn>
                <a:cxn ang="0">
                  <a:pos x="4237" y="3342"/>
                </a:cxn>
                <a:cxn ang="0">
                  <a:pos x="780" y="0"/>
                </a:cxn>
                <a:cxn ang="0">
                  <a:pos x="4237" y="3342"/>
                </a:cxn>
                <a:cxn ang="0">
                  <a:pos x="0" y="3342"/>
                </a:cxn>
                <a:cxn ang="0">
                  <a:pos x="780" y="0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 sz="14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 baseline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 baseline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C0D1D8-6F95-4002-B563-62C90A59527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7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7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5.png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5.png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6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5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png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0.png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2.png"/><Relationship Id="rId1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5.png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oleObject" Target="../embeddings/oleObject88.bin"/><Relationship Id="rId7" Type="http://schemas.openxmlformats.org/officeDocument/2006/relationships/image" Target="../media/image85.wmf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6.bin"/><Relationship Id="rId3" Type="http://schemas.openxmlformats.org/officeDocument/2006/relationships/image" Target="../media/image83.png"/><Relationship Id="rId2" Type="http://schemas.openxmlformats.org/officeDocument/2006/relationships/oleObject" Target="../embeddings/oleObject85.bin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8.wmf"/><Relationship Id="rId12" Type="http://schemas.openxmlformats.org/officeDocument/2006/relationships/oleObject" Target="../embeddings/oleObject90.bin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89.bin"/><Relationship Id="rId1" Type="http://schemas.openxmlformats.org/officeDocument/2006/relationships/image" Target="../media/image8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9.png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8.png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5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2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1.png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8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6.png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9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7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1.png"/><Relationship Id="rId1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2.e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8.png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3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8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13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2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41.png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3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oleObject" Target="../embeddings/oleObject149.bin"/><Relationship Id="rId7" Type="http://schemas.openxmlformats.org/officeDocument/2006/relationships/image" Target="../media/image146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47.bin"/><Relationship Id="rId36" Type="http://schemas.openxmlformats.org/officeDocument/2006/relationships/vmlDrawing" Target="../drawings/vmlDrawing25.vml"/><Relationship Id="rId35" Type="http://schemas.openxmlformats.org/officeDocument/2006/relationships/slideLayout" Target="../slideLayouts/slideLayout7.xml"/><Relationship Id="rId34" Type="http://schemas.openxmlformats.org/officeDocument/2006/relationships/oleObject" Target="../embeddings/oleObject163.bin"/><Relationship Id="rId33" Type="http://schemas.openxmlformats.org/officeDocument/2006/relationships/image" Target="../media/image158.wmf"/><Relationship Id="rId32" Type="http://schemas.openxmlformats.org/officeDocument/2006/relationships/oleObject" Target="../embeddings/oleObject162.bin"/><Relationship Id="rId31" Type="http://schemas.openxmlformats.org/officeDocument/2006/relationships/image" Target="../media/image157.wmf"/><Relationship Id="rId30" Type="http://schemas.openxmlformats.org/officeDocument/2006/relationships/oleObject" Target="../embeddings/oleObject161.bin"/><Relationship Id="rId3" Type="http://schemas.openxmlformats.org/officeDocument/2006/relationships/image" Target="../media/image144.png"/><Relationship Id="rId29" Type="http://schemas.openxmlformats.org/officeDocument/2006/relationships/image" Target="../media/image156.wmf"/><Relationship Id="rId28" Type="http://schemas.openxmlformats.org/officeDocument/2006/relationships/oleObject" Target="../embeddings/oleObject160.bin"/><Relationship Id="rId27" Type="http://schemas.openxmlformats.org/officeDocument/2006/relationships/image" Target="../media/image155.wmf"/><Relationship Id="rId26" Type="http://schemas.openxmlformats.org/officeDocument/2006/relationships/oleObject" Target="../embeddings/oleObject159.bin"/><Relationship Id="rId25" Type="http://schemas.openxmlformats.org/officeDocument/2006/relationships/oleObject" Target="../embeddings/oleObject158.bin"/><Relationship Id="rId24" Type="http://schemas.openxmlformats.org/officeDocument/2006/relationships/oleObject" Target="../embeddings/oleObject157.bin"/><Relationship Id="rId23" Type="http://schemas.openxmlformats.org/officeDocument/2006/relationships/image" Target="../media/image154.wmf"/><Relationship Id="rId22" Type="http://schemas.openxmlformats.org/officeDocument/2006/relationships/oleObject" Target="../embeddings/oleObject156.bin"/><Relationship Id="rId21" Type="http://schemas.openxmlformats.org/officeDocument/2006/relationships/image" Target="../media/image153.wmf"/><Relationship Id="rId20" Type="http://schemas.openxmlformats.org/officeDocument/2006/relationships/oleObject" Target="../embeddings/oleObject155.bin"/><Relationship Id="rId2" Type="http://schemas.openxmlformats.org/officeDocument/2006/relationships/oleObject" Target="../embeddings/oleObject146.bin"/><Relationship Id="rId19" Type="http://schemas.openxmlformats.org/officeDocument/2006/relationships/image" Target="../media/image152.wmf"/><Relationship Id="rId18" Type="http://schemas.openxmlformats.org/officeDocument/2006/relationships/oleObject" Target="../embeddings/oleObject154.bin"/><Relationship Id="rId17" Type="http://schemas.openxmlformats.org/officeDocument/2006/relationships/image" Target="../media/image151.wmf"/><Relationship Id="rId16" Type="http://schemas.openxmlformats.org/officeDocument/2006/relationships/oleObject" Target="../embeddings/oleObject153.bin"/><Relationship Id="rId15" Type="http://schemas.openxmlformats.org/officeDocument/2006/relationships/image" Target="../media/image150.wmf"/><Relationship Id="rId14" Type="http://schemas.openxmlformats.org/officeDocument/2006/relationships/oleObject" Target="../embeddings/oleObject152.bin"/><Relationship Id="rId13" Type="http://schemas.openxmlformats.org/officeDocument/2006/relationships/image" Target="../media/image149.wmf"/><Relationship Id="rId12" Type="http://schemas.openxmlformats.org/officeDocument/2006/relationships/oleObject" Target="../embeddings/oleObject151.bin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50.bin"/><Relationship Id="rId1" Type="http://schemas.openxmlformats.org/officeDocument/2006/relationships/image" Target="../media/image143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62.png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65.bin"/><Relationship Id="rId23" Type="http://schemas.openxmlformats.org/officeDocument/2006/relationships/vmlDrawing" Target="../drawings/vmlDrawing2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8.wmf"/><Relationship Id="rId20" Type="http://schemas.openxmlformats.org/officeDocument/2006/relationships/oleObject" Target="../embeddings/oleObject174.bin"/><Relationship Id="rId2" Type="http://schemas.openxmlformats.org/officeDocument/2006/relationships/image" Target="../media/image159.wmf"/><Relationship Id="rId19" Type="http://schemas.openxmlformats.org/officeDocument/2006/relationships/image" Target="../media/image167.wmf"/><Relationship Id="rId18" Type="http://schemas.openxmlformats.org/officeDocument/2006/relationships/oleObject" Target="../embeddings/oleObject173.bin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165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64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76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5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74.wmf"/><Relationship Id="rId2" Type="http://schemas.openxmlformats.org/officeDocument/2006/relationships/image" Target="../media/image162.png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73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72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7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76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8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7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90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78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9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200.bin"/><Relationship Id="rId23" Type="http://schemas.openxmlformats.org/officeDocument/2006/relationships/vmlDrawing" Target="../drawings/vmlDrawing31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89.wmf"/><Relationship Id="rId20" Type="http://schemas.openxmlformats.org/officeDocument/2006/relationships/oleObject" Target="../embeddings/oleObject209.bin"/><Relationship Id="rId2" Type="http://schemas.openxmlformats.org/officeDocument/2006/relationships/image" Target="../media/image184.wmf"/><Relationship Id="rId19" Type="http://schemas.openxmlformats.org/officeDocument/2006/relationships/image" Target="../media/image188.png"/><Relationship Id="rId18" Type="http://schemas.openxmlformats.org/officeDocument/2006/relationships/oleObject" Target="../embeddings/oleObject208.bin"/><Relationship Id="rId17" Type="http://schemas.openxmlformats.org/officeDocument/2006/relationships/image" Target="../media/image181.wmf"/><Relationship Id="rId16" Type="http://schemas.openxmlformats.org/officeDocument/2006/relationships/oleObject" Target="../embeddings/oleObject207.bin"/><Relationship Id="rId15" Type="http://schemas.openxmlformats.org/officeDocument/2006/relationships/image" Target="../media/image180.wmf"/><Relationship Id="rId14" Type="http://schemas.openxmlformats.org/officeDocument/2006/relationships/oleObject" Target="../embeddings/oleObject206.bin"/><Relationship Id="rId13" Type="http://schemas.openxmlformats.org/officeDocument/2006/relationships/image" Target="../media/image179.wmf"/><Relationship Id="rId12" Type="http://schemas.openxmlformats.org/officeDocument/2006/relationships/oleObject" Target="../embeddings/oleObject205.bin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9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93.png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11.bin"/><Relationship Id="rId22" Type="http://schemas.openxmlformats.org/officeDocument/2006/relationships/vmlDrawing" Target="../drawings/vmlDrawing32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97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94.emf"/><Relationship Id="rId1" Type="http://schemas.openxmlformats.org/officeDocument/2006/relationships/oleObject" Target="../embeddings/oleObject21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9" Type="http://schemas.openxmlformats.org/officeDocument/2006/relationships/vmlDrawing" Target="../drawings/vmlDrawing3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10.wmf"/><Relationship Id="rId46" Type="http://schemas.openxmlformats.org/officeDocument/2006/relationships/oleObject" Target="../embeddings/oleObject11.bin"/><Relationship Id="rId45" Type="http://schemas.openxmlformats.org/officeDocument/2006/relationships/tags" Target="../tags/tag50.xml"/><Relationship Id="rId44" Type="http://schemas.openxmlformats.org/officeDocument/2006/relationships/image" Target="../media/image9.wmf"/><Relationship Id="rId43" Type="http://schemas.openxmlformats.org/officeDocument/2006/relationships/oleObject" Target="../embeddings/oleObject10.bin"/><Relationship Id="rId42" Type="http://schemas.openxmlformats.org/officeDocument/2006/relationships/tags" Target="../tags/tag49.xml"/><Relationship Id="rId41" Type="http://schemas.openxmlformats.org/officeDocument/2006/relationships/tags" Target="../tags/tag48.xml"/><Relationship Id="rId40" Type="http://schemas.openxmlformats.org/officeDocument/2006/relationships/tags" Target="../tags/tag47.xml"/><Relationship Id="rId4" Type="http://schemas.openxmlformats.org/officeDocument/2006/relationships/image" Target="../media/image5.wmf"/><Relationship Id="rId39" Type="http://schemas.openxmlformats.org/officeDocument/2006/relationships/tags" Target="../tags/tag46.xml"/><Relationship Id="rId38" Type="http://schemas.openxmlformats.org/officeDocument/2006/relationships/tags" Target="../tags/tag45.xml"/><Relationship Id="rId37" Type="http://schemas.openxmlformats.org/officeDocument/2006/relationships/tags" Target="../tags/tag44.xml"/><Relationship Id="rId36" Type="http://schemas.openxmlformats.org/officeDocument/2006/relationships/tags" Target="../tags/tag43.xml"/><Relationship Id="rId35" Type="http://schemas.openxmlformats.org/officeDocument/2006/relationships/tags" Target="../tags/tag42.xml"/><Relationship Id="rId34" Type="http://schemas.openxmlformats.org/officeDocument/2006/relationships/tags" Target="../tags/tag41.xml"/><Relationship Id="rId33" Type="http://schemas.openxmlformats.org/officeDocument/2006/relationships/image" Target="../media/image8.wmf"/><Relationship Id="rId32" Type="http://schemas.openxmlformats.org/officeDocument/2006/relationships/oleObject" Target="../embeddings/oleObject9.bin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oleObject" Target="../embeddings/oleObject5.bin"/><Relationship Id="rId29" Type="http://schemas.openxmlformats.org/officeDocument/2006/relationships/image" Target="../media/image7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38.xml"/><Relationship Id="rId26" Type="http://schemas.openxmlformats.org/officeDocument/2006/relationships/tags" Target="../tags/tag37.xml"/><Relationship Id="rId25" Type="http://schemas.openxmlformats.org/officeDocument/2006/relationships/tags" Target="../tags/tag36.xml"/><Relationship Id="rId24" Type="http://schemas.openxmlformats.org/officeDocument/2006/relationships/tags" Target="../tags/tag35.xml"/><Relationship Id="rId23" Type="http://schemas.openxmlformats.org/officeDocument/2006/relationships/tags" Target="../tags/tag34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image" Target="../media/image4.wmf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5" Type="http://schemas.openxmlformats.org/officeDocument/2006/relationships/vmlDrawing" Target="../drawings/vmlDrawing4.v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81.xml"/><Relationship Id="rId42" Type="http://schemas.openxmlformats.org/officeDocument/2006/relationships/tags" Target="../tags/tag80.xml"/><Relationship Id="rId41" Type="http://schemas.openxmlformats.org/officeDocument/2006/relationships/image" Target="../media/image16.wmf"/><Relationship Id="rId40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39" Type="http://schemas.openxmlformats.org/officeDocument/2006/relationships/tags" Target="../tags/tag79.xml"/><Relationship Id="rId38" Type="http://schemas.openxmlformats.org/officeDocument/2006/relationships/image" Target="../media/image15.wmf"/><Relationship Id="rId37" Type="http://schemas.openxmlformats.org/officeDocument/2006/relationships/oleObject" Target="../embeddings/oleObject16.bin"/><Relationship Id="rId36" Type="http://schemas.openxmlformats.org/officeDocument/2006/relationships/tags" Target="../tags/tag78.xml"/><Relationship Id="rId35" Type="http://schemas.openxmlformats.org/officeDocument/2006/relationships/tags" Target="../tags/tag77.xml"/><Relationship Id="rId34" Type="http://schemas.openxmlformats.org/officeDocument/2006/relationships/tags" Target="../tags/tag76.xml"/><Relationship Id="rId33" Type="http://schemas.openxmlformats.org/officeDocument/2006/relationships/tags" Target="../tags/tag75.xml"/><Relationship Id="rId32" Type="http://schemas.openxmlformats.org/officeDocument/2006/relationships/tags" Target="../tags/tag74.xml"/><Relationship Id="rId31" Type="http://schemas.openxmlformats.org/officeDocument/2006/relationships/tags" Target="../tags/tag73.xml"/><Relationship Id="rId30" Type="http://schemas.openxmlformats.org/officeDocument/2006/relationships/tags" Target="../tags/tag72.xml"/><Relationship Id="rId3" Type="http://schemas.openxmlformats.org/officeDocument/2006/relationships/oleObject" Target="../embeddings/oleObject13.bin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5.bin"/><Relationship Id="rId22" Type="http://schemas.openxmlformats.org/officeDocument/2006/relationships/tags" Target="../tags/tag66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11.wmf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113.xml"/><Relationship Id="rId43" Type="http://schemas.openxmlformats.org/officeDocument/2006/relationships/tags" Target="../tags/tag112.xml"/><Relationship Id="rId42" Type="http://schemas.openxmlformats.org/officeDocument/2006/relationships/image" Target="../media/image22.wmf"/><Relationship Id="rId41" Type="http://schemas.openxmlformats.org/officeDocument/2006/relationships/oleObject" Target="../embeddings/oleObject23.bin"/><Relationship Id="rId40" Type="http://schemas.openxmlformats.org/officeDocument/2006/relationships/tags" Target="../tags/tag111.xml"/><Relationship Id="rId4" Type="http://schemas.openxmlformats.org/officeDocument/2006/relationships/image" Target="../media/image18.wmf"/><Relationship Id="rId39" Type="http://schemas.openxmlformats.org/officeDocument/2006/relationships/tags" Target="../tags/tag110.xml"/><Relationship Id="rId38" Type="http://schemas.openxmlformats.org/officeDocument/2006/relationships/tags" Target="../tags/tag109.xml"/><Relationship Id="rId37" Type="http://schemas.openxmlformats.org/officeDocument/2006/relationships/tags" Target="../tags/tag108.xml"/><Relationship Id="rId36" Type="http://schemas.openxmlformats.org/officeDocument/2006/relationships/tags" Target="../tags/tag107.xml"/><Relationship Id="rId35" Type="http://schemas.openxmlformats.org/officeDocument/2006/relationships/image" Target="../media/image21.wmf"/><Relationship Id="rId34" Type="http://schemas.openxmlformats.org/officeDocument/2006/relationships/oleObject" Target="../embeddings/oleObject22.bin"/><Relationship Id="rId33" Type="http://schemas.openxmlformats.org/officeDocument/2006/relationships/tags" Target="../tags/tag106.xml"/><Relationship Id="rId32" Type="http://schemas.openxmlformats.org/officeDocument/2006/relationships/tags" Target="../tags/tag105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oleObject" Target="../embeddings/oleObject19.bin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21.bin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image" Target="../media/image17.wmf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6.wmf"/><Relationship Id="rId74" Type="http://schemas.openxmlformats.org/officeDocument/2006/relationships/vmlDrawing" Target="../drawings/vmlDrawing6.vml"/><Relationship Id="rId73" Type="http://schemas.openxmlformats.org/officeDocument/2006/relationships/slideLayout" Target="../slideLayouts/slideLayout7.xml"/><Relationship Id="rId72" Type="http://schemas.openxmlformats.org/officeDocument/2006/relationships/tags" Target="../tags/tag151.xml"/><Relationship Id="rId71" Type="http://schemas.openxmlformats.org/officeDocument/2006/relationships/tags" Target="../tags/tag150.xml"/><Relationship Id="rId70" Type="http://schemas.openxmlformats.org/officeDocument/2006/relationships/tags" Target="../tags/tag149.xml"/><Relationship Id="rId7" Type="http://schemas.openxmlformats.org/officeDocument/2006/relationships/oleObject" Target="../embeddings/oleObject27.bin"/><Relationship Id="rId69" Type="http://schemas.openxmlformats.org/officeDocument/2006/relationships/tags" Target="../tags/tag148.xml"/><Relationship Id="rId68" Type="http://schemas.openxmlformats.org/officeDocument/2006/relationships/image" Target="../media/image39.wmf"/><Relationship Id="rId67" Type="http://schemas.openxmlformats.org/officeDocument/2006/relationships/oleObject" Target="../embeddings/oleObject40.bin"/><Relationship Id="rId66" Type="http://schemas.openxmlformats.org/officeDocument/2006/relationships/tags" Target="../tags/tag147.xml"/><Relationship Id="rId65" Type="http://schemas.openxmlformats.org/officeDocument/2006/relationships/image" Target="../media/image38.wmf"/><Relationship Id="rId64" Type="http://schemas.openxmlformats.org/officeDocument/2006/relationships/oleObject" Target="../embeddings/oleObject39.bin"/><Relationship Id="rId63" Type="http://schemas.openxmlformats.org/officeDocument/2006/relationships/tags" Target="../tags/tag146.xml"/><Relationship Id="rId62" Type="http://schemas.openxmlformats.org/officeDocument/2006/relationships/image" Target="../media/image37.wmf"/><Relationship Id="rId61" Type="http://schemas.openxmlformats.org/officeDocument/2006/relationships/oleObject" Target="../embeddings/oleObject38.bin"/><Relationship Id="rId60" Type="http://schemas.openxmlformats.org/officeDocument/2006/relationships/tags" Target="../tags/tag145.xml"/><Relationship Id="rId6" Type="http://schemas.openxmlformats.org/officeDocument/2006/relationships/image" Target="../media/image25.wmf"/><Relationship Id="rId59" Type="http://schemas.openxmlformats.org/officeDocument/2006/relationships/image" Target="../media/image36.wmf"/><Relationship Id="rId58" Type="http://schemas.openxmlformats.org/officeDocument/2006/relationships/oleObject" Target="../embeddings/oleObject37.bin"/><Relationship Id="rId57" Type="http://schemas.openxmlformats.org/officeDocument/2006/relationships/tags" Target="../tags/tag144.xml"/><Relationship Id="rId56" Type="http://schemas.openxmlformats.org/officeDocument/2006/relationships/image" Target="../media/image35.wmf"/><Relationship Id="rId55" Type="http://schemas.openxmlformats.org/officeDocument/2006/relationships/oleObject" Target="../embeddings/oleObject36.bin"/><Relationship Id="rId54" Type="http://schemas.openxmlformats.org/officeDocument/2006/relationships/tags" Target="../tags/tag143.xml"/><Relationship Id="rId53" Type="http://schemas.openxmlformats.org/officeDocument/2006/relationships/image" Target="../media/image34.wmf"/><Relationship Id="rId52" Type="http://schemas.openxmlformats.org/officeDocument/2006/relationships/oleObject" Target="../embeddings/oleObject35.bin"/><Relationship Id="rId51" Type="http://schemas.openxmlformats.org/officeDocument/2006/relationships/tags" Target="../tags/tag142.xml"/><Relationship Id="rId50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9" Type="http://schemas.openxmlformats.org/officeDocument/2006/relationships/oleObject" Target="../embeddings/oleObject34.bin"/><Relationship Id="rId48" Type="http://schemas.openxmlformats.org/officeDocument/2006/relationships/tags" Target="../tags/tag141.xml"/><Relationship Id="rId47" Type="http://schemas.openxmlformats.org/officeDocument/2006/relationships/image" Target="../media/image32.wmf"/><Relationship Id="rId46" Type="http://schemas.openxmlformats.org/officeDocument/2006/relationships/oleObject" Target="../embeddings/oleObject33.bin"/><Relationship Id="rId45" Type="http://schemas.openxmlformats.org/officeDocument/2006/relationships/tags" Target="../tags/tag140.xml"/><Relationship Id="rId44" Type="http://schemas.openxmlformats.org/officeDocument/2006/relationships/image" Target="../media/image31.wmf"/><Relationship Id="rId43" Type="http://schemas.openxmlformats.org/officeDocument/2006/relationships/oleObject" Target="../embeddings/oleObject32.bin"/><Relationship Id="rId42" Type="http://schemas.openxmlformats.org/officeDocument/2006/relationships/tags" Target="../tags/tag139.xml"/><Relationship Id="rId41" Type="http://schemas.openxmlformats.org/officeDocument/2006/relationships/image" Target="../media/image30.wmf"/><Relationship Id="rId40" Type="http://schemas.openxmlformats.org/officeDocument/2006/relationships/oleObject" Target="../embeddings/oleObject31.bin"/><Relationship Id="rId4" Type="http://schemas.openxmlformats.org/officeDocument/2006/relationships/image" Target="../media/image24.wmf"/><Relationship Id="rId39" Type="http://schemas.openxmlformats.org/officeDocument/2006/relationships/tags" Target="../tags/tag138.xml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30.bin"/><Relationship Id="rId36" Type="http://schemas.openxmlformats.org/officeDocument/2006/relationships/tags" Target="../tags/tag137.xml"/><Relationship Id="rId35" Type="http://schemas.openxmlformats.org/officeDocument/2006/relationships/tags" Target="../tags/tag136.xml"/><Relationship Id="rId34" Type="http://schemas.openxmlformats.org/officeDocument/2006/relationships/tags" Target="../tags/tag135.xml"/><Relationship Id="rId33" Type="http://schemas.openxmlformats.org/officeDocument/2006/relationships/tags" Target="../tags/tag134.xml"/><Relationship Id="rId32" Type="http://schemas.openxmlformats.org/officeDocument/2006/relationships/tags" Target="../tags/tag133.xml"/><Relationship Id="rId31" Type="http://schemas.openxmlformats.org/officeDocument/2006/relationships/tags" Target="../tags/tag132.xml"/><Relationship Id="rId30" Type="http://schemas.openxmlformats.org/officeDocument/2006/relationships/tags" Target="../tags/tag131.xml"/><Relationship Id="rId3" Type="http://schemas.openxmlformats.org/officeDocument/2006/relationships/oleObject" Target="../embeddings/oleObject25.bin"/><Relationship Id="rId29" Type="http://schemas.openxmlformats.org/officeDocument/2006/relationships/tags" Target="../tags/tag130.xml"/><Relationship Id="rId28" Type="http://schemas.openxmlformats.org/officeDocument/2006/relationships/tags" Target="../tags/tag129.xml"/><Relationship Id="rId27" Type="http://schemas.openxmlformats.org/officeDocument/2006/relationships/tags" Target="../tags/tag128.xml"/><Relationship Id="rId26" Type="http://schemas.openxmlformats.org/officeDocument/2006/relationships/tags" Target="../tags/tag127.xml"/><Relationship Id="rId25" Type="http://schemas.openxmlformats.org/officeDocument/2006/relationships/tags" Target="../tags/tag126.xml"/><Relationship Id="rId24" Type="http://schemas.openxmlformats.org/officeDocument/2006/relationships/tags" Target="../tags/tag125.xml"/><Relationship Id="rId23" Type="http://schemas.openxmlformats.org/officeDocument/2006/relationships/tags" Target="../tags/tag124.xml"/><Relationship Id="rId22" Type="http://schemas.openxmlformats.org/officeDocument/2006/relationships/tags" Target="../tags/tag123.xml"/><Relationship Id="rId21" Type="http://schemas.openxmlformats.org/officeDocument/2006/relationships/tags" Target="../tags/tag122.xml"/><Relationship Id="rId20" Type="http://schemas.openxmlformats.org/officeDocument/2006/relationships/tags" Target="../tags/tag121.xml"/><Relationship Id="rId2" Type="http://schemas.openxmlformats.org/officeDocument/2006/relationships/image" Target="../media/image23.wmf"/><Relationship Id="rId19" Type="http://schemas.openxmlformats.org/officeDocument/2006/relationships/tags" Target="../tags/tag120.xml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1416050" y="754063"/>
            <a:ext cx="6172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§6.2  </a:t>
            </a:r>
            <a:r>
              <a:rPr lang="zh-CN" altLang="en-US" sz="36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二重积分的计算</a:t>
            </a:r>
            <a:endParaRPr lang="zh-CN" altLang="en-US" sz="36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2" name="Text Box 5"/>
          <p:cNvSpPr txBox="1"/>
          <p:nvPr/>
        </p:nvSpPr>
        <p:spPr>
          <a:xfrm>
            <a:off x="722313" y="2024063"/>
            <a:ext cx="7350125" cy="3538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一、二重积分的几何意义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二、在直角坐标系下计算二重积分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三、在极坐标系中下</a:t>
            </a: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计算</a:t>
            </a: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四、二重积分的换元法（不讲）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五、无界区域上的反常二重积分（不讲）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6172200" y="4291013"/>
          <a:ext cx="2286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286000" imgH="2095500" progId="Paint.Picture">
                  <p:embed/>
                </p:oleObj>
              </mc:Choice>
              <mc:Fallback>
                <p:oleObj name="" r:id="rId1" imgW="2286000" imgH="2095500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4291013"/>
                        <a:ext cx="22860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Text Box 4"/>
          <p:cNvSpPr txBox="1"/>
          <p:nvPr/>
        </p:nvSpPr>
        <p:spPr>
          <a:xfrm>
            <a:off x="304800" y="476250"/>
            <a:ext cx="82296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baseline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当积分区域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既是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型又是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型区域 时，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533400" y="1066800"/>
            <a:ext cx="67056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上述两个不同顺序的二次积分的值相等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6934200" y="1066800"/>
            <a:ext cx="10668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914400" y="1854200"/>
          <a:ext cx="318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187700" imgH="825500" progId="Equation.DSMT4">
                  <p:embed/>
                </p:oleObj>
              </mc:Choice>
              <mc:Fallback>
                <p:oleObj name="" r:id="rId3" imgW="3187700" imgH="8255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854200"/>
                        <a:ext cx="3187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191000" y="1854200"/>
          <a:ext cx="359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594100" imgH="825500" progId="Equation.DSMT4">
                  <p:embed/>
                </p:oleObj>
              </mc:Choice>
              <mc:Fallback>
                <p:oleObj name="" r:id="rId5" imgW="3594100" imgH="825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1854200"/>
                        <a:ext cx="3594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/>
          <p:nvPr/>
        </p:nvSpPr>
        <p:spPr>
          <a:xfrm>
            <a:off x="304800" y="3209925"/>
            <a:ext cx="80772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如果积分区域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既不是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型又不是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型，则可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304800" y="3757613"/>
            <a:ext cx="84582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分成几部分，使得每个部分是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型或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型。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02" name="Line 14"/>
          <p:cNvSpPr/>
          <p:nvPr/>
        </p:nvSpPr>
        <p:spPr>
          <a:xfrm>
            <a:off x="7239000" y="4625975"/>
            <a:ext cx="1588" cy="1614488"/>
          </a:xfrm>
          <a:prstGeom prst="line">
            <a:avLst/>
          </a:prstGeom>
          <a:ln w="28575" cap="flat" cmpd="sng">
            <a:solidFill>
              <a:srgbClr val="FF3300"/>
            </a:solidFill>
            <a:prstDash val="lgDashDot"/>
            <a:round/>
            <a:headEnd type="triangle" w="med" len="med"/>
            <a:tailEnd type="none" w="med" len="med"/>
          </a:ln>
        </p:spPr>
      </p:sp>
      <p:sp>
        <p:nvSpPr>
          <p:cNvPr id="12303" name="Line 15"/>
          <p:cNvSpPr/>
          <p:nvPr/>
        </p:nvSpPr>
        <p:spPr>
          <a:xfrm>
            <a:off x="7467600" y="4519613"/>
            <a:ext cx="0" cy="1676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2304" name="Line 16"/>
          <p:cNvSpPr/>
          <p:nvPr/>
        </p:nvSpPr>
        <p:spPr>
          <a:xfrm>
            <a:off x="7696200" y="4595813"/>
            <a:ext cx="0" cy="1600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143000" y="4595813"/>
          <a:ext cx="4572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4572000" imgH="1333500" progId="Equation.DSMT4">
                  <p:embed/>
                </p:oleObj>
              </mc:Choice>
              <mc:Fallback>
                <p:oleObj name="" r:id="rId7" imgW="4572000" imgH="1333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595813"/>
                        <a:ext cx="45720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6934200" y="5295900"/>
          <a:ext cx="3222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393700" imgH="419100" progId="Equation.DSMT4">
                  <p:embed/>
                </p:oleObj>
              </mc:Choice>
              <mc:Fallback>
                <p:oleObj name="" r:id="rId9" imgW="393700" imgH="419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5295900"/>
                        <a:ext cx="32226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7391400" y="54864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419100" imgH="419100" progId="Equation.DSMT4">
                  <p:embed/>
                </p:oleObj>
              </mc:Choice>
              <mc:Fallback>
                <p:oleObj name="" r:id="rId11" imgW="419100" imgH="419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91400" y="5486400"/>
                        <a:ext cx="34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7239000" y="4864100"/>
          <a:ext cx="346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419100" imgH="431800" progId="Equation.DSMT4">
                  <p:embed/>
                </p:oleObj>
              </mc:Choice>
              <mc:Fallback>
                <p:oleObj name="" r:id="rId13" imgW="419100" imgH="431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39000" y="4864100"/>
                        <a:ext cx="346075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12298" grpId="0"/>
      <p:bldP spid="12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1024"/>
          <p:cNvGraphicFramePr>
            <a:graphicFrameLocks noChangeAspect="1"/>
          </p:cNvGraphicFramePr>
          <p:nvPr/>
        </p:nvGraphicFramePr>
        <p:xfrm>
          <a:off x="241300" y="304800"/>
          <a:ext cx="6896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6896100" imgH="1257300" progId="Equation.DSMT4">
                  <p:embed/>
                </p:oleObj>
              </mc:Choice>
              <mc:Fallback>
                <p:oleObj name="" r:id="rId1" imgW="6896100" imgH="12573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300" y="304800"/>
                        <a:ext cx="68961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Object 1025"/>
          <p:cNvGraphicFramePr>
            <a:graphicFrameLocks noChangeAspect="1"/>
          </p:cNvGraphicFramePr>
          <p:nvPr/>
        </p:nvGraphicFramePr>
        <p:xfrm>
          <a:off x="7226300" y="3810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" imgW="1879600" imgH="393700" progId="Equation.DSMT4">
                  <p:embed/>
                </p:oleObj>
              </mc:Choice>
              <mc:Fallback>
                <p:oleObj name="" r:id="rId3" imgW="1879600" imgH="3937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6300" y="381000"/>
                        <a:ext cx="1879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/>
          <p:nvPr/>
        </p:nvSpPr>
        <p:spPr>
          <a:xfrm>
            <a:off x="685800" y="1209675"/>
            <a:ext cx="38100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先画出积分区域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D. </a:t>
            </a:r>
            <a:endParaRPr lang="en-US" altLang="zh-CN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762000" y="1944688"/>
            <a:ext cx="6477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作为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区域，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应表示为：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4210" name="Object 1026"/>
          <p:cNvGraphicFramePr>
            <a:graphicFrameLocks noChangeAspect="1"/>
          </p:cNvGraphicFramePr>
          <p:nvPr/>
        </p:nvGraphicFramePr>
        <p:xfrm>
          <a:off x="1803400" y="2478088"/>
          <a:ext cx="254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5" imgW="2540000" imgH="1054100" progId="Equation.DSMT4">
                  <p:embed/>
                </p:oleObj>
              </mc:Choice>
              <mc:Fallback>
                <p:oleObj name="" r:id="rId5" imgW="2540000" imgH="10541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3400" y="2478088"/>
                        <a:ext cx="2540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1027"/>
          <p:cNvGraphicFramePr>
            <a:graphicFrameLocks noChangeAspect="1"/>
          </p:cNvGraphicFramePr>
          <p:nvPr/>
        </p:nvGraphicFramePr>
        <p:xfrm>
          <a:off x="5257800" y="2478088"/>
          <a:ext cx="35528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7" imgW="3552825" imgH="3000375" progId="Paint.Picture">
                  <p:embed/>
                </p:oleObj>
              </mc:Choice>
              <mc:Fallback>
                <p:oleObj name="" r:id="rId7" imgW="3552825" imgH="3000375" progId="Paint.Picture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2478088"/>
                        <a:ext cx="3552825" cy="300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Line 25"/>
          <p:cNvSpPr/>
          <p:nvPr/>
        </p:nvSpPr>
        <p:spPr>
          <a:xfrm>
            <a:off x="6400800" y="3697288"/>
            <a:ext cx="0" cy="1447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ysDot"/>
            <a:round/>
            <a:headEnd type="triangle" w="med" len="med"/>
            <a:tailEnd type="none" w="med" len="med"/>
          </a:ln>
        </p:spPr>
      </p:sp>
      <p:graphicFrame>
        <p:nvGraphicFramePr>
          <p:cNvPr id="94212" name="Object 1028"/>
          <p:cNvGraphicFramePr>
            <a:graphicFrameLocks noChangeAspect="1"/>
          </p:cNvGraphicFramePr>
          <p:nvPr/>
        </p:nvGraphicFramePr>
        <p:xfrm>
          <a:off x="901700" y="3602038"/>
          <a:ext cx="1955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9" imgW="1955800" imgH="1371600" progId="Equation.DSMT4">
                  <p:embed/>
                </p:oleObj>
              </mc:Choice>
              <mc:Fallback>
                <p:oleObj name="" r:id="rId9" imgW="1955800" imgH="13716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1700" y="3602038"/>
                        <a:ext cx="19558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1029"/>
          <p:cNvGraphicFramePr>
            <a:graphicFrameLocks noChangeAspect="1"/>
          </p:cNvGraphicFramePr>
          <p:nvPr/>
        </p:nvGraphicFramePr>
        <p:xfrm>
          <a:off x="1536700" y="4410075"/>
          <a:ext cx="3073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1" imgW="3073400" imgH="1714500" progId="Equation.DSMT4">
                  <p:embed/>
                </p:oleObj>
              </mc:Choice>
              <mc:Fallback>
                <p:oleObj name="" r:id="rId11" imgW="3073400" imgH="17145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700" y="4410075"/>
                        <a:ext cx="3073400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1030"/>
          <p:cNvGraphicFramePr>
            <a:graphicFrameLocks noChangeAspect="1"/>
          </p:cNvGraphicFramePr>
          <p:nvPr/>
        </p:nvGraphicFramePr>
        <p:xfrm>
          <a:off x="1524000" y="5768975"/>
          <a:ext cx="299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3" imgW="2997200" imgH="838200" progId="Equation.DSMT4">
                  <p:embed/>
                </p:oleObj>
              </mc:Choice>
              <mc:Fallback>
                <p:oleObj name="" r:id="rId13" imgW="2997200" imgH="838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24000" y="5768975"/>
                        <a:ext cx="2997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1031"/>
          <p:cNvGraphicFramePr>
            <a:graphicFrameLocks noChangeAspect="1"/>
          </p:cNvGraphicFramePr>
          <p:nvPr/>
        </p:nvGraphicFramePr>
        <p:xfrm>
          <a:off x="4648200" y="5845175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5" imgW="736600" imgH="838200" progId="Equation.DSMT4">
                  <p:embed/>
                </p:oleObj>
              </mc:Choice>
              <mc:Fallback>
                <p:oleObj name="" r:id="rId15" imgW="736600" imgH="838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5845175"/>
                        <a:ext cx="736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Rectangle 30"/>
          <p:cNvSpPr/>
          <p:nvPr/>
        </p:nvSpPr>
        <p:spPr>
          <a:xfrm>
            <a:off x="4191000" y="1209675"/>
            <a:ext cx="3892550" cy="519113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它既是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型，又是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4216" name="Object 1032"/>
          <p:cNvGraphicFramePr>
            <a:graphicFrameLocks noChangeAspect="1"/>
          </p:cNvGraphicFramePr>
          <p:nvPr/>
        </p:nvGraphicFramePr>
        <p:xfrm>
          <a:off x="2851150" y="3590925"/>
          <a:ext cx="2171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7" imgW="2171700" imgH="762000" progId="Equation.DSMT4">
                  <p:embed/>
                </p:oleObj>
              </mc:Choice>
              <mc:Fallback>
                <p:oleObj name="" r:id="rId17" imgW="2171700" imgH="7620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51150" y="3590925"/>
                        <a:ext cx="2171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457200" y="395288"/>
            <a:ext cx="57912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作为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区域，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可表示为：</a:t>
            </a:r>
            <a:endParaRPr lang="zh-CN" altLang="en-US" sz="2800" b="1" i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5232" name="Object 1024"/>
          <p:cNvGraphicFramePr>
            <a:graphicFrameLocks noChangeAspect="1"/>
          </p:cNvGraphicFramePr>
          <p:nvPr/>
        </p:nvGraphicFramePr>
        <p:xfrm>
          <a:off x="1092200" y="989013"/>
          <a:ext cx="264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641600" imgH="1104900" progId="Equation.DSMT4">
                  <p:embed/>
                </p:oleObj>
              </mc:Choice>
              <mc:Fallback>
                <p:oleObj name="" r:id="rId1" imgW="2641600" imgH="1104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2200" y="989013"/>
                        <a:ext cx="2641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21"/>
          <p:cNvGrpSpPr/>
          <p:nvPr/>
        </p:nvGrpSpPr>
        <p:grpSpPr>
          <a:xfrm>
            <a:off x="4343400" y="990600"/>
            <a:ext cx="4343400" cy="3133725"/>
            <a:chOff x="2736" y="624"/>
            <a:chExt cx="2736" cy="1974"/>
          </a:xfrm>
        </p:grpSpPr>
        <p:graphicFrame>
          <p:nvGraphicFramePr>
            <p:cNvPr id="16388" name="Object 1029"/>
            <p:cNvGraphicFramePr>
              <a:graphicFrameLocks noChangeAspect="1"/>
            </p:cNvGraphicFramePr>
            <p:nvPr/>
          </p:nvGraphicFramePr>
          <p:xfrm>
            <a:off x="2736" y="624"/>
            <a:ext cx="2736" cy="1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3467100" imgH="2800350" progId="Paint.Picture">
                    <p:embed/>
                  </p:oleObj>
                </mc:Choice>
                <mc:Fallback>
                  <p:oleObj name="" r:id="rId3" imgW="3467100" imgH="2800350" progId="Paint.Picture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36" y="624"/>
                          <a:ext cx="2736" cy="19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89" name="Group 20"/>
            <p:cNvGrpSpPr/>
            <p:nvPr/>
          </p:nvGrpSpPr>
          <p:grpSpPr>
            <a:xfrm>
              <a:off x="2784" y="1104"/>
              <a:ext cx="1488" cy="1195"/>
              <a:chOff x="2784" y="1152"/>
              <a:chExt cx="1488" cy="1195"/>
            </a:xfrm>
          </p:grpSpPr>
          <p:sp>
            <p:nvSpPr>
              <p:cNvPr id="16390" name="Line 9"/>
              <p:cNvSpPr/>
              <p:nvPr/>
            </p:nvSpPr>
            <p:spPr>
              <a:xfrm>
                <a:off x="3072" y="1344"/>
                <a:ext cx="1200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391" name="Text Box 10"/>
              <p:cNvSpPr txBox="1"/>
              <p:nvPr/>
            </p:nvSpPr>
            <p:spPr>
              <a:xfrm>
                <a:off x="2784" y="1152"/>
                <a:ext cx="288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90000" tIns="46800" rIns="90000" bIns="46800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baseline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6392" name="Object 1030"/>
              <p:cNvGraphicFramePr>
                <a:graphicFrameLocks noChangeAspect="1"/>
              </p:cNvGraphicFramePr>
              <p:nvPr/>
            </p:nvGraphicFramePr>
            <p:xfrm>
              <a:off x="3648" y="2112"/>
              <a:ext cx="48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5" imgW="1117600" imgH="520700" progId="Equation.DSMT4">
                      <p:embed/>
                    </p:oleObj>
                  </mc:Choice>
                  <mc:Fallback>
                    <p:oleObj name="" r:id="rId5" imgW="1117600" imgH="520700" progId="Equation.DSMT4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648" y="2112"/>
                            <a:ext cx="480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3" name="Text Box 13"/>
              <p:cNvSpPr txBox="1"/>
              <p:nvPr/>
            </p:nvSpPr>
            <p:spPr>
              <a:xfrm>
                <a:off x="3408" y="1344"/>
                <a:ext cx="768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90000" tIns="46800" rIns="90000" bIns="46800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i="1" baseline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x=y</a:t>
                </a:r>
                <a:endPara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Line 15"/>
          <p:cNvSpPr/>
          <p:nvPr/>
        </p:nvSpPr>
        <p:spPr>
          <a:xfrm>
            <a:off x="5029200" y="3051175"/>
            <a:ext cx="20574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ysDot"/>
            <a:round/>
            <a:headEnd type="none" w="med" len="med"/>
            <a:tailEnd type="triangle" w="med" len="med"/>
          </a:ln>
        </p:spPr>
      </p:sp>
      <p:graphicFrame>
        <p:nvGraphicFramePr>
          <p:cNvPr id="95233" name="Object 1025"/>
          <p:cNvGraphicFramePr>
            <a:graphicFrameLocks noChangeAspect="1"/>
          </p:cNvGraphicFramePr>
          <p:nvPr/>
        </p:nvGraphicFramePr>
        <p:xfrm>
          <a:off x="1028700" y="2298700"/>
          <a:ext cx="1638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637665" imgH="812165" progId="Equation.DSMT4">
                  <p:embed/>
                </p:oleObj>
              </mc:Choice>
              <mc:Fallback>
                <p:oleObj name="" r:id="rId7" imgW="1637665" imgH="81216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700" y="2298700"/>
                        <a:ext cx="1638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4" name="Object 1026"/>
          <p:cNvGraphicFramePr>
            <a:graphicFrameLocks noChangeAspect="1"/>
          </p:cNvGraphicFramePr>
          <p:nvPr/>
        </p:nvGraphicFramePr>
        <p:xfrm>
          <a:off x="996950" y="3168650"/>
          <a:ext cx="2578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578100" imgH="1333500" progId="Equation.DSMT4">
                  <p:embed/>
                </p:oleObj>
              </mc:Choice>
              <mc:Fallback>
                <p:oleObj name="" r:id="rId9" imgW="2578100" imgH="13335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950" y="3168650"/>
                        <a:ext cx="25781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1027"/>
          <p:cNvGraphicFramePr>
            <a:graphicFrameLocks noChangeAspect="1"/>
          </p:cNvGraphicFramePr>
          <p:nvPr/>
        </p:nvGraphicFramePr>
        <p:xfrm>
          <a:off x="927100" y="4076700"/>
          <a:ext cx="3314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3314700" imgH="1689100" progId="Equation.DSMT4">
                  <p:embed/>
                </p:oleObj>
              </mc:Choice>
              <mc:Fallback>
                <p:oleObj name="" r:id="rId11" imgW="3314700" imgH="168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7100" y="4076700"/>
                        <a:ext cx="3314700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028"/>
          <p:cNvGraphicFramePr>
            <a:graphicFrameLocks noChangeAspect="1"/>
          </p:cNvGraphicFramePr>
          <p:nvPr/>
        </p:nvGraphicFramePr>
        <p:xfrm>
          <a:off x="4229100" y="427990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3771900" imgH="838200" progId="Equation.DSMT4">
                  <p:embed/>
                </p:oleObj>
              </mc:Choice>
              <mc:Fallback>
                <p:oleObj name="" r:id="rId13" imgW="3771900" imgH="838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9100" y="4279900"/>
                        <a:ext cx="377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9" name="Object 2048"/>
          <p:cNvGraphicFramePr>
            <a:graphicFrameLocks noChangeAspect="1"/>
          </p:cNvGraphicFramePr>
          <p:nvPr/>
        </p:nvGraphicFramePr>
        <p:xfrm>
          <a:off x="374650" y="762000"/>
          <a:ext cx="4572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4572000" imgH="812800" progId="Equation.DSMT4">
                  <p:embed/>
                </p:oleObj>
              </mc:Choice>
              <mc:Fallback>
                <p:oleObj name="" r:id="rId1" imgW="4572000" imgH="812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" y="762000"/>
                        <a:ext cx="4572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5"/>
          <p:cNvSpPr txBox="1"/>
          <p:nvPr/>
        </p:nvSpPr>
        <p:spPr>
          <a:xfrm>
            <a:off x="457200" y="1981200"/>
            <a:ext cx="80772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914400" y="1995488"/>
            <a:ext cx="44196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首先，根据所给积分确定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914400" y="2744788"/>
            <a:ext cx="28956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积分区域</a:t>
            </a:r>
            <a:endParaRPr lang="zh-CN" altLang="en-US" sz="2800" b="1" i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6257" name="Object 2049"/>
          <p:cNvGraphicFramePr>
            <a:graphicFrameLocks noChangeAspect="1"/>
          </p:cNvGraphicFramePr>
          <p:nvPr/>
        </p:nvGraphicFramePr>
        <p:xfrm>
          <a:off x="2819400" y="2578100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298700" imgH="1003300" progId="Equation.DSMT4">
                  <p:embed/>
                </p:oleObj>
              </mc:Choice>
              <mc:Fallback>
                <p:oleObj name="" r:id="rId3" imgW="2298700" imgH="1003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578100"/>
                        <a:ext cx="2298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" name="Object 2050"/>
          <p:cNvGraphicFramePr>
            <a:graphicFrameLocks noChangeAspect="1"/>
          </p:cNvGraphicFramePr>
          <p:nvPr/>
        </p:nvGraphicFramePr>
        <p:xfrm>
          <a:off x="5410200" y="1066800"/>
          <a:ext cx="32956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3295650" imgH="2457450" progId="Paint.Picture">
                  <p:embed/>
                </p:oleObj>
              </mc:Choice>
              <mc:Fallback>
                <p:oleObj name="" r:id="rId5" imgW="3295650" imgH="2457450" progId="Paint.Picture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1066800"/>
                        <a:ext cx="3295650" cy="245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26"/>
          <p:cNvSpPr/>
          <p:nvPr/>
        </p:nvSpPr>
        <p:spPr>
          <a:xfrm rot="5357321" flipV="1">
            <a:off x="6675438" y="1408113"/>
            <a:ext cx="9525" cy="2219325"/>
          </a:xfrm>
          <a:prstGeom prst="line">
            <a:avLst/>
          </a:prstGeom>
          <a:ln w="38100" cap="flat" cmpd="sng">
            <a:solidFill>
              <a:srgbClr val="FF3300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8464" name="Text Box 32"/>
          <p:cNvSpPr txBox="1"/>
          <p:nvPr/>
        </p:nvSpPr>
        <p:spPr>
          <a:xfrm>
            <a:off x="609600" y="4052888"/>
            <a:ext cx="4191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改变积分顺序时，将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en-US" altLang="zh-CN" sz="2800" b="1" i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65" name="Text Box 33"/>
          <p:cNvSpPr txBox="1"/>
          <p:nvPr/>
        </p:nvSpPr>
        <p:spPr>
          <a:xfrm>
            <a:off x="787400" y="5029200"/>
            <a:ext cx="1676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表示为：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6259" name="Object 2051"/>
          <p:cNvGraphicFramePr>
            <a:graphicFrameLocks noChangeAspect="1"/>
          </p:cNvGraphicFramePr>
          <p:nvPr/>
        </p:nvGraphicFramePr>
        <p:xfrm>
          <a:off x="2235200" y="4864100"/>
          <a:ext cx="2336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336800" imgH="1003300" progId="Equation.DSMT4">
                  <p:embed/>
                </p:oleObj>
              </mc:Choice>
              <mc:Fallback>
                <p:oleObj name="" r:id="rId7" imgW="2336800" imgH="1003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5200" y="4864100"/>
                        <a:ext cx="2336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2052"/>
          <p:cNvGraphicFramePr>
            <a:graphicFrameLocks noChangeAspect="1"/>
          </p:cNvGraphicFramePr>
          <p:nvPr/>
        </p:nvGraphicFramePr>
        <p:xfrm>
          <a:off x="5410200" y="4219575"/>
          <a:ext cx="33051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3305175" imgH="2638425" progId="Paint.Picture">
                  <p:embed/>
                </p:oleObj>
              </mc:Choice>
              <mc:Fallback>
                <p:oleObj name="" r:id="rId9" imgW="3305175" imgH="26384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4219575"/>
                        <a:ext cx="3305175" cy="263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Line 36"/>
          <p:cNvSpPr/>
          <p:nvPr/>
        </p:nvSpPr>
        <p:spPr>
          <a:xfrm rot="-5400000">
            <a:off x="5827713" y="5703888"/>
            <a:ext cx="1903412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/>
      <p:bldP spid="18444" grpId="0"/>
      <p:bldP spid="18464" grpId="0"/>
      <p:bldP spid="184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7280" name="Object 0"/>
          <p:cNvGraphicFramePr>
            <a:graphicFrameLocks noChangeAspect="1"/>
          </p:cNvGraphicFramePr>
          <p:nvPr/>
        </p:nvGraphicFramePr>
        <p:xfrm>
          <a:off x="406400" y="1079500"/>
          <a:ext cx="47371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737100" imgH="1282700" progId="Equation.DSMT4">
                  <p:embed/>
                </p:oleObj>
              </mc:Choice>
              <mc:Fallback>
                <p:oleObj name="" r:id="rId1" imgW="4737100" imgH="1282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400" y="1079500"/>
                        <a:ext cx="47371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2419350" y="2286000"/>
          <a:ext cx="398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987800" imgH="838200" progId="Equation.DSMT4">
                  <p:embed/>
                </p:oleObj>
              </mc:Choice>
              <mc:Fallback>
                <p:oleObj name="" r:id="rId3" imgW="3987800" imgH="838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9350" y="2286000"/>
                        <a:ext cx="398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Rectangle 20"/>
          <p:cNvSpPr/>
          <p:nvPr/>
        </p:nvSpPr>
        <p:spPr>
          <a:xfrm>
            <a:off x="533400" y="3657600"/>
            <a:ext cx="6907213" cy="519113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在二重积分中适当选择积分先后秩序，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77" name="Text Box 21"/>
          <p:cNvSpPr txBox="1"/>
          <p:nvPr/>
        </p:nvSpPr>
        <p:spPr>
          <a:xfrm>
            <a:off x="457200" y="4343400"/>
            <a:ext cx="8534400" cy="954088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对某些积分可以解决“积得出来”与“积不出来”的问题。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/>
      <p:bldP spid="194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638800" y="2365375"/>
            <a:ext cx="3048000" cy="2589213"/>
            <a:chOff x="3120" y="1778"/>
            <a:chExt cx="1536" cy="1340"/>
          </a:xfrm>
        </p:grpSpPr>
        <p:graphicFrame>
          <p:nvGraphicFramePr>
            <p:cNvPr id="19458" name="Object 3"/>
            <p:cNvGraphicFramePr>
              <a:graphicFrameLocks noChangeAspect="1"/>
            </p:cNvGraphicFramePr>
            <p:nvPr/>
          </p:nvGraphicFramePr>
          <p:xfrm>
            <a:off x="3120" y="1778"/>
            <a:ext cx="1536" cy="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438400" imgH="2124075" progId="Paint.Picture">
                    <p:embed/>
                  </p:oleObj>
                </mc:Choice>
                <mc:Fallback>
                  <p:oleObj name="" r:id="rId1" imgW="2438400" imgH="2124075" progId="Paint.Picture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20" y="1778"/>
                          <a:ext cx="1536" cy="1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9" name="Text Box 4"/>
            <p:cNvSpPr txBox="1"/>
            <p:nvPr/>
          </p:nvSpPr>
          <p:spPr>
            <a:xfrm>
              <a:off x="3120" y="2352"/>
              <a:ext cx="240" cy="19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1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0" name="Text Box 5"/>
            <p:cNvSpPr txBox="1"/>
            <p:nvPr/>
          </p:nvSpPr>
          <p:spPr>
            <a:xfrm>
              <a:off x="3696" y="2928"/>
              <a:ext cx="240" cy="19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1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0422" name="Line 6"/>
          <p:cNvSpPr/>
          <p:nvPr/>
        </p:nvSpPr>
        <p:spPr>
          <a:xfrm>
            <a:off x="6477000" y="2819400"/>
            <a:ext cx="0" cy="1824038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0423" name="Line 7"/>
          <p:cNvSpPr/>
          <p:nvPr/>
        </p:nvSpPr>
        <p:spPr>
          <a:xfrm>
            <a:off x="7620000" y="2819400"/>
            <a:ext cx="0" cy="1824038"/>
          </a:xfrm>
          <a:prstGeom prst="line">
            <a:avLst/>
          </a:prstGeom>
          <a:ln w="38100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0424" name="Line 8"/>
          <p:cNvSpPr/>
          <p:nvPr/>
        </p:nvSpPr>
        <p:spPr>
          <a:xfrm>
            <a:off x="5943600" y="4267200"/>
            <a:ext cx="24796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5" name="Text Box 9"/>
          <p:cNvSpPr txBox="1"/>
          <p:nvPr/>
        </p:nvSpPr>
        <p:spPr>
          <a:xfrm>
            <a:off x="914400" y="2514600"/>
            <a:ext cx="990600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426" name="Text Box 10"/>
          <p:cNvSpPr txBox="1"/>
          <p:nvPr/>
        </p:nvSpPr>
        <p:spPr>
          <a:xfrm>
            <a:off x="1600200" y="2514600"/>
            <a:ext cx="2743200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积分区域如图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5943600" y="3733800"/>
            <a:ext cx="990600" cy="914400"/>
            <a:chOff x="3648" y="3552"/>
            <a:chExt cx="576" cy="554"/>
          </a:xfrm>
        </p:grpSpPr>
        <p:sp>
          <p:nvSpPr>
            <p:cNvPr id="19467" name="Line 12"/>
            <p:cNvSpPr/>
            <p:nvPr/>
          </p:nvSpPr>
          <p:spPr>
            <a:xfrm>
              <a:off x="4224" y="3552"/>
              <a:ext cx="0" cy="55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9468" name="Line 13"/>
            <p:cNvSpPr/>
            <p:nvPr/>
          </p:nvSpPr>
          <p:spPr>
            <a:xfrm flipH="1">
              <a:off x="3648" y="3552"/>
              <a:ext cx="576" cy="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9469" name="Object 15"/>
          <p:cNvGraphicFramePr>
            <a:graphicFrameLocks noChangeAspect="1"/>
          </p:cNvGraphicFramePr>
          <p:nvPr/>
        </p:nvGraphicFramePr>
        <p:xfrm>
          <a:off x="901700" y="1355725"/>
          <a:ext cx="6731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6731000" imgH="914400" progId="Equation.DSMT4">
                  <p:embed/>
                </p:oleObj>
              </mc:Choice>
              <mc:Fallback>
                <p:oleObj name="" r:id="rId3" imgW="6731000" imgH="9144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1355725"/>
                        <a:ext cx="6731000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Rectangle 16"/>
          <p:cNvSpPr/>
          <p:nvPr/>
        </p:nvSpPr>
        <p:spPr>
          <a:xfrm>
            <a:off x="762000" y="6088063"/>
            <a:ext cx="14478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原式</a:t>
            </a:r>
            <a:endParaRPr lang="zh-CN" altLang="en-US" sz="2800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593850" y="5929313"/>
          <a:ext cx="3794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3797300" imgH="927100" progId="Equation.DSMT4">
                  <p:embed/>
                </p:oleObj>
              </mc:Choice>
              <mc:Fallback>
                <p:oleObj name="" r:id="rId5" imgW="3797300" imgH="9271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5929313"/>
                        <a:ext cx="37941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8"/>
          <p:cNvGraphicFramePr>
            <a:graphicFrameLocks noChangeAspect="1"/>
          </p:cNvGraphicFramePr>
          <p:nvPr/>
        </p:nvGraphicFramePr>
        <p:xfrm>
          <a:off x="749300" y="67945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7" imgW="2895600" imgH="444500" progId="Equation.DSMT4">
                  <p:embed/>
                </p:oleObj>
              </mc:Choice>
              <mc:Fallback>
                <p:oleObj name="" r:id="rId7" imgW="2895600" imgH="4445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300" y="679450"/>
                        <a:ext cx="289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355600" y="3270250"/>
          <a:ext cx="47450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9" imgW="4749165" imgH="634365" progId="Equation.DSMT4">
                  <p:embed/>
                </p:oleObj>
              </mc:Choice>
              <mc:Fallback>
                <p:oleObj name="" r:id="rId9" imgW="4749165" imgH="634365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5600" y="3270250"/>
                        <a:ext cx="4745038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901700" y="4195763"/>
          <a:ext cx="3171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1" imgW="3175000" imgH="393700" progId="Equation.DSMT4">
                  <p:embed/>
                </p:oleObj>
              </mc:Choice>
              <mc:Fallback>
                <p:oleObj name="" r:id="rId11" imgW="3175000" imgH="3937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1700" y="4195763"/>
                        <a:ext cx="31718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55600" y="4648200"/>
            <a:ext cx="5829300" cy="1155700"/>
            <a:chOff x="560" y="7320"/>
            <a:chExt cx="9180" cy="1820"/>
          </a:xfrm>
        </p:grpSpPr>
        <p:sp>
          <p:nvSpPr>
            <p:cNvPr id="19476" name="文本框 10"/>
            <p:cNvSpPr txBox="1"/>
            <p:nvPr/>
          </p:nvSpPr>
          <p:spPr>
            <a:xfrm>
              <a:off x="560" y="7796"/>
              <a:ext cx="254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积分区域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9477" name="Object 2051"/>
            <p:cNvGraphicFramePr>
              <a:graphicFrameLocks noChangeAspect="1"/>
            </p:cNvGraphicFramePr>
            <p:nvPr/>
          </p:nvGraphicFramePr>
          <p:xfrm>
            <a:off x="3100" y="7320"/>
            <a:ext cx="6640" cy="1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3" imgW="4216400" imgH="1155700" progId="Equation.DSMT4">
                    <p:embed/>
                  </p:oleObj>
                </mc:Choice>
                <mc:Fallback>
                  <p:oleObj name="" r:id="rId13" imgW="4216400" imgH="11557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00" y="7320"/>
                          <a:ext cx="6640" cy="1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/>
      <p:bldP spid="60426" grpId="0"/>
      <p:bldP spid="60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304800" y="228600"/>
            <a:ext cx="8839200" cy="5238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求由柱面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及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所围成的立体体积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0724" name="Picture 4" descr="C:\My Documents\高数图库\高数静态图\tu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828675"/>
            <a:ext cx="3048000" cy="2654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56" name="Object 36"/>
          <p:cNvGraphicFramePr>
            <a:graphicFrameLocks noChangeAspect="1"/>
          </p:cNvGraphicFramePr>
          <p:nvPr/>
        </p:nvGraphicFramePr>
        <p:xfrm>
          <a:off x="5715000" y="3581400"/>
          <a:ext cx="31718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" imgW="3324225" imgH="2486025" progId="Paint.Picture">
                  <p:embed/>
                </p:oleObj>
              </mc:Choice>
              <mc:Fallback>
                <p:oleObj name="" r:id="rId2" imgW="3324225" imgH="2486025" progId="Paint.Picture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00" y="3581400"/>
                        <a:ext cx="3171825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7" name="Line 37"/>
          <p:cNvSpPr/>
          <p:nvPr/>
        </p:nvSpPr>
        <p:spPr>
          <a:xfrm>
            <a:off x="6858000" y="4267200"/>
            <a:ext cx="0" cy="1219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triangle" w="med" len="med"/>
            <a:tailEnd type="none" w="med" len="med"/>
          </a:ln>
        </p:spPr>
      </p:sp>
      <p:sp>
        <p:nvSpPr>
          <p:cNvPr id="30759" name="Text Box 39"/>
          <p:cNvSpPr txBox="1"/>
          <p:nvPr/>
        </p:nvSpPr>
        <p:spPr>
          <a:xfrm>
            <a:off x="304800" y="762000"/>
            <a:ext cx="46482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由对称性知，其体积为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60" name="Text Box 40"/>
          <p:cNvSpPr txBox="1"/>
          <p:nvPr/>
        </p:nvSpPr>
        <p:spPr>
          <a:xfrm>
            <a:off x="838200" y="1233488"/>
            <a:ext cx="4953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第一卦限部分的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倍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61" name="Object 41"/>
          <p:cNvGraphicFramePr>
            <a:graphicFrameLocks noChangeAspect="1"/>
          </p:cNvGraphicFramePr>
          <p:nvPr/>
        </p:nvGraphicFramePr>
        <p:xfrm>
          <a:off x="1104900" y="1828800"/>
          <a:ext cx="3162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4" imgW="3162300" imgH="1130300" progId="Equation.DSMT4">
                  <p:embed/>
                </p:oleObj>
              </mc:Choice>
              <mc:Fallback>
                <p:oleObj name="" r:id="rId4" imgW="3162300" imgH="11303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900" y="1828800"/>
                        <a:ext cx="31623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2" name="Object 42"/>
          <p:cNvGraphicFramePr>
            <a:graphicFrameLocks noChangeAspect="1"/>
          </p:cNvGraphicFramePr>
          <p:nvPr/>
        </p:nvGraphicFramePr>
        <p:xfrm>
          <a:off x="838200" y="2978150"/>
          <a:ext cx="3073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6" imgW="3073400" imgH="1447800" progId="Equation.DSMT4">
                  <p:embed/>
                </p:oleObj>
              </mc:Choice>
              <mc:Fallback>
                <p:oleObj name="" r:id="rId6" imgW="3073400" imgH="14478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2978150"/>
                        <a:ext cx="30734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3" name="Object 43"/>
          <p:cNvGraphicFramePr>
            <a:graphicFrameLocks noChangeAspect="1"/>
          </p:cNvGraphicFramePr>
          <p:nvPr/>
        </p:nvGraphicFramePr>
        <p:xfrm>
          <a:off x="1174750" y="3873500"/>
          <a:ext cx="4445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8" imgW="4445000" imgH="1358900" progId="Equation.DSMT4">
                  <p:embed/>
                </p:oleObj>
              </mc:Choice>
              <mc:Fallback>
                <p:oleObj name="" r:id="rId8" imgW="4445000" imgH="13589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4750" y="3873500"/>
                        <a:ext cx="44450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Object 44"/>
          <p:cNvGraphicFramePr>
            <a:graphicFrameLocks noChangeAspect="1"/>
          </p:cNvGraphicFramePr>
          <p:nvPr/>
        </p:nvGraphicFramePr>
        <p:xfrm>
          <a:off x="1143000" y="4838700"/>
          <a:ext cx="2844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0" imgW="2844800" imgH="774700" progId="Equation.DSMT4">
                  <p:embed/>
                </p:oleObj>
              </mc:Choice>
              <mc:Fallback>
                <p:oleObj name="" r:id="rId10" imgW="2844800" imgH="7747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4838700"/>
                        <a:ext cx="28448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5" name="Object 45"/>
          <p:cNvGraphicFramePr>
            <a:graphicFrameLocks noChangeAspect="1"/>
          </p:cNvGraphicFramePr>
          <p:nvPr/>
        </p:nvGraphicFramePr>
        <p:xfrm>
          <a:off x="1130300" y="5715000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2" imgW="1168400" imgH="838200" progId="Equation.DSMT4">
                  <p:embed/>
                </p:oleObj>
              </mc:Choice>
              <mc:Fallback>
                <p:oleObj name="" r:id="rId12" imgW="1168400" imgH="838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0300" y="5715000"/>
                        <a:ext cx="116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9" grpId="0"/>
      <p:bldP spid="307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4"/>
          <p:cNvGrpSpPr/>
          <p:nvPr/>
        </p:nvGrpSpPr>
        <p:grpSpPr>
          <a:xfrm>
            <a:off x="5715000" y="1981200"/>
            <a:ext cx="3352800" cy="2190750"/>
            <a:chOff x="3600" y="1248"/>
            <a:chExt cx="2112" cy="1380"/>
          </a:xfrm>
        </p:grpSpPr>
        <p:graphicFrame>
          <p:nvGraphicFramePr>
            <p:cNvPr id="21506" name="Object 1029"/>
            <p:cNvGraphicFramePr>
              <a:graphicFrameLocks noChangeAspect="1"/>
            </p:cNvGraphicFramePr>
            <p:nvPr/>
          </p:nvGraphicFramePr>
          <p:xfrm>
            <a:off x="3648" y="1248"/>
            <a:ext cx="1920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" imgW="3048000" imgH="2114550" progId="Paint.Picture">
                    <p:embed/>
                  </p:oleObj>
                </mc:Choice>
                <mc:Fallback>
                  <p:oleObj name="" r:id="rId1" imgW="3048000" imgH="2114550" progId="Paint.Picture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8" y="1248"/>
                          <a:ext cx="1920" cy="1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7" name="Text Box 29"/>
            <p:cNvSpPr txBox="1"/>
            <p:nvPr/>
          </p:nvSpPr>
          <p:spPr>
            <a:xfrm>
              <a:off x="3744" y="1716"/>
              <a:ext cx="86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y=x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08" name="Text Box 30"/>
            <p:cNvSpPr txBox="1"/>
            <p:nvPr/>
          </p:nvSpPr>
          <p:spPr>
            <a:xfrm>
              <a:off x="3600" y="2301"/>
              <a:ext cx="76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-1</a:t>
              </a:r>
              <a:endPara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09" name="Text Box 31"/>
            <p:cNvSpPr txBox="1"/>
            <p:nvPr/>
          </p:nvSpPr>
          <p:spPr>
            <a:xfrm>
              <a:off x="5136" y="2292"/>
              <a:ext cx="57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510" name="Text Box 2"/>
          <p:cNvSpPr txBox="1"/>
          <p:nvPr/>
        </p:nvSpPr>
        <p:spPr>
          <a:xfrm>
            <a:off x="369888" y="812800"/>
            <a:ext cx="990600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baseline="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609600" y="17526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12" name="Object 1024"/>
          <p:cNvGraphicFramePr>
            <a:graphicFrameLocks noChangeAspect="1"/>
          </p:cNvGraphicFramePr>
          <p:nvPr/>
        </p:nvGraphicFramePr>
        <p:xfrm>
          <a:off x="1173163" y="744538"/>
          <a:ext cx="75199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0010775" imgH="1247775" progId="Equation.DSMT4">
                  <p:embed/>
                </p:oleObj>
              </mc:Choice>
              <mc:Fallback>
                <p:oleObj name="" r:id="rId3" imgW="10010775" imgH="1247775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73163" y="744538"/>
                        <a:ext cx="7519987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/>
          <p:nvPr/>
        </p:nvSpPr>
        <p:spPr>
          <a:xfrm>
            <a:off x="1219200" y="1752600"/>
            <a:ext cx="4343400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先去掉绝对值符号，如图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8305" name="Object 1025"/>
          <p:cNvGraphicFramePr>
            <a:graphicFrameLocks noChangeAspect="1"/>
          </p:cNvGraphicFramePr>
          <p:nvPr/>
        </p:nvGraphicFramePr>
        <p:xfrm>
          <a:off x="908050" y="2451100"/>
          <a:ext cx="199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2638425" imgH="1247775" progId="Equation.DSMT4">
                  <p:embed/>
                </p:oleObj>
              </mc:Choice>
              <mc:Fallback>
                <p:oleObj name="" r:id="rId5" imgW="2638425" imgH="1247775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8050" y="2451100"/>
                        <a:ext cx="1993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6" name="Object 1026"/>
          <p:cNvGraphicFramePr>
            <a:graphicFrameLocks noChangeAspect="1"/>
          </p:cNvGraphicFramePr>
          <p:nvPr/>
        </p:nvGraphicFramePr>
        <p:xfrm>
          <a:off x="590550" y="4560888"/>
          <a:ext cx="646588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7" imgW="6464300" imgH="850900" progId="Equation.DSMT4">
                  <p:embed/>
                </p:oleObj>
              </mc:Choice>
              <mc:Fallback>
                <p:oleObj name="" r:id="rId7" imgW="6464300" imgH="8509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550" y="4560888"/>
                        <a:ext cx="6465888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1027"/>
          <p:cNvGraphicFramePr>
            <a:graphicFrameLocks noChangeAspect="1"/>
          </p:cNvGraphicFramePr>
          <p:nvPr/>
        </p:nvGraphicFramePr>
        <p:xfrm>
          <a:off x="7086600" y="46482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9" imgW="825500" imgH="838200" progId="Equation.DSMT4">
                  <p:embed/>
                </p:oleObj>
              </mc:Choice>
              <mc:Fallback>
                <p:oleObj name="" r:id="rId9" imgW="825500" imgH="838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600" y="4648200"/>
                        <a:ext cx="82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609600" y="3416300"/>
          <a:ext cx="514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1" imgW="5143500" imgH="990600" progId="Equation.DSMT4">
                  <p:embed/>
                </p:oleObj>
              </mc:Choice>
              <mc:Fallback>
                <p:oleObj name="" r:id="rId11" imgW="5143500" imgH="990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3416300"/>
                        <a:ext cx="5143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8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406400" y="354013"/>
            <a:ext cx="6477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三、在极坐标系中的计算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803" name="Text Box 3"/>
          <p:cNvSpPr txBox="1"/>
          <p:nvPr/>
        </p:nvSpPr>
        <p:spPr>
          <a:xfrm>
            <a:off x="609600" y="990600"/>
            <a:ext cx="3962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由二重积分的定义可知；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9328" name="Object 1024"/>
          <p:cNvGraphicFramePr>
            <a:graphicFrameLocks noChangeAspect="1"/>
          </p:cNvGraphicFramePr>
          <p:nvPr/>
        </p:nvGraphicFramePr>
        <p:xfrm>
          <a:off x="1384300" y="1371600"/>
          <a:ext cx="5499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5499100" imgH="1143000" progId="Equation.DSMT4">
                  <p:embed/>
                </p:oleObj>
              </mc:Choice>
              <mc:Fallback>
                <p:oleObj name="" r:id="rId1" imgW="5499100" imgH="11430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4300" y="1371600"/>
                        <a:ext cx="54991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/>
          <p:nvPr/>
        </p:nvSpPr>
        <p:spPr>
          <a:xfrm>
            <a:off x="609600" y="2514600"/>
            <a:ext cx="80772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现在用一族同心圆</a:t>
            </a:r>
            <a:r>
              <a:rPr lang="en-US" altLang="zh-CN" sz="2800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常数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以及从极点出发的一族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609600" y="3124200"/>
            <a:ext cx="7848600" cy="533400"/>
            <a:chOff x="384" y="2064"/>
            <a:chExt cx="4944" cy="336"/>
          </a:xfrm>
        </p:grpSpPr>
        <p:sp>
          <p:nvSpPr>
            <p:cNvPr id="22534" name="Text Box 7"/>
            <p:cNvSpPr txBox="1"/>
            <p:nvPr/>
          </p:nvSpPr>
          <p:spPr>
            <a:xfrm>
              <a:off x="384" y="2064"/>
              <a:ext cx="494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射线 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5" name="Object 1030"/>
            <p:cNvGraphicFramePr>
              <a:graphicFrameLocks noChangeAspect="1"/>
            </p:cNvGraphicFramePr>
            <p:nvPr/>
          </p:nvGraphicFramePr>
          <p:xfrm>
            <a:off x="960" y="2112"/>
            <a:ext cx="3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3" imgW="532765" imgH="317500" progId="Equation.DSMT4">
                    <p:embed/>
                  </p:oleObj>
                </mc:Choice>
                <mc:Fallback>
                  <p:oleObj name="" r:id="rId3" imgW="532765" imgH="317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" y="2112"/>
                          <a:ext cx="3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Text Box 9"/>
            <p:cNvSpPr txBox="1"/>
            <p:nvPr/>
          </p:nvSpPr>
          <p:spPr>
            <a:xfrm>
              <a:off x="1248" y="2073"/>
              <a:ext cx="393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常数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将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划分为任意的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个小闭区域。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09600" y="3733800"/>
            <a:ext cx="6400800" cy="533400"/>
            <a:chOff x="384" y="2448"/>
            <a:chExt cx="4032" cy="336"/>
          </a:xfrm>
        </p:grpSpPr>
        <p:sp>
          <p:nvSpPr>
            <p:cNvPr id="22538" name="Text Box 11"/>
            <p:cNvSpPr txBox="1"/>
            <p:nvPr/>
          </p:nvSpPr>
          <p:spPr>
            <a:xfrm>
              <a:off x="384" y="2448"/>
              <a:ext cx="196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小闭区域的面积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9" name="Object 1029"/>
            <p:cNvGraphicFramePr>
              <a:graphicFrameLocks noChangeAspect="1"/>
            </p:cNvGraphicFramePr>
            <p:nvPr/>
          </p:nvGraphicFramePr>
          <p:xfrm>
            <a:off x="2056" y="2505"/>
            <a:ext cx="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5" imgW="622300" imgH="431800" progId="Equation.DSMT4">
                    <p:embed/>
                  </p:oleObj>
                </mc:Choice>
                <mc:Fallback>
                  <p:oleObj name="" r:id="rId5" imgW="622300" imgH="4318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6" y="2505"/>
                          <a:ext cx="39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Text Box 13"/>
            <p:cNvSpPr txBox="1"/>
            <p:nvPr/>
          </p:nvSpPr>
          <p:spPr>
            <a:xfrm>
              <a:off x="2400" y="2457"/>
              <a:ext cx="201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为：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9329" name="Object 1025"/>
          <p:cNvGraphicFramePr>
            <a:graphicFrameLocks noChangeAspect="1"/>
          </p:cNvGraphicFramePr>
          <p:nvPr/>
        </p:nvGraphicFramePr>
        <p:xfrm>
          <a:off x="4724400" y="3733800"/>
          <a:ext cx="4191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4381500" imgH="2924175" progId="Paint.Picture">
                  <p:embed/>
                </p:oleObj>
              </mc:Choice>
              <mc:Fallback>
                <p:oleObj name="" r:id="rId7" imgW="4381500" imgH="2924175" progId="Paint.Picture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41910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0" name="Object 1026"/>
          <p:cNvGraphicFramePr>
            <a:graphicFrameLocks noChangeAspect="1"/>
          </p:cNvGraphicFramePr>
          <p:nvPr/>
        </p:nvGraphicFramePr>
        <p:xfrm>
          <a:off x="192088" y="4343400"/>
          <a:ext cx="4422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5207000" imgH="838200" progId="Equation.DSMT4">
                  <p:embed/>
                </p:oleObj>
              </mc:Choice>
              <mc:Fallback>
                <p:oleObj name="" r:id="rId9" imgW="5207000" imgH="838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088" y="4343400"/>
                        <a:ext cx="44227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1027"/>
          <p:cNvGraphicFramePr>
            <a:graphicFrameLocks noChangeAspect="1"/>
          </p:cNvGraphicFramePr>
          <p:nvPr/>
        </p:nvGraphicFramePr>
        <p:xfrm>
          <a:off x="377825" y="5105400"/>
          <a:ext cx="37369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1" imgW="4203700" imgH="838200" progId="Equation.DSMT4">
                  <p:embed/>
                </p:oleObj>
              </mc:Choice>
              <mc:Fallback>
                <p:oleObj name="" r:id="rId11" imgW="4203700" imgH="838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825" y="5105400"/>
                        <a:ext cx="3736975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1028"/>
          <p:cNvGraphicFramePr>
            <a:graphicFrameLocks noChangeAspect="1"/>
          </p:cNvGraphicFramePr>
          <p:nvPr/>
        </p:nvGraphicFramePr>
        <p:xfrm>
          <a:off x="1168400" y="6019800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3" imgW="2311400" imgH="431800" progId="Equation.DSMT4">
                  <p:embed/>
                </p:oleObj>
              </mc:Choice>
              <mc:Fallback>
                <p:oleObj name="" r:id="rId13" imgW="2311400" imgH="4318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8400" y="6019800"/>
                        <a:ext cx="231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742950" y="2133600"/>
          <a:ext cx="7581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7581900" imgH="1104900" progId="Equation.DSMT4">
                  <p:embed/>
                </p:oleObj>
              </mc:Choice>
              <mc:Fallback>
                <p:oleObj name="" r:id="rId1" imgW="7581900" imgH="1104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2950" y="2133600"/>
                        <a:ext cx="75819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762000" y="3276600"/>
            <a:ext cx="4471988" cy="522288"/>
            <a:chOff x="480" y="1296"/>
            <a:chExt cx="2354" cy="329"/>
          </a:xfrm>
        </p:grpSpPr>
        <p:sp>
          <p:nvSpPr>
            <p:cNvPr id="23555" name="Text Box 5"/>
            <p:cNvSpPr txBox="1"/>
            <p:nvPr/>
          </p:nvSpPr>
          <p:spPr>
            <a:xfrm>
              <a:off x="480" y="1296"/>
              <a:ext cx="2354" cy="329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上式两端令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得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3556" name="Object 6"/>
            <p:cNvGraphicFramePr>
              <a:graphicFrameLocks noChangeAspect="1"/>
            </p:cNvGraphicFramePr>
            <p:nvPr/>
          </p:nvGraphicFramePr>
          <p:xfrm>
            <a:off x="1576" y="1362"/>
            <a:ext cx="5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939800" imgH="316865" progId="Equation.DSMT4">
                    <p:embed/>
                  </p:oleObj>
                </mc:Choice>
                <mc:Fallback>
                  <p:oleObj name="" r:id="rId3" imgW="939800" imgH="316865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76" y="1362"/>
                          <a:ext cx="582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273175" y="3962400"/>
          <a:ext cx="6499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6324600" imgH="812800" progId="Equation.DSMT4">
                  <p:embed/>
                </p:oleObj>
              </mc:Choice>
              <mc:Fallback>
                <p:oleObj name="" r:id="rId5" imgW="6324600" imgH="812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175" y="3962400"/>
                        <a:ext cx="64992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/>
          <p:nvPr/>
        </p:nvSpPr>
        <p:spPr>
          <a:xfrm>
            <a:off x="762000" y="4814888"/>
            <a:ext cx="83058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这就是直角坐标系的二重积分变换到极坐标系的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57" name="Text Box 9"/>
          <p:cNvSpPr txBox="1"/>
          <p:nvPr/>
        </p:nvSpPr>
        <p:spPr>
          <a:xfrm>
            <a:off x="762000" y="5410200"/>
            <a:ext cx="72390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二重积分的公式。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689100" y="6121400"/>
          <a:ext cx="514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5143500" imgH="431800" progId="Equation.DSMT4">
                  <p:embed/>
                </p:oleObj>
              </mc:Choice>
              <mc:Fallback>
                <p:oleObj name="" r:id="rId7" imgW="5143500" imgH="431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9100" y="6121400"/>
                        <a:ext cx="5143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4"/>
          <p:cNvGraphicFramePr>
            <a:graphicFrameLocks noChangeAspect="1"/>
          </p:cNvGraphicFramePr>
          <p:nvPr/>
        </p:nvGraphicFramePr>
        <p:xfrm>
          <a:off x="2339975" y="809625"/>
          <a:ext cx="28511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3111500" imgH="393700" progId="Equation.DSMT4">
                  <p:embed/>
                </p:oleObj>
              </mc:Choice>
              <mc:Fallback>
                <p:oleObj name="" r:id="rId9" imgW="3111500" imgH="3937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975" y="809625"/>
                        <a:ext cx="28511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977900" y="1473200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4051300" imgH="431800" progId="Equation.DSMT4">
                  <p:embed/>
                </p:oleObj>
              </mc:Choice>
              <mc:Fallback>
                <p:oleObj name="" r:id="rId11" imgW="4051300" imgH="431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900" y="1473200"/>
                        <a:ext cx="405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文本框 2"/>
          <p:cNvSpPr txBox="1"/>
          <p:nvPr/>
        </p:nvSpPr>
        <p:spPr>
          <a:xfrm>
            <a:off x="742950" y="765175"/>
            <a:ext cx="1406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极坐标系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  <p:bldP spid="788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5"/>
          <p:cNvSpPr txBox="1"/>
          <p:nvPr/>
        </p:nvSpPr>
        <p:spPr>
          <a:xfrm>
            <a:off x="676275" y="585788"/>
            <a:ext cx="6019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一、二重积分的几何意义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4" name="Text Box 6"/>
          <p:cNvSpPr txBox="1"/>
          <p:nvPr/>
        </p:nvSpPr>
        <p:spPr>
          <a:xfrm>
            <a:off x="533400" y="1722438"/>
            <a:ext cx="792480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面密度为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f 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(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x,y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)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的平面簿片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的质量可以用二重积分表示为：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390650" y="2674938"/>
          <a:ext cx="615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6159500" imgH="1143000" progId="Equation.DSMT4">
                  <p:embed/>
                </p:oleObj>
              </mc:Choice>
              <mc:Fallback>
                <p:oleObj name="" r:id="rId1" imgW="6159500" imgH="1143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0650" y="2674938"/>
                        <a:ext cx="61595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390650" y="4710113"/>
            <a:ext cx="5910263" cy="812800"/>
            <a:chOff x="2189" y="7417"/>
            <a:chExt cx="9309" cy="1280"/>
          </a:xfrm>
        </p:grpSpPr>
        <p:sp>
          <p:nvSpPr>
            <p:cNvPr id="6149" name="Text Box 2"/>
            <p:cNvSpPr txBox="1"/>
            <p:nvPr/>
          </p:nvSpPr>
          <p:spPr>
            <a:xfrm>
              <a:off x="5726" y="7531"/>
              <a:ext cx="5772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的几何意义是什么？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6150" name="Object 3"/>
            <p:cNvGraphicFramePr>
              <a:graphicFrameLocks noChangeAspect="1"/>
            </p:cNvGraphicFramePr>
            <p:nvPr/>
          </p:nvGraphicFramePr>
          <p:xfrm>
            <a:off x="2189" y="7417"/>
            <a:ext cx="3220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2044700" imgH="812800" progId="Equation.DSMT4">
                    <p:embed/>
                  </p:oleObj>
                </mc:Choice>
                <mc:Fallback>
                  <p:oleObj name="" r:id="rId3" imgW="2044700" imgH="8128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9" y="7417"/>
                          <a:ext cx="3220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2"/>
          <p:cNvSpPr txBox="1"/>
          <p:nvPr/>
        </p:nvSpPr>
        <p:spPr>
          <a:xfrm>
            <a:off x="457200" y="533400"/>
            <a:ext cx="79248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下面研究在极坐标系中，二重积分化为二次积分。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9875" name="Text Box 3"/>
          <p:cNvSpPr txBox="1"/>
          <p:nvPr/>
        </p:nvSpPr>
        <p:spPr>
          <a:xfrm>
            <a:off x="533400" y="1143000"/>
            <a:ext cx="7772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极点在积分区域</a:t>
            </a:r>
            <a:r>
              <a:rPr lang="en-US" altLang="zh-CN" sz="2800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的外部时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0352" name="Object 1024"/>
          <p:cNvGraphicFramePr>
            <a:graphicFrameLocks noChangeAspect="1"/>
          </p:cNvGraphicFramePr>
          <p:nvPr/>
        </p:nvGraphicFramePr>
        <p:xfrm>
          <a:off x="812800" y="4495800"/>
          <a:ext cx="50403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5067300" imgH="825500" progId="Equation.DSMT4">
                  <p:embed/>
                </p:oleObj>
              </mc:Choice>
              <mc:Fallback>
                <p:oleObj name="" r:id="rId1" imgW="5067300" imgH="8255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800" y="4495800"/>
                        <a:ext cx="5040313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" name="Object 1025"/>
          <p:cNvGraphicFramePr>
            <a:graphicFrameLocks noChangeAspect="1"/>
          </p:cNvGraphicFramePr>
          <p:nvPr/>
        </p:nvGraphicFramePr>
        <p:xfrm>
          <a:off x="901700" y="3379788"/>
          <a:ext cx="35861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3594100" imgH="812800" progId="Equation.DSMT4">
                  <p:embed/>
                </p:oleObj>
              </mc:Choice>
              <mc:Fallback>
                <p:oleObj name="" r:id="rId3" imgW="3594100" imgH="8128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3379788"/>
                        <a:ext cx="3586163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4" name="Object 1026"/>
          <p:cNvGraphicFramePr>
            <a:graphicFrameLocks noChangeAspect="1"/>
          </p:cNvGraphicFramePr>
          <p:nvPr/>
        </p:nvGraphicFramePr>
        <p:xfrm>
          <a:off x="901700" y="1814513"/>
          <a:ext cx="3289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3289300" imgH="1028700" progId="Equation.DSMT4">
                  <p:embed/>
                </p:oleObj>
              </mc:Choice>
              <mc:Fallback>
                <p:oleObj name="" r:id="rId5" imgW="3289300" imgH="10287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1814513"/>
                        <a:ext cx="3289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648200" y="1814513"/>
            <a:ext cx="4200525" cy="2209800"/>
            <a:chOff x="3114" y="1143"/>
            <a:chExt cx="2646" cy="1392"/>
          </a:xfrm>
        </p:grpSpPr>
        <p:graphicFrame>
          <p:nvGraphicFramePr>
            <p:cNvPr id="24583" name="Object 1027"/>
            <p:cNvGraphicFramePr>
              <a:graphicFrameLocks noChangeAspect="1"/>
            </p:cNvGraphicFramePr>
            <p:nvPr/>
          </p:nvGraphicFramePr>
          <p:xfrm>
            <a:off x="3114" y="1143"/>
            <a:ext cx="2646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7" imgW="4200525" imgH="2238375" progId="Paint.Picture">
                    <p:embed/>
                  </p:oleObj>
                </mc:Choice>
                <mc:Fallback>
                  <p:oleObj name="" r:id="rId7" imgW="4200525" imgH="2238375" progId="Paint.Picture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14" y="1143"/>
                          <a:ext cx="2646" cy="1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028"/>
            <p:cNvGraphicFramePr>
              <a:graphicFrameLocks noChangeAspect="1"/>
            </p:cNvGraphicFramePr>
            <p:nvPr/>
          </p:nvGraphicFramePr>
          <p:xfrm>
            <a:off x="3216" y="1248"/>
            <a:ext cx="6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9" imgW="1345565" imgH="495300" progId="Equation.DSMT4">
                    <p:embed/>
                  </p:oleObj>
                </mc:Choice>
                <mc:Fallback>
                  <p:oleObj name="" r:id="rId9" imgW="1345565" imgH="4953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16" y="1248"/>
                          <a:ext cx="60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029"/>
            <p:cNvGraphicFramePr>
              <a:graphicFrameLocks noChangeAspect="1"/>
            </p:cNvGraphicFramePr>
            <p:nvPr/>
          </p:nvGraphicFramePr>
          <p:xfrm>
            <a:off x="4992" y="1180"/>
            <a:ext cx="7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1" imgW="1371600" imgH="495300" progId="Equation.DSMT4">
                    <p:embed/>
                  </p:oleObj>
                </mc:Choice>
                <mc:Fallback>
                  <p:oleObj name="" r:id="rId11" imgW="1371600" imgH="4953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2" y="1180"/>
                          <a:ext cx="72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3" name="Line 11"/>
          <p:cNvSpPr/>
          <p:nvPr/>
        </p:nvSpPr>
        <p:spPr>
          <a:xfrm flipV="1">
            <a:off x="5343525" y="2286000"/>
            <a:ext cx="2286000" cy="1295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533400" y="547688"/>
            <a:ext cx="51816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极点在积分区域</a:t>
            </a:r>
            <a:r>
              <a:rPr lang="en-US" altLang="zh-CN" sz="2800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的内部时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065213" y="2730500"/>
          <a:ext cx="3687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3594100" imgH="812800" progId="Equation.DSMT4">
                  <p:embed/>
                </p:oleObj>
              </mc:Choice>
              <mc:Fallback>
                <p:oleObj name="" r:id="rId1" imgW="3594100" imgH="812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5213" y="2730500"/>
                        <a:ext cx="3687762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925513" y="3776663"/>
          <a:ext cx="54879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5105400" imgH="762000" progId="Equation.DSMT4">
                  <p:embed/>
                </p:oleObj>
              </mc:Choice>
              <mc:Fallback>
                <p:oleObj name="" r:id="rId3" imgW="5105400" imgH="7620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3776663"/>
                        <a:ext cx="5487987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244600" y="1295400"/>
          <a:ext cx="26797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679700" imgH="1003300" progId="Equation.DSMT4">
                  <p:embed/>
                </p:oleObj>
              </mc:Choice>
              <mc:Fallback>
                <p:oleObj name="" r:id="rId5" imgW="2679700" imgH="10033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600" y="1295400"/>
                        <a:ext cx="2679700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5295900" y="533400"/>
          <a:ext cx="3543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3238500" imgH="2200275" progId="Paint.Picture">
                  <p:embed/>
                </p:oleObj>
              </mc:Choice>
              <mc:Fallback>
                <p:oleObj name="" r:id="rId7" imgW="3238500" imgH="2200275" progId="Paint.Picture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5900" y="533400"/>
                        <a:ext cx="3543300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Line 7"/>
          <p:cNvSpPr/>
          <p:nvPr/>
        </p:nvSpPr>
        <p:spPr>
          <a:xfrm flipV="1">
            <a:off x="6324600" y="1589088"/>
            <a:ext cx="914400" cy="7620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381000" y="547688"/>
            <a:ext cx="8382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极点在积分区域</a:t>
            </a:r>
            <a:r>
              <a:rPr lang="en-US" altLang="zh-CN" sz="2800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的边界时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1376" name="Object 0"/>
          <p:cNvGraphicFramePr>
            <a:graphicFrameLocks noChangeAspect="1"/>
          </p:cNvGraphicFramePr>
          <p:nvPr/>
        </p:nvGraphicFramePr>
        <p:xfrm>
          <a:off x="882650" y="3608388"/>
          <a:ext cx="52816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4965700" imgH="762000" progId="Equation.DSMT4">
                  <p:embed/>
                </p:oleObj>
              </mc:Choice>
              <mc:Fallback>
                <p:oleObj name="" r:id="rId1" imgW="4965700" imgH="7620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3608388"/>
                        <a:ext cx="5281613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1206500" y="1287463"/>
          <a:ext cx="26797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2679700" imgH="1003300" progId="Equation.DSMT4">
                  <p:embed/>
                </p:oleObj>
              </mc:Choice>
              <mc:Fallback>
                <p:oleObj name="" r:id="rId3" imgW="2679700" imgH="10033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1287463"/>
                        <a:ext cx="2679700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000125" y="2590800"/>
          <a:ext cx="37131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3721100" imgH="800100" progId="Equation.DSMT4">
                  <p:embed/>
                </p:oleObj>
              </mc:Choice>
              <mc:Fallback>
                <p:oleObj name="" r:id="rId5" imgW="3721100" imgH="8001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125" y="2590800"/>
                        <a:ext cx="3713163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Text Box 6"/>
          <p:cNvSpPr txBox="1"/>
          <p:nvPr/>
        </p:nvSpPr>
        <p:spPr>
          <a:xfrm>
            <a:off x="838200" y="4773613"/>
            <a:ext cx="44624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极坐标系下区域的面积</a:t>
            </a:r>
            <a:endParaRPr lang="zh-CN" altLang="en-US" sz="2800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4572000" y="4754563"/>
          <a:ext cx="2159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1981200" imgH="812800" progId="Equation.DSMT4">
                  <p:embed/>
                </p:oleObj>
              </mc:Choice>
              <mc:Fallback>
                <p:oleObj name="" r:id="rId7" imgW="1981200" imgH="8128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754563"/>
                        <a:ext cx="2159000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5105400" y="304800"/>
          <a:ext cx="3829050" cy="337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3981450" imgH="3514725" progId="Paint.Picture">
                  <p:embed/>
                </p:oleObj>
              </mc:Choice>
              <mc:Fallback>
                <p:oleObj name="" r:id="rId9" imgW="3981450" imgH="3514725" progId="Paint.Picture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304800"/>
                        <a:ext cx="3829050" cy="337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Line 9"/>
          <p:cNvSpPr/>
          <p:nvPr/>
        </p:nvSpPr>
        <p:spPr>
          <a:xfrm flipV="1">
            <a:off x="5162550" y="1066800"/>
            <a:ext cx="2438400" cy="1981200"/>
          </a:xfrm>
          <a:prstGeom prst="line">
            <a:avLst/>
          </a:prstGeom>
          <a:ln w="38100" cap="flat" cmpd="sng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029200" y="2133600"/>
            <a:ext cx="4343400" cy="2971800"/>
            <a:chOff x="3168" y="1056"/>
            <a:chExt cx="2736" cy="1872"/>
          </a:xfrm>
        </p:grpSpPr>
        <p:sp>
          <p:nvSpPr>
            <p:cNvPr id="27650" name="Oval 3"/>
            <p:cNvSpPr/>
            <p:nvPr/>
          </p:nvSpPr>
          <p:spPr>
            <a:xfrm>
              <a:off x="3168" y="1056"/>
              <a:ext cx="1968" cy="1872"/>
            </a:xfrm>
            <a:prstGeom prst="ellipse">
              <a:avLst/>
            </a:prstGeom>
            <a:solidFill>
              <a:srgbClr val="CCFFCC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1" name="Line 4"/>
            <p:cNvSpPr/>
            <p:nvPr/>
          </p:nvSpPr>
          <p:spPr>
            <a:xfrm>
              <a:off x="4128" y="2064"/>
              <a:ext cx="1440" cy="0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2" name="Text Box 5"/>
            <p:cNvSpPr txBox="1"/>
            <p:nvPr/>
          </p:nvSpPr>
          <p:spPr>
            <a:xfrm>
              <a:off x="5088" y="1344"/>
              <a:ext cx="57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r=a</a:t>
              </a:r>
              <a:endPara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53" name="Text Box 6"/>
            <p:cNvSpPr txBox="1"/>
            <p:nvPr/>
          </p:nvSpPr>
          <p:spPr>
            <a:xfrm>
              <a:off x="5376" y="2016"/>
              <a:ext cx="5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baseline="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endParaRPr lang="en-US" altLang="zh-CN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54" name="Text Box 7"/>
            <p:cNvSpPr txBox="1"/>
            <p:nvPr/>
          </p:nvSpPr>
          <p:spPr>
            <a:xfrm>
              <a:off x="3984" y="1968"/>
              <a:ext cx="28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2800" b="1" i="1" baseline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55" name="Text Box 8"/>
            <p:cNvSpPr txBox="1"/>
            <p:nvPr/>
          </p:nvSpPr>
          <p:spPr>
            <a:xfrm>
              <a:off x="3888" y="1593"/>
              <a:ext cx="38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 i="1" baseline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2953" name="Text Box 9"/>
          <p:cNvSpPr txBox="1"/>
          <p:nvPr/>
        </p:nvSpPr>
        <p:spPr>
          <a:xfrm>
            <a:off x="381000" y="1843088"/>
            <a:ext cx="8810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1219200" y="1828800"/>
          <a:ext cx="5975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7305675" imgH="561975" progId="Word.Document.8">
                  <p:embed/>
                </p:oleObj>
              </mc:Choice>
              <mc:Fallback>
                <p:oleObj name="" r:id="rId1" imgW="7305675" imgH="561975" progId="Word.Document.8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828800"/>
                        <a:ext cx="59753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765175" y="2511425"/>
          <a:ext cx="5868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7305675" imgH="561975" progId="Word.Document.8">
                  <p:embed/>
                </p:oleObj>
              </mc:Choice>
              <mc:Fallback>
                <p:oleObj name="" r:id="rId3" imgW="7305675" imgH="561975" progId="Word.Documen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5175" y="2511425"/>
                        <a:ext cx="58689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708025" y="3138488"/>
          <a:ext cx="24669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2260600" imgH="965200" progId="Equation.DSMT4">
                  <p:embed/>
                </p:oleObj>
              </mc:Choice>
              <mc:Fallback>
                <p:oleObj name="" r:id="rId5" imgW="2260600" imgH="965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025" y="3138488"/>
                        <a:ext cx="2466975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344613" y="4302125"/>
          <a:ext cx="3074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2819400" imgH="736600" progId="Equation.DSMT4">
                  <p:embed/>
                </p:oleObj>
              </mc:Choice>
              <mc:Fallback>
                <p:oleObj name="" r:id="rId7" imgW="2819400" imgH="736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613" y="4302125"/>
                        <a:ext cx="3074987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1371600" y="5375275"/>
          <a:ext cx="21193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9" imgW="1943100" imgH="520700" progId="Equation.DSMT4">
                  <p:embed/>
                </p:oleObj>
              </mc:Choice>
              <mc:Fallback>
                <p:oleObj name="" r:id="rId9" imgW="1943100" imgH="520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375275"/>
                        <a:ext cx="2119313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Line 15"/>
          <p:cNvSpPr/>
          <p:nvPr/>
        </p:nvSpPr>
        <p:spPr>
          <a:xfrm flipV="1">
            <a:off x="6553200" y="2286000"/>
            <a:ext cx="1676400" cy="1447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  <p:grpSp>
        <p:nvGrpSpPr>
          <p:cNvPr id="27663" name="Group 18"/>
          <p:cNvGrpSpPr/>
          <p:nvPr/>
        </p:nvGrpSpPr>
        <p:grpSpPr>
          <a:xfrm>
            <a:off x="457200" y="330200"/>
            <a:ext cx="8382000" cy="812800"/>
            <a:chOff x="288" y="208"/>
            <a:chExt cx="5280" cy="512"/>
          </a:xfrm>
        </p:grpSpPr>
        <p:sp>
          <p:nvSpPr>
            <p:cNvPr id="27664" name="Rectangle 19"/>
            <p:cNvSpPr/>
            <p:nvPr/>
          </p:nvSpPr>
          <p:spPr>
            <a:xfrm>
              <a:off x="288" y="240"/>
              <a:ext cx="52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计算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，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其中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是由中心在原点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65" name="Object 20"/>
            <p:cNvGraphicFramePr>
              <a:graphicFrameLocks noChangeAspect="1"/>
            </p:cNvGraphicFramePr>
            <p:nvPr/>
          </p:nvGraphicFramePr>
          <p:xfrm>
            <a:off x="1440" y="208"/>
            <a:ext cx="126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1" imgW="2006600" imgH="812800" progId="Equation.DSMT4">
                    <p:embed/>
                  </p:oleObj>
                </mc:Choice>
                <mc:Fallback>
                  <p:oleObj name="" r:id="rId11" imgW="2006600" imgH="812800" progId="Equation.DSMT4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0" y="208"/>
                          <a:ext cx="1262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6" name="Rectangle 21"/>
          <p:cNvSpPr/>
          <p:nvPr/>
        </p:nvSpPr>
        <p:spPr>
          <a:xfrm>
            <a:off x="1438275" y="1219200"/>
            <a:ext cx="5099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半径为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的圆周所围成的闭区域</a:t>
            </a:r>
            <a:r>
              <a:rPr lang="en-US" altLang="zh-CN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029200" y="1911350"/>
            <a:ext cx="4038600" cy="3360738"/>
            <a:chOff x="1443" y="816"/>
            <a:chExt cx="2874" cy="2666"/>
          </a:xfrm>
        </p:grpSpPr>
        <p:graphicFrame>
          <p:nvGraphicFramePr>
            <p:cNvPr id="28674" name="Object 5"/>
            <p:cNvGraphicFramePr>
              <a:graphicFrameLocks noChangeAspect="1"/>
            </p:cNvGraphicFramePr>
            <p:nvPr/>
          </p:nvGraphicFramePr>
          <p:xfrm>
            <a:off x="1443" y="897"/>
            <a:ext cx="2874" cy="2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" imgW="4562475" imgH="4010025" progId="Paint.Picture">
                    <p:embed/>
                  </p:oleObj>
                </mc:Choice>
                <mc:Fallback>
                  <p:oleObj name="" r:id="rId1" imgW="4562475" imgH="4010025" progId="Paint.Picture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3" y="897"/>
                          <a:ext cx="2874" cy="25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5" name="Text Box 4"/>
            <p:cNvSpPr txBox="1"/>
            <p:nvPr/>
          </p:nvSpPr>
          <p:spPr>
            <a:xfrm>
              <a:off x="1488" y="2689"/>
              <a:ext cx="384" cy="41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676" name="Text Box 5"/>
            <p:cNvSpPr txBox="1"/>
            <p:nvPr/>
          </p:nvSpPr>
          <p:spPr>
            <a:xfrm>
              <a:off x="3600" y="3070"/>
              <a:ext cx="288" cy="41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677" name="Text Box 6"/>
            <p:cNvSpPr txBox="1"/>
            <p:nvPr/>
          </p:nvSpPr>
          <p:spPr>
            <a:xfrm>
              <a:off x="2544" y="816"/>
              <a:ext cx="337" cy="41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z</a:t>
              </a:r>
              <a:endPara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8678" name="Text Box 7"/>
          <p:cNvSpPr txBox="1"/>
          <p:nvPr/>
        </p:nvSpPr>
        <p:spPr>
          <a:xfrm>
            <a:off x="76200" y="533400"/>
            <a:ext cx="5029200" cy="5238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求圆柱体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9" name="Object 0"/>
          <p:cNvGraphicFramePr>
            <a:graphicFrameLocks noChangeAspect="1"/>
          </p:cNvGraphicFramePr>
          <p:nvPr/>
        </p:nvGraphicFramePr>
        <p:xfrm>
          <a:off x="2286000" y="533400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3073400" imgH="977900" progId="Equation.DSMT4">
                  <p:embed/>
                </p:oleObj>
              </mc:Choice>
              <mc:Fallback>
                <p:oleObj name="" r:id="rId3" imgW="3073400" imgH="977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533400"/>
                        <a:ext cx="3073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"/>
          <p:cNvGraphicFramePr>
            <a:graphicFrameLocks noChangeAspect="1"/>
          </p:cNvGraphicFramePr>
          <p:nvPr/>
        </p:nvGraphicFramePr>
        <p:xfrm>
          <a:off x="5334000" y="533400"/>
          <a:ext cx="358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3581400" imgH="927100" progId="Equation.DSMT4">
                  <p:embed/>
                </p:oleObj>
              </mc:Choice>
              <mc:Fallback>
                <p:oleObj name="" r:id="rId5" imgW="3581400" imgH="927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533400"/>
                        <a:ext cx="3581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2"/>
          <p:cNvGraphicFramePr>
            <a:graphicFrameLocks noChangeAspect="1"/>
          </p:cNvGraphicFramePr>
          <p:nvPr/>
        </p:nvGraphicFramePr>
        <p:xfrm>
          <a:off x="615950" y="1219200"/>
          <a:ext cx="466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4660900" imgH="977900" progId="Equation.DSMT4">
                  <p:embed/>
                </p:oleObj>
              </mc:Choice>
              <mc:Fallback>
                <p:oleObj name="" r:id="rId7" imgW="4660900" imgH="9779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950" y="1219200"/>
                        <a:ext cx="4660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3"/>
          <p:cNvGraphicFramePr>
            <a:graphicFrameLocks noChangeAspect="1"/>
          </p:cNvGraphicFramePr>
          <p:nvPr/>
        </p:nvGraphicFramePr>
        <p:xfrm>
          <a:off x="5435600" y="1219200"/>
          <a:ext cx="256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2565400" imgH="495300" progId="Equation.DSMT4">
                  <p:embed/>
                </p:oleObj>
              </mc:Choice>
              <mc:Fallback>
                <p:oleObj name="" r:id="rId9" imgW="2565400" imgH="4953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5600" y="1219200"/>
                        <a:ext cx="2565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Text Box 12"/>
          <p:cNvSpPr txBox="1"/>
          <p:nvPr/>
        </p:nvSpPr>
        <p:spPr>
          <a:xfrm>
            <a:off x="381000" y="1828800"/>
            <a:ext cx="3962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由于所求立体关于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81" name="Text Box 13"/>
          <p:cNvSpPr txBox="1"/>
          <p:nvPr/>
        </p:nvSpPr>
        <p:spPr>
          <a:xfrm>
            <a:off x="533400" y="2362200"/>
            <a:ext cx="44958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xoy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面、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zox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面对称，其体积</a:t>
            </a:r>
            <a:endParaRPr lang="zh-CN" altLang="en-US" sz="2800" b="1" i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82" name="Text Box 14"/>
          <p:cNvSpPr txBox="1"/>
          <p:nvPr/>
        </p:nvSpPr>
        <p:spPr>
          <a:xfrm>
            <a:off x="457200" y="2895600"/>
            <a:ext cx="45720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为第一卦 限部分体积的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倍。 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83" name="Text Box 15"/>
          <p:cNvSpPr txBox="1"/>
          <p:nvPr/>
        </p:nvSpPr>
        <p:spPr>
          <a:xfrm>
            <a:off x="457200" y="3429000"/>
            <a:ext cx="5105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第一卦限部分是一个曲顶柱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84" name="Text Box 16"/>
          <p:cNvSpPr txBox="1"/>
          <p:nvPr/>
        </p:nvSpPr>
        <p:spPr>
          <a:xfrm>
            <a:off x="457200" y="3962400"/>
            <a:ext cx="51054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体，其顶为上半球面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422400" y="4648200"/>
          <a:ext cx="276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2768600" imgH="571500" progId="Equation.DSMT4">
                  <p:embed/>
                </p:oleObj>
              </mc:Choice>
              <mc:Fallback>
                <p:oleObj name="" r:id="rId11" imgW="2768600" imgH="5715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2400" y="4648200"/>
                        <a:ext cx="2768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1" grpId="0"/>
      <p:bldP spid="83982" grpId="0"/>
      <p:bldP spid="83983" grpId="0"/>
      <p:bldP spid="839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7" name="Object 0"/>
          <p:cNvGraphicFramePr>
            <a:graphicFrameLocks noChangeAspect="1"/>
          </p:cNvGraphicFramePr>
          <p:nvPr/>
        </p:nvGraphicFramePr>
        <p:xfrm>
          <a:off x="990600" y="381000"/>
          <a:ext cx="288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2882900" imgH="1511300" progId="Equation.DSMT4">
                  <p:embed/>
                </p:oleObj>
              </mc:Choice>
              <mc:Fallback>
                <p:oleObj name="" r:id="rId1" imgW="2882900" imgH="151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1000"/>
                        <a:ext cx="2882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330200" y="1524000"/>
          <a:ext cx="96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965200" imgH="927100" progId="Equation.DSMT4">
                  <p:embed/>
                </p:oleObj>
              </mc:Choice>
              <mc:Fallback>
                <p:oleObj name="" r:id="rId3" imgW="965200" imgH="927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1524000"/>
                        <a:ext cx="965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041400" y="1689100"/>
          <a:ext cx="3073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3073400" imgH="1435100" progId="Equation.DSMT4">
                  <p:embed/>
                </p:oleObj>
              </mc:Choice>
              <mc:Fallback>
                <p:oleObj name="" r:id="rId5" imgW="3073400" imgH="14351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1400" y="1689100"/>
                        <a:ext cx="3073400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36575" y="3295650"/>
          <a:ext cx="3949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3949700" imgH="1308100" progId="Equation.DSMT4">
                  <p:embed/>
                </p:oleObj>
              </mc:Choice>
              <mc:Fallback>
                <p:oleObj name="" r:id="rId7" imgW="3949700" imgH="13081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575" y="3295650"/>
                        <a:ext cx="39497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425950" y="3079750"/>
          <a:ext cx="4368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4368800" imgH="1397000" progId="Equation.DSMT4">
                  <p:embed/>
                </p:oleObj>
              </mc:Choice>
              <mc:Fallback>
                <p:oleObj name="" r:id="rId9" imgW="4368800" imgH="13970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5950" y="3079750"/>
                        <a:ext cx="43688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863600" y="4146550"/>
          <a:ext cx="3543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3543300" imgH="1003300" progId="Equation.DSMT4">
                  <p:embed/>
                </p:oleObj>
              </mc:Choice>
              <mc:Fallback>
                <p:oleObj name="" r:id="rId11" imgW="3543300" imgH="10033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3600" y="4146550"/>
                        <a:ext cx="3543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419600" y="4229100"/>
          <a:ext cx="236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2362200" imgH="952500" progId="Equation.DSMT4">
                  <p:embed/>
                </p:oleObj>
              </mc:Choice>
              <mc:Fallback>
                <p:oleObj name="" r:id="rId13" imgW="2362200" imgH="952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4229100"/>
                        <a:ext cx="2362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9"/>
          <p:cNvGrpSpPr/>
          <p:nvPr/>
        </p:nvGrpSpPr>
        <p:grpSpPr>
          <a:xfrm>
            <a:off x="4562475" y="765175"/>
            <a:ext cx="4581525" cy="1666875"/>
            <a:chOff x="2874" y="528"/>
            <a:chExt cx="2886" cy="1002"/>
          </a:xfrm>
        </p:grpSpPr>
        <p:graphicFrame>
          <p:nvGraphicFramePr>
            <p:cNvPr id="29705" name="Object 7"/>
            <p:cNvGraphicFramePr>
              <a:graphicFrameLocks noChangeAspect="1"/>
            </p:cNvGraphicFramePr>
            <p:nvPr/>
          </p:nvGraphicFramePr>
          <p:xfrm>
            <a:off x="2874" y="528"/>
            <a:ext cx="2886" cy="1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5" imgW="4581525" imgH="1590675" progId="Paint.Picture">
                    <p:embed/>
                  </p:oleObj>
                </mc:Choice>
                <mc:Fallback>
                  <p:oleObj name="" r:id="rId15" imgW="4581525" imgH="1590675" progId="Paint.Picture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6">
                          <a:lum bright="12000" contrast="6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528"/>
                          <a:ext cx="2886" cy="10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6" name="Text Box 11"/>
            <p:cNvSpPr txBox="1"/>
            <p:nvPr/>
          </p:nvSpPr>
          <p:spPr>
            <a:xfrm>
              <a:off x="3594" y="576"/>
              <a:ext cx="384" cy="31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800" b="1" i="1" baseline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07" name="Text Box 12"/>
            <p:cNvSpPr txBox="1"/>
            <p:nvPr/>
          </p:nvSpPr>
          <p:spPr>
            <a:xfrm>
              <a:off x="4602" y="1200"/>
              <a:ext cx="336" cy="31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baseline="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endParaRPr lang="en-US" altLang="zh-CN" sz="2800" b="1" i="1" baseline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9708" name="Object 8"/>
            <p:cNvGraphicFramePr>
              <a:graphicFrameLocks noChangeAspect="1"/>
            </p:cNvGraphicFramePr>
            <p:nvPr/>
          </p:nvGraphicFramePr>
          <p:xfrm>
            <a:off x="4656" y="672"/>
            <a:ext cx="80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7" imgW="1586865" imgH="317500" progId="Equation.DSMT4">
                    <p:embed/>
                  </p:oleObj>
                </mc:Choice>
                <mc:Fallback>
                  <p:oleObj name="" r:id="rId17" imgW="1586865" imgH="3175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56" y="672"/>
                          <a:ext cx="808" cy="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6" name="Line 14"/>
          <p:cNvSpPr/>
          <p:nvPr/>
        </p:nvSpPr>
        <p:spPr>
          <a:xfrm flipV="1">
            <a:off x="4876800" y="914400"/>
            <a:ext cx="2362200" cy="1066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 bwMode="auto">
          <a:xfrm>
            <a:off x="6019800" y="1752600"/>
            <a:ext cx="2667000" cy="2971800"/>
            <a:chOff x="3648" y="1442"/>
            <a:chExt cx="1536" cy="1824"/>
          </a:xfrm>
          <a:blipFill>
            <a:blip r:embed="rId1"/>
            <a:tile tx="0" ty="0" sx="100000" sy="100000" flip="none" algn="tl"/>
          </a:blipFill>
        </p:grpSpPr>
        <p:graphicFrame>
          <p:nvGraphicFramePr>
            <p:cNvPr id="30722" name="Object 3"/>
            <p:cNvGraphicFramePr>
              <a:graphicFrameLocks noChangeAspect="1"/>
            </p:cNvGraphicFramePr>
            <p:nvPr/>
          </p:nvGraphicFramePr>
          <p:xfrm>
            <a:off x="3648" y="1442"/>
            <a:ext cx="1536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" imgW="1971675" imgH="3095625" progId="Paint.Picture">
                    <p:embed/>
                  </p:oleObj>
                </mc:Choice>
                <mc:Fallback>
                  <p:oleObj name="" r:id="rId2" imgW="1971675" imgH="3095625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2"/>
                          <a:ext cx="1536" cy="1824"/>
                        </a:xfrm>
                        <a:prstGeom prst="rect">
                          <a:avLst/>
                        </a:prstGeom>
                        <a:blipFill>
                          <a:blip r:embed="rId1"/>
                          <a:tile tx="0" ty="0" sx="100000" sy="100000" flip="none" algn="tl"/>
                        </a:blip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4"/>
            <p:cNvGraphicFramePr>
              <a:graphicFrameLocks noChangeAspect="1"/>
            </p:cNvGraphicFramePr>
            <p:nvPr/>
          </p:nvGraphicFramePr>
          <p:xfrm>
            <a:off x="4512" y="2208"/>
            <a:ext cx="672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4" imgW="1459865" imgH="317500" progId="Equation.DSMT4">
                    <p:embed/>
                  </p:oleObj>
                </mc:Choice>
                <mc:Fallback>
                  <p:oleObj name="" r:id="rId4" imgW="1459865" imgH="317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208"/>
                          <a:ext cx="672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5" name="Text Box 5"/>
          <p:cNvSpPr txBox="1"/>
          <p:nvPr/>
        </p:nvSpPr>
        <p:spPr>
          <a:xfrm>
            <a:off x="609600" y="2298700"/>
            <a:ext cx="8048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567113" y="213360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6" imgW="1473200" imgH="838200" progId="Equation.DSMT4">
                  <p:embed/>
                </p:oleObj>
              </mc:Choice>
              <mc:Fallback>
                <p:oleObj name="" r:id="rId6" imgW="1473200" imgH="838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7113" y="2133600"/>
                        <a:ext cx="1322387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3670300" y="3703638"/>
          <a:ext cx="18700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8" imgW="1841500" imgH="317500" progId="Equation.DSMT4">
                  <p:embed/>
                </p:oleObj>
              </mc:Choice>
              <mc:Fallback>
                <p:oleObj name="" r:id="rId8" imgW="1841500" imgH="317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0300" y="3703638"/>
                        <a:ext cx="1870075" cy="319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3581400" y="4414838"/>
          <a:ext cx="182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0" imgW="1879600" imgH="393700" progId="Equation.DSMT4">
                  <p:embed/>
                </p:oleObj>
              </mc:Choice>
              <mc:Fallback>
                <p:oleObj name="" r:id="rId10" imgW="1879600" imgH="3937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400" y="4414838"/>
                        <a:ext cx="1828800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838200" y="5338763"/>
          <a:ext cx="238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2" imgW="2387600" imgH="812800" progId="Equation.DSMT4">
                  <p:embed/>
                </p:oleObj>
              </mc:Choice>
              <mc:Fallback>
                <p:oleObj name="" r:id="rId12" imgW="2387600" imgH="8128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5338763"/>
                        <a:ext cx="23876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3276600" y="5181600"/>
          <a:ext cx="3149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4" imgW="3149600" imgH="952500" progId="Equation.DSMT4">
                  <p:embed/>
                </p:oleObj>
              </mc:Choice>
              <mc:Fallback>
                <p:oleObj name="" r:id="rId14" imgW="3149600" imgH="952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600" y="5181600"/>
                        <a:ext cx="3149600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6553200" y="5218113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6" imgW="2095500" imgH="838200" progId="Equation.DSMT4">
                  <p:embed/>
                </p:oleObj>
              </mc:Choice>
              <mc:Fallback>
                <p:oleObj name="" r:id="rId16" imgW="2095500" imgH="838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53200" y="5218113"/>
                        <a:ext cx="209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1406525" y="3613150"/>
          <a:ext cx="19605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8" imgW="1892300" imgH="469900" progId="Equation.DSMT4">
                  <p:embed/>
                </p:oleObj>
              </mc:Choice>
              <mc:Fallback>
                <p:oleObj name="" r:id="rId18" imgW="1892300" imgH="469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6525" y="3613150"/>
                        <a:ext cx="196056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1428750" y="4302125"/>
          <a:ext cx="1930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0" imgW="1892300" imgH="469900" progId="Equation.DSMT4">
                  <p:embed/>
                </p:oleObj>
              </mc:Choice>
              <mc:Fallback>
                <p:oleObj name="" r:id="rId20" imgW="1892300" imgH="4699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28750" y="4302125"/>
                        <a:ext cx="1930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1506538" y="2265363"/>
          <a:ext cx="1730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2" imgW="1790700" imgH="495300" progId="Equation.DSMT4">
                  <p:embed/>
                </p:oleObj>
              </mc:Choice>
              <mc:Fallback>
                <p:oleObj name="" r:id="rId22" imgW="1790700" imgH="495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6538" y="2265363"/>
                        <a:ext cx="17303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Line 17"/>
          <p:cNvSpPr/>
          <p:nvPr/>
        </p:nvSpPr>
        <p:spPr>
          <a:xfrm flipV="1">
            <a:off x="6315075" y="3352800"/>
            <a:ext cx="1600200" cy="1066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0733" name="Rectangle 18"/>
          <p:cNvSpPr/>
          <p:nvPr/>
        </p:nvSpPr>
        <p:spPr>
          <a:xfrm>
            <a:off x="304800" y="434975"/>
            <a:ext cx="822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 </a:t>
            </a:r>
            <a:r>
              <a:rPr lang="en-US" altLang="zh-CN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计算                         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为由圆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endParaRPr lang="zh-CN" altLang="en-US" sz="280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734" name="Object 19"/>
          <p:cNvGraphicFramePr>
            <a:graphicFrameLocks noChangeAspect="1"/>
          </p:cNvGraphicFramePr>
          <p:nvPr/>
        </p:nvGraphicFramePr>
        <p:xfrm>
          <a:off x="2065338" y="381000"/>
          <a:ext cx="2387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4" imgW="2387600" imgH="812800" progId="Equation.DSMT4">
                  <p:embed/>
                </p:oleObj>
              </mc:Choice>
              <mc:Fallback>
                <p:oleObj name="" r:id="rId24" imgW="2387600" imgH="812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65338" y="381000"/>
                        <a:ext cx="23876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20"/>
          <p:cNvGraphicFramePr>
            <a:graphicFrameLocks noChangeAspect="1"/>
          </p:cNvGraphicFramePr>
          <p:nvPr/>
        </p:nvGraphicFramePr>
        <p:xfrm>
          <a:off x="6865938" y="434975"/>
          <a:ext cx="1897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1892300" imgH="469900" progId="Equation.DSMT4">
                  <p:embed/>
                </p:oleObj>
              </mc:Choice>
              <mc:Fallback>
                <p:oleObj name="" r:id="rId25" imgW="1892300" imgH="4699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65938" y="434975"/>
                        <a:ext cx="18970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21"/>
          <p:cNvGrpSpPr/>
          <p:nvPr/>
        </p:nvGrpSpPr>
        <p:grpSpPr>
          <a:xfrm>
            <a:off x="654050" y="1143000"/>
            <a:ext cx="6851650" cy="541338"/>
            <a:chOff x="412" y="763"/>
            <a:chExt cx="4316" cy="341"/>
          </a:xfrm>
        </p:grpSpPr>
        <p:graphicFrame>
          <p:nvGraphicFramePr>
            <p:cNvPr id="30737" name="Object 22"/>
            <p:cNvGraphicFramePr>
              <a:graphicFrameLocks noChangeAspect="1"/>
            </p:cNvGraphicFramePr>
            <p:nvPr/>
          </p:nvGraphicFramePr>
          <p:xfrm>
            <a:off x="412" y="808"/>
            <a:ext cx="11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6" imgW="1892300" imgH="469900" progId="Equation.DSMT4">
                    <p:embed/>
                  </p:oleObj>
                </mc:Choice>
                <mc:Fallback>
                  <p:oleObj name="" r:id="rId26" imgW="1892300" imgH="4699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12" y="808"/>
                          <a:ext cx="119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23"/>
            <p:cNvGraphicFramePr>
              <a:graphicFrameLocks noChangeAspect="1"/>
            </p:cNvGraphicFramePr>
            <p:nvPr/>
          </p:nvGraphicFramePr>
          <p:xfrm>
            <a:off x="3600" y="792"/>
            <a:ext cx="11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8" imgW="1790700" imgH="495300" progId="Equation.DSMT4">
                    <p:embed/>
                  </p:oleObj>
                </mc:Choice>
                <mc:Fallback>
                  <p:oleObj name="" r:id="rId28" imgW="1790700" imgH="4953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600" y="792"/>
                          <a:ext cx="11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24"/>
            <p:cNvGraphicFramePr>
              <a:graphicFrameLocks noChangeAspect="1"/>
            </p:cNvGraphicFramePr>
            <p:nvPr/>
          </p:nvGraphicFramePr>
          <p:xfrm>
            <a:off x="2352" y="794"/>
            <a:ext cx="118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0" imgW="1879600" imgH="495300" progId="Equation.DSMT4">
                    <p:embed/>
                  </p:oleObj>
                </mc:Choice>
                <mc:Fallback>
                  <p:oleObj name="" r:id="rId30" imgW="1879600" imgH="4953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352" y="794"/>
                          <a:ext cx="1184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Rectangle 25"/>
            <p:cNvSpPr/>
            <p:nvPr/>
          </p:nvSpPr>
          <p:spPr>
            <a:xfrm>
              <a:off x="1572" y="763"/>
              <a:ext cx="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及直线</a:t>
              </a:r>
              <a:endPara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741" name="Rectangle 26"/>
          <p:cNvSpPr/>
          <p:nvPr/>
        </p:nvSpPr>
        <p:spPr>
          <a:xfrm>
            <a:off x="533400" y="1676400"/>
            <a:ext cx="3594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所围成的平面闭区域</a:t>
            </a:r>
            <a:r>
              <a:rPr lang="en-US" altLang="zh-CN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75050" y="2778125"/>
          <a:ext cx="14589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2" imgW="1447800" imgH="838200" progId="Equation.DSMT4">
                  <p:embed/>
                </p:oleObj>
              </mc:Choice>
              <mc:Fallback>
                <p:oleObj name="" r:id="rId32" imgW="1447800" imgH="838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75050" y="2778125"/>
                        <a:ext cx="145891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1446213" y="2944813"/>
          <a:ext cx="17700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4" imgW="1790700" imgH="495300" progId="Equation.DSMT4">
                  <p:embed/>
                </p:oleObj>
              </mc:Choice>
              <mc:Fallback>
                <p:oleObj name="" r:id="rId34" imgW="1790700" imgH="495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46213" y="2944813"/>
                        <a:ext cx="1770062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ext Box 2"/>
          <p:cNvSpPr txBox="1"/>
          <p:nvPr/>
        </p:nvSpPr>
        <p:spPr>
          <a:xfrm>
            <a:off x="381000" y="1600200"/>
            <a:ext cx="7683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5472" name="Object 0"/>
          <p:cNvGraphicFramePr>
            <a:graphicFrameLocks noChangeAspect="1"/>
          </p:cNvGraphicFramePr>
          <p:nvPr/>
        </p:nvGraphicFramePr>
        <p:xfrm>
          <a:off x="838200" y="3136900"/>
          <a:ext cx="365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3657600" imgH="469900" progId="Equation.DSMT4">
                  <p:embed/>
                </p:oleObj>
              </mc:Choice>
              <mc:Fallback>
                <p:oleObj name="" r:id="rId1" imgW="3657600" imgH="4699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136900"/>
                        <a:ext cx="36576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3" name="Object 1"/>
          <p:cNvGraphicFramePr>
            <a:graphicFrameLocks noChangeAspect="1"/>
          </p:cNvGraphicFramePr>
          <p:nvPr/>
        </p:nvGraphicFramePr>
        <p:xfrm>
          <a:off x="1143000" y="3810000"/>
          <a:ext cx="265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654300" imgH="495300" progId="Equation.DSMT4">
                  <p:embed/>
                </p:oleObj>
              </mc:Choice>
              <mc:Fallback>
                <p:oleObj name="" r:id="rId3" imgW="2654300" imgH="4953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2654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1066800" y="2362200"/>
          <a:ext cx="195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955800" imgH="469900" progId="Equation.DSMT4">
                  <p:embed/>
                </p:oleObj>
              </mc:Choice>
              <mc:Fallback>
                <p:oleObj name="" r:id="rId5" imgW="1955800" imgH="4699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195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4648200" y="1828800"/>
            <a:ext cx="4343400" cy="3608388"/>
            <a:chOff x="3216" y="1296"/>
            <a:chExt cx="2256" cy="1889"/>
          </a:xfrm>
        </p:grpSpPr>
        <p:grpSp>
          <p:nvGrpSpPr>
            <p:cNvPr id="31750" name="Group 7"/>
            <p:cNvGrpSpPr/>
            <p:nvPr/>
          </p:nvGrpSpPr>
          <p:grpSpPr>
            <a:xfrm>
              <a:off x="3216" y="1296"/>
              <a:ext cx="2256" cy="1889"/>
              <a:chOff x="2256" y="1980"/>
              <a:chExt cx="2256" cy="1889"/>
            </a:xfrm>
          </p:grpSpPr>
          <p:graphicFrame>
            <p:nvGraphicFramePr>
              <p:cNvPr id="31751" name="Object 9"/>
              <p:cNvGraphicFramePr>
                <a:graphicFrameLocks noChangeAspect="1"/>
              </p:cNvGraphicFramePr>
              <p:nvPr/>
            </p:nvGraphicFramePr>
            <p:xfrm>
              <a:off x="2256" y="1980"/>
              <a:ext cx="2256" cy="18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7" imgW="2667000" imgH="2209800" progId="Paint.Picture">
                      <p:embed/>
                    </p:oleObj>
                  </mc:Choice>
                  <mc:Fallback>
                    <p:oleObj name="" r:id="rId7" imgW="2667000" imgH="2209800" progId="Paint.Picture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56" y="1980"/>
                            <a:ext cx="2256" cy="18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2" name="Object 10"/>
              <p:cNvGraphicFramePr>
                <a:graphicFrameLocks noChangeAspect="1"/>
              </p:cNvGraphicFramePr>
              <p:nvPr/>
            </p:nvGraphicFramePr>
            <p:xfrm>
              <a:off x="4032" y="2784"/>
              <a:ext cx="12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9" imgW="393700" imgH="419100" progId="Equation.3">
                      <p:embed/>
                    </p:oleObj>
                  </mc:Choice>
                  <mc:Fallback>
                    <p:oleObj name="" r:id="rId9" imgW="393700" imgH="4191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032" y="2784"/>
                            <a:ext cx="124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53" name="Object 7"/>
            <p:cNvGraphicFramePr>
              <a:graphicFrameLocks noChangeAspect="1"/>
            </p:cNvGraphicFramePr>
            <p:nvPr/>
          </p:nvGraphicFramePr>
          <p:xfrm>
            <a:off x="4848" y="1728"/>
            <a:ext cx="57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1" imgW="2145665" imgH="444500" progId="Equation.DSMT4">
                    <p:embed/>
                  </p:oleObj>
                </mc:Choice>
                <mc:Fallback>
                  <p:oleObj name="" r:id="rId11" imgW="2145665" imgH="4445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48" y="1728"/>
                          <a:ext cx="576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8"/>
            <p:cNvGraphicFramePr>
              <a:graphicFrameLocks noChangeAspect="1"/>
            </p:cNvGraphicFramePr>
            <p:nvPr/>
          </p:nvGraphicFramePr>
          <p:xfrm>
            <a:off x="4608" y="2400"/>
            <a:ext cx="43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3" imgW="761365" imgH="241300" progId="Equation.DSMT4">
                    <p:embed/>
                  </p:oleObj>
                </mc:Choice>
                <mc:Fallback>
                  <p:oleObj name="" r:id="rId13" imgW="761365" imgH="2413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08" y="2400"/>
                          <a:ext cx="432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652463" y="5700713"/>
            <a:ext cx="3505200" cy="519112"/>
            <a:chOff x="576" y="1200"/>
            <a:chExt cx="2208" cy="327"/>
          </a:xfrm>
        </p:grpSpPr>
        <p:sp>
          <p:nvSpPr>
            <p:cNvPr id="31756" name="Rectangle 13"/>
            <p:cNvSpPr/>
            <p:nvPr/>
          </p:nvSpPr>
          <p:spPr>
            <a:xfrm>
              <a:off x="576" y="1200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根据对称性有</a:t>
              </a:r>
              <a:r>
                <a:rPr lang="zh-CN" altLang="en-US" sz="26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7" name="Object 6"/>
            <p:cNvGraphicFramePr>
              <a:graphicFrameLocks noChangeAspect="1"/>
            </p:cNvGraphicFramePr>
            <p:nvPr/>
          </p:nvGraphicFramePr>
          <p:xfrm>
            <a:off x="2010" y="1248"/>
            <a:ext cx="77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5" imgW="1231265" imgH="419100" progId="Equation.DSMT4">
                    <p:embed/>
                  </p:oleObj>
                </mc:Choice>
                <mc:Fallback>
                  <p:oleObj name="" r:id="rId15" imgW="1231265" imgH="4191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10" y="1248"/>
                          <a:ext cx="77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8" name="Group 15"/>
          <p:cNvGrpSpPr/>
          <p:nvPr/>
        </p:nvGrpSpPr>
        <p:grpSpPr>
          <a:xfrm>
            <a:off x="381000" y="457200"/>
            <a:ext cx="6251575" cy="522288"/>
            <a:chOff x="480" y="192"/>
            <a:chExt cx="3650" cy="329"/>
          </a:xfrm>
        </p:grpSpPr>
        <p:sp>
          <p:nvSpPr>
            <p:cNvPr id="31759" name="Rectangle 16"/>
            <p:cNvSpPr/>
            <p:nvPr/>
          </p:nvSpPr>
          <p:spPr>
            <a:xfrm>
              <a:off x="480" y="192"/>
              <a:ext cx="14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9  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求曲线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60" name="Object 5"/>
            <p:cNvGraphicFramePr>
              <a:graphicFrameLocks noChangeAspect="1"/>
            </p:cNvGraphicFramePr>
            <p:nvPr/>
          </p:nvGraphicFramePr>
          <p:xfrm>
            <a:off x="1824" y="192"/>
            <a:ext cx="230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7" imgW="3657600" imgH="469900" progId="Equation.DSMT4">
                    <p:embed/>
                  </p:oleObj>
                </mc:Choice>
                <mc:Fallback>
                  <p:oleObj name="" r:id="rId17" imgW="3657600" imgH="4699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24" y="192"/>
                          <a:ext cx="230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1" name="Group 18"/>
          <p:cNvGrpSpPr/>
          <p:nvPr/>
        </p:nvGrpSpPr>
        <p:grpSpPr>
          <a:xfrm>
            <a:off x="1752600" y="1066800"/>
            <a:ext cx="7096125" cy="522288"/>
            <a:chOff x="1632" y="720"/>
            <a:chExt cx="4470" cy="329"/>
          </a:xfrm>
        </p:grpSpPr>
        <p:graphicFrame>
          <p:nvGraphicFramePr>
            <p:cNvPr id="31762" name="Object 4"/>
            <p:cNvGraphicFramePr>
              <a:graphicFrameLocks noChangeAspect="1"/>
            </p:cNvGraphicFramePr>
            <p:nvPr/>
          </p:nvGraphicFramePr>
          <p:xfrm>
            <a:off x="1935" y="720"/>
            <a:ext cx="113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8" imgW="1803400" imgH="469900" progId="Equation.DSMT4">
                    <p:embed/>
                  </p:oleObj>
                </mc:Choice>
                <mc:Fallback>
                  <p:oleObj name="" r:id="rId18" imgW="1803400" imgH="4699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35" y="720"/>
                          <a:ext cx="1137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Rectangle 20"/>
            <p:cNvSpPr/>
            <p:nvPr/>
          </p:nvSpPr>
          <p:spPr>
            <a:xfrm>
              <a:off x="1632" y="720"/>
              <a:ext cx="447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和                     所围成的绿色图形的面积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109" name="Rectangle 21"/>
          <p:cNvSpPr/>
          <p:nvPr/>
        </p:nvSpPr>
        <p:spPr>
          <a:xfrm>
            <a:off x="914400" y="16002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在极坐标系下</a:t>
            </a:r>
            <a:r>
              <a:rPr lang="zh-CN" altLang="en-US" sz="28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3124200" y="2527300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0" imgW="1282700" imgH="292100" progId="Equation.DSMT4">
                  <p:embed/>
                </p:oleObj>
              </mc:Choice>
              <mc:Fallback>
                <p:oleObj name="" r:id="rId20" imgW="1282700" imgH="2921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24200" y="2527300"/>
                        <a:ext cx="12827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1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2"/>
          <p:cNvGrpSpPr/>
          <p:nvPr/>
        </p:nvGrpSpPr>
        <p:grpSpPr>
          <a:xfrm>
            <a:off x="4343400" y="1905000"/>
            <a:ext cx="4343400" cy="3608388"/>
            <a:chOff x="2736" y="1200"/>
            <a:chExt cx="2736" cy="2273"/>
          </a:xfrm>
        </p:grpSpPr>
        <p:grpSp>
          <p:nvGrpSpPr>
            <p:cNvPr id="32770" name="Group 3"/>
            <p:cNvGrpSpPr/>
            <p:nvPr/>
          </p:nvGrpSpPr>
          <p:grpSpPr>
            <a:xfrm>
              <a:off x="2736" y="1200"/>
              <a:ext cx="2736" cy="2273"/>
              <a:chOff x="3024" y="-336"/>
              <a:chExt cx="2736" cy="2273"/>
            </a:xfrm>
          </p:grpSpPr>
          <p:grpSp>
            <p:nvGrpSpPr>
              <p:cNvPr id="32771" name="Group 4"/>
              <p:cNvGrpSpPr/>
              <p:nvPr/>
            </p:nvGrpSpPr>
            <p:grpSpPr>
              <a:xfrm>
                <a:off x="3024" y="-336"/>
                <a:ext cx="2736" cy="2273"/>
                <a:chOff x="3216" y="1296"/>
                <a:chExt cx="2256" cy="1889"/>
              </a:xfrm>
            </p:grpSpPr>
            <p:grpSp>
              <p:nvGrpSpPr>
                <p:cNvPr id="32772" name="Group 5"/>
                <p:cNvGrpSpPr/>
                <p:nvPr/>
              </p:nvGrpSpPr>
              <p:grpSpPr>
                <a:xfrm>
                  <a:off x="3216" y="1296"/>
                  <a:ext cx="2256" cy="1889"/>
                  <a:chOff x="2256" y="1980"/>
                  <a:chExt cx="2256" cy="1889"/>
                </a:xfrm>
              </p:grpSpPr>
              <p:graphicFrame>
                <p:nvGraphicFramePr>
                  <p:cNvPr id="32773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2256" y="1980"/>
                  <a:ext cx="2256" cy="18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5" name="" r:id="rId1" imgW="2667000" imgH="2209800" progId="Paint.Picture">
                          <p:embed/>
                        </p:oleObj>
                      </mc:Choice>
                      <mc:Fallback>
                        <p:oleObj name="" r:id="rId1" imgW="2667000" imgH="2209800" progId="Paint.Picture">
                          <p:embed/>
                          <p:pic>
                            <p:nvPicPr>
                              <p:cNvPr id="0" name="图片 3144"/>
                              <p:cNvPicPr/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256" y="1980"/>
                                <a:ext cx="2256" cy="188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74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032" y="2784"/>
                  <a:ext cx="124" cy="13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46" name="" r:id="rId3" imgW="393700" imgH="419100" progId="Equation.3">
                          <p:embed/>
                        </p:oleObj>
                      </mc:Choice>
                      <mc:Fallback>
                        <p:oleObj name="" r:id="rId3" imgW="393700" imgH="419100" progId="Equation.3">
                          <p:embed/>
                          <p:pic>
                            <p:nvPicPr>
                              <p:cNvPr id="0" name="图片 3145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32" y="2784"/>
                                <a:ext cx="124" cy="13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32775" name="Object 7"/>
                <p:cNvGraphicFramePr>
                  <a:graphicFrameLocks noChangeAspect="1"/>
                </p:cNvGraphicFramePr>
                <p:nvPr/>
              </p:nvGraphicFramePr>
              <p:xfrm>
                <a:off x="4848" y="1728"/>
                <a:ext cx="576" cy="1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7" name="" r:id="rId5" imgW="2145665" imgH="444500" progId="Equation.DSMT4">
                        <p:embed/>
                      </p:oleObj>
                    </mc:Choice>
                    <mc:Fallback>
                      <p:oleObj name="" r:id="rId5" imgW="2145665" imgH="444500" progId="Equation.DSMT4">
                        <p:embed/>
                        <p:pic>
                          <p:nvPicPr>
                            <p:cNvPr id="0" name="图片 3146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8" y="1728"/>
                              <a:ext cx="576" cy="1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776" name="Object 8"/>
                <p:cNvGraphicFramePr>
                  <a:graphicFrameLocks noChangeAspect="1"/>
                </p:cNvGraphicFramePr>
                <p:nvPr/>
              </p:nvGraphicFramePr>
              <p:xfrm>
                <a:off x="4608" y="2400"/>
                <a:ext cx="432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8" name="" r:id="rId7" imgW="761365" imgH="241300" progId="Equation.DSMT4">
                        <p:embed/>
                      </p:oleObj>
                    </mc:Choice>
                    <mc:Fallback>
                      <p:oleObj name="" r:id="rId7" imgW="761365" imgH="241300" progId="Equation.DSMT4">
                        <p:embed/>
                        <p:pic>
                          <p:nvPicPr>
                            <p:cNvPr id="0" name="图片 3147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" y="2400"/>
                              <a:ext cx="432" cy="1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2777" name="Arc 10"/>
              <p:cNvSpPr/>
              <p:nvPr/>
            </p:nvSpPr>
            <p:spPr>
              <a:xfrm>
                <a:off x="4464" y="768"/>
                <a:ext cx="47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7" y="76"/>
                  </a:cxn>
                  <a:cxn ang="0">
                    <a:pos x="0" y="0"/>
                  </a:cxn>
                  <a:cxn ang="0">
                    <a:pos x="47" y="76"/>
                  </a:cxn>
                  <a:cxn ang="0">
                    <a:pos x="0" y="96"/>
                  </a:cxn>
                  <a:cxn ang="0">
                    <a:pos x="0" y="0"/>
                  </a:cxn>
                </a:cxnLst>
                <a:pathLst>
                  <a:path w="21127" h="21600" fill="none">
                    <a:moveTo>
                      <a:pt x="-1" y="0"/>
                    </a:moveTo>
                    <a:cubicBezTo>
                      <a:pt x="10196" y="0"/>
                      <a:pt x="19004" y="7130"/>
                      <a:pt x="21126" y="17104"/>
                    </a:cubicBezTo>
                  </a:path>
                  <a:path w="21127" h="21600" stroke="0">
                    <a:moveTo>
                      <a:pt x="-1" y="0"/>
                    </a:moveTo>
                    <a:cubicBezTo>
                      <a:pt x="10196" y="0"/>
                      <a:pt x="19004" y="7130"/>
                      <a:pt x="21126" y="1710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778" name="Line 11"/>
            <p:cNvSpPr/>
            <p:nvPr/>
          </p:nvSpPr>
          <p:spPr>
            <a:xfrm flipV="1">
              <a:off x="4080" y="2016"/>
              <a:ext cx="672" cy="34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2779" name="Object 6"/>
            <p:cNvGraphicFramePr>
              <a:graphicFrameLocks noChangeAspect="1"/>
            </p:cNvGraphicFramePr>
            <p:nvPr/>
          </p:nvGraphicFramePr>
          <p:xfrm>
            <a:off x="4368" y="2068"/>
            <a:ext cx="1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330200" imgH="838200" progId="Equation.DSMT4">
                    <p:embed/>
                  </p:oleObj>
                </mc:Choice>
                <mc:Fallback>
                  <p:oleObj name="" r:id="rId9" imgW="330200" imgH="8382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68" y="2068"/>
                          <a:ext cx="13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496" name="Object 0"/>
          <p:cNvGraphicFramePr>
            <a:graphicFrameLocks noChangeAspect="1"/>
          </p:cNvGraphicFramePr>
          <p:nvPr/>
        </p:nvGraphicFramePr>
        <p:xfrm>
          <a:off x="1066800" y="2616200"/>
          <a:ext cx="1574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1" imgW="1574800" imgH="965200" progId="Equation.DSMT4">
                  <p:embed/>
                </p:oleObj>
              </mc:Choice>
              <mc:Fallback>
                <p:oleObj name="" r:id="rId11" imgW="1574800" imgH="965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2616200"/>
                        <a:ext cx="1574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1035050" y="3702050"/>
          <a:ext cx="3302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3302000" imgH="812800" progId="Equation.DSMT4">
                  <p:embed/>
                </p:oleObj>
              </mc:Choice>
              <mc:Fallback>
                <p:oleObj name="" r:id="rId13" imgW="3302000" imgH="8128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5050" y="3702050"/>
                        <a:ext cx="33020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990600" y="46609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2108200" imgH="838200" progId="Equation.DSMT4">
                  <p:embed/>
                </p:oleObj>
              </mc:Choice>
              <mc:Fallback>
                <p:oleObj name="" r:id="rId15" imgW="2108200" imgH="838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4660900"/>
                        <a:ext cx="210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Line 16"/>
          <p:cNvSpPr/>
          <p:nvPr/>
        </p:nvSpPr>
        <p:spPr>
          <a:xfrm flipV="1">
            <a:off x="6477000" y="3282950"/>
            <a:ext cx="1981200" cy="5334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968375" y="533400"/>
          <a:ext cx="2613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7" imgW="2616200" imgH="1079500" progId="Equation.DSMT4">
                  <p:embed/>
                </p:oleObj>
              </mc:Choice>
              <mc:Fallback>
                <p:oleObj name="" r:id="rId17" imgW="2616200" imgH="1079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8375" y="533400"/>
                        <a:ext cx="26130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/>
          <p:cNvGrpSpPr/>
          <p:nvPr/>
        </p:nvGrpSpPr>
        <p:grpSpPr>
          <a:xfrm>
            <a:off x="4114800" y="615950"/>
            <a:ext cx="2809875" cy="838200"/>
            <a:chOff x="2592" y="624"/>
            <a:chExt cx="1770" cy="528"/>
          </a:xfrm>
        </p:grpSpPr>
        <p:sp>
          <p:nvSpPr>
            <p:cNvPr id="32786" name="Rectangle 19"/>
            <p:cNvSpPr/>
            <p:nvPr/>
          </p:nvSpPr>
          <p:spPr>
            <a:xfrm>
              <a:off x="2592" y="72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得交点</a:t>
              </a:r>
              <a:r>
                <a:rPr lang="zh-CN" altLang="en-US" sz="1400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baseline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7" name="Object 5"/>
            <p:cNvGraphicFramePr>
              <a:graphicFrameLocks noChangeAspect="1"/>
            </p:cNvGraphicFramePr>
            <p:nvPr/>
          </p:nvGraphicFramePr>
          <p:xfrm>
            <a:off x="3384" y="624"/>
            <a:ext cx="97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9" imgW="1549400" imgH="838200" progId="Equation.DSMT4">
                    <p:embed/>
                  </p:oleObj>
                </mc:Choice>
                <mc:Fallback>
                  <p:oleObj name="" r:id="rId19" imgW="1549400" imgH="8382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84" y="624"/>
                          <a:ext cx="978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33" name="Rectangle 21"/>
          <p:cNvSpPr/>
          <p:nvPr/>
        </p:nvSpPr>
        <p:spPr>
          <a:xfrm>
            <a:off x="685800" y="17653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6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所求面积</a:t>
            </a:r>
            <a:r>
              <a:rPr lang="zh-CN" altLang="en-US" sz="14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393950" y="1752600"/>
          <a:ext cx="1727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1726565" imgH="812165" progId="Equation.DSMT4">
                  <p:embed/>
                </p:oleObj>
              </mc:Choice>
              <mc:Fallback>
                <p:oleObj name="" r:id="rId21" imgW="1726565" imgH="812165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93950" y="1752600"/>
                        <a:ext cx="172720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1"/>
          <p:cNvSpPr txBox="1"/>
          <p:nvPr/>
        </p:nvSpPr>
        <p:spPr>
          <a:xfrm>
            <a:off x="881063" y="547688"/>
            <a:ext cx="12557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小结：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3794" name="文本框 2"/>
          <p:cNvSpPr txBox="1"/>
          <p:nvPr/>
        </p:nvSpPr>
        <p:spPr>
          <a:xfrm>
            <a:off x="1017588" y="1346200"/>
            <a:ext cx="5543550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二重积分的积分区域的类型：</a:t>
            </a:r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型，</a:t>
            </a:r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型，几个</a:t>
            </a:r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X-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型或</a:t>
            </a:r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Y-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型的并集</a:t>
            </a:r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aphicFrame>
        <p:nvGraphicFramePr>
          <p:cNvPr id="33795" name="Object 1024"/>
          <p:cNvGraphicFramePr>
            <a:graphicFrameLocks noChangeAspect="1"/>
          </p:cNvGraphicFramePr>
          <p:nvPr/>
        </p:nvGraphicFramePr>
        <p:xfrm>
          <a:off x="1371600" y="4479925"/>
          <a:ext cx="24606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2184400" imgH="1257300" progId="Equation.DSMT4">
                  <p:embed/>
                </p:oleObj>
              </mc:Choice>
              <mc:Fallback>
                <p:oleObj name="" r:id="rId1" imgW="2184400" imgH="1257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4479925"/>
                        <a:ext cx="2460625" cy="1354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25"/>
          <p:cNvGraphicFramePr>
            <a:graphicFrameLocks noChangeAspect="1"/>
          </p:cNvGraphicFramePr>
          <p:nvPr/>
        </p:nvGraphicFramePr>
        <p:xfrm>
          <a:off x="3886200" y="4403725"/>
          <a:ext cx="359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3594100" imgH="825500" progId="Equation.DSMT4">
                  <p:embed/>
                </p:oleObj>
              </mc:Choice>
              <mc:Fallback>
                <p:oleObj name="" r:id="rId3" imgW="3594100" imgH="825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4403725"/>
                        <a:ext cx="3594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3"/>
          <p:cNvSpPr txBox="1"/>
          <p:nvPr/>
        </p:nvSpPr>
        <p:spPr>
          <a:xfrm>
            <a:off x="1017588" y="2911475"/>
            <a:ext cx="35480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二重积分化为二次积分</a:t>
            </a:r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385888" y="350520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286000" imgH="889000" progId="Equation.DSMT4">
                  <p:embed/>
                </p:oleObj>
              </mc:Choice>
              <mc:Fallback>
                <p:oleObj name="" r:id="rId5" imgW="2286000" imgH="8890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5888" y="3505200"/>
                        <a:ext cx="228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3760788" y="3390900"/>
          <a:ext cx="383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3835400" imgH="876300" progId="Equation.DSMT4">
                  <p:embed/>
                </p:oleObj>
              </mc:Choice>
              <mc:Fallback>
                <p:oleObj name="" r:id="rId7" imgW="3835400" imgH="876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0788" y="3390900"/>
                        <a:ext cx="3835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文本框 9"/>
          <p:cNvSpPr txBox="1"/>
          <p:nvPr/>
        </p:nvSpPr>
        <p:spPr>
          <a:xfrm>
            <a:off x="1108075" y="5743575"/>
            <a:ext cx="2324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3. 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转化积分次序</a:t>
            </a:r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Text Box 4"/>
          <p:cNvSpPr txBox="1"/>
          <p:nvPr/>
        </p:nvSpPr>
        <p:spPr>
          <a:xfrm>
            <a:off x="260350" y="620713"/>
            <a:ext cx="8348663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以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xoy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面上的闭区域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为底，以过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的边界曲线为准线而母线平行于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轴的柱面为侧面，以曲面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为顶的一空间立体称为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曲顶柱体。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435968" y="2658978"/>
            <a:ext cx="2972377" cy="3535726"/>
            <a:chOff x="5814176" y="2039082"/>
            <a:chExt cx="2972377" cy="3535726"/>
          </a:xfrm>
        </p:grpSpPr>
        <p:sp>
          <p:nvSpPr>
            <p:cNvPr id="49" name="矩形 48"/>
            <p:cNvSpPr/>
            <p:nvPr>
              <p:custDataLst>
                <p:tags r:id="rId1"/>
              </p:custDataLst>
            </p:nvPr>
          </p:nvSpPr>
          <p:spPr bwMode="auto">
            <a:xfrm>
              <a:off x="5814176" y="2039082"/>
              <a:ext cx="2972377" cy="3535726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902039" y="2129842"/>
              <a:ext cx="2853340" cy="3267806"/>
              <a:chOff x="5444838" y="1736456"/>
              <a:chExt cx="2853340" cy="3267806"/>
            </a:xfrm>
          </p:grpSpPr>
          <p:grpSp>
            <p:nvGrpSpPr>
              <p:cNvPr id="51" name="Group 12"/>
              <p:cNvGrpSpPr/>
              <p:nvPr/>
            </p:nvGrpSpPr>
            <p:grpSpPr bwMode="auto">
              <a:xfrm>
                <a:off x="6940865" y="1974128"/>
                <a:ext cx="1357313" cy="504825"/>
                <a:chOff x="4368" y="1320"/>
                <a:chExt cx="855" cy="318"/>
              </a:xfrm>
            </p:grpSpPr>
            <p:graphicFrame>
              <p:nvGraphicFramePr>
                <p:cNvPr id="68" name="Object 13"/>
                <p:cNvGraphicFramePr>
                  <a:graphicFrameLocks noChangeAspect="1"/>
                </p:cNvGraphicFramePr>
                <p:nvPr>
                  <p:custDataLst>
                    <p:tags r:id="rId2"/>
                  </p:custDataLst>
                </p:nvPr>
              </p:nvGraphicFramePr>
              <p:xfrm>
                <a:off x="4495" y="1320"/>
                <a:ext cx="728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94" name="Equation" r:id="rId3" imgW="29260800" imgH="7010400" progId="Equation.DSMT4">
                        <p:embed/>
                      </p:oleObj>
                    </mc:Choice>
                    <mc:Fallback>
                      <p:oleObj name="Equation" r:id="rId3" imgW="29260800" imgH="70104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5" y="1320"/>
                              <a:ext cx="728" cy="1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9" name="Line 14"/>
                <p:cNvSpPr>
                  <a:spLocks noChangeShapeType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 flipH="1">
                  <a:off x="4368" y="1446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tailEnd type="triangle" w="med" len="med"/>
                </a:ln>
              </p:spPr>
              <p:txBody>
                <a:bodyPr wrap="none" lIns="90000" tIns="46800" rIns="90000" bIns="46800">
                  <a:spAutoFit/>
                </a:bodyPr>
                <a:p>
                  <a:endParaRPr lang="zh-CN" altLang="en-US"/>
                </a:p>
              </p:txBody>
            </p:sp>
          </p:grpSp>
          <p:sp>
            <p:nvSpPr>
              <p:cNvPr id="52" name="椭圆 51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5951913" y="4522124"/>
                <a:ext cx="1712422" cy="482138"/>
              </a:xfrm>
              <a:prstGeom prst="ellipse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53" name="直接连接符 52"/>
              <p:cNvCxnSpPr>
                <a:stCxn id="52" idx="2"/>
              </p:cNvCxnSpPr>
              <p:nvPr>
                <p:custDataLst>
                  <p:tags r:id="rId7"/>
                </p:custDataLst>
              </p:nvPr>
            </p:nvCxnSpPr>
            <p:spPr bwMode="auto">
              <a:xfrm flipV="1">
                <a:off x="5951913" y="2934393"/>
                <a:ext cx="0" cy="18288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接连接符 53"/>
              <p:cNvCxnSpPr>
                <a:stCxn id="52" idx="6"/>
              </p:cNvCxnSpPr>
              <p:nvPr>
                <p:custDataLst>
                  <p:tags r:id="rId8"/>
                </p:custDataLst>
              </p:nvPr>
            </p:nvCxnSpPr>
            <p:spPr bwMode="auto">
              <a:xfrm flipV="1">
                <a:off x="7664335" y="2527069"/>
                <a:ext cx="0" cy="22361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5" name="任意多边形 31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947294" y="2262601"/>
                <a:ext cx="1713600" cy="699257"/>
              </a:xfrm>
              <a:custGeom>
                <a:avLst/>
                <a:gdLst>
                  <a:gd name="connsiteX0" fmla="*/ 29558 w 1734082"/>
                  <a:gd name="connsiteY0" fmla="*/ 680104 h 699257"/>
                  <a:gd name="connsiteX1" fmla="*/ 436881 w 1734082"/>
                  <a:gd name="connsiteY1" fmla="*/ 680104 h 699257"/>
                  <a:gd name="connsiteX2" fmla="*/ 985521 w 1734082"/>
                  <a:gd name="connsiteY2" fmla="*/ 646854 h 699257"/>
                  <a:gd name="connsiteX3" fmla="*/ 1401158 w 1734082"/>
                  <a:gd name="connsiteY3" fmla="*/ 488912 h 699257"/>
                  <a:gd name="connsiteX4" fmla="*/ 1725354 w 1734082"/>
                  <a:gd name="connsiteY4" fmla="*/ 289406 h 699257"/>
                  <a:gd name="connsiteX5" fmla="*/ 1584038 w 1734082"/>
                  <a:gd name="connsiteY5" fmla="*/ 81588 h 699257"/>
                  <a:gd name="connsiteX6" fmla="*/ 993834 w 1734082"/>
                  <a:gd name="connsiteY6" fmla="*/ 23399 h 699257"/>
                  <a:gd name="connsiteX7" fmla="*/ 536634 w 1734082"/>
                  <a:gd name="connsiteY7" fmla="*/ 15086 h 699257"/>
                  <a:gd name="connsiteX8" fmla="*/ 237376 w 1734082"/>
                  <a:gd name="connsiteY8" fmla="*/ 222904 h 699257"/>
                  <a:gd name="connsiteX9" fmla="*/ 54496 w 1734082"/>
                  <a:gd name="connsiteY9" fmla="*/ 439035 h 699257"/>
                  <a:gd name="connsiteX10" fmla="*/ 29558 w 1734082"/>
                  <a:gd name="connsiteY10" fmla="*/ 680104 h 69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4082" h="699257">
                    <a:moveTo>
                      <a:pt x="29558" y="680104"/>
                    </a:moveTo>
                    <a:cubicBezTo>
                      <a:pt x="93289" y="720282"/>
                      <a:pt x="277554" y="685646"/>
                      <a:pt x="436881" y="680104"/>
                    </a:cubicBezTo>
                    <a:cubicBezTo>
                      <a:pt x="596208" y="674562"/>
                      <a:pt x="824808" y="678719"/>
                      <a:pt x="985521" y="646854"/>
                    </a:cubicBezTo>
                    <a:cubicBezTo>
                      <a:pt x="1146234" y="614989"/>
                      <a:pt x="1277853" y="548487"/>
                      <a:pt x="1401158" y="488912"/>
                    </a:cubicBezTo>
                    <a:cubicBezTo>
                      <a:pt x="1524463" y="429337"/>
                      <a:pt x="1694874" y="357293"/>
                      <a:pt x="1725354" y="289406"/>
                    </a:cubicBezTo>
                    <a:cubicBezTo>
                      <a:pt x="1755834" y="221519"/>
                      <a:pt x="1705958" y="125922"/>
                      <a:pt x="1584038" y="81588"/>
                    </a:cubicBezTo>
                    <a:cubicBezTo>
                      <a:pt x="1462118" y="37254"/>
                      <a:pt x="1168401" y="34483"/>
                      <a:pt x="993834" y="23399"/>
                    </a:cubicBezTo>
                    <a:cubicBezTo>
                      <a:pt x="819267" y="12315"/>
                      <a:pt x="662710" y="-18165"/>
                      <a:pt x="536634" y="15086"/>
                    </a:cubicBezTo>
                    <a:cubicBezTo>
                      <a:pt x="410558" y="48337"/>
                      <a:pt x="317732" y="152246"/>
                      <a:pt x="237376" y="222904"/>
                    </a:cubicBezTo>
                    <a:cubicBezTo>
                      <a:pt x="157020" y="293562"/>
                      <a:pt x="89132" y="362835"/>
                      <a:pt x="54496" y="439035"/>
                    </a:cubicBezTo>
                    <a:cubicBezTo>
                      <a:pt x="19860" y="515235"/>
                      <a:pt x="-34173" y="639926"/>
                      <a:pt x="29558" y="680104"/>
                    </a:cubicBezTo>
                    <a:close/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任意多边形 32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6001789" y="2484451"/>
                <a:ext cx="1662546" cy="441629"/>
              </a:xfrm>
              <a:custGeom>
                <a:avLst/>
                <a:gdLst>
                  <a:gd name="connsiteX0" fmla="*/ 0 w 1662546"/>
                  <a:gd name="connsiteY0" fmla="*/ 441629 h 441629"/>
                  <a:gd name="connsiteX1" fmla="*/ 182880 w 1662546"/>
                  <a:gd name="connsiteY1" fmla="*/ 292000 h 441629"/>
                  <a:gd name="connsiteX2" fmla="*/ 498764 w 1662546"/>
                  <a:gd name="connsiteY2" fmla="*/ 150684 h 441629"/>
                  <a:gd name="connsiteX3" fmla="*/ 906087 w 1662546"/>
                  <a:gd name="connsiteY3" fmla="*/ 142371 h 441629"/>
                  <a:gd name="connsiteX4" fmla="*/ 1155469 w 1662546"/>
                  <a:gd name="connsiteY4" fmla="*/ 92494 h 441629"/>
                  <a:gd name="connsiteX5" fmla="*/ 1421476 w 1662546"/>
                  <a:gd name="connsiteY5" fmla="*/ 1054 h 441629"/>
                  <a:gd name="connsiteX6" fmla="*/ 1662546 w 1662546"/>
                  <a:gd name="connsiteY6" fmla="*/ 50931 h 44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2546" h="441629">
                    <a:moveTo>
                      <a:pt x="0" y="441629"/>
                    </a:moveTo>
                    <a:cubicBezTo>
                      <a:pt x="49876" y="391060"/>
                      <a:pt x="99753" y="340491"/>
                      <a:pt x="182880" y="292000"/>
                    </a:cubicBezTo>
                    <a:cubicBezTo>
                      <a:pt x="266007" y="243509"/>
                      <a:pt x="378230" y="175622"/>
                      <a:pt x="498764" y="150684"/>
                    </a:cubicBezTo>
                    <a:cubicBezTo>
                      <a:pt x="619298" y="125746"/>
                      <a:pt x="796636" y="152069"/>
                      <a:pt x="906087" y="142371"/>
                    </a:cubicBezTo>
                    <a:cubicBezTo>
                      <a:pt x="1015538" y="132673"/>
                      <a:pt x="1069571" y="116047"/>
                      <a:pt x="1155469" y="92494"/>
                    </a:cubicBezTo>
                    <a:cubicBezTo>
                      <a:pt x="1241367" y="68941"/>
                      <a:pt x="1336963" y="7981"/>
                      <a:pt x="1421476" y="1054"/>
                    </a:cubicBezTo>
                    <a:cubicBezTo>
                      <a:pt x="1505989" y="-5873"/>
                      <a:pt x="1584267" y="22529"/>
                      <a:pt x="1662546" y="5093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/>
              <p:nvPr>
                <p:custDataLst>
                  <p:tags r:id="rId11"/>
                </p:custDataLst>
              </p:nvPr>
            </p:nvCxnSpPr>
            <p:spPr bwMode="auto">
              <a:xfrm>
                <a:off x="6550429" y="4031673"/>
                <a:ext cx="111046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直接连接符 57"/>
              <p:cNvCxnSpPr/>
              <p:nvPr>
                <p:custDataLst>
                  <p:tags r:id="rId12"/>
                </p:custDataLst>
              </p:nvPr>
            </p:nvCxnSpPr>
            <p:spPr bwMode="auto">
              <a:xfrm flipV="1">
                <a:off x="6550429" y="2262601"/>
                <a:ext cx="0" cy="17690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直接连接符 58"/>
              <p:cNvCxnSpPr/>
              <p:nvPr>
                <p:custDataLst>
                  <p:tags r:id="rId13"/>
                </p:custDataLst>
              </p:nvPr>
            </p:nvCxnSpPr>
            <p:spPr bwMode="auto">
              <a:xfrm flipH="1">
                <a:off x="5947294" y="4031673"/>
                <a:ext cx="603135" cy="49045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直接箭头连接符 59"/>
              <p:cNvCxnSpPr/>
              <p:nvPr>
                <p:custDataLst>
                  <p:tags r:id="rId14"/>
                </p:custDataLst>
              </p:nvPr>
            </p:nvCxnSpPr>
            <p:spPr bwMode="auto">
              <a:xfrm>
                <a:off x="7660894" y="4031673"/>
                <a:ext cx="510517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61" name="直接连接符 60"/>
              <p:cNvCxnSpPr>
                <a:cxnSpLocks noChangeAspect="1"/>
              </p:cNvCxnSpPr>
              <p:nvPr>
                <p:custDataLst>
                  <p:tags r:id="rId15"/>
                </p:custDataLst>
              </p:nvPr>
            </p:nvCxnSpPr>
            <p:spPr bwMode="auto">
              <a:xfrm flipH="1">
                <a:off x="5584096" y="4533120"/>
                <a:ext cx="354171" cy="28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62" name="直接箭头连接符 61"/>
              <p:cNvCxnSpPr/>
              <p:nvPr>
                <p:custDataLst>
                  <p:tags r:id="rId16"/>
                </p:custDataLst>
              </p:nvPr>
            </p:nvCxnSpPr>
            <p:spPr bwMode="auto">
              <a:xfrm flipV="1">
                <a:off x="6550429" y="1865688"/>
                <a:ext cx="0" cy="40732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63" name="文本框 6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5444838" y="4532975"/>
                <a:ext cx="448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i="1" dirty="0"/>
                  <a:t>x</a:t>
                </a:r>
                <a:endParaRPr lang="zh-CN" altLang="en-US" sz="2000" i="1" dirty="0"/>
              </a:p>
            </p:txBody>
          </p:sp>
          <p:sp>
            <p:nvSpPr>
              <p:cNvPr id="64" name="文本框 6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848842" y="4072109"/>
                <a:ext cx="448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i="1" dirty="0"/>
                  <a:t>y</a:t>
                </a:r>
                <a:endParaRPr lang="zh-CN" altLang="en-US" sz="2000" i="1" dirty="0"/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478050" y="1736456"/>
                <a:ext cx="448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i="1" dirty="0"/>
                  <a:t>z</a:t>
                </a:r>
                <a:endParaRPr lang="zh-CN" altLang="en-US" sz="2000" i="1" dirty="0"/>
              </a:p>
            </p:txBody>
          </p:sp>
          <p:sp>
            <p:nvSpPr>
              <p:cNvPr id="66" name="文本框 6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437341" y="3832022"/>
                <a:ext cx="448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i="1" dirty="0"/>
                  <a:t>O</a:t>
                </a:r>
                <a:endParaRPr lang="zh-CN" altLang="en-US" sz="2000" i="1" dirty="0"/>
              </a:p>
            </p:txBody>
          </p:sp>
          <p:sp>
            <p:nvSpPr>
              <p:cNvPr id="67" name="文本框 66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617048" y="4575541"/>
                <a:ext cx="369570" cy="357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 i="1" dirty="0"/>
                  <a:t>D</a:t>
                </a:r>
                <a:endParaRPr lang="zh-CN" altLang="en-US" sz="2000" i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7" name="Object 7"/>
          <p:cNvGraphicFramePr>
            <a:graphicFrameLocks noChangeAspect="1"/>
          </p:cNvGraphicFramePr>
          <p:nvPr/>
        </p:nvGraphicFramePr>
        <p:xfrm>
          <a:off x="615950" y="941388"/>
          <a:ext cx="6499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6324600" imgH="812800" progId="Equation.DSMT4">
                  <p:embed/>
                </p:oleObj>
              </mc:Choice>
              <mc:Fallback>
                <p:oleObj name="" r:id="rId1" imgW="6324600" imgH="812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0" y="941388"/>
                        <a:ext cx="649922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文本框 8"/>
          <p:cNvSpPr txBox="1"/>
          <p:nvPr/>
        </p:nvSpPr>
        <p:spPr>
          <a:xfrm>
            <a:off x="325438" y="346075"/>
            <a:ext cx="32432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4. 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极坐标下的二重积分</a:t>
            </a:r>
            <a:endParaRPr lang="zh-CN" altLang="en-US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aphicFrame>
        <p:nvGraphicFramePr>
          <p:cNvPr id="34819" name="Object 1025"/>
          <p:cNvGraphicFramePr>
            <a:graphicFrameLocks noChangeAspect="1"/>
          </p:cNvGraphicFramePr>
          <p:nvPr/>
        </p:nvGraphicFramePr>
        <p:xfrm>
          <a:off x="325438" y="4794250"/>
          <a:ext cx="8632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8648700" imgH="889000" progId="Equation.DSMT4">
                  <p:embed/>
                </p:oleObj>
              </mc:Choice>
              <mc:Fallback>
                <p:oleObj name="" r:id="rId3" imgW="8648700" imgH="889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438" y="4794250"/>
                        <a:ext cx="8632825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026"/>
          <p:cNvGraphicFramePr>
            <a:graphicFrameLocks noChangeAspect="1"/>
          </p:cNvGraphicFramePr>
          <p:nvPr/>
        </p:nvGraphicFramePr>
        <p:xfrm>
          <a:off x="471488" y="3270250"/>
          <a:ext cx="3289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289300" imgH="1028700" progId="Equation.DSMT4">
                  <p:embed/>
                </p:oleObj>
              </mc:Choice>
              <mc:Fallback>
                <p:oleObj name="" r:id="rId5" imgW="3289300" imgH="1028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3270250"/>
                        <a:ext cx="3289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1"/>
          <p:cNvSpPr txBox="1"/>
          <p:nvPr/>
        </p:nvSpPr>
        <p:spPr>
          <a:xfrm>
            <a:off x="325438" y="2466975"/>
            <a:ext cx="7058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极点在积分区域</a:t>
            </a:r>
            <a:r>
              <a:rPr lang="en-US" altLang="zh-CN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的外部，内部及边界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1"/>
          <p:cNvSpPr txBox="1"/>
          <p:nvPr/>
        </p:nvSpPr>
        <p:spPr>
          <a:xfrm>
            <a:off x="1187450" y="1339850"/>
            <a:ext cx="4198938" cy="1384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课堂练习：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习题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6.2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）；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1"/>
          <p:cNvSpPr txBox="1"/>
          <p:nvPr/>
        </p:nvSpPr>
        <p:spPr>
          <a:xfrm>
            <a:off x="881063" y="54768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补充例题：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6866" name="Group 67"/>
          <p:cNvGrpSpPr/>
          <p:nvPr/>
        </p:nvGrpSpPr>
        <p:grpSpPr>
          <a:xfrm>
            <a:off x="981075" y="1290638"/>
            <a:ext cx="7315200" cy="815975"/>
            <a:chOff x="528" y="316"/>
            <a:chExt cx="4608" cy="514"/>
          </a:xfrm>
        </p:grpSpPr>
        <p:sp>
          <p:nvSpPr>
            <p:cNvPr id="36867" name="Rectangle 59"/>
            <p:cNvSpPr/>
            <p:nvPr/>
          </p:nvSpPr>
          <p:spPr>
            <a:xfrm>
              <a:off x="528" y="316"/>
              <a:ext cx="4608" cy="3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  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求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，</a:t>
              </a:r>
              <a:r>
                <a:rPr lang="zh-CN" altLang="en-US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  是由抛物线</a:t>
              </a:r>
              <a:endParaRPr lang="zh-CN" altLang="en-US" baseline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6868" name="Object 1033"/>
            <p:cNvGraphicFramePr>
              <a:graphicFrameLocks noChangeAspect="1"/>
            </p:cNvGraphicFramePr>
            <p:nvPr/>
          </p:nvGraphicFramePr>
          <p:xfrm>
            <a:off x="1384" y="316"/>
            <a:ext cx="141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2235200" imgH="812800" progId="Equation.DSMT4">
                    <p:embed/>
                  </p:oleObj>
                </mc:Choice>
                <mc:Fallback>
                  <p:oleObj name="" r:id="rId1" imgW="2235200" imgH="812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84" y="316"/>
                          <a:ext cx="141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1034"/>
            <p:cNvGraphicFramePr>
              <a:graphicFrameLocks noChangeAspect="1"/>
            </p:cNvGraphicFramePr>
            <p:nvPr/>
          </p:nvGraphicFramePr>
          <p:xfrm>
            <a:off x="3544" y="374"/>
            <a:ext cx="20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" imgW="317500" imgH="292100" progId="Equation.DSMT4">
                    <p:embed/>
                  </p:oleObj>
                </mc:Choice>
                <mc:Fallback>
                  <p:oleObj name="" r:id="rId3" imgW="317500" imgH="2921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44" y="374"/>
                          <a:ext cx="200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0" name="Group 62"/>
          <p:cNvGrpSpPr/>
          <p:nvPr/>
        </p:nvGrpSpPr>
        <p:grpSpPr>
          <a:xfrm>
            <a:off x="1133475" y="2084388"/>
            <a:ext cx="5562600" cy="531812"/>
            <a:chOff x="624" y="873"/>
            <a:chExt cx="3504" cy="335"/>
          </a:xfrm>
        </p:grpSpPr>
        <p:graphicFrame>
          <p:nvGraphicFramePr>
            <p:cNvPr id="36871" name="Object 1031"/>
            <p:cNvGraphicFramePr>
              <a:graphicFrameLocks noChangeAspect="1"/>
            </p:cNvGraphicFramePr>
            <p:nvPr/>
          </p:nvGraphicFramePr>
          <p:xfrm>
            <a:off x="624" y="912"/>
            <a:ext cx="6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977900" imgH="469900" progId="Equation.DSMT4">
                    <p:embed/>
                  </p:oleObj>
                </mc:Choice>
                <mc:Fallback>
                  <p:oleObj name="" r:id="rId5" imgW="977900" imgH="4699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912"/>
                          <a:ext cx="61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1032"/>
            <p:cNvGraphicFramePr>
              <a:graphicFrameLocks noChangeAspect="1"/>
            </p:cNvGraphicFramePr>
            <p:nvPr/>
          </p:nvGraphicFramePr>
          <p:xfrm>
            <a:off x="1494" y="912"/>
            <a:ext cx="6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977900" imgH="469900" progId="Equation.DSMT4">
                    <p:embed/>
                  </p:oleObj>
                </mc:Choice>
                <mc:Fallback>
                  <p:oleObj name="" r:id="rId7" imgW="977900" imgH="4699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4" y="912"/>
                          <a:ext cx="61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3" name="Rectangle 60"/>
            <p:cNvSpPr/>
            <p:nvPr/>
          </p:nvSpPr>
          <p:spPr>
            <a:xfrm>
              <a:off x="1200" y="873"/>
              <a:ext cx="29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和      所围平面闭区域</a:t>
              </a:r>
              <a:r>
                <a:rPr lang="en-US" altLang="zh-CN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baseline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74" name="Rectangle 11"/>
          <p:cNvSpPr/>
          <p:nvPr/>
        </p:nvSpPr>
        <p:spPr>
          <a:xfrm>
            <a:off x="1054100" y="3606800"/>
            <a:ext cx="3571875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 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计算二重积分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5" name="Object 3"/>
          <p:cNvGraphicFramePr>
            <a:graphicFrameLocks noChangeAspect="1"/>
          </p:cNvGraphicFramePr>
          <p:nvPr/>
        </p:nvGraphicFramePr>
        <p:xfrm>
          <a:off x="4051300" y="3292475"/>
          <a:ext cx="3546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3543300" imgH="1155700" progId="Equation.DSMT4">
                  <p:embed/>
                </p:oleObj>
              </mc:Choice>
              <mc:Fallback>
                <p:oleObj name="" r:id="rId9" imgW="3543300" imgH="11557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1300" y="3292475"/>
                        <a:ext cx="354647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4"/>
          <p:cNvGraphicFramePr>
            <a:graphicFrameLocks noChangeAspect="1"/>
          </p:cNvGraphicFramePr>
          <p:nvPr/>
        </p:nvGraphicFramePr>
        <p:xfrm>
          <a:off x="3644900" y="4443413"/>
          <a:ext cx="4105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4102100" imgH="469900" progId="Equation.DSMT4">
                  <p:embed/>
                </p:oleObj>
              </mc:Choice>
              <mc:Fallback>
                <p:oleObj name="" r:id="rId11" imgW="4102100" imgH="4699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4900" y="4443413"/>
                        <a:ext cx="41052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4"/>
          <p:cNvSpPr/>
          <p:nvPr/>
        </p:nvSpPr>
        <p:spPr>
          <a:xfrm>
            <a:off x="1054100" y="4381500"/>
            <a:ext cx="269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其中积分区域为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3"/>
          <p:cNvSpPr txBox="1"/>
          <p:nvPr/>
        </p:nvSpPr>
        <p:spPr>
          <a:xfrm>
            <a:off x="762000" y="1858963"/>
            <a:ext cx="1333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3184" name="Object 1024"/>
          <p:cNvGraphicFramePr>
            <a:graphicFrameLocks noChangeAspect="1"/>
          </p:cNvGraphicFramePr>
          <p:nvPr/>
        </p:nvGraphicFramePr>
        <p:xfrm>
          <a:off x="1543050" y="2379663"/>
          <a:ext cx="3543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543300" imgH="1231900" progId="Equation.DSMT4">
                  <p:embed/>
                </p:oleObj>
              </mc:Choice>
              <mc:Fallback>
                <p:oleObj name="" r:id="rId1" imgW="3543300" imgH="1231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3050" y="2379663"/>
                        <a:ext cx="35433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5" name="Object 1025"/>
          <p:cNvGraphicFramePr>
            <a:graphicFrameLocks noChangeAspect="1"/>
          </p:cNvGraphicFramePr>
          <p:nvPr/>
        </p:nvGraphicFramePr>
        <p:xfrm>
          <a:off x="1028700" y="4559300"/>
          <a:ext cx="2235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35200" imgH="812800" progId="Equation.DSMT4">
                  <p:embed/>
                </p:oleObj>
              </mc:Choice>
              <mc:Fallback>
                <p:oleObj name="" r:id="rId3" imgW="2235200" imgH="812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700" y="4559300"/>
                        <a:ext cx="22352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1026"/>
          <p:cNvGraphicFramePr>
            <a:graphicFrameLocks noChangeAspect="1"/>
          </p:cNvGraphicFramePr>
          <p:nvPr/>
        </p:nvGraphicFramePr>
        <p:xfrm>
          <a:off x="3257550" y="4432300"/>
          <a:ext cx="321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3213100" imgH="825500" progId="Equation.DSMT4">
                  <p:embed/>
                </p:oleObj>
              </mc:Choice>
              <mc:Fallback>
                <p:oleObj name="" r:id="rId5" imgW="3213100" imgH="825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7550" y="4432300"/>
                        <a:ext cx="3213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027"/>
          <p:cNvGraphicFramePr>
            <a:graphicFrameLocks noChangeAspect="1"/>
          </p:cNvGraphicFramePr>
          <p:nvPr/>
        </p:nvGraphicFramePr>
        <p:xfrm>
          <a:off x="1568450" y="5397500"/>
          <a:ext cx="478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4787900" imgH="838200" progId="Equation.DSMT4">
                  <p:embed/>
                </p:oleObj>
              </mc:Choice>
              <mc:Fallback>
                <p:oleObj name="" r:id="rId7" imgW="4787900" imgH="838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8450" y="5397500"/>
                        <a:ext cx="4787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028"/>
          <p:cNvGraphicFramePr>
            <a:graphicFrameLocks noChangeAspect="1"/>
          </p:cNvGraphicFramePr>
          <p:nvPr/>
        </p:nvGraphicFramePr>
        <p:xfrm>
          <a:off x="6426200" y="54102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002665" imgH="837565" progId="Equation.DSMT4">
                  <p:embed/>
                </p:oleObj>
              </mc:Choice>
              <mc:Fallback>
                <p:oleObj name="" r:id="rId9" imgW="1002665" imgH="83756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6200" y="5410200"/>
                        <a:ext cx="1003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5" name="Group 67"/>
          <p:cNvGrpSpPr/>
          <p:nvPr/>
        </p:nvGrpSpPr>
        <p:grpSpPr>
          <a:xfrm>
            <a:off x="838200" y="501650"/>
            <a:ext cx="7315200" cy="815975"/>
            <a:chOff x="528" y="316"/>
            <a:chExt cx="4608" cy="514"/>
          </a:xfrm>
        </p:grpSpPr>
        <p:sp>
          <p:nvSpPr>
            <p:cNvPr id="37896" name="Rectangle 59"/>
            <p:cNvSpPr/>
            <p:nvPr/>
          </p:nvSpPr>
          <p:spPr>
            <a:xfrm>
              <a:off x="528" y="316"/>
              <a:ext cx="4608" cy="33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sz="2800" b="1" baseline="0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.   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求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，</a:t>
              </a:r>
              <a:r>
                <a:rPr lang="zh-CN" altLang="en-US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  是由抛物线</a:t>
              </a:r>
              <a:endParaRPr lang="zh-CN" altLang="en-US" baseline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7897" name="Object 1033"/>
            <p:cNvGraphicFramePr>
              <a:graphicFrameLocks noChangeAspect="1"/>
            </p:cNvGraphicFramePr>
            <p:nvPr/>
          </p:nvGraphicFramePr>
          <p:xfrm>
            <a:off x="1384" y="316"/>
            <a:ext cx="141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2235200" imgH="812800" progId="Equation.DSMT4">
                    <p:embed/>
                  </p:oleObj>
                </mc:Choice>
                <mc:Fallback>
                  <p:oleObj name="" r:id="rId11" imgW="2235200" imgH="812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84" y="316"/>
                          <a:ext cx="141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1034"/>
            <p:cNvGraphicFramePr>
              <a:graphicFrameLocks noChangeAspect="1"/>
            </p:cNvGraphicFramePr>
            <p:nvPr/>
          </p:nvGraphicFramePr>
          <p:xfrm>
            <a:off x="3544" y="374"/>
            <a:ext cx="20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2" imgW="317500" imgH="292100" progId="Equation.DSMT4">
                    <p:embed/>
                  </p:oleObj>
                </mc:Choice>
                <mc:Fallback>
                  <p:oleObj name="" r:id="rId12" imgW="317500" imgH="2921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44" y="374"/>
                          <a:ext cx="200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9" name="Group 62"/>
          <p:cNvGrpSpPr/>
          <p:nvPr/>
        </p:nvGrpSpPr>
        <p:grpSpPr>
          <a:xfrm>
            <a:off x="990600" y="1295400"/>
            <a:ext cx="5562600" cy="531813"/>
            <a:chOff x="624" y="873"/>
            <a:chExt cx="3504" cy="335"/>
          </a:xfrm>
        </p:grpSpPr>
        <p:graphicFrame>
          <p:nvGraphicFramePr>
            <p:cNvPr id="37900" name="Object 1031"/>
            <p:cNvGraphicFramePr>
              <a:graphicFrameLocks noChangeAspect="1"/>
            </p:cNvGraphicFramePr>
            <p:nvPr/>
          </p:nvGraphicFramePr>
          <p:xfrm>
            <a:off x="624" y="912"/>
            <a:ext cx="6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4" imgW="977900" imgH="469900" progId="Equation.DSMT4">
                    <p:embed/>
                  </p:oleObj>
                </mc:Choice>
                <mc:Fallback>
                  <p:oleObj name="" r:id="rId14" imgW="977900" imgH="4699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24" y="912"/>
                          <a:ext cx="61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1" name="Object 1032"/>
            <p:cNvGraphicFramePr>
              <a:graphicFrameLocks noChangeAspect="1"/>
            </p:cNvGraphicFramePr>
            <p:nvPr/>
          </p:nvGraphicFramePr>
          <p:xfrm>
            <a:off x="1494" y="912"/>
            <a:ext cx="6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6" imgW="977900" imgH="469900" progId="Equation.DSMT4">
                    <p:embed/>
                  </p:oleObj>
                </mc:Choice>
                <mc:Fallback>
                  <p:oleObj name="" r:id="rId16" imgW="977900" imgH="4699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94" y="912"/>
                          <a:ext cx="61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60"/>
            <p:cNvSpPr/>
            <p:nvPr/>
          </p:nvSpPr>
          <p:spPr>
            <a:xfrm>
              <a:off x="1200" y="873"/>
              <a:ext cx="29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和      所围平面闭区域</a:t>
              </a:r>
              <a:r>
                <a:rPr lang="en-US" altLang="zh-CN" sz="2800" b="1" baseline="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baseline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376" name="Rectangle 64"/>
          <p:cNvSpPr/>
          <p:nvPr/>
        </p:nvSpPr>
        <p:spPr>
          <a:xfrm>
            <a:off x="1371600" y="1858963"/>
            <a:ext cx="3810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两曲线的交点</a:t>
            </a:r>
            <a:r>
              <a:rPr lang="zh-CN" altLang="en-US" sz="14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904" name="Group 66"/>
          <p:cNvGrpSpPr/>
          <p:nvPr/>
        </p:nvGrpSpPr>
        <p:grpSpPr>
          <a:xfrm>
            <a:off x="6248400" y="1477963"/>
            <a:ext cx="2181225" cy="2209800"/>
            <a:chOff x="3936" y="1152"/>
            <a:chExt cx="1374" cy="1392"/>
          </a:xfrm>
        </p:grpSpPr>
        <p:graphicFrame>
          <p:nvGraphicFramePr>
            <p:cNvPr id="37905" name="Object 1029"/>
            <p:cNvGraphicFramePr>
              <a:graphicFrameLocks noChangeAspect="1"/>
            </p:cNvGraphicFramePr>
            <p:nvPr/>
          </p:nvGraphicFramePr>
          <p:xfrm>
            <a:off x="3936" y="1152"/>
            <a:ext cx="1374" cy="1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8" imgW="2181225" imgH="2209800" progId="Paint.Picture">
                    <p:embed/>
                  </p:oleObj>
                </mc:Choice>
                <mc:Fallback>
                  <p:oleObj name="" r:id="rId18" imgW="2181225" imgH="2209800" progId="Paint.Picture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36" y="1152"/>
                          <a:ext cx="1374" cy="1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030"/>
            <p:cNvGraphicFramePr>
              <a:graphicFrameLocks noChangeAspect="1"/>
            </p:cNvGraphicFramePr>
            <p:nvPr/>
          </p:nvGraphicFramePr>
          <p:xfrm>
            <a:off x="4176" y="1432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0" imgW="977900" imgH="469900" progId="Equation.DSMT4">
                    <p:embed/>
                  </p:oleObj>
                </mc:Choice>
                <mc:Fallback>
                  <p:oleObj name="" r:id="rId20" imgW="977900" imgH="4699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76" y="1432"/>
                          <a:ext cx="43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60" name="Line 48"/>
          <p:cNvSpPr/>
          <p:nvPr/>
        </p:nvSpPr>
        <p:spPr>
          <a:xfrm>
            <a:off x="7391400" y="1782763"/>
            <a:ext cx="0" cy="1752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ysDot"/>
            <a:round/>
            <a:headEnd type="triangle" w="med" len="med"/>
            <a:tailEnd type="none" w="med" len="med"/>
          </a:ln>
        </p:spPr>
      </p:sp>
      <p:sp>
        <p:nvSpPr>
          <p:cNvPr id="13385" name="Rectangle 73"/>
          <p:cNvSpPr/>
          <p:nvPr/>
        </p:nvSpPr>
        <p:spPr>
          <a:xfrm>
            <a:off x="990600" y="3748088"/>
            <a:ext cx="38100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积分区域类型：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lang="zh-CN" altLang="en-US" sz="14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76" grpId="0"/>
      <p:bldP spid="133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ext Box 2"/>
          <p:cNvSpPr txBox="1"/>
          <p:nvPr/>
        </p:nvSpPr>
        <p:spPr>
          <a:xfrm>
            <a:off x="304800" y="1905000"/>
            <a:ext cx="6588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4448" name="Object 0"/>
          <p:cNvGraphicFramePr>
            <a:graphicFrameLocks noChangeAspect="1"/>
          </p:cNvGraphicFramePr>
          <p:nvPr/>
        </p:nvGraphicFramePr>
        <p:xfrm>
          <a:off x="204788" y="3838575"/>
          <a:ext cx="33242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505200" imgH="1257300" progId="Equation.DSMT4">
                  <p:embed/>
                </p:oleObj>
              </mc:Choice>
              <mc:Fallback>
                <p:oleObj name="" r:id="rId1" imgW="3505200" imgH="1257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788" y="3838575"/>
                        <a:ext cx="332422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715963" y="5156200"/>
          <a:ext cx="3162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162300" imgH="863600" progId="Equation.DSMT4">
                  <p:embed/>
                </p:oleObj>
              </mc:Choice>
              <mc:Fallback>
                <p:oleObj name="" r:id="rId3" imgW="3162300" imgH="863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963" y="5156200"/>
                        <a:ext cx="3162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3975100" y="5475288"/>
          <a:ext cx="787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786765" imgH="317500" progId="Equation.DSMT4">
                  <p:embed/>
                </p:oleObj>
              </mc:Choice>
              <mc:Fallback>
                <p:oleObj name="" r:id="rId5" imgW="786765" imgH="317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5100" y="5475288"/>
                        <a:ext cx="7874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6629400" y="1828800"/>
            <a:ext cx="2362200" cy="2362200"/>
            <a:chOff x="4128" y="1152"/>
            <a:chExt cx="1488" cy="1488"/>
          </a:xfrm>
        </p:grpSpPr>
        <p:graphicFrame>
          <p:nvGraphicFramePr>
            <p:cNvPr id="38918" name="Object 8"/>
            <p:cNvGraphicFramePr>
              <a:graphicFrameLocks noChangeAspect="1"/>
            </p:cNvGraphicFramePr>
            <p:nvPr/>
          </p:nvGraphicFramePr>
          <p:xfrm>
            <a:off x="4128" y="1152"/>
            <a:ext cx="1488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676400" imgH="1800225" progId="Paint.Picture">
                    <p:embed/>
                  </p:oleObj>
                </mc:Choice>
                <mc:Fallback>
                  <p:oleObj name="" r:id="rId7" imgW="1676400" imgH="1800225" progId="Paint.Picture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8" y="1152"/>
                          <a:ext cx="1488" cy="1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9"/>
            <p:cNvGraphicFramePr>
              <a:graphicFrameLocks noChangeAspect="1"/>
            </p:cNvGraphicFramePr>
            <p:nvPr/>
          </p:nvGraphicFramePr>
          <p:xfrm>
            <a:off x="5014" y="1603"/>
            <a:ext cx="23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520700" imgH="558800" progId="Equation.DSMT4">
                    <p:embed/>
                  </p:oleObj>
                </mc:Choice>
                <mc:Fallback>
                  <p:oleObj name="" r:id="rId9" imgW="520700" imgH="5588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14" y="1603"/>
                          <a:ext cx="233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6" name="Line 10"/>
          <p:cNvSpPr/>
          <p:nvPr/>
        </p:nvSpPr>
        <p:spPr>
          <a:xfrm flipV="1">
            <a:off x="7772400" y="2514600"/>
            <a:ext cx="9144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38921" name="Rectangle 11"/>
          <p:cNvSpPr/>
          <p:nvPr/>
        </p:nvSpPr>
        <p:spPr>
          <a:xfrm>
            <a:off x="695325" y="520700"/>
            <a:ext cx="35718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 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计算二重积分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22" name="Object 3"/>
          <p:cNvGraphicFramePr>
            <a:graphicFrameLocks noChangeAspect="1"/>
          </p:cNvGraphicFramePr>
          <p:nvPr/>
        </p:nvGraphicFramePr>
        <p:xfrm>
          <a:off x="3692525" y="206375"/>
          <a:ext cx="3546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3543300" imgH="1155700" progId="Equation.DSMT4">
                  <p:embed/>
                </p:oleObj>
              </mc:Choice>
              <mc:Fallback>
                <p:oleObj name="" r:id="rId11" imgW="3543300" imgH="1155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2525" y="206375"/>
                        <a:ext cx="354647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4"/>
          <p:cNvGraphicFramePr>
            <a:graphicFrameLocks noChangeAspect="1"/>
          </p:cNvGraphicFramePr>
          <p:nvPr/>
        </p:nvGraphicFramePr>
        <p:xfrm>
          <a:off x="3286125" y="1357313"/>
          <a:ext cx="4105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4102100" imgH="469900" progId="Equation.DSMT4">
                  <p:embed/>
                </p:oleObj>
              </mc:Choice>
              <mc:Fallback>
                <p:oleObj name="" r:id="rId13" imgW="4102100" imgH="469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6125" y="1357313"/>
                        <a:ext cx="41052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4"/>
          <p:cNvSpPr/>
          <p:nvPr/>
        </p:nvSpPr>
        <p:spPr>
          <a:xfrm>
            <a:off x="695325" y="1295400"/>
            <a:ext cx="269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其中积分区域为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3519488" y="3830638"/>
          <a:ext cx="38973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3975100" imgH="1270000" progId="Equation.DSMT4">
                  <p:embed/>
                </p:oleObj>
              </mc:Choice>
              <mc:Fallback>
                <p:oleObj name="" r:id="rId15" imgW="3975100" imgH="1270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19488" y="3830638"/>
                        <a:ext cx="3897312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138238" y="2568575"/>
          <a:ext cx="14589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1638300" imgH="965200" progId="Equation.DSMT4">
                  <p:embed/>
                </p:oleObj>
              </mc:Choice>
              <mc:Fallback>
                <p:oleObj name="" r:id="rId17" imgW="1638300" imgH="965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38238" y="2568575"/>
                        <a:ext cx="1458912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743200" y="2514600"/>
          <a:ext cx="369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9" imgW="3695700" imgH="838200" progId="Equation.DSMT4">
                  <p:embed/>
                </p:oleObj>
              </mc:Choice>
              <mc:Fallback>
                <p:oleObj name="" r:id="rId19" imgW="3695700" imgH="838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43200" y="2514600"/>
                        <a:ext cx="3695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Rectangle 18"/>
          <p:cNvSpPr/>
          <p:nvPr/>
        </p:nvSpPr>
        <p:spPr>
          <a:xfrm>
            <a:off x="990600" y="1905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由对称性</a:t>
            </a:r>
            <a:r>
              <a:rPr lang="zh-CN" altLang="en-US" sz="14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4"/>
          <p:cNvSpPr txBox="1"/>
          <p:nvPr/>
        </p:nvSpPr>
        <p:spPr>
          <a:xfrm>
            <a:off x="457200" y="503238"/>
            <a:ext cx="3178175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分割、近似、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4" name="Text Box 5"/>
          <p:cNvSpPr txBox="1"/>
          <p:nvPr/>
        </p:nvSpPr>
        <p:spPr>
          <a:xfrm>
            <a:off x="457200" y="1098550"/>
            <a:ext cx="3352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求和、取极限，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5" name="Text Box 7"/>
          <p:cNvSpPr txBox="1"/>
          <p:nvPr/>
        </p:nvSpPr>
        <p:spPr>
          <a:xfrm>
            <a:off x="381000" y="17383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可得曲顶柱体的体积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619250" y="2276475"/>
          <a:ext cx="245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451100" imgH="1104900" progId="Equation.DSMT4">
                  <p:embed/>
                </p:oleObj>
              </mc:Choice>
              <mc:Fallback>
                <p:oleObj name="" r:id="rId1" imgW="2451100" imgH="1104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276475"/>
                        <a:ext cx="2451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" name="Object 71"/>
          <p:cNvGraphicFramePr>
            <a:graphicFrameLocks noChangeAspect="1"/>
          </p:cNvGraphicFramePr>
          <p:nvPr/>
        </p:nvGraphicFramePr>
        <p:xfrm>
          <a:off x="1073150" y="3606800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336800" imgH="889000" progId="Equation.DSMT4">
                  <p:embed/>
                </p:oleObj>
              </mc:Choice>
              <mc:Fallback>
                <p:oleObj name="" r:id="rId3" imgW="2336800" imgH="889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3150" y="3606800"/>
                        <a:ext cx="233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81000" y="2636838"/>
          <a:ext cx="1270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295400" imgH="634365" progId="Equation.DSMT4">
                  <p:embed/>
                </p:oleObj>
              </mc:Choice>
              <mc:Fallback>
                <p:oleObj name="" r:id="rId5" imgW="1295400" imgH="6343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636838"/>
                        <a:ext cx="1270000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629921" y="1661137"/>
            <a:ext cx="3684185" cy="3535726"/>
            <a:chOff x="4894550" y="2649460"/>
            <a:chExt cx="3684185" cy="3535726"/>
          </a:xfrm>
        </p:grpSpPr>
        <p:sp>
          <p:nvSpPr>
            <p:cNvPr id="35" name="矩形 34"/>
            <p:cNvSpPr/>
            <p:nvPr>
              <p:custDataLst>
                <p:tags r:id="rId7"/>
              </p:custDataLst>
            </p:nvPr>
          </p:nvSpPr>
          <p:spPr bwMode="auto">
            <a:xfrm>
              <a:off x="4894550" y="2649460"/>
              <a:ext cx="3684185" cy="3535726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Object 13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6646804" y="2894766"/>
            <a:ext cx="11557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5" name="Equation" r:id="rId9" imgW="29260800" imgH="7010400" progId="Equation.DSMT4">
                    <p:embed/>
                  </p:oleObj>
                </mc:Choice>
                <mc:Fallback>
                  <p:oleObj name="Equation" r:id="rId9" imgW="29260800" imgH="7010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04" y="2894766"/>
                          <a:ext cx="1155700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>
              <p:custDataLst>
                <p:tags r:id="rId11"/>
              </p:custDataLst>
            </p:nvPr>
          </p:nvSpPr>
          <p:spPr bwMode="auto">
            <a:xfrm>
              <a:off x="5456242" y="5442758"/>
              <a:ext cx="1712422" cy="482138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38" name="直接连接符 37"/>
            <p:cNvCxnSpPr>
              <a:stCxn id="37" idx="2"/>
            </p:cNvCxnSpPr>
            <p:nvPr>
              <p:custDataLst>
                <p:tags r:id="rId12"/>
              </p:custDataLst>
            </p:nvPr>
          </p:nvCxnSpPr>
          <p:spPr bwMode="auto">
            <a:xfrm flipV="1">
              <a:off x="5456242" y="3855027"/>
              <a:ext cx="0" cy="18288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37" idx="6"/>
            </p:cNvCxnSpPr>
            <p:nvPr>
              <p:custDataLst>
                <p:tags r:id="rId13"/>
              </p:custDataLst>
            </p:nvPr>
          </p:nvCxnSpPr>
          <p:spPr bwMode="auto">
            <a:xfrm flipV="1">
              <a:off x="7168664" y="3447703"/>
              <a:ext cx="0" cy="223612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任意多边形 8"/>
            <p:cNvSpPr/>
            <p:nvPr>
              <p:custDataLst>
                <p:tags r:id="rId14"/>
              </p:custDataLst>
            </p:nvPr>
          </p:nvSpPr>
          <p:spPr bwMode="auto">
            <a:xfrm>
              <a:off x="5451623" y="3183235"/>
              <a:ext cx="1713600" cy="699257"/>
            </a:xfrm>
            <a:custGeom>
              <a:avLst/>
              <a:gdLst>
                <a:gd name="connsiteX0" fmla="*/ 29558 w 1734082"/>
                <a:gd name="connsiteY0" fmla="*/ 680104 h 699257"/>
                <a:gd name="connsiteX1" fmla="*/ 436881 w 1734082"/>
                <a:gd name="connsiteY1" fmla="*/ 680104 h 699257"/>
                <a:gd name="connsiteX2" fmla="*/ 985521 w 1734082"/>
                <a:gd name="connsiteY2" fmla="*/ 646854 h 699257"/>
                <a:gd name="connsiteX3" fmla="*/ 1401158 w 1734082"/>
                <a:gd name="connsiteY3" fmla="*/ 488912 h 699257"/>
                <a:gd name="connsiteX4" fmla="*/ 1725354 w 1734082"/>
                <a:gd name="connsiteY4" fmla="*/ 289406 h 699257"/>
                <a:gd name="connsiteX5" fmla="*/ 1584038 w 1734082"/>
                <a:gd name="connsiteY5" fmla="*/ 81588 h 699257"/>
                <a:gd name="connsiteX6" fmla="*/ 993834 w 1734082"/>
                <a:gd name="connsiteY6" fmla="*/ 23399 h 699257"/>
                <a:gd name="connsiteX7" fmla="*/ 536634 w 1734082"/>
                <a:gd name="connsiteY7" fmla="*/ 15086 h 699257"/>
                <a:gd name="connsiteX8" fmla="*/ 237376 w 1734082"/>
                <a:gd name="connsiteY8" fmla="*/ 222904 h 699257"/>
                <a:gd name="connsiteX9" fmla="*/ 54496 w 1734082"/>
                <a:gd name="connsiteY9" fmla="*/ 439035 h 699257"/>
                <a:gd name="connsiteX10" fmla="*/ 29558 w 1734082"/>
                <a:gd name="connsiteY10" fmla="*/ 680104 h 69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4082" h="699257">
                  <a:moveTo>
                    <a:pt x="29558" y="680104"/>
                  </a:moveTo>
                  <a:cubicBezTo>
                    <a:pt x="93289" y="720282"/>
                    <a:pt x="277554" y="685646"/>
                    <a:pt x="436881" y="680104"/>
                  </a:cubicBezTo>
                  <a:cubicBezTo>
                    <a:pt x="596208" y="674562"/>
                    <a:pt x="824808" y="678719"/>
                    <a:pt x="985521" y="646854"/>
                  </a:cubicBezTo>
                  <a:cubicBezTo>
                    <a:pt x="1146234" y="614989"/>
                    <a:pt x="1277853" y="548487"/>
                    <a:pt x="1401158" y="488912"/>
                  </a:cubicBezTo>
                  <a:cubicBezTo>
                    <a:pt x="1524463" y="429337"/>
                    <a:pt x="1694874" y="357293"/>
                    <a:pt x="1725354" y="289406"/>
                  </a:cubicBezTo>
                  <a:cubicBezTo>
                    <a:pt x="1755834" y="221519"/>
                    <a:pt x="1705958" y="125922"/>
                    <a:pt x="1584038" y="81588"/>
                  </a:cubicBezTo>
                  <a:cubicBezTo>
                    <a:pt x="1462118" y="37254"/>
                    <a:pt x="1168401" y="34483"/>
                    <a:pt x="993834" y="23399"/>
                  </a:cubicBezTo>
                  <a:cubicBezTo>
                    <a:pt x="819267" y="12315"/>
                    <a:pt x="662710" y="-18165"/>
                    <a:pt x="536634" y="15086"/>
                  </a:cubicBezTo>
                  <a:cubicBezTo>
                    <a:pt x="410558" y="48337"/>
                    <a:pt x="317732" y="152246"/>
                    <a:pt x="237376" y="222904"/>
                  </a:cubicBezTo>
                  <a:cubicBezTo>
                    <a:pt x="157020" y="293562"/>
                    <a:pt x="89132" y="362835"/>
                    <a:pt x="54496" y="439035"/>
                  </a:cubicBezTo>
                  <a:cubicBezTo>
                    <a:pt x="19860" y="515235"/>
                    <a:pt x="-34173" y="639926"/>
                    <a:pt x="29558" y="680104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" name="任意多边形 9"/>
            <p:cNvSpPr/>
            <p:nvPr>
              <p:custDataLst>
                <p:tags r:id="rId15"/>
              </p:custDataLst>
            </p:nvPr>
          </p:nvSpPr>
          <p:spPr bwMode="auto">
            <a:xfrm>
              <a:off x="5506118" y="3405085"/>
              <a:ext cx="1662546" cy="441629"/>
            </a:xfrm>
            <a:custGeom>
              <a:avLst/>
              <a:gdLst>
                <a:gd name="connsiteX0" fmla="*/ 0 w 1662546"/>
                <a:gd name="connsiteY0" fmla="*/ 441629 h 441629"/>
                <a:gd name="connsiteX1" fmla="*/ 182880 w 1662546"/>
                <a:gd name="connsiteY1" fmla="*/ 292000 h 441629"/>
                <a:gd name="connsiteX2" fmla="*/ 498764 w 1662546"/>
                <a:gd name="connsiteY2" fmla="*/ 150684 h 441629"/>
                <a:gd name="connsiteX3" fmla="*/ 906087 w 1662546"/>
                <a:gd name="connsiteY3" fmla="*/ 142371 h 441629"/>
                <a:gd name="connsiteX4" fmla="*/ 1155469 w 1662546"/>
                <a:gd name="connsiteY4" fmla="*/ 92494 h 441629"/>
                <a:gd name="connsiteX5" fmla="*/ 1421476 w 1662546"/>
                <a:gd name="connsiteY5" fmla="*/ 1054 h 441629"/>
                <a:gd name="connsiteX6" fmla="*/ 1662546 w 1662546"/>
                <a:gd name="connsiteY6" fmla="*/ 50931 h 44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2546" h="441629">
                  <a:moveTo>
                    <a:pt x="0" y="441629"/>
                  </a:moveTo>
                  <a:cubicBezTo>
                    <a:pt x="49876" y="391060"/>
                    <a:pt x="99753" y="340491"/>
                    <a:pt x="182880" y="292000"/>
                  </a:cubicBezTo>
                  <a:cubicBezTo>
                    <a:pt x="266007" y="243509"/>
                    <a:pt x="378230" y="175622"/>
                    <a:pt x="498764" y="150684"/>
                  </a:cubicBezTo>
                  <a:cubicBezTo>
                    <a:pt x="619298" y="125746"/>
                    <a:pt x="796636" y="152069"/>
                    <a:pt x="906087" y="142371"/>
                  </a:cubicBezTo>
                  <a:cubicBezTo>
                    <a:pt x="1015538" y="132673"/>
                    <a:pt x="1069571" y="116047"/>
                    <a:pt x="1155469" y="92494"/>
                  </a:cubicBezTo>
                  <a:cubicBezTo>
                    <a:pt x="1241367" y="68941"/>
                    <a:pt x="1336963" y="7981"/>
                    <a:pt x="1421476" y="1054"/>
                  </a:cubicBezTo>
                  <a:cubicBezTo>
                    <a:pt x="1505989" y="-5873"/>
                    <a:pt x="1584267" y="22529"/>
                    <a:pt x="1662546" y="5093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>
              <p:custDataLst>
                <p:tags r:id="rId16"/>
              </p:custDataLst>
            </p:nvPr>
          </p:nvCxnSpPr>
          <p:spPr bwMode="auto">
            <a:xfrm>
              <a:off x="6054758" y="4952307"/>
              <a:ext cx="1110465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>
              <p:custDataLst>
                <p:tags r:id="rId17"/>
              </p:custDataLst>
            </p:nvPr>
          </p:nvCxnSpPr>
          <p:spPr bwMode="auto">
            <a:xfrm flipV="1">
              <a:off x="6054758" y="3183235"/>
              <a:ext cx="0" cy="1769072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>
              <p:custDataLst>
                <p:tags r:id="rId18"/>
              </p:custDataLst>
            </p:nvPr>
          </p:nvCxnSpPr>
          <p:spPr bwMode="auto">
            <a:xfrm flipH="1">
              <a:off x="5451623" y="4952307"/>
              <a:ext cx="603135" cy="490451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箭头连接符 44"/>
            <p:cNvCxnSpPr/>
            <p:nvPr>
              <p:custDataLst>
                <p:tags r:id="rId19"/>
              </p:custDataLst>
            </p:nvPr>
          </p:nvCxnSpPr>
          <p:spPr bwMode="auto">
            <a:xfrm>
              <a:off x="7165223" y="4952307"/>
              <a:ext cx="51051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6" name="直接连接符 45"/>
            <p:cNvCxnSpPr>
              <a:cxnSpLocks noChangeAspect="1"/>
            </p:cNvCxnSpPr>
            <p:nvPr>
              <p:custDataLst>
                <p:tags r:id="rId20"/>
              </p:custDataLst>
            </p:nvPr>
          </p:nvCxnSpPr>
          <p:spPr bwMode="auto">
            <a:xfrm flipH="1">
              <a:off x="5088425" y="5453754"/>
              <a:ext cx="354171" cy="288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直接箭头连接符 69"/>
            <p:cNvCxnSpPr/>
            <p:nvPr>
              <p:custDataLst>
                <p:tags r:id="rId21"/>
              </p:custDataLst>
            </p:nvPr>
          </p:nvCxnSpPr>
          <p:spPr bwMode="auto">
            <a:xfrm flipV="1">
              <a:off x="6054758" y="2786322"/>
              <a:ext cx="0" cy="4073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1" name="文本框 70"/>
            <p:cNvSpPr txBox="1"/>
            <p:nvPr>
              <p:custDataLst>
                <p:tags r:id="rId22"/>
              </p:custDataLst>
            </p:nvPr>
          </p:nvSpPr>
          <p:spPr>
            <a:xfrm>
              <a:off x="4949167" y="5597754"/>
              <a:ext cx="44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x</a:t>
              </a:r>
              <a:endParaRPr lang="zh-CN" altLang="en-US" sz="2000" i="1" dirty="0"/>
            </a:p>
          </p:txBody>
        </p:sp>
        <p:sp>
          <p:nvSpPr>
            <p:cNvPr id="72" name="文本框 71"/>
            <p:cNvSpPr txBox="1"/>
            <p:nvPr>
              <p:custDataLst>
                <p:tags r:id="rId23"/>
              </p:custDataLst>
            </p:nvPr>
          </p:nvSpPr>
          <p:spPr>
            <a:xfrm>
              <a:off x="7420481" y="4867648"/>
              <a:ext cx="44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y</a:t>
              </a:r>
              <a:endParaRPr lang="zh-CN" altLang="en-US" sz="2000" i="1" dirty="0"/>
            </a:p>
          </p:txBody>
        </p:sp>
        <p:sp>
          <p:nvSpPr>
            <p:cNvPr id="73" name="文本框 72"/>
            <p:cNvSpPr txBox="1"/>
            <p:nvPr>
              <p:custDataLst>
                <p:tags r:id="rId24"/>
              </p:custDataLst>
            </p:nvPr>
          </p:nvSpPr>
          <p:spPr>
            <a:xfrm>
              <a:off x="5982379" y="2657090"/>
              <a:ext cx="44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z</a:t>
              </a:r>
              <a:endParaRPr lang="zh-CN" altLang="en-US" sz="2000" i="1" dirty="0"/>
            </a:p>
          </p:txBody>
        </p:sp>
        <p:sp>
          <p:nvSpPr>
            <p:cNvPr id="74" name="文本框 73"/>
            <p:cNvSpPr txBox="1"/>
            <p:nvPr>
              <p:custDataLst>
                <p:tags r:id="rId25"/>
              </p:custDataLst>
            </p:nvPr>
          </p:nvSpPr>
          <p:spPr>
            <a:xfrm>
              <a:off x="5863565" y="4875846"/>
              <a:ext cx="44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O</a:t>
              </a:r>
              <a:endParaRPr lang="zh-CN" altLang="en-US" sz="2000" i="1" dirty="0"/>
            </a:p>
          </p:txBody>
        </p:sp>
        <p:sp>
          <p:nvSpPr>
            <p:cNvPr id="75" name="文本框 74"/>
            <p:cNvSpPr txBox="1"/>
            <p:nvPr>
              <p:custDataLst>
                <p:tags r:id="rId26"/>
              </p:custDataLst>
            </p:nvPr>
          </p:nvSpPr>
          <p:spPr>
            <a:xfrm>
              <a:off x="5846941" y="5453754"/>
              <a:ext cx="448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D</a:t>
              </a:r>
              <a:endParaRPr lang="zh-CN" altLang="en-US" sz="2000" i="1" dirty="0"/>
            </a:p>
          </p:txBody>
        </p:sp>
        <p:grpSp>
          <p:nvGrpSpPr>
            <p:cNvPr id="76" name="Group 26"/>
            <p:cNvGrpSpPr/>
            <p:nvPr/>
          </p:nvGrpSpPr>
          <p:grpSpPr bwMode="auto">
            <a:xfrm>
              <a:off x="6494776" y="5709089"/>
              <a:ext cx="876301" cy="441325"/>
              <a:chOff x="3992" y="2974"/>
              <a:chExt cx="552" cy="278"/>
            </a:xfrm>
          </p:grpSpPr>
          <p:graphicFrame>
            <p:nvGraphicFramePr>
              <p:cNvPr id="90" name="Object 28"/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4304" y="3018"/>
              <a:ext cx="24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6" name="Equation" r:id="rId28" imgW="10972800" imgH="7924800" progId="Equation.DSMT4">
                      <p:embed/>
                    </p:oleObj>
                  </mc:Choice>
                  <mc:Fallback>
                    <p:oleObj name="Equation" r:id="rId28" imgW="10972800" imgH="792480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4" y="3018"/>
                            <a:ext cx="240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" name="Line 2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H="1" flipV="1">
                <a:off x="3992" y="2974"/>
                <a:ext cx="312" cy="163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tailEnd type="triangle" w="med" len="med"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77" name="Object 40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7350412" y="3387249"/>
            <a:ext cx="1166812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" name="Equation" r:id="rId32" imgW="32918400" imgH="7924800" progId="Equation.DSMT4">
                    <p:embed/>
                  </p:oleObj>
                </mc:Choice>
                <mc:Fallback>
                  <p:oleObj name="Equation" r:id="rId32" imgW="32918400" imgH="7924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0412" y="3387249"/>
                          <a:ext cx="1166812" cy="280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" name="组合 77"/>
            <p:cNvGrpSpPr/>
            <p:nvPr/>
          </p:nvGrpSpPr>
          <p:grpSpPr>
            <a:xfrm>
              <a:off x="6362534" y="3327097"/>
              <a:ext cx="245736" cy="2429941"/>
              <a:chOff x="5196994" y="2760895"/>
              <a:chExt cx="245736" cy="2429941"/>
            </a:xfrm>
          </p:grpSpPr>
          <p:sp>
            <p:nvSpPr>
              <p:cNvPr id="84" name="平行四边形 83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5216720" y="5031074"/>
                <a:ext cx="215900" cy="159560"/>
              </a:xfrm>
              <a:prstGeom prst="parallelogram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5" name="平行四边形 84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5200094" y="2760895"/>
                <a:ext cx="215900" cy="159560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86" name="直接连接符 85"/>
              <p:cNvCxnSpPr/>
              <p:nvPr>
                <p:custDataLst>
                  <p:tags r:id="rId36"/>
                </p:custDataLst>
              </p:nvPr>
            </p:nvCxnSpPr>
            <p:spPr bwMode="auto">
              <a:xfrm flipH="1" flipV="1">
                <a:off x="5200094" y="2918842"/>
                <a:ext cx="19945" cy="226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直接连接符 86"/>
              <p:cNvCxnSpPr/>
              <p:nvPr>
                <p:custDataLst>
                  <p:tags r:id="rId37"/>
                </p:custDataLst>
              </p:nvPr>
            </p:nvCxnSpPr>
            <p:spPr bwMode="auto">
              <a:xfrm flipH="1" flipV="1">
                <a:off x="5373372" y="2918842"/>
                <a:ext cx="19945" cy="226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/>
              <p:cNvCxnSpPr/>
              <p:nvPr>
                <p:custDataLst>
                  <p:tags r:id="rId38"/>
                </p:custDataLst>
              </p:nvPr>
            </p:nvCxnSpPr>
            <p:spPr bwMode="auto">
              <a:xfrm flipH="1" flipV="1">
                <a:off x="5422785" y="2760895"/>
                <a:ext cx="19945" cy="2268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9" name="任意多边形 64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5196994" y="2767830"/>
                <a:ext cx="240145" cy="2423006"/>
              </a:xfrm>
              <a:custGeom>
                <a:avLst/>
                <a:gdLst>
                  <a:gd name="connsiteX0" fmla="*/ 0 w 240145"/>
                  <a:gd name="connsiteY0" fmla="*/ 150861 h 2423006"/>
                  <a:gd name="connsiteX1" fmla="*/ 175491 w 240145"/>
                  <a:gd name="connsiteY1" fmla="*/ 150861 h 2423006"/>
                  <a:gd name="connsiteX2" fmla="*/ 218594 w 240145"/>
                  <a:gd name="connsiteY2" fmla="*/ 0 h 2423006"/>
                  <a:gd name="connsiteX3" fmla="*/ 240145 w 240145"/>
                  <a:gd name="connsiteY3" fmla="*/ 2262909 h 2423006"/>
                  <a:gd name="connsiteX4" fmla="*/ 193964 w 240145"/>
                  <a:gd name="connsiteY4" fmla="*/ 2423006 h 2423006"/>
                  <a:gd name="connsiteX5" fmla="*/ 21551 w 240145"/>
                  <a:gd name="connsiteY5" fmla="*/ 2419928 h 2423006"/>
                  <a:gd name="connsiteX6" fmla="*/ 0 w 240145"/>
                  <a:gd name="connsiteY6" fmla="*/ 150861 h 242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145" h="2423006">
                    <a:moveTo>
                      <a:pt x="0" y="150861"/>
                    </a:moveTo>
                    <a:lnTo>
                      <a:pt x="175491" y="150861"/>
                    </a:lnTo>
                    <a:lnTo>
                      <a:pt x="218594" y="0"/>
                    </a:lnTo>
                    <a:lnTo>
                      <a:pt x="240145" y="2262909"/>
                    </a:lnTo>
                    <a:lnTo>
                      <a:pt x="193964" y="2423006"/>
                    </a:lnTo>
                    <a:lnTo>
                      <a:pt x="21551" y="2419928"/>
                    </a:lnTo>
                    <a:lnTo>
                      <a:pt x="0" y="150861"/>
                    </a:lnTo>
                    <a:close/>
                  </a:path>
                </a:pathLst>
              </a:custGeom>
              <a:solidFill>
                <a:srgbClr val="000099">
                  <a:alpha val="2902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9" name="直接连接符 78"/>
            <p:cNvCxnSpPr/>
            <p:nvPr>
              <p:custDataLst>
                <p:tags r:id="rId40"/>
              </p:custDataLst>
            </p:nvPr>
          </p:nvCxnSpPr>
          <p:spPr bwMode="auto">
            <a:xfrm flipH="1" flipV="1">
              <a:off x="6471521" y="3376823"/>
              <a:ext cx="18473" cy="2304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0" name="Group 31"/>
            <p:cNvGrpSpPr/>
            <p:nvPr/>
          </p:nvGrpSpPr>
          <p:grpSpPr bwMode="auto">
            <a:xfrm>
              <a:off x="6472444" y="5311962"/>
              <a:ext cx="1692275" cy="382588"/>
              <a:chOff x="3956" y="2764"/>
              <a:chExt cx="1066" cy="241"/>
            </a:xfrm>
          </p:grpSpPr>
          <p:sp>
            <p:nvSpPr>
              <p:cNvPr id="82" name="Line 3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>
                <a:off x="3956" y="2882"/>
                <a:ext cx="516" cy="123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tailEnd type="triangle" w="med" len="med"/>
              </a:ln>
            </p:spPr>
            <p:txBody>
              <a:bodyPr wrap="none" anchor="ctr"/>
              <a:p>
                <a:endParaRPr lang="zh-CN" altLang="en-US"/>
              </a:p>
            </p:txBody>
          </p:sp>
          <p:graphicFrame>
            <p:nvGraphicFramePr>
              <p:cNvPr id="83" name="Object 33"/>
              <p:cNvGraphicFramePr>
                <a:graphicFrameLocks noChangeAspect="1"/>
              </p:cNvGraphicFramePr>
              <p:nvPr>
                <p:custDataLst>
                  <p:tags r:id="rId42"/>
                </p:custDataLst>
              </p:nvPr>
            </p:nvGraphicFramePr>
            <p:xfrm>
              <a:off x="4488" y="2764"/>
              <a:ext cx="53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8" name="Equation" r:id="rId43" imgW="18897600" imgH="7924800" progId="Equation.DSMT4">
                      <p:embed/>
                    </p:oleObj>
                  </mc:Choice>
                  <mc:Fallback>
                    <p:oleObj name="Equation" r:id="rId43" imgW="18897600" imgH="79248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2764"/>
                            <a:ext cx="534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1" name="Line 3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6461889" y="3404327"/>
              <a:ext cx="888523" cy="1105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p>
              <a:endParaRPr lang="zh-CN" altLang="en-US"/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1907540" y="5103495"/>
            <a:ext cx="3429000" cy="762000"/>
            <a:chOff x="1296" y="3408"/>
            <a:chExt cx="2160" cy="480"/>
          </a:xfrm>
        </p:grpSpPr>
        <p:sp>
          <p:nvSpPr>
            <p:cNvPr id="8228" name="AutoShape 63"/>
            <p:cNvSpPr/>
            <p:nvPr/>
          </p:nvSpPr>
          <p:spPr>
            <a:xfrm>
              <a:off x="1296" y="3408"/>
              <a:ext cx="2160" cy="480"/>
            </a:xfrm>
            <a:prstGeom prst="wedgeRoundRectCallout">
              <a:avLst>
                <a:gd name="adj1" fmla="val 73194"/>
                <a:gd name="adj2" fmla="val -204792"/>
                <a:gd name="adj3" fmla="val 16667"/>
              </a:avLst>
            </a:prstGeom>
            <a:solidFill>
              <a:srgbClr val="FFFF99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 anchorCtr="0"/>
            <a:p>
              <a:pPr algn="ctr">
                <a:spcBef>
                  <a:spcPct val="50000"/>
                </a:spcBef>
              </a:pPr>
              <a:endParaRPr lang="zh-CN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229" name="Object 64"/>
            <p:cNvGraphicFramePr>
              <a:graphicFrameLocks noChangeAspect="1"/>
            </p:cNvGraphicFramePr>
            <p:nvPr/>
          </p:nvGraphicFramePr>
          <p:xfrm>
            <a:off x="1392" y="3456"/>
            <a:ext cx="197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6" imgW="2971800" imgH="495300" progId="Equation.DSMT4">
                    <p:embed/>
                  </p:oleObj>
                </mc:Choice>
                <mc:Fallback>
                  <p:oleObj name="" r:id="rId46" imgW="2971800" imgH="4953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392" y="3456"/>
                          <a:ext cx="197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228600" y="334963"/>
            <a:ext cx="8763000" cy="58420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二、在直角坐标系下二重积分的计算</a:t>
            </a:r>
            <a:endParaRPr lang="zh-CN" altLang="en-US" sz="32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8" name="Text Box 37"/>
          <p:cNvSpPr txBox="1"/>
          <p:nvPr/>
        </p:nvSpPr>
        <p:spPr>
          <a:xfrm>
            <a:off x="385763" y="1081088"/>
            <a:ext cx="8529637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二重积分的积分区域的类型：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86" name="Text Box 42"/>
          <p:cNvSpPr txBox="1"/>
          <p:nvPr/>
        </p:nvSpPr>
        <p:spPr>
          <a:xfrm>
            <a:off x="323215" y="1942465"/>
            <a:ext cx="52578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型：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积分区域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可表示为：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87" name="Object 43"/>
          <p:cNvGraphicFramePr>
            <a:graphicFrameLocks noChangeAspect="1"/>
          </p:cNvGraphicFramePr>
          <p:nvPr/>
        </p:nvGraphicFramePr>
        <p:xfrm>
          <a:off x="5181600" y="1752600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3746500" imgH="1079500" progId="Equation.DSMT4">
                  <p:embed/>
                </p:oleObj>
              </mc:Choice>
              <mc:Fallback>
                <p:oleObj name="" r:id="rId1" imgW="3746500" imgH="10795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1752600"/>
                        <a:ext cx="3746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0" name="Object 96"/>
          <p:cNvGraphicFramePr>
            <a:graphicFrameLocks noChangeAspect="1"/>
          </p:cNvGraphicFramePr>
          <p:nvPr/>
        </p:nvGraphicFramePr>
        <p:xfrm>
          <a:off x="914400" y="5175250"/>
          <a:ext cx="568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5689600" imgH="495300" progId="Equation.DSMT4">
                  <p:embed/>
                </p:oleObj>
              </mc:Choice>
              <mc:Fallback>
                <p:oleObj name="" r:id="rId3" imgW="5689600" imgH="495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175250"/>
                        <a:ext cx="5689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/>
          <p:nvPr/>
        </p:nvSpPr>
        <p:spPr>
          <a:xfrm>
            <a:off x="412750" y="564832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en-US" sz="3200" b="1" baseline="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baseline="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型区域的特点：</a:t>
            </a: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穿过区域且平行于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轴的</a:t>
            </a:r>
            <a:endParaRPr lang="zh-CN" altLang="en-US" sz="280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78" name="Rectangle 50"/>
          <p:cNvSpPr/>
          <p:nvPr/>
        </p:nvSpPr>
        <p:spPr>
          <a:xfrm>
            <a:off x="869950" y="6288088"/>
            <a:ext cx="6102350" cy="519112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直线与区域边界相交不多于两个交点</a:t>
            </a:r>
            <a:r>
              <a:rPr lang="en-US" altLang="zh-CN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63401" y="2819540"/>
            <a:ext cx="2504828" cy="2229616"/>
            <a:chOff x="604371" y="2546993"/>
            <a:chExt cx="2504828" cy="2229616"/>
          </a:xfrm>
        </p:grpSpPr>
        <p:sp>
          <p:nvSpPr>
            <p:cNvPr id="58" name="任意多边形 22"/>
            <p:cNvSpPr/>
            <p:nvPr>
              <p:custDataLst>
                <p:tags r:id="rId5"/>
              </p:custDataLst>
            </p:nvPr>
          </p:nvSpPr>
          <p:spPr bwMode="auto">
            <a:xfrm>
              <a:off x="1196340" y="2998470"/>
              <a:ext cx="1501140" cy="967740"/>
            </a:xfrm>
            <a:custGeom>
              <a:avLst/>
              <a:gdLst>
                <a:gd name="connsiteX0" fmla="*/ 0 w 1501140"/>
                <a:gd name="connsiteY0" fmla="*/ 205740 h 967740"/>
                <a:gd name="connsiteX1" fmla="*/ 102870 w 1501140"/>
                <a:gd name="connsiteY1" fmla="*/ 137160 h 967740"/>
                <a:gd name="connsiteX2" fmla="*/ 262890 w 1501140"/>
                <a:gd name="connsiteY2" fmla="*/ 76200 h 967740"/>
                <a:gd name="connsiteX3" fmla="*/ 430530 w 1501140"/>
                <a:gd name="connsiteY3" fmla="*/ 34290 h 967740"/>
                <a:gd name="connsiteX4" fmla="*/ 579120 w 1501140"/>
                <a:gd name="connsiteY4" fmla="*/ 49530 h 967740"/>
                <a:gd name="connsiteX5" fmla="*/ 758190 w 1501140"/>
                <a:gd name="connsiteY5" fmla="*/ 87630 h 967740"/>
                <a:gd name="connsiteX6" fmla="*/ 963930 w 1501140"/>
                <a:gd name="connsiteY6" fmla="*/ 137160 h 967740"/>
                <a:gd name="connsiteX7" fmla="*/ 1108710 w 1501140"/>
                <a:gd name="connsiteY7" fmla="*/ 152400 h 967740"/>
                <a:gd name="connsiteX8" fmla="*/ 1325880 w 1501140"/>
                <a:gd name="connsiteY8" fmla="*/ 106680 h 967740"/>
                <a:gd name="connsiteX9" fmla="*/ 1501140 w 1501140"/>
                <a:gd name="connsiteY9" fmla="*/ 0 h 967740"/>
                <a:gd name="connsiteX10" fmla="*/ 1493520 w 1501140"/>
                <a:gd name="connsiteY10" fmla="*/ 967740 h 967740"/>
                <a:gd name="connsiteX11" fmla="*/ 1367790 w 1501140"/>
                <a:gd name="connsiteY11" fmla="*/ 883920 h 967740"/>
                <a:gd name="connsiteX12" fmla="*/ 1188720 w 1501140"/>
                <a:gd name="connsiteY12" fmla="*/ 803910 h 967740"/>
                <a:gd name="connsiteX13" fmla="*/ 1074420 w 1501140"/>
                <a:gd name="connsiteY13" fmla="*/ 769620 h 967740"/>
                <a:gd name="connsiteX14" fmla="*/ 948690 w 1501140"/>
                <a:gd name="connsiteY14" fmla="*/ 762000 h 967740"/>
                <a:gd name="connsiteX15" fmla="*/ 822960 w 1501140"/>
                <a:gd name="connsiteY15" fmla="*/ 781050 h 967740"/>
                <a:gd name="connsiteX16" fmla="*/ 552450 w 1501140"/>
                <a:gd name="connsiteY16" fmla="*/ 857250 h 967740"/>
                <a:gd name="connsiteX17" fmla="*/ 419100 w 1501140"/>
                <a:gd name="connsiteY17" fmla="*/ 876300 h 967740"/>
                <a:gd name="connsiteX18" fmla="*/ 247650 w 1501140"/>
                <a:gd name="connsiteY18" fmla="*/ 864870 h 967740"/>
                <a:gd name="connsiteX19" fmla="*/ 110490 w 1501140"/>
                <a:gd name="connsiteY19" fmla="*/ 842010 h 967740"/>
                <a:gd name="connsiteX20" fmla="*/ 0 w 1501140"/>
                <a:gd name="connsiteY20" fmla="*/ 811530 h 967740"/>
                <a:gd name="connsiteX21" fmla="*/ 0 w 1501140"/>
                <a:gd name="connsiteY21" fmla="*/ 205740 h 96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1140" h="967740">
                  <a:moveTo>
                    <a:pt x="0" y="205740"/>
                  </a:moveTo>
                  <a:lnTo>
                    <a:pt x="102870" y="137160"/>
                  </a:lnTo>
                  <a:lnTo>
                    <a:pt x="262890" y="76200"/>
                  </a:lnTo>
                  <a:lnTo>
                    <a:pt x="430530" y="34290"/>
                  </a:lnTo>
                  <a:lnTo>
                    <a:pt x="579120" y="49530"/>
                  </a:lnTo>
                  <a:lnTo>
                    <a:pt x="758190" y="87630"/>
                  </a:lnTo>
                  <a:lnTo>
                    <a:pt x="963930" y="137160"/>
                  </a:lnTo>
                  <a:lnTo>
                    <a:pt x="1108710" y="152400"/>
                  </a:lnTo>
                  <a:lnTo>
                    <a:pt x="1325880" y="106680"/>
                  </a:lnTo>
                  <a:lnTo>
                    <a:pt x="1501140" y="0"/>
                  </a:lnTo>
                  <a:lnTo>
                    <a:pt x="1493520" y="967740"/>
                  </a:lnTo>
                  <a:lnTo>
                    <a:pt x="1367790" y="883920"/>
                  </a:lnTo>
                  <a:lnTo>
                    <a:pt x="1188720" y="803910"/>
                  </a:lnTo>
                  <a:lnTo>
                    <a:pt x="1074420" y="769620"/>
                  </a:lnTo>
                  <a:lnTo>
                    <a:pt x="948690" y="762000"/>
                  </a:lnTo>
                  <a:lnTo>
                    <a:pt x="822960" y="781050"/>
                  </a:lnTo>
                  <a:lnTo>
                    <a:pt x="552450" y="857250"/>
                  </a:lnTo>
                  <a:lnTo>
                    <a:pt x="419100" y="876300"/>
                  </a:lnTo>
                  <a:lnTo>
                    <a:pt x="247650" y="864870"/>
                  </a:lnTo>
                  <a:lnTo>
                    <a:pt x="110490" y="842010"/>
                  </a:lnTo>
                  <a:lnTo>
                    <a:pt x="0" y="811530"/>
                  </a:lnTo>
                  <a:lnTo>
                    <a:pt x="0" y="2057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59" name="直接箭头连接符 58"/>
            <p:cNvCxnSpPr/>
            <p:nvPr>
              <p:custDataLst>
                <p:tags r:id="rId6"/>
              </p:custDataLst>
            </p:nvPr>
          </p:nvCxnSpPr>
          <p:spPr bwMode="auto">
            <a:xfrm>
              <a:off x="777667" y="4366812"/>
              <a:ext cx="219626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>
              <p:custDataLst>
                <p:tags r:id="rId7"/>
              </p:custDataLst>
            </p:nvPr>
          </p:nvCxnSpPr>
          <p:spPr bwMode="auto">
            <a:xfrm flipV="1">
              <a:off x="922946" y="2683379"/>
              <a:ext cx="0" cy="188862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任意多边形 10"/>
            <p:cNvSpPr/>
            <p:nvPr>
              <p:custDataLst>
                <p:tags r:id="rId8"/>
              </p:custDataLst>
            </p:nvPr>
          </p:nvSpPr>
          <p:spPr bwMode="auto">
            <a:xfrm>
              <a:off x="1196410" y="2991028"/>
              <a:ext cx="1495514" cy="205099"/>
            </a:xfrm>
            <a:custGeom>
              <a:avLst/>
              <a:gdLst>
                <a:gd name="connsiteX0" fmla="*/ 0 w 1495514"/>
                <a:gd name="connsiteY0" fmla="*/ 205099 h 205099"/>
                <a:gd name="connsiteX1" fmla="*/ 435836 w 1495514"/>
                <a:gd name="connsiteY1" fmla="*/ 42729 h 205099"/>
                <a:gd name="connsiteX2" fmla="*/ 1016950 w 1495514"/>
                <a:gd name="connsiteY2" fmla="*/ 153824 h 205099"/>
                <a:gd name="connsiteX3" fmla="*/ 1316053 w 1495514"/>
                <a:gd name="connsiteY3" fmla="*/ 111095 h 205099"/>
                <a:gd name="connsiteX4" fmla="*/ 1495514 w 1495514"/>
                <a:gd name="connsiteY4" fmla="*/ 0 h 2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514" h="205099">
                  <a:moveTo>
                    <a:pt x="0" y="205099"/>
                  </a:moveTo>
                  <a:cubicBezTo>
                    <a:pt x="133172" y="128187"/>
                    <a:pt x="266344" y="51275"/>
                    <a:pt x="435836" y="42729"/>
                  </a:cubicBezTo>
                  <a:cubicBezTo>
                    <a:pt x="605328" y="34183"/>
                    <a:pt x="870247" y="142430"/>
                    <a:pt x="1016950" y="153824"/>
                  </a:cubicBezTo>
                  <a:cubicBezTo>
                    <a:pt x="1163653" y="165218"/>
                    <a:pt x="1236292" y="136732"/>
                    <a:pt x="1316053" y="111095"/>
                  </a:cubicBezTo>
                  <a:cubicBezTo>
                    <a:pt x="1395814" y="85458"/>
                    <a:pt x="1445664" y="42729"/>
                    <a:pt x="1495514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任意多边形 11"/>
            <p:cNvSpPr/>
            <p:nvPr>
              <p:custDataLst>
                <p:tags r:id="rId9"/>
              </p:custDataLst>
            </p:nvPr>
          </p:nvSpPr>
          <p:spPr bwMode="auto">
            <a:xfrm flipV="1">
              <a:off x="1196410" y="3759914"/>
              <a:ext cx="1492578" cy="195224"/>
            </a:xfrm>
            <a:custGeom>
              <a:avLst/>
              <a:gdLst>
                <a:gd name="connsiteX0" fmla="*/ 0 w 1427148"/>
                <a:gd name="connsiteY0" fmla="*/ 256374 h 343803"/>
                <a:gd name="connsiteX1" fmla="*/ 418744 w 1427148"/>
                <a:gd name="connsiteY1" fmla="*/ 145279 h 343803"/>
                <a:gd name="connsiteX2" fmla="*/ 965675 w 1427148"/>
                <a:gd name="connsiteY2" fmla="*/ 341832 h 343803"/>
                <a:gd name="connsiteX3" fmla="*/ 1427148 w 1427148"/>
                <a:gd name="connsiteY3" fmla="*/ 0 h 34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7148" h="343803">
                  <a:moveTo>
                    <a:pt x="0" y="256374"/>
                  </a:moveTo>
                  <a:cubicBezTo>
                    <a:pt x="128899" y="193705"/>
                    <a:pt x="257798" y="131036"/>
                    <a:pt x="418744" y="145279"/>
                  </a:cubicBezTo>
                  <a:cubicBezTo>
                    <a:pt x="579690" y="159522"/>
                    <a:pt x="797608" y="366045"/>
                    <a:pt x="965675" y="341832"/>
                  </a:cubicBezTo>
                  <a:cubicBezTo>
                    <a:pt x="1133742" y="317619"/>
                    <a:pt x="1280445" y="158809"/>
                    <a:pt x="1427148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0" idx="0"/>
            </p:cNvCxnSpPr>
            <p:nvPr>
              <p:custDataLst>
                <p:tags r:id="rId10"/>
              </p:custDataLst>
            </p:nvPr>
          </p:nvCxnSpPr>
          <p:spPr bwMode="auto">
            <a:xfrm>
              <a:off x="1196410" y="3196127"/>
              <a:ext cx="0" cy="612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>
              <p:custDataLst>
                <p:tags r:id="rId11"/>
              </p:custDataLst>
            </p:nvPr>
          </p:nvCxnSpPr>
          <p:spPr bwMode="auto">
            <a:xfrm>
              <a:off x="2688988" y="3016740"/>
              <a:ext cx="0" cy="936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>
              <p:custDataLst>
                <p:tags r:id="rId12"/>
              </p:custDataLst>
            </p:nvPr>
          </p:nvCxnSpPr>
          <p:spPr bwMode="auto">
            <a:xfrm>
              <a:off x="1193473" y="3808127"/>
              <a:ext cx="0" cy="55868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>
              <p:custDataLst>
                <p:tags r:id="rId13"/>
              </p:custDataLst>
            </p:nvPr>
          </p:nvCxnSpPr>
          <p:spPr bwMode="auto">
            <a:xfrm>
              <a:off x="2688988" y="3952740"/>
              <a:ext cx="0" cy="414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文本框 76"/>
            <p:cNvSpPr txBox="1"/>
            <p:nvPr>
              <p:custDataLst>
                <p:tags r:id="rId14"/>
              </p:custDataLst>
            </p:nvPr>
          </p:nvSpPr>
          <p:spPr>
            <a:xfrm>
              <a:off x="841626" y="2546993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y</a:t>
              </a:r>
              <a:endParaRPr lang="zh-CN" altLang="en-US" sz="2000" i="1" dirty="0"/>
            </a:p>
          </p:txBody>
        </p:sp>
        <p:sp>
          <p:nvSpPr>
            <p:cNvPr id="78" name="文本框 77"/>
            <p:cNvSpPr txBox="1"/>
            <p:nvPr>
              <p:custDataLst>
                <p:tags r:id="rId15"/>
              </p:custDataLst>
            </p:nvPr>
          </p:nvSpPr>
          <p:spPr>
            <a:xfrm>
              <a:off x="2699001" y="4280730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x</a:t>
              </a:r>
              <a:endParaRPr lang="zh-CN" altLang="en-US" sz="2000" i="1" dirty="0"/>
            </a:p>
          </p:txBody>
        </p:sp>
        <p:sp>
          <p:nvSpPr>
            <p:cNvPr id="79" name="文本框 78"/>
            <p:cNvSpPr txBox="1"/>
            <p:nvPr>
              <p:custDataLst>
                <p:tags r:id="rId16"/>
              </p:custDataLst>
            </p:nvPr>
          </p:nvSpPr>
          <p:spPr>
            <a:xfrm>
              <a:off x="604371" y="4272184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O</a:t>
              </a:r>
              <a:endParaRPr lang="zh-CN" altLang="en-US" sz="2000" i="1" dirty="0"/>
            </a:p>
          </p:txBody>
        </p:sp>
        <p:sp>
          <p:nvSpPr>
            <p:cNvPr id="80" name="文本框 79"/>
            <p:cNvSpPr txBox="1"/>
            <p:nvPr>
              <p:custDataLst>
                <p:tags r:id="rId17"/>
              </p:custDataLst>
            </p:nvPr>
          </p:nvSpPr>
          <p:spPr>
            <a:xfrm>
              <a:off x="971714" y="4361120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a</a:t>
              </a:r>
              <a:endParaRPr lang="zh-CN" altLang="en-US" sz="2000" i="1" dirty="0"/>
            </a:p>
          </p:txBody>
        </p:sp>
        <p:sp>
          <p:nvSpPr>
            <p:cNvPr id="81" name="文本框 80"/>
            <p:cNvSpPr txBox="1"/>
            <p:nvPr>
              <p:custDataLst>
                <p:tags r:id="rId18"/>
              </p:custDataLst>
            </p:nvPr>
          </p:nvSpPr>
          <p:spPr>
            <a:xfrm>
              <a:off x="2450351" y="4376499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b</a:t>
              </a:r>
              <a:endParaRPr lang="zh-CN" altLang="en-US" sz="2000" i="1" dirty="0"/>
            </a:p>
          </p:txBody>
        </p:sp>
        <p:graphicFrame>
          <p:nvGraphicFramePr>
            <p:cNvPr id="82" name="Object 12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736576" y="2715268"/>
            <a:ext cx="852805" cy="27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8" name="Equation" r:id="rId20" imgW="1041400" imgH="330200" progId="Equation.DSMT4">
                    <p:embed/>
                  </p:oleObj>
                </mc:Choice>
                <mc:Fallback>
                  <p:oleObj name="Equation" r:id="rId20" imgW="10414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576" y="2715268"/>
                          <a:ext cx="852805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12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736576" y="3804928"/>
            <a:ext cx="802005" cy="262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9" name="Equation" r:id="rId23" imgW="1028700" imgH="330200" progId="Equation.DSMT4">
                    <p:embed/>
                  </p:oleObj>
                </mc:Choice>
                <mc:Fallback>
                  <p:oleObj name="Equation" r:id="rId23" imgW="10287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576" y="3804928"/>
                          <a:ext cx="802005" cy="2628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" name="Line 2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1980491" y="2645393"/>
            <a:ext cx="1588" cy="2024063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triangle" w="med" len="med"/>
          </a:ln>
        </p:spPr>
        <p:txBody>
          <a:bodyPr wrap="none" anchor="ctr"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4717180" y="2825961"/>
            <a:ext cx="2504828" cy="2229616"/>
            <a:chOff x="3961058" y="2572705"/>
            <a:chExt cx="2504828" cy="2229616"/>
          </a:xfrm>
        </p:grpSpPr>
        <p:sp>
          <p:nvSpPr>
            <p:cNvPr id="85" name="任意多边形 23"/>
            <p:cNvSpPr/>
            <p:nvPr>
              <p:custDataLst>
                <p:tags r:id="rId26"/>
              </p:custDataLst>
            </p:nvPr>
          </p:nvSpPr>
          <p:spPr bwMode="auto">
            <a:xfrm>
              <a:off x="4556760" y="3219450"/>
              <a:ext cx="1489710" cy="678180"/>
            </a:xfrm>
            <a:custGeom>
              <a:avLst/>
              <a:gdLst>
                <a:gd name="connsiteX0" fmla="*/ 0 w 1489710"/>
                <a:gd name="connsiteY0" fmla="*/ 278130 h 678180"/>
                <a:gd name="connsiteX1" fmla="*/ 224790 w 1489710"/>
                <a:gd name="connsiteY1" fmla="*/ 114300 h 678180"/>
                <a:gd name="connsiteX2" fmla="*/ 415290 w 1489710"/>
                <a:gd name="connsiteY2" fmla="*/ 30480 h 678180"/>
                <a:gd name="connsiteX3" fmla="*/ 552450 w 1489710"/>
                <a:gd name="connsiteY3" fmla="*/ 0 h 678180"/>
                <a:gd name="connsiteX4" fmla="*/ 731520 w 1489710"/>
                <a:gd name="connsiteY4" fmla="*/ 3810 h 678180"/>
                <a:gd name="connsiteX5" fmla="*/ 941070 w 1489710"/>
                <a:gd name="connsiteY5" fmla="*/ 26670 h 678180"/>
                <a:gd name="connsiteX6" fmla="*/ 1489710 w 1489710"/>
                <a:gd name="connsiteY6" fmla="*/ 118110 h 678180"/>
                <a:gd name="connsiteX7" fmla="*/ 1432560 w 1489710"/>
                <a:gd name="connsiteY7" fmla="*/ 262890 h 678180"/>
                <a:gd name="connsiteX8" fmla="*/ 1329690 w 1489710"/>
                <a:gd name="connsiteY8" fmla="*/ 457200 h 678180"/>
                <a:gd name="connsiteX9" fmla="*/ 1261110 w 1489710"/>
                <a:gd name="connsiteY9" fmla="*/ 552450 h 678180"/>
                <a:gd name="connsiteX10" fmla="*/ 1219200 w 1489710"/>
                <a:gd name="connsiteY10" fmla="*/ 575310 h 678180"/>
                <a:gd name="connsiteX11" fmla="*/ 1181100 w 1489710"/>
                <a:gd name="connsiteY11" fmla="*/ 582930 h 678180"/>
                <a:gd name="connsiteX12" fmla="*/ 1154430 w 1489710"/>
                <a:gd name="connsiteY12" fmla="*/ 563880 h 678180"/>
                <a:gd name="connsiteX13" fmla="*/ 1070610 w 1489710"/>
                <a:gd name="connsiteY13" fmla="*/ 502920 h 678180"/>
                <a:gd name="connsiteX14" fmla="*/ 1028700 w 1489710"/>
                <a:gd name="connsiteY14" fmla="*/ 487680 h 678180"/>
                <a:gd name="connsiteX15" fmla="*/ 963930 w 1489710"/>
                <a:gd name="connsiteY15" fmla="*/ 499110 h 678180"/>
                <a:gd name="connsiteX16" fmla="*/ 864870 w 1489710"/>
                <a:gd name="connsiteY16" fmla="*/ 544830 h 678180"/>
                <a:gd name="connsiteX17" fmla="*/ 681990 w 1489710"/>
                <a:gd name="connsiteY17" fmla="*/ 640080 h 678180"/>
                <a:gd name="connsiteX18" fmla="*/ 579120 w 1489710"/>
                <a:gd name="connsiteY18" fmla="*/ 678180 h 678180"/>
                <a:gd name="connsiteX19" fmla="*/ 472440 w 1489710"/>
                <a:gd name="connsiteY19" fmla="*/ 678180 h 678180"/>
                <a:gd name="connsiteX20" fmla="*/ 358140 w 1489710"/>
                <a:gd name="connsiteY20" fmla="*/ 659130 h 678180"/>
                <a:gd name="connsiteX21" fmla="*/ 278130 w 1489710"/>
                <a:gd name="connsiteY21" fmla="*/ 628650 h 678180"/>
                <a:gd name="connsiteX22" fmla="*/ 198120 w 1489710"/>
                <a:gd name="connsiteY22" fmla="*/ 560070 h 678180"/>
                <a:gd name="connsiteX23" fmla="*/ 0 w 1489710"/>
                <a:gd name="connsiteY23" fmla="*/ 27813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9710" h="678180">
                  <a:moveTo>
                    <a:pt x="0" y="278130"/>
                  </a:moveTo>
                  <a:lnTo>
                    <a:pt x="224790" y="114300"/>
                  </a:lnTo>
                  <a:lnTo>
                    <a:pt x="415290" y="30480"/>
                  </a:lnTo>
                  <a:lnTo>
                    <a:pt x="552450" y="0"/>
                  </a:lnTo>
                  <a:lnTo>
                    <a:pt x="731520" y="3810"/>
                  </a:lnTo>
                  <a:lnTo>
                    <a:pt x="941070" y="26670"/>
                  </a:lnTo>
                  <a:lnTo>
                    <a:pt x="1489710" y="118110"/>
                  </a:lnTo>
                  <a:lnTo>
                    <a:pt x="1432560" y="262890"/>
                  </a:lnTo>
                  <a:lnTo>
                    <a:pt x="1329690" y="457200"/>
                  </a:lnTo>
                  <a:lnTo>
                    <a:pt x="1261110" y="552450"/>
                  </a:lnTo>
                  <a:lnTo>
                    <a:pt x="1219200" y="575310"/>
                  </a:lnTo>
                  <a:lnTo>
                    <a:pt x="1181100" y="582930"/>
                  </a:lnTo>
                  <a:lnTo>
                    <a:pt x="1154430" y="563880"/>
                  </a:lnTo>
                  <a:lnTo>
                    <a:pt x="1070610" y="502920"/>
                  </a:lnTo>
                  <a:lnTo>
                    <a:pt x="1028700" y="487680"/>
                  </a:lnTo>
                  <a:lnTo>
                    <a:pt x="963930" y="499110"/>
                  </a:lnTo>
                  <a:lnTo>
                    <a:pt x="864870" y="544830"/>
                  </a:lnTo>
                  <a:lnTo>
                    <a:pt x="681990" y="640080"/>
                  </a:lnTo>
                  <a:lnTo>
                    <a:pt x="579120" y="678180"/>
                  </a:lnTo>
                  <a:lnTo>
                    <a:pt x="472440" y="678180"/>
                  </a:lnTo>
                  <a:lnTo>
                    <a:pt x="358140" y="659130"/>
                  </a:lnTo>
                  <a:lnTo>
                    <a:pt x="278130" y="628650"/>
                  </a:lnTo>
                  <a:lnTo>
                    <a:pt x="198120" y="560070"/>
                  </a:lnTo>
                  <a:lnTo>
                    <a:pt x="0" y="2781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86" name="直接箭头连接符 85"/>
            <p:cNvCxnSpPr/>
            <p:nvPr>
              <p:custDataLst>
                <p:tags r:id="rId27"/>
              </p:custDataLst>
            </p:nvPr>
          </p:nvCxnSpPr>
          <p:spPr bwMode="auto">
            <a:xfrm>
              <a:off x="4134354" y="4392524"/>
              <a:ext cx="219626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>
              <p:custDataLst>
                <p:tags r:id="rId28"/>
              </p:custDataLst>
            </p:nvPr>
          </p:nvCxnSpPr>
          <p:spPr bwMode="auto">
            <a:xfrm flipV="1">
              <a:off x="4279633" y="2709091"/>
              <a:ext cx="0" cy="188862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连接符 87"/>
            <p:cNvCxnSpPr/>
            <p:nvPr>
              <p:custDataLst>
                <p:tags r:id="rId29"/>
              </p:custDataLst>
            </p:nvPr>
          </p:nvCxnSpPr>
          <p:spPr bwMode="auto">
            <a:xfrm>
              <a:off x="4550160" y="3483462"/>
              <a:ext cx="0" cy="900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>
              <p:custDataLst>
                <p:tags r:id="rId30"/>
              </p:custDataLst>
            </p:nvPr>
          </p:nvCxnSpPr>
          <p:spPr bwMode="auto">
            <a:xfrm>
              <a:off x="6045675" y="3328970"/>
              <a:ext cx="0" cy="10800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文本框 89"/>
            <p:cNvSpPr txBox="1"/>
            <p:nvPr>
              <p:custDataLst>
                <p:tags r:id="rId31"/>
              </p:custDataLst>
            </p:nvPr>
          </p:nvSpPr>
          <p:spPr>
            <a:xfrm>
              <a:off x="4198313" y="2572705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y</a:t>
              </a:r>
              <a:endParaRPr lang="zh-CN" altLang="en-US" sz="2000" i="1" dirty="0"/>
            </a:p>
          </p:txBody>
        </p:sp>
        <p:sp>
          <p:nvSpPr>
            <p:cNvPr id="91" name="文本框 90"/>
            <p:cNvSpPr txBox="1"/>
            <p:nvPr>
              <p:custDataLst>
                <p:tags r:id="rId32"/>
              </p:custDataLst>
            </p:nvPr>
          </p:nvSpPr>
          <p:spPr>
            <a:xfrm>
              <a:off x="6055688" y="4306442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x</a:t>
              </a:r>
              <a:endParaRPr lang="zh-CN" altLang="en-US" sz="2000" i="1" dirty="0"/>
            </a:p>
          </p:txBody>
        </p:sp>
        <p:sp>
          <p:nvSpPr>
            <p:cNvPr id="92" name="文本框 91"/>
            <p:cNvSpPr txBox="1"/>
            <p:nvPr>
              <p:custDataLst>
                <p:tags r:id="rId33"/>
              </p:custDataLst>
            </p:nvPr>
          </p:nvSpPr>
          <p:spPr>
            <a:xfrm>
              <a:off x="3961058" y="4297896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O</a:t>
              </a:r>
              <a:endParaRPr lang="zh-CN" altLang="en-US" sz="2000" i="1" dirty="0"/>
            </a:p>
          </p:txBody>
        </p:sp>
        <p:sp>
          <p:nvSpPr>
            <p:cNvPr id="93" name="文本框 92"/>
            <p:cNvSpPr txBox="1"/>
            <p:nvPr>
              <p:custDataLst>
                <p:tags r:id="rId34"/>
              </p:custDataLst>
            </p:nvPr>
          </p:nvSpPr>
          <p:spPr>
            <a:xfrm>
              <a:off x="4328401" y="4386832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a</a:t>
              </a:r>
              <a:endParaRPr lang="zh-CN" altLang="en-US" sz="2000" i="1" dirty="0"/>
            </a:p>
          </p:txBody>
        </p:sp>
        <p:sp>
          <p:nvSpPr>
            <p:cNvPr id="94" name="文本框 93"/>
            <p:cNvSpPr txBox="1"/>
            <p:nvPr>
              <p:custDataLst>
                <p:tags r:id="rId35"/>
              </p:custDataLst>
            </p:nvPr>
          </p:nvSpPr>
          <p:spPr>
            <a:xfrm>
              <a:off x="5807038" y="4402211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b</a:t>
              </a:r>
              <a:endParaRPr lang="zh-CN" altLang="en-US" sz="2000" i="1" dirty="0"/>
            </a:p>
          </p:txBody>
        </p:sp>
        <p:graphicFrame>
          <p:nvGraphicFramePr>
            <p:cNvPr id="95" name="Object 12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5478708" y="2939735"/>
            <a:ext cx="844550" cy="272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0" name="Equation" r:id="rId37" imgW="1041400" imgH="330200" progId="Equation.DSMT4">
                    <p:embed/>
                  </p:oleObj>
                </mc:Choice>
                <mc:Fallback>
                  <p:oleObj name="Equation" r:id="rId37" imgW="10414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708" y="2939735"/>
                          <a:ext cx="844550" cy="272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2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5256458" y="3781745"/>
            <a:ext cx="869315" cy="285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1" name="Equation" r:id="rId40" imgW="1028700" imgH="330200" progId="Equation.DSMT4">
                    <p:embed/>
                  </p:oleObj>
                </mc:Choice>
                <mc:Fallback>
                  <p:oleObj name="Equation" r:id="rId40" imgW="10287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6458" y="3781745"/>
                          <a:ext cx="869315" cy="285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任意多边形 20"/>
            <p:cNvSpPr/>
            <p:nvPr>
              <p:custDataLst>
                <p:tags r:id="rId42"/>
              </p:custDataLst>
            </p:nvPr>
          </p:nvSpPr>
          <p:spPr bwMode="auto">
            <a:xfrm>
              <a:off x="4554908" y="3219542"/>
              <a:ext cx="1486969" cy="275688"/>
            </a:xfrm>
            <a:custGeom>
              <a:avLst/>
              <a:gdLst>
                <a:gd name="connsiteX0" fmla="*/ 0 w 1486969"/>
                <a:gd name="connsiteY0" fmla="*/ 275688 h 275688"/>
                <a:gd name="connsiteX1" fmla="*/ 341832 w 1486969"/>
                <a:gd name="connsiteY1" fmla="*/ 62043 h 275688"/>
                <a:gd name="connsiteX2" fmla="*/ 709301 w 1486969"/>
                <a:gd name="connsiteY2" fmla="*/ 2222 h 275688"/>
                <a:gd name="connsiteX3" fmla="*/ 1486969 w 1486969"/>
                <a:gd name="connsiteY3" fmla="*/ 121864 h 27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6969" h="275688">
                  <a:moveTo>
                    <a:pt x="0" y="275688"/>
                  </a:moveTo>
                  <a:cubicBezTo>
                    <a:pt x="111807" y="191654"/>
                    <a:pt x="223615" y="107621"/>
                    <a:pt x="341832" y="62043"/>
                  </a:cubicBezTo>
                  <a:cubicBezTo>
                    <a:pt x="460049" y="16465"/>
                    <a:pt x="518445" y="-7748"/>
                    <a:pt x="709301" y="2222"/>
                  </a:cubicBezTo>
                  <a:cubicBezTo>
                    <a:pt x="900157" y="12192"/>
                    <a:pt x="1193563" y="67028"/>
                    <a:pt x="1486969" y="121864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任意多边形 21"/>
            <p:cNvSpPr/>
            <p:nvPr>
              <p:custDataLst>
                <p:tags r:id="rId43"/>
              </p:custDataLst>
            </p:nvPr>
          </p:nvSpPr>
          <p:spPr bwMode="auto">
            <a:xfrm>
              <a:off x="4554908" y="3367043"/>
              <a:ext cx="1486969" cy="529633"/>
            </a:xfrm>
            <a:custGeom>
              <a:avLst/>
              <a:gdLst>
                <a:gd name="connsiteX0" fmla="*/ 0 w 1486969"/>
                <a:gd name="connsiteY0" fmla="*/ 128187 h 529633"/>
                <a:gd name="connsiteX1" fmla="*/ 256374 w 1486969"/>
                <a:gd name="connsiteY1" fmla="*/ 461473 h 529633"/>
                <a:gd name="connsiteX2" fmla="*/ 581114 w 1486969"/>
                <a:gd name="connsiteY2" fmla="*/ 521293 h 529633"/>
                <a:gd name="connsiteX3" fmla="*/ 999858 w 1486969"/>
                <a:gd name="connsiteY3" fmla="*/ 341832 h 529633"/>
                <a:gd name="connsiteX4" fmla="*/ 1239141 w 1486969"/>
                <a:gd name="connsiteY4" fmla="*/ 418744 h 529633"/>
                <a:gd name="connsiteX5" fmla="*/ 1486969 w 1486969"/>
                <a:gd name="connsiteY5" fmla="*/ 0 h 52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6969" h="529633">
                  <a:moveTo>
                    <a:pt x="0" y="128187"/>
                  </a:moveTo>
                  <a:cubicBezTo>
                    <a:pt x="79761" y="262071"/>
                    <a:pt x="159522" y="395955"/>
                    <a:pt x="256374" y="461473"/>
                  </a:cubicBezTo>
                  <a:cubicBezTo>
                    <a:pt x="353226" y="526991"/>
                    <a:pt x="457200" y="541233"/>
                    <a:pt x="581114" y="521293"/>
                  </a:cubicBezTo>
                  <a:cubicBezTo>
                    <a:pt x="705028" y="501353"/>
                    <a:pt x="890187" y="358923"/>
                    <a:pt x="999858" y="341832"/>
                  </a:cubicBezTo>
                  <a:cubicBezTo>
                    <a:pt x="1109529" y="324741"/>
                    <a:pt x="1157956" y="475716"/>
                    <a:pt x="1239141" y="418744"/>
                  </a:cubicBezTo>
                  <a:cubicBezTo>
                    <a:pt x="1320326" y="361772"/>
                    <a:pt x="1403647" y="180886"/>
                    <a:pt x="1486969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229" name="Line 85"/>
          <p:cNvSpPr/>
          <p:nvPr/>
        </p:nvSpPr>
        <p:spPr>
          <a:xfrm flipH="1">
            <a:off x="5951538" y="2823210"/>
            <a:ext cx="1587" cy="1962150"/>
          </a:xfrm>
          <a:prstGeom prst="line">
            <a:avLst/>
          </a:prstGeom>
          <a:ln w="38100" cap="flat" cmpd="sng">
            <a:solidFill>
              <a:srgbClr val="FF3300"/>
            </a:solidFill>
            <a:prstDash val="sysDot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" grpId="0"/>
      <p:bldP spid="22546" grpId="0"/>
      <p:bldP spid="22578" grpId="0"/>
      <p:bldP spid="9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3"/>
          <p:cNvSpPr txBox="1"/>
          <p:nvPr/>
        </p:nvSpPr>
        <p:spPr>
          <a:xfrm>
            <a:off x="609600" y="622300"/>
            <a:ext cx="4584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2.Y-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型：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如果积分区域为</a:t>
            </a:r>
            <a:r>
              <a:rPr lang="zh-CN" altLang="en-US" sz="2800" b="1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4876800" y="381000"/>
          <a:ext cx="3746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746500" imgH="1536700" progId="Equation.DSMT4">
                  <p:embed/>
                </p:oleObj>
              </mc:Choice>
              <mc:Fallback>
                <p:oleObj name="" r:id="rId1" imgW="3746500" imgH="1536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381000"/>
                        <a:ext cx="37465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1115695" y="4641850"/>
          <a:ext cx="641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6413500" imgH="495300" progId="Equation.DSMT4">
                  <p:embed/>
                </p:oleObj>
              </mc:Choice>
              <mc:Fallback>
                <p:oleObj name="" r:id="rId3" imgW="6413500" imgH="495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95" y="4641850"/>
                        <a:ext cx="6413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/>
          <p:nvPr/>
        </p:nvSpPr>
        <p:spPr>
          <a:xfrm>
            <a:off x="715963" y="5245100"/>
            <a:ext cx="75263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en-US" sz="3200" b="1" baseline="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800" b="1" baseline="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型区域的特点：</a:t>
            </a: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穿过区域且平行于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轴的</a:t>
            </a:r>
            <a:endParaRPr lang="zh-CN" altLang="en-US" sz="2800" b="1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76" name="Rectangle 24"/>
          <p:cNvSpPr/>
          <p:nvPr/>
        </p:nvSpPr>
        <p:spPr>
          <a:xfrm>
            <a:off x="1155700" y="5854700"/>
            <a:ext cx="6102350" cy="519113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直线与区域边界相交不多于两个交点</a:t>
            </a:r>
            <a:r>
              <a:rPr lang="en-US" altLang="zh-CN" sz="2800" b="1" baseline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310297" y="1900186"/>
            <a:ext cx="2592070" cy="2133847"/>
            <a:chOff x="795088" y="1615683"/>
            <a:chExt cx="2592070" cy="2133847"/>
          </a:xfrm>
        </p:grpSpPr>
        <p:sp>
          <p:nvSpPr>
            <p:cNvPr id="51" name="任意多边形 43"/>
            <p:cNvSpPr/>
            <p:nvPr>
              <p:custDataLst>
                <p:tags r:id="rId5"/>
              </p:custDataLst>
            </p:nvPr>
          </p:nvSpPr>
          <p:spPr bwMode="auto">
            <a:xfrm>
              <a:off x="1387549" y="2025502"/>
              <a:ext cx="1424763" cy="1217428"/>
            </a:xfrm>
            <a:custGeom>
              <a:avLst/>
              <a:gdLst>
                <a:gd name="connsiteX0" fmla="*/ 749595 w 1424763"/>
                <a:gd name="connsiteY0" fmla="*/ 0 h 1217428"/>
                <a:gd name="connsiteX1" fmla="*/ 1424763 w 1424763"/>
                <a:gd name="connsiteY1" fmla="*/ 0 h 1217428"/>
                <a:gd name="connsiteX2" fmla="*/ 1414130 w 1424763"/>
                <a:gd name="connsiteY2" fmla="*/ 244549 h 1217428"/>
                <a:gd name="connsiteX3" fmla="*/ 1403498 w 1424763"/>
                <a:gd name="connsiteY3" fmla="*/ 382772 h 1217428"/>
                <a:gd name="connsiteX4" fmla="*/ 1403498 w 1424763"/>
                <a:gd name="connsiteY4" fmla="*/ 478465 h 1217428"/>
                <a:gd name="connsiteX5" fmla="*/ 1350335 w 1424763"/>
                <a:gd name="connsiteY5" fmla="*/ 648586 h 1217428"/>
                <a:gd name="connsiteX6" fmla="*/ 1222744 w 1424763"/>
                <a:gd name="connsiteY6" fmla="*/ 829340 h 1217428"/>
                <a:gd name="connsiteX7" fmla="*/ 1089837 w 1424763"/>
                <a:gd name="connsiteY7" fmla="*/ 940982 h 1217428"/>
                <a:gd name="connsiteX8" fmla="*/ 946298 w 1424763"/>
                <a:gd name="connsiteY8" fmla="*/ 1036675 h 1217428"/>
                <a:gd name="connsiteX9" fmla="*/ 802758 w 1424763"/>
                <a:gd name="connsiteY9" fmla="*/ 1121735 h 1217428"/>
                <a:gd name="connsiteX10" fmla="*/ 568842 w 1424763"/>
                <a:gd name="connsiteY10" fmla="*/ 1196163 h 1217428"/>
                <a:gd name="connsiteX11" fmla="*/ 457200 w 1424763"/>
                <a:gd name="connsiteY11" fmla="*/ 1217428 h 1217428"/>
                <a:gd name="connsiteX12" fmla="*/ 0 w 1424763"/>
                <a:gd name="connsiteY12" fmla="*/ 1217428 h 1217428"/>
                <a:gd name="connsiteX13" fmla="*/ 21265 w 1424763"/>
                <a:gd name="connsiteY13" fmla="*/ 1073889 h 1217428"/>
                <a:gd name="connsiteX14" fmla="*/ 101009 w 1424763"/>
                <a:gd name="connsiteY14" fmla="*/ 824024 h 1217428"/>
                <a:gd name="connsiteX15" fmla="*/ 196702 w 1424763"/>
                <a:gd name="connsiteY15" fmla="*/ 579475 h 1217428"/>
                <a:gd name="connsiteX16" fmla="*/ 308344 w 1424763"/>
                <a:gd name="connsiteY16" fmla="*/ 393405 h 1217428"/>
                <a:gd name="connsiteX17" fmla="*/ 446567 w 1424763"/>
                <a:gd name="connsiteY17" fmla="*/ 202019 h 1217428"/>
                <a:gd name="connsiteX18" fmla="*/ 542260 w 1424763"/>
                <a:gd name="connsiteY18" fmla="*/ 106326 h 1217428"/>
                <a:gd name="connsiteX19" fmla="*/ 669851 w 1424763"/>
                <a:gd name="connsiteY19" fmla="*/ 37214 h 1217428"/>
                <a:gd name="connsiteX20" fmla="*/ 749595 w 1424763"/>
                <a:gd name="connsiteY20" fmla="*/ 0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4763" h="1217428">
                  <a:moveTo>
                    <a:pt x="749595" y="0"/>
                  </a:moveTo>
                  <a:lnTo>
                    <a:pt x="1424763" y="0"/>
                  </a:lnTo>
                  <a:lnTo>
                    <a:pt x="1414130" y="244549"/>
                  </a:lnTo>
                  <a:lnTo>
                    <a:pt x="1403498" y="382772"/>
                  </a:lnTo>
                  <a:lnTo>
                    <a:pt x="1403498" y="478465"/>
                  </a:lnTo>
                  <a:lnTo>
                    <a:pt x="1350335" y="648586"/>
                  </a:lnTo>
                  <a:lnTo>
                    <a:pt x="1222744" y="829340"/>
                  </a:lnTo>
                  <a:lnTo>
                    <a:pt x="1089837" y="940982"/>
                  </a:lnTo>
                  <a:lnTo>
                    <a:pt x="946298" y="1036675"/>
                  </a:lnTo>
                  <a:lnTo>
                    <a:pt x="802758" y="1121735"/>
                  </a:lnTo>
                  <a:lnTo>
                    <a:pt x="568842" y="1196163"/>
                  </a:lnTo>
                  <a:lnTo>
                    <a:pt x="457200" y="1217428"/>
                  </a:lnTo>
                  <a:lnTo>
                    <a:pt x="0" y="1217428"/>
                  </a:lnTo>
                  <a:lnTo>
                    <a:pt x="21265" y="1073889"/>
                  </a:lnTo>
                  <a:lnTo>
                    <a:pt x="101009" y="824024"/>
                  </a:lnTo>
                  <a:lnTo>
                    <a:pt x="196702" y="579475"/>
                  </a:lnTo>
                  <a:lnTo>
                    <a:pt x="308344" y="393405"/>
                  </a:lnTo>
                  <a:lnTo>
                    <a:pt x="446567" y="202019"/>
                  </a:lnTo>
                  <a:lnTo>
                    <a:pt x="542260" y="106326"/>
                  </a:lnTo>
                  <a:lnTo>
                    <a:pt x="669851" y="37214"/>
                  </a:lnTo>
                  <a:lnTo>
                    <a:pt x="74959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64" name="直接箭头连接符 63"/>
            <p:cNvCxnSpPr/>
            <p:nvPr>
              <p:custDataLst>
                <p:tags r:id="rId6"/>
              </p:custDataLst>
            </p:nvPr>
          </p:nvCxnSpPr>
          <p:spPr bwMode="auto">
            <a:xfrm>
              <a:off x="968384" y="3435502"/>
              <a:ext cx="219626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>
              <p:custDataLst>
                <p:tags r:id="rId7"/>
              </p:custDataLst>
            </p:nvPr>
          </p:nvCxnSpPr>
          <p:spPr bwMode="auto">
            <a:xfrm flipV="1">
              <a:off x="1113663" y="1752069"/>
              <a:ext cx="0" cy="188862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文本框 68"/>
            <p:cNvSpPr txBox="1"/>
            <p:nvPr>
              <p:custDataLst>
                <p:tags r:id="rId8"/>
              </p:custDataLst>
            </p:nvPr>
          </p:nvSpPr>
          <p:spPr>
            <a:xfrm>
              <a:off x="1032343" y="1615683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y</a:t>
              </a:r>
              <a:endParaRPr lang="zh-CN" altLang="en-US" sz="2000" i="1" dirty="0"/>
            </a:p>
          </p:txBody>
        </p:sp>
        <p:sp>
          <p:nvSpPr>
            <p:cNvPr id="70" name="文本框 69"/>
            <p:cNvSpPr txBox="1"/>
            <p:nvPr>
              <p:custDataLst>
                <p:tags r:id="rId9"/>
              </p:custDataLst>
            </p:nvPr>
          </p:nvSpPr>
          <p:spPr>
            <a:xfrm>
              <a:off x="2889718" y="3349420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x</a:t>
              </a:r>
              <a:endParaRPr lang="zh-CN" altLang="en-US" sz="2000" i="1" dirty="0"/>
            </a:p>
          </p:txBody>
        </p:sp>
        <p:sp>
          <p:nvSpPr>
            <p:cNvPr id="71" name="文本框 70"/>
            <p:cNvSpPr txBox="1"/>
            <p:nvPr>
              <p:custDataLst>
                <p:tags r:id="rId10"/>
              </p:custDataLst>
            </p:nvPr>
          </p:nvSpPr>
          <p:spPr>
            <a:xfrm>
              <a:off x="795088" y="3340874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O</a:t>
              </a:r>
              <a:endParaRPr lang="zh-CN" altLang="en-US" sz="2000" i="1" dirty="0"/>
            </a:p>
          </p:txBody>
        </p:sp>
        <p:sp>
          <p:nvSpPr>
            <p:cNvPr id="72" name="文本框 71"/>
            <p:cNvSpPr txBox="1"/>
            <p:nvPr>
              <p:custDataLst>
                <p:tags r:id="rId11"/>
              </p:custDataLst>
            </p:nvPr>
          </p:nvSpPr>
          <p:spPr>
            <a:xfrm>
              <a:off x="795635" y="3018111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c</a:t>
              </a:r>
              <a:endParaRPr lang="zh-CN" altLang="en-US" sz="2000" i="1" dirty="0"/>
            </a:p>
          </p:txBody>
        </p:sp>
        <p:sp>
          <p:nvSpPr>
            <p:cNvPr id="74" name="文本框 73"/>
            <p:cNvSpPr txBox="1"/>
            <p:nvPr>
              <p:custDataLst>
                <p:tags r:id="rId12"/>
              </p:custDataLst>
            </p:nvPr>
          </p:nvSpPr>
          <p:spPr>
            <a:xfrm>
              <a:off x="802516" y="1821342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d</a:t>
              </a:r>
              <a:endParaRPr lang="zh-CN" altLang="en-US" sz="2000" i="1" dirty="0"/>
            </a:p>
          </p:txBody>
        </p:sp>
        <p:graphicFrame>
          <p:nvGraphicFramePr>
            <p:cNvPr id="75" name="Object 12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361508" y="2483728"/>
            <a:ext cx="912495" cy="299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" name="Equation" r:id="rId14" imgW="1041400" imgH="330200" progId="Equation.DSMT4">
                    <p:embed/>
                  </p:oleObj>
                </mc:Choice>
                <mc:Fallback>
                  <p:oleObj name="Equation" r:id="rId14" imgW="10414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508" y="2483728"/>
                          <a:ext cx="91249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任意多边形 1"/>
            <p:cNvSpPr/>
            <p:nvPr>
              <p:custDataLst>
                <p:tags r:id="rId16"/>
              </p:custDataLst>
            </p:nvPr>
          </p:nvSpPr>
          <p:spPr bwMode="auto">
            <a:xfrm>
              <a:off x="1382233" y="2025502"/>
              <a:ext cx="776177" cy="1224000"/>
            </a:xfrm>
            <a:custGeom>
              <a:avLst/>
              <a:gdLst>
                <a:gd name="connsiteX0" fmla="*/ 0 w 776177"/>
                <a:gd name="connsiteY0" fmla="*/ 1047307 h 1047307"/>
                <a:gd name="connsiteX1" fmla="*/ 74428 w 776177"/>
                <a:gd name="connsiteY1" fmla="*/ 781493 h 1047307"/>
                <a:gd name="connsiteX2" fmla="*/ 361507 w 776177"/>
                <a:gd name="connsiteY2" fmla="*/ 483782 h 1047307"/>
                <a:gd name="connsiteX3" fmla="*/ 505047 w 776177"/>
                <a:gd name="connsiteY3" fmla="*/ 127591 h 1047307"/>
                <a:gd name="connsiteX4" fmla="*/ 776177 w 776177"/>
                <a:gd name="connsiteY4" fmla="*/ 0 h 1047307"/>
                <a:gd name="connsiteX0-1" fmla="*/ 0 w 776177"/>
                <a:gd name="connsiteY0-2" fmla="*/ 1047307 h 1047307"/>
                <a:gd name="connsiteX1-3" fmla="*/ 74428 w 776177"/>
                <a:gd name="connsiteY1-4" fmla="*/ 781493 h 1047307"/>
                <a:gd name="connsiteX2-5" fmla="*/ 244549 w 776177"/>
                <a:gd name="connsiteY2-6" fmla="*/ 425303 h 1047307"/>
                <a:gd name="connsiteX3-7" fmla="*/ 505047 w 776177"/>
                <a:gd name="connsiteY3-8" fmla="*/ 127591 h 1047307"/>
                <a:gd name="connsiteX4-9" fmla="*/ 776177 w 776177"/>
                <a:gd name="connsiteY4-10" fmla="*/ 0 h 10473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76177" h="1047307">
                  <a:moveTo>
                    <a:pt x="0" y="1047307"/>
                  </a:moveTo>
                  <a:cubicBezTo>
                    <a:pt x="7088" y="961360"/>
                    <a:pt x="33670" y="885160"/>
                    <a:pt x="74428" y="781493"/>
                  </a:cubicBezTo>
                  <a:cubicBezTo>
                    <a:pt x="115186" y="677826"/>
                    <a:pt x="172779" y="534287"/>
                    <a:pt x="244549" y="425303"/>
                  </a:cubicBezTo>
                  <a:cubicBezTo>
                    <a:pt x="316319" y="316319"/>
                    <a:pt x="416442" y="198475"/>
                    <a:pt x="505047" y="127591"/>
                  </a:cubicBezTo>
                  <a:cubicBezTo>
                    <a:pt x="593652" y="56707"/>
                    <a:pt x="675168" y="23480"/>
                    <a:pt x="776177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任意多边形 44"/>
            <p:cNvSpPr/>
            <p:nvPr>
              <p:custDataLst>
                <p:tags r:id="rId17"/>
              </p:custDataLst>
            </p:nvPr>
          </p:nvSpPr>
          <p:spPr bwMode="auto">
            <a:xfrm rot="5400000" flipH="1">
              <a:off x="1710306" y="2142999"/>
              <a:ext cx="1218381" cy="983384"/>
            </a:xfrm>
            <a:custGeom>
              <a:avLst/>
              <a:gdLst>
                <a:gd name="connsiteX0" fmla="*/ 0 w 776177"/>
                <a:gd name="connsiteY0" fmla="*/ 1047307 h 1047307"/>
                <a:gd name="connsiteX1" fmla="*/ 74428 w 776177"/>
                <a:gd name="connsiteY1" fmla="*/ 781493 h 1047307"/>
                <a:gd name="connsiteX2" fmla="*/ 361507 w 776177"/>
                <a:gd name="connsiteY2" fmla="*/ 483782 h 1047307"/>
                <a:gd name="connsiteX3" fmla="*/ 505047 w 776177"/>
                <a:gd name="connsiteY3" fmla="*/ 127591 h 1047307"/>
                <a:gd name="connsiteX4" fmla="*/ 776177 w 776177"/>
                <a:gd name="connsiteY4" fmla="*/ 0 h 1047307"/>
                <a:gd name="connsiteX0-1" fmla="*/ 0 w 776177"/>
                <a:gd name="connsiteY0-2" fmla="*/ 1047307 h 1047307"/>
                <a:gd name="connsiteX1-3" fmla="*/ 74428 w 776177"/>
                <a:gd name="connsiteY1-4" fmla="*/ 781493 h 1047307"/>
                <a:gd name="connsiteX2-5" fmla="*/ 259252 w 776177"/>
                <a:gd name="connsiteY2-6" fmla="*/ 295651 h 1047307"/>
                <a:gd name="connsiteX3-7" fmla="*/ 505047 w 776177"/>
                <a:gd name="connsiteY3-8" fmla="*/ 127591 h 1047307"/>
                <a:gd name="connsiteX4-9" fmla="*/ 776177 w 776177"/>
                <a:gd name="connsiteY4-10" fmla="*/ 0 h 1047307"/>
                <a:gd name="connsiteX0-11" fmla="*/ 0 w 776177"/>
                <a:gd name="connsiteY0-12" fmla="*/ 1047307 h 1047307"/>
                <a:gd name="connsiteX1-13" fmla="*/ 156232 w 776177"/>
                <a:gd name="connsiteY1-14" fmla="*/ 806577 h 1047307"/>
                <a:gd name="connsiteX2-15" fmla="*/ 259252 w 776177"/>
                <a:gd name="connsiteY2-16" fmla="*/ 295651 h 1047307"/>
                <a:gd name="connsiteX3-17" fmla="*/ 505047 w 776177"/>
                <a:gd name="connsiteY3-18" fmla="*/ 127591 h 1047307"/>
                <a:gd name="connsiteX4-19" fmla="*/ 776177 w 776177"/>
                <a:gd name="connsiteY4-20" fmla="*/ 0 h 1047307"/>
                <a:gd name="connsiteX0-21" fmla="*/ 0 w 776177"/>
                <a:gd name="connsiteY0-22" fmla="*/ 1063047 h 1063047"/>
                <a:gd name="connsiteX1-23" fmla="*/ 156232 w 776177"/>
                <a:gd name="connsiteY1-24" fmla="*/ 822317 h 1063047"/>
                <a:gd name="connsiteX2-25" fmla="*/ 259252 w 776177"/>
                <a:gd name="connsiteY2-26" fmla="*/ 311391 h 1063047"/>
                <a:gd name="connsiteX3-27" fmla="*/ 419153 w 776177"/>
                <a:gd name="connsiteY3-28" fmla="*/ 17910 h 1063047"/>
                <a:gd name="connsiteX4-29" fmla="*/ 776177 w 776177"/>
                <a:gd name="connsiteY4-30" fmla="*/ 15740 h 1063047"/>
                <a:gd name="connsiteX0-31" fmla="*/ 0 w 776177"/>
                <a:gd name="connsiteY0-32" fmla="*/ 1047307 h 1047307"/>
                <a:gd name="connsiteX1-33" fmla="*/ 156232 w 776177"/>
                <a:gd name="connsiteY1-34" fmla="*/ 806577 h 1047307"/>
                <a:gd name="connsiteX2-35" fmla="*/ 259252 w 776177"/>
                <a:gd name="connsiteY2-36" fmla="*/ 295651 h 1047307"/>
                <a:gd name="connsiteX3-37" fmla="*/ 427333 w 776177"/>
                <a:gd name="connsiteY3-38" fmla="*/ 46066 h 1047307"/>
                <a:gd name="connsiteX4-39" fmla="*/ 776177 w 776177"/>
                <a:gd name="connsiteY4-40" fmla="*/ 0 h 1047307"/>
                <a:gd name="connsiteX0-41" fmla="*/ 0 w 776177"/>
                <a:gd name="connsiteY0-42" fmla="*/ 1047307 h 1047307"/>
                <a:gd name="connsiteX1-43" fmla="*/ 70338 w 776177"/>
                <a:gd name="connsiteY1-44" fmla="*/ 643531 h 1047307"/>
                <a:gd name="connsiteX2-45" fmla="*/ 259252 w 776177"/>
                <a:gd name="connsiteY2-46" fmla="*/ 295651 h 1047307"/>
                <a:gd name="connsiteX3-47" fmla="*/ 427333 w 776177"/>
                <a:gd name="connsiteY3-48" fmla="*/ 46066 h 1047307"/>
                <a:gd name="connsiteX4-49" fmla="*/ 776177 w 776177"/>
                <a:gd name="connsiteY4-50" fmla="*/ 0 h 1047307"/>
                <a:gd name="connsiteX0-51" fmla="*/ 0 w 776177"/>
                <a:gd name="connsiteY0-52" fmla="*/ 1047307 h 1047307"/>
                <a:gd name="connsiteX1-53" fmla="*/ 70338 w 776177"/>
                <a:gd name="connsiteY1-54" fmla="*/ 643531 h 1047307"/>
                <a:gd name="connsiteX2-55" fmla="*/ 230620 w 776177"/>
                <a:gd name="connsiteY2-56" fmla="*/ 258024 h 1047307"/>
                <a:gd name="connsiteX3-57" fmla="*/ 427333 w 776177"/>
                <a:gd name="connsiteY3-58" fmla="*/ 46066 h 1047307"/>
                <a:gd name="connsiteX4-59" fmla="*/ 776177 w 776177"/>
                <a:gd name="connsiteY4-60" fmla="*/ 0 h 10473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76177" h="1047307">
                  <a:moveTo>
                    <a:pt x="0" y="1047307"/>
                  </a:moveTo>
                  <a:cubicBezTo>
                    <a:pt x="7088" y="961360"/>
                    <a:pt x="31901" y="775078"/>
                    <a:pt x="70338" y="643531"/>
                  </a:cubicBezTo>
                  <a:cubicBezTo>
                    <a:pt x="108775" y="511984"/>
                    <a:pt x="171121" y="357602"/>
                    <a:pt x="230620" y="258024"/>
                  </a:cubicBezTo>
                  <a:cubicBezTo>
                    <a:pt x="290119" y="158447"/>
                    <a:pt x="336407" y="89070"/>
                    <a:pt x="427333" y="46066"/>
                  </a:cubicBezTo>
                  <a:cubicBezTo>
                    <a:pt x="518259" y="3062"/>
                    <a:pt x="675168" y="23480"/>
                    <a:pt x="776177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endCxn id="77" idx="0"/>
            </p:cNvCxnSpPr>
            <p:nvPr>
              <p:custDataLst>
                <p:tags r:id="rId18"/>
              </p:custDataLst>
            </p:nvPr>
          </p:nvCxnSpPr>
          <p:spPr bwMode="auto">
            <a:xfrm>
              <a:off x="1382233" y="3243882"/>
              <a:ext cx="44557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>
              <a:stCxn id="76" idx="4"/>
              <a:endCxn id="77" idx="4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2158410" y="2025501"/>
              <a:ext cx="65277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>
              <p:custDataLst>
                <p:tags r:id="rId20"/>
              </p:custDataLst>
            </p:nvPr>
          </p:nvCxnSpPr>
          <p:spPr bwMode="auto">
            <a:xfrm flipH="1">
              <a:off x="1113663" y="2026425"/>
              <a:ext cx="104474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>
              <p:custDataLst>
                <p:tags r:id="rId21"/>
              </p:custDataLst>
            </p:nvPr>
          </p:nvCxnSpPr>
          <p:spPr bwMode="auto">
            <a:xfrm flipH="1">
              <a:off x="1113663" y="3240497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82" name="Object 12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472758" y="2861553"/>
            <a:ext cx="914400" cy="294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" name="Equation" r:id="rId23" imgW="1054100" imgH="330200" progId="Equation.DSMT4">
                    <p:embed/>
                  </p:oleObj>
                </mc:Choice>
                <mc:Fallback>
                  <p:oleObj name="Equation" r:id="rId23" imgW="10541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758" y="2861553"/>
                          <a:ext cx="914400" cy="294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合 82"/>
          <p:cNvGrpSpPr/>
          <p:nvPr/>
        </p:nvGrpSpPr>
        <p:grpSpPr>
          <a:xfrm>
            <a:off x="4246596" y="1912403"/>
            <a:ext cx="2504828" cy="2133847"/>
            <a:chOff x="3917400" y="1615683"/>
            <a:chExt cx="2504828" cy="2133847"/>
          </a:xfrm>
        </p:grpSpPr>
        <p:sp>
          <p:nvSpPr>
            <p:cNvPr id="84" name="任意多边形 45"/>
            <p:cNvSpPr/>
            <p:nvPr>
              <p:custDataLst>
                <p:tags r:id="rId25"/>
              </p:custDataLst>
            </p:nvPr>
          </p:nvSpPr>
          <p:spPr bwMode="auto">
            <a:xfrm>
              <a:off x="4502888" y="2030819"/>
              <a:ext cx="1419447" cy="1206795"/>
            </a:xfrm>
            <a:custGeom>
              <a:avLst/>
              <a:gdLst>
                <a:gd name="connsiteX0" fmla="*/ 0 w 1419447"/>
                <a:gd name="connsiteY0" fmla="*/ 1206795 h 1206795"/>
                <a:gd name="connsiteX1" fmla="*/ 292396 w 1419447"/>
                <a:gd name="connsiteY1" fmla="*/ 1158948 h 1206795"/>
                <a:gd name="connsiteX2" fmla="*/ 499731 w 1419447"/>
                <a:gd name="connsiteY2" fmla="*/ 1111102 h 1206795"/>
                <a:gd name="connsiteX3" fmla="*/ 776177 w 1419447"/>
                <a:gd name="connsiteY3" fmla="*/ 1010093 h 1206795"/>
                <a:gd name="connsiteX4" fmla="*/ 1010093 w 1419447"/>
                <a:gd name="connsiteY4" fmla="*/ 893134 h 1206795"/>
                <a:gd name="connsiteX5" fmla="*/ 1148317 w 1419447"/>
                <a:gd name="connsiteY5" fmla="*/ 781493 h 1206795"/>
                <a:gd name="connsiteX6" fmla="*/ 1302489 w 1419447"/>
                <a:gd name="connsiteY6" fmla="*/ 648586 h 1206795"/>
                <a:gd name="connsiteX7" fmla="*/ 1376917 w 1419447"/>
                <a:gd name="connsiteY7" fmla="*/ 526311 h 1206795"/>
                <a:gd name="connsiteX8" fmla="*/ 1408814 w 1419447"/>
                <a:gd name="connsiteY8" fmla="*/ 377455 h 1206795"/>
                <a:gd name="connsiteX9" fmla="*/ 1414131 w 1419447"/>
                <a:gd name="connsiteY9" fmla="*/ 154172 h 1206795"/>
                <a:gd name="connsiteX10" fmla="*/ 1419447 w 1419447"/>
                <a:gd name="connsiteY10" fmla="*/ 0 h 1206795"/>
                <a:gd name="connsiteX11" fmla="*/ 1233377 w 1419447"/>
                <a:gd name="connsiteY11" fmla="*/ 42530 h 1206795"/>
                <a:gd name="connsiteX12" fmla="*/ 1026042 w 1419447"/>
                <a:gd name="connsiteY12" fmla="*/ 79744 h 1206795"/>
                <a:gd name="connsiteX13" fmla="*/ 813391 w 1419447"/>
                <a:gd name="connsiteY13" fmla="*/ 116958 h 1206795"/>
                <a:gd name="connsiteX14" fmla="*/ 595424 w 1419447"/>
                <a:gd name="connsiteY14" fmla="*/ 180753 h 1206795"/>
                <a:gd name="connsiteX15" fmla="*/ 462517 w 1419447"/>
                <a:gd name="connsiteY15" fmla="*/ 239232 h 1206795"/>
                <a:gd name="connsiteX16" fmla="*/ 366824 w 1419447"/>
                <a:gd name="connsiteY16" fmla="*/ 313660 h 1206795"/>
                <a:gd name="connsiteX17" fmla="*/ 281763 w 1419447"/>
                <a:gd name="connsiteY17" fmla="*/ 441251 h 1206795"/>
                <a:gd name="connsiteX18" fmla="*/ 196703 w 1419447"/>
                <a:gd name="connsiteY18" fmla="*/ 563525 h 1206795"/>
                <a:gd name="connsiteX19" fmla="*/ 106326 w 1419447"/>
                <a:gd name="connsiteY19" fmla="*/ 818707 h 1206795"/>
                <a:gd name="connsiteX20" fmla="*/ 42531 w 1419447"/>
                <a:gd name="connsiteY20" fmla="*/ 1004776 h 1206795"/>
                <a:gd name="connsiteX21" fmla="*/ 15949 w 1419447"/>
                <a:gd name="connsiteY21" fmla="*/ 1111102 h 1206795"/>
                <a:gd name="connsiteX22" fmla="*/ 0 w 1419447"/>
                <a:gd name="connsiteY22" fmla="*/ 1206795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9447" h="1206795">
                  <a:moveTo>
                    <a:pt x="0" y="1206795"/>
                  </a:moveTo>
                  <a:lnTo>
                    <a:pt x="292396" y="1158948"/>
                  </a:lnTo>
                  <a:lnTo>
                    <a:pt x="499731" y="1111102"/>
                  </a:lnTo>
                  <a:lnTo>
                    <a:pt x="776177" y="1010093"/>
                  </a:lnTo>
                  <a:lnTo>
                    <a:pt x="1010093" y="893134"/>
                  </a:lnTo>
                  <a:lnTo>
                    <a:pt x="1148317" y="781493"/>
                  </a:lnTo>
                  <a:lnTo>
                    <a:pt x="1302489" y="648586"/>
                  </a:lnTo>
                  <a:lnTo>
                    <a:pt x="1376917" y="526311"/>
                  </a:lnTo>
                  <a:lnTo>
                    <a:pt x="1408814" y="377455"/>
                  </a:lnTo>
                  <a:lnTo>
                    <a:pt x="1414131" y="154172"/>
                  </a:lnTo>
                  <a:lnTo>
                    <a:pt x="1419447" y="0"/>
                  </a:lnTo>
                  <a:lnTo>
                    <a:pt x="1233377" y="42530"/>
                  </a:lnTo>
                  <a:lnTo>
                    <a:pt x="1026042" y="79744"/>
                  </a:lnTo>
                  <a:lnTo>
                    <a:pt x="813391" y="116958"/>
                  </a:lnTo>
                  <a:lnTo>
                    <a:pt x="595424" y="180753"/>
                  </a:lnTo>
                  <a:lnTo>
                    <a:pt x="462517" y="239232"/>
                  </a:lnTo>
                  <a:lnTo>
                    <a:pt x="366824" y="313660"/>
                  </a:lnTo>
                  <a:lnTo>
                    <a:pt x="281763" y="441251"/>
                  </a:lnTo>
                  <a:lnTo>
                    <a:pt x="196703" y="563525"/>
                  </a:lnTo>
                  <a:lnTo>
                    <a:pt x="106326" y="818707"/>
                  </a:lnTo>
                  <a:lnTo>
                    <a:pt x="42531" y="1004776"/>
                  </a:lnTo>
                  <a:lnTo>
                    <a:pt x="15949" y="1111102"/>
                  </a:lnTo>
                  <a:lnTo>
                    <a:pt x="0" y="120679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85" name="直接箭头连接符 84"/>
            <p:cNvCxnSpPr/>
            <p:nvPr>
              <p:custDataLst>
                <p:tags r:id="rId26"/>
              </p:custDataLst>
            </p:nvPr>
          </p:nvCxnSpPr>
          <p:spPr bwMode="auto">
            <a:xfrm>
              <a:off x="4090696" y="3435502"/>
              <a:ext cx="219626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>
              <p:custDataLst>
                <p:tags r:id="rId27"/>
              </p:custDataLst>
            </p:nvPr>
          </p:nvCxnSpPr>
          <p:spPr bwMode="auto">
            <a:xfrm flipV="1">
              <a:off x="4235975" y="1752069"/>
              <a:ext cx="0" cy="188862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文本框 86"/>
            <p:cNvSpPr txBox="1"/>
            <p:nvPr>
              <p:custDataLst>
                <p:tags r:id="rId28"/>
              </p:custDataLst>
            </p:nvPr>
          </p:nvSpPr>
          <p:spPr>
            <a:xfrm>
              <a:off x="4154655" y="1615683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y</a:t>
              </a:r>
              <a:endParaRPr lang="zh-CN" altLang="en-US" sz="2000" i="1" dirty="0"/>
            </a:p>
          </p:txBody>
        </p:sp>
        <p:sp>
          <p:nvSpPr>
            <p:cNvPr id="88" name="文本框 87"/>
            <p:cNvSpPr txBox="1"/>
            <p:nvPr>
              <p:custDataLst>
                <p:tags r:id="rId29"/>
              </p:custDataLst>
            </p:nvPr>
          </p:nvSpPr>
          <p:spPr>
            <a:xfrm>
              <a:off x="6012030" y="3349420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x</a:t>
              </a:r>
              <a:endParaRPr lang="zh-CN" altLang="en-US" sz="2000" i="1" dirty="0"/>
            </a:p>
          </p:txBody>
        </p:sp>
        <p:sp>
          <p:nvSpPr>
            <p:cNvPr id="89" name="文本框 88"/>
            <p:cNvSpPr txBox="1"/>
            <p:nvPr>
              <p:custDataLst>
                <p:tags r:id="rId30"/>
              </p:custDataLst>
            </p:nvPr>
          </p:nvSpPr>
          <p:spPr>
            <a:xfrm>
              <a:off x="3917400" y="3340874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O</a:t>
              </a:r>
              <a:endParaRPr lang="zh-CN" altLang="en-US" sz="2000" i="1" dirty="0"/>
            </a:p>
          </p:txBody>
        </p:sp>
        <p:sp>
          <p:nvSpPr>
            <p:cNvPr id="90" name="文本框 89"/>
            <p:cNvSpPr txBox="1"/>
            <p:nvPr>
              <p:custDataLst>
                <p:tags r:id="rId31"/>
              </p:custDataLst>
            </p:nvPr>
          </p:nvSpPr>
          <p:spPr>
            <a:xfrm>
              <a:off x="3917947" y="3018111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c</a:t>
              </a:r>
              <a:endParaRPr lang="zh-CN" altLang="en-US" sz="2000" i="1" dirty="0"/>
            </a:p>
          </p:txBody>
        </p:sp>
        <p:sp>
          <p:nvSpPr>
            <p:cNvPr id="91" name="文本框 90"/>
            <p:cNvSpPr txBox="1"/>
            <p:nvPr>
              <p:custDataLst>
                <p:tags r:id="rId32"/>
              </p:custDataLst>
            </p:nvPr>
          </p:nvSpPr>
          <p:spPr>
            <a:xfrm>
              <a:off x="3924828" y="1821342"/>
              <a:ext cx="41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i="1" dirty="0"/>
                <a:t>d</a:t>
              </a:r>
              <a:endParaRPr lang="zh-CN" altLang="en-US" sz="2000" i="1" dirty="0"/>
            </a:p>
          </p:txBody>
        </p:sp>
        <p:graphicFrame>
          <p:nvGraphicFramePr>
            <p:cNvPr id="92" name="Object 12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4545415" y="2462138"/>
            <a:ext cx="749935" cy="245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2" name="Equation" r:id="rId34" imgW="1041400" imgH="330200" progId="Equation.DSMT4">
                    <p:embed/>
                  </p:oleObj>
                </mc:Choice>
                <mc:Fallback>
                  <p:oleObj name="Equation" r:id="rId34" imgW="10414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5415" y="2462138"/>
                          <a:ext cx="749935" cy="245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任意多边形 61"/>
            <p:cNvSpPr/>
            <p:nvPr>
              <p:custDataLst>
                <p:tags r:id="rId36"/>
              </p:custDataLst>
            </p:nvPr>
          </p:nvSpPr>
          <p:spPr bwMode="auto">
            <a:xfrm>
              <a:off x="4504545" y="2025502"/>
              <a:ext cx="1414131" cy="1224000"/>
            </a:xfrm>
            <a:custGeom>
              <a:avLst/>
              <a:gdLst>
                <a:gd name="connsiteX0" fmla="*/ 0 w 776177"/>
                <a:gd name="connsiteY0" fmla="*/ 1047307 h 1047307"/>
                <a:gd name="connsiteX1" fmla="*/ 74428 w 776177"/>
                <a:gd name="connsiteY1" fmla="*/ 781493 h 1047307"/>
                <a:gd name="connsiteX2" fmla="*/ 361507 w 776177"/>
                <a:gd name="connsiteY2" fmla="*/ 483782 h 1047307"/>
                <a:gd name="connsiteX3" fmla="*/ 505047 w 776177"/>
                <a:gd name="connsiteY3" fmla="*/ 127591 h 1047307"/>
                <a:gd name="connsiteX4" fmla="*/ 776177 w 776177"/>
                <a:gd name="connsiteY4" fmla="*/ 0 h 1047307"/>
                <a:gd name="connsiteX0-1" fmla="*/ 0 w 776177"/>
                <a:gd name="connsiteY0-2" fmla="*/ 1047307 h 1047307"/>
                <a:gd name="connsiteX1-3" fmla="*/ 74428 w 776177"/>
                <a:gd name="connsiteY1-4" fmla="*/ 781493 h 1047307"/>
                <a:gd name="connsiteX2-5" fmla="*/ 244549 w 776177"/>
                <a:gd name="connsiteY2-6" fmla="*/ 425303 h 1047307"/>
                <a:gd name="connsiteX3-7" fmla="*/ 505047 w 776177"/>
                <a:gd name="connsiteY3-8" fmla="*/ 127591 h 1047307"/>
                <a:gd name="connsiteX4-9" fmla="*/ 776177 w 776177"/>
                <a:gd name="connsiteY4-10" fmla="*/ 0 h 1047307"/>
                <a:gd name="connsiteX0-11" fmla="*/ 0 w 1414131"/>
                <a:gd name="connsiteY0-12" fmla="*/ 1047307 h 1047307"/>
                <a:gd name="connsiteX1-13" fmla="*/ 74428 w 1414131"/>
                <a:gd name="connsiteY1-14" fmla="*/ 781493 h 1047307"/>
                <a:gd name="connsiteX2-15" fmla="*/ 244549 w 1414131"/>
                <a:gd name="connsiteY2-16" fmla="*/ 425303 h 1047307"/>
                <a:gd name="connsiteX3-17" fmla="*/ 505047 w 1414131"/>
                <a:gd name="connsiteY3-18" fmla="*/ 127591 h 1047307"/>
                <a:gd name="connsiteX4-19" fmla="*/ 1414131 w 1414131"/>
                <a:gd name="connsiteY4-20" fmla="*/ 0 h 1047307"/>
                <a:gd name="connsiteX0-21" fmla="*/ 0 w 1414131"/>
                <a:gd name="connsiteY0-22" fmla="*/ 1047307 h 1047307"/>
                <a:gd name="connsiteX1-23" fmla="*/ 74428 w 1414131"/>
                <a:gd name="connsiteY1-24" fmla="*/ 781493 h 1047307"/>
                <a:gd name="connsiteX2-25" fmla="*/ 244549 w 1414131"/>
                <a:gd name="connsiteY2-26" fmla="*/ 425303 h 1047307"/>
                <a:gd name="connsiteX3-27" fmla="*/ 563526 w 1414131"/>
                <a:gd name="connsiteY3-28" fmla="*/ 163981 h 1047307"/>
                <a:gd name="connsiteX4-29" fmla="*/ 1414131 w 1414131"/>
                <a:gd name="connsiteY4-30" fmla="*/ 0 h 10473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4131" h="1047307">
                  <a:moveTo>
                    <a:pt x="0" y="1047307"/>
                  </a:moveTo>
                  <a:cubicBezTo>
                    <a:pt x="7088" y="961360"/>
                    <a:pt x="33670" y="885160"/>
                    <a:pt x="74428" y="781493"/>
                  </a:cubicBezTo>
                  <a:cubicBezTo>
                    <a:pt x="115186" y="677826"/>
                    <a:pt x="163033" y="528222"/>
                    <a:pt x="244549" y="425303"/>
                  </a:cubicBezTo>
                  <a:cubicBezTo>
                    <a:pt x="326065" y="322384"/>
                    <a:pt x="368596" y="234865"/>
                    <a:pt x="563526" y="163981"/>
                  </a:cubicBezTo>
                  <a:cubicBezTo>
                    <a:pt x="758456" y="93097"/>
                    <a:pt x="1313122" y="23480"/>
                    <a:pt x="1414131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任意多边形 62"/>
            <p:cNvSpPr/>
            <p:nvPr>
              <p:custDataLst>
                <p:tags r:id="rId37"/>
              </p:custDataLst>
            </p:nvPr>
          </p:nvSpPr>
          <p:spPr bwMode="auto">
            <a:xfrm rot="5400000" flipH="1">
              <a:off x="4613005" y="1913935"/>
              <a:ext cx="1218381" cy="1421541"/>
            </a:xfrm>
            <a:custGeom>
              <a:avLst/>
              <a:gdLst>
                <a:gd name="connsiteX0" fmla="*/ 0 w 776177"/>
                <a:gd name="connsiteY0" fmla="*/ 1047307 h 1047307"/>
                <a:gd name="connsiteX1" fmla="*/ 74428 w 776177"/>
                <a:gd name="connsiteY1" fmla="*/ 781493 h 1047307"/>
                <a:gd name="connsiteX2" fmla="*/ 361507 w 776177"/>
                <a:gd name="connsiteY2" fmla="*/ 483782 h 1047307"/>
                <a:gd name="connsiteX3" fmla="*/ 505047 w 776177"/>
                <a:gd name="connsiteY3" fmla="*/ 127591 h 1047307"/>
                <a:gd name="connsiteX4" fmla="*/ 776177 w 776177"/>
                <a:gd name="connsiteY4" fmla="*/ 0 h 1047307"/>
                <a:gd name="connsiteX0-1" fmla="*/ 0 w 776177"/>
                <a:gd name="connsiteY0-2" fmla="*/ 1047307 h 1047307"/>
                <a:gd name="connsiteX1-3" fmla="*/ 74428 w 776177"/>
                <a:gd name="connsiteY1-4" fmla="*/ 781493 h 1047307"/>
                <a:gd name="connsiteX2-5" fmla="*/ 259252 w 776177"/>
                <a:gd name="connsiteY2-6" fmla="*/ 295651 h 1047307"/>
                <a:gd name="connsiteX3-7" fmla="*/ 505047 w 776177"/>
                <a:gd name="connsiteY3-8" fmla="*/ 127591 h 1047307"/>
                <a:gd name="connsiteX4-9" fmla="*/ 776177 w 776177"/>
                <a:gd name="connsiteY4-10" fmla="*/ 0 h 1047307"/>
                <a:gd name="connsiteX0-11" fmla="*/ 0 w 776177"/>
                <a:gd name="connsiteY0-12" fmla="*/ 1047307 h 1047307"/>
                <a:gd name="connsiteX1-13" fmla="*/ 156232 w 776177"/>
                <a:gd name="connsiteY1-14" fmla="*/ 806577 h 1047307"/>
                <a:gd name="connsiteX2-15" fmla="*/ 259252 w 776177"/>
                <a:gd name="connsiteY2-16" fmla="*/ 295651 h 1047307"/>
                <a:gd name="connsiteX3-17" fmla="*/ 505047 w 776177"/>
                <a:gd name="connsiteY3-18" fmla="*/ 127591 h 1047307"/>
                <a:gd name="connsiteX4-19" fmla="*/ 776177 w 776177"/>
                <a:gd name="connsiteY4-20" fmla="*/ 0 h 1047307"/>
                <a:gd name="connsiteX0-21" fmla="*/ 0 w 776177"/>
                <a:gd name="connsiteY0-22" fmla="*/ 1063047 h 1063047"/>
                <a:gd name="connsiteX1-23" fmla="*/ 156232 w 776177"/>
                <a:gd name="connsiteY1-24" fmla="*/ 822317 h 1063047"/>
                <a:gd name="connsiteX2-25" fmla="*/ 259252 w 776177"/>
                <a:gd name="connsiteY2-26" fmla="*/ 311391 h 1063047"/>
                <a:gd name="connsiteX3-27" fmla="*/ 419153 w 776177"/>
                <a:gd name="connsiteY3-28" fmla="*/ 17910 h 1063047"/>
                <a:gd name="connsiteX4-29" fmla="*/ 776177 w 776177"/>
                <a:gd name="connsiteY4-30" fmla="*/ 15740 h 1063047"/>
                <a:gd name="connsiteX0-31" fmla="*/ 0 w 776177"/>
                <a:gd name="connsiteY0-32" fmla="*/ 1047307 h 1047307"/>
                <a:gd name="connsiteX1-33" fmla="*/ 156232 w 776177"/>
                <a:gd name="connsiteY1-34" fmla="*/ 806577 h 1047307"/>
                <a:gd name="connsiteX2-35" fmla="*/ 259252 w 776177"/>
                <a:gd name="connsiteY2-36" fmla="*/ 295651 h 1047307"/>
                <a:gd name="connsiteX3-37" fmla="*/ 427333 w 776177"/>
                <a:gd name="connsiteY3-38" fmla="*/ 46066 h 1047307"/>
                <a:gd name="connsiteX4-39" fmla="*/ 776177 w 776177"/>
                <a:gd name="connsiteY4-40" fmla="*/ 0 h 1047307"/>
                <a:gd name="connsiteX0-41" fmla="*/ 0 w 776177"/>
                <a:gd name="connsiteY0-42" fmla="*/ 1047307 h 1047307"/>
                <a:gd name="connsiteX1-43" fmla="*/ 70338 w 776177"/>
                <a:gd name="connsiteY1-44" fmla="*/ 643531 h 1047307"/>
                <a:gd name="connsiteX2-45" fmla="*/ 259252 w 776177"/>
                <a:gd name="connsiteY2-46" fmla="*/ 295651 h 1047307"/>
                <a:gd name="connsiteX3-47" fmla="*/ 427333 w 776177"/>
                <a:gd name="connsiteY3-48" fmla="*/ 46066 h 1047307"/>
                <a:gd name="connsiteX4-49" fmla="*/ 776177 w 776177"/>
                <a:gd name="connsiteY4-50" fmla="*/ 0 h 1047307"/>
                <a:gd name="connsiteX0-51" fmla="*/ 0 w 776177"/>
                <a:gd name="connsiteY0-52" fmla="*/ 1047307 h 1047307"/>
                <a:gd name="connsiteX1-53" fmla="*/ 70338 w 776177"/>
                <a:gd name="connsiteY1-54" fmla="*/ 643531 h 1047307"/>
                <a:gd name="connsiteX2-55" fmla="*/ 230620 w 776177"/>
                <a:gd name="connsiteY2-56" fmla="*/ 258024 h 1047307"/>
                <a:gd name="connsiteX3-57" fmla="*/ 427333 w 776177"/>
                <a:gd name="connsiteY3-58" fmla="*/ 46066 h 1047307"/>
                <a:gd name="connsiteX4-59" fmla="*/ 776177 w 776177"/>
                <a:gd name="connsiteY4-60" fmla="*/ 0 h 10473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76177" h="1047307">
                  <a:moveTo>
                    <a:pt x="0" y="1047307"/>
                  </a:moveTo>
                  <a:cubicBezTo>
                    <a:pt x="7088" y="961360"/>
                    <a:pt x="31901" y="775078"/>
                    <a:pt x="70338" y="643531"/>
                  </a:cubicBezTo>
                  <a:cubicBezTo>
                    <a:pt x="108775" y="511984"/>
                    <a:pt x="171121" y="357602"/>
                    <a:pt x="230620" y="258024"/>
                  </a:cubicBezTo>
                  <a:cubicBezTo>
                    <a:pt x="290119" y="158447"/>
                    <a:pt x="336407" y="89070"/>
                    <a:pt x="427333" y="46066"/>
                  </a:cubicBezTo>
                  <a:cubicBezTo>
                    <a:pt x="518259" y="3062"/>
                    <a:pt x="675168" y="23480"/>
                    <a:pt x="776177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>
              <p:custDataLst>
                <p:tags r:id="rId38"/>
              </p:custDataLst>
            </p:nvPr>
          </p:nvCxnSpPr>
          <p:spPr bwMode="auto">
            <a:xfrm flipH="1">
              <a:off x="4235974" y="2026425"/>
              <a:ext cx="169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>
              <p:custDataLst>
                <p:tags r:id="rId39"/>
              </p:custDataLst>
            </p:nvPr>
          </p:nvCxnSpPr>
          <p:spPr bwMode="auto">
            <a:xfrm flipH="1">
              <a:off x="4235975" y="3240497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97" name="Object 12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5394410" y="2925688"/>
            <a:ext cx="849630" cy="273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3" name="Equation" r:id="rId41" imgW="1054100" imgH="330200" progId="Equation.DSMT4">
                    <p:embed/>
                  </p:oleObj>
                </mc:Choice>
                <mc:Fallback>
                  <p:oleObj name="Equation" r:id="rId41" imgW="1054100" imgH="330200" progId="Equation.DSMT4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4410" y="2925688"/>
                          <a:ext cx="849630" cy="273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Line 2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rot="5400000" flipH="1">
            <a:off x="2467183" y="1526171"/>
            <a:ext cx="0" cy="2268822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triangle" w="med" len="med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99" name="Line 24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rot="5400000" flipH="1">
            <a:off x="5388435" y="1554672"/>
            <a:ext cx="0" cy="2268822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triangle" w="med" len="med"/>
          </a:ln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  <p:bldP spid="23576" grpId="0"/>
      <p:bldP spid="98" grpId="0" bldLvl="0" animBg="1"/>
      <p:bldP spid="9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3"/>
          <p:cNvSpPr txBox="1"/>
          <p:nvPr/>
        </p:nvSpPr>
        <p:spPr>
          <a:xfrm>
            <a:off x="457200" y="319088"/>
            <a:ext cx="83058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二重积分的计算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---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化二次积分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267" name="Group 22"/>
          <p:cNvGrpSpPr/>
          <p:nvPr/>
        </p:nvGrpSpPr>
        <p:grpSpPr>
          <a:xfrm>
            <a:off x="457200" y="1066800"/>
            <a:ext cx="7467600" cy="519113"/>
            <a:chOff x="528" y="825"/>
            <a:chExt cx="4704" cy="327"/>
          </a:xfrm>
        </p:grpSpPr>
        <p:sp>
          <p:nvSpPr>
            <p:cNvPr id="11268" name="Text Box 7"/>
            <p:cNvSpPr txBox="1"/>
            <p:nvPr/>
          </p:nvSpPr>
          <p:spPr>
            <a:xfrm>
              <a:off x="528" y="825"/>
              <a:ext cx="470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假定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x,y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    0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 </a:t>
              </a:r>
              <a:r>
                <a:rPr lang="en-US" altLang="zh-CN" sz="2800" b="1" i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为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X-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型</a:t>
              </a:r>
              <a:r>
                <a:rPr lang="en-US" altLang="zh-CN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1269" name="Object 16"/>
            <p:cNvGraphicFramePr>
              <a:graphicFrameLocks noChangeAspect="1"/>
            </p:cNvGraphicFramePr>
            <p:nvPr/>
          </p:nvGraphicFramePr>
          <p:xfrm>
            <a:off x="1632" y="944"/>
            <a:ext cx="15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" imgW="241300" imgH="279400" progId="Equation.DSMT4">
                    <p:embed/>
                  </p:oleObj>
                </mc:Choice>
                <mc:Fallback>
                  <p:oleObj name="" r:id="rId1" imgW="241300" imgH="2794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32" y="944"/>
                          <a:ext cx="152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76200" y="1981200"/>
          <a:ext cx="419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4191000" imgH="876300" progId="Equation.DSMT4">
                  <p:embed/>
                </p:oleObj>
              </mc:Choice>
              <mc:Fallback>
                <p:oleObj name="" r:id="rId3" imgW="4191000" imgH="876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981200"/>
                        <a:ext cx="4191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Text Box 24"/>
          <p:cNvSpPr txBox="1"/>
          <p:nvPr/>
        </p:nvSpPr>
        <p:spPr>
          <a:xfrm>
            <a:off x="304800" y="2971800"/>
            <a:ext cx="2743200" cy="519113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截面面积为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54000" y="3657600"/>
          <a:ext cx="374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3746500" imgH="876300" progId="Equation.DSMT4">
                  <p:embed/>
                </p:oleObj>
              </mc:Choice>
              <mc:Fallback>
                <p:oleObj name="" r:id="rId5" imgW="3746500" imgH="876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0" y="3657600"/>
                        <a:ext cx="3746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342900" y="4648200"/>
          <a:ext cx="262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628900" imgH="762000" progId="Equation.DSMT4">
                  <p:embed/>
                </p:oleObj>
              </mc:Choice>
              <mc:Fallback>
                <p:oleObj name="" r:id="rId7" imgW="2628900" imgH="7620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" y="4648200"/>
                        <a:ext cx="262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1041400" y="5613400"/>
          <a:ext cx="391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3911600" imgH="939800" progId="Equation.DSMT4">
                  <p:embed/>
                </p:oleObj>
              </mc:Choice>
              <mc:Fallback>
                <p:oleObj name="" r:id="rId9" imgW="3911600" imgH="939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400" y="5613400"/>
                        <a:ext cx="3911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4953000" y="5670550"/>
          <a:ext cx="3746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3746500" imgH="876300" progId="Equation.DSMT4">
                  <p:embed/>
                </p:oleObj>
              </mc:Choice>
              <mc:Fallback>
                <p:oleObj name="" r:id="rId11" imgW="3746500" imgH="876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3000" y="5670550"/>
                        <a:ext cx="3746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593590" y="981075"/>
            <a:ext cx="4464685" cy="4320540"/>
            <a:chOff x="7121" y="2562"/>
            <a:chExt cx="7031" cy="6804"/>
          </a:xfrm>
        </p:grpSpPr>
        <p:sp>
          <p:nvSpPr>
            <p:cNvPr id="2" name="矩形 1"/>
            <p:cNvSpPr/>
            <p:nvPr/>
          </p:nvSpPr>
          <p:spPr>
            <a:xfrm>
              <a:off x="7121" y="2562"/>
              <a:ext cx="7031" cy="6804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0000" tIns="46800" rIns="90000" bIns="46800" numCol="1" anchor="t" anchorCtr="0" compatLnSpc="1">
              <a:spAutoFit/>
            </a:bodyPr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174" y="2698"/>
              <a:ext cx="6763" cy="6570"/>
              <a:chOff x="3756025" y="1997075"/>
              <a:chExt cx="4294188" cy="4172092"/>
            </a:xfrm>
          </p:grpSpPr>
          <p:sp>
            <p:nvSpPr>
              <p:cNvPr id="60" name="任意多边形 21"/>
              <p:cNvSpPr/>
              <p:nvPr>
                <p:custDataLst>
                  <p:tags r:id="rId13"/>
                </p:custDataLst>
              </p:nvPr>
            </p:nvSpPr>
            <p:spPr bwMode="auto">
              <a:xfrm rot="19370619" flipV="1">
                <a:off x="4838005" y="4111720"/>
                <a:ext cx="1587731" cy="210147"/>
              </a:xfrm>
              <a:custGeom>
                <a:avLst/>
                <a:gdLst>
                  <a:gd name="connsiteX0" fmla="*/ 0 w 1587731"/>
                  <a:gd name="connsiteY0" fmla="*/ 24938 h 210147"/>
                  <a:gd name="connsiteX1" fmla="*/ 307571 w 1587731"/>
                  <a:gd name="connsiteY1" fmla="*/ 166254 h 210147"/>
                  <a:gd name="connsiteX2" fmla="*/ 864524 w 1587731"/>
                  <a:gd name="connsiteY2" fmla="*/ 199505 h 210147"/>
                  <a:gd name="connsiteX3" fmla="*/ 1587731 w 1587731"/>
                  <a:gd name="connsiteY3" fmla="*/ 0 h 21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731" h="210147">
                    <a:moveTo>
                      <a:pt x="0" y="24938"/>
                    </a:moveTo>
                    <a:cubicBezTo>
                      <a:pt x="81742" y="81049"/>
                      <a:pt x="163484" y="137160"/>
                      <a:pt x="307571" y="166254"/>
                    </a:cubicBezTo>
                    <a:cubicBezTo>
                      <a:pt x="451658" y="195349"/>
                      <a:pt x="651164" y="227214"/>
                      <a:pt x="864524" y="199505"/>
                    </a:cubicBezTo>
                    <a:cubicBezTo>
                      <a:pt x="1077884" y="171796"/>
                      <a:pt x="1332807" y="85898"/>
                      <a:pt x="1587731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任意多边形 16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5436870" y="2777490"/>
                <a:ext cx="773430" cy="2564130"/>
              </a:xfrm>
              <a:custGeom>
                <a:avLst/>
                <a:gdLst>
                  <a:gd name="connsiteX0" fmla="*/ 0 w 773430"/>
                  <a:gd name="connsiteY0" fmla="*/ 0 h 2564130"/>
                  <a:gd name="connsiteX1" fmla="*/ 3810 w 773430"/>
                  <a:gd name="connsiteY1" fmla="*/ 1459230 h 2564130"/>
                  <a:gd name="connsiteX2" fmla="*/ 773430 w 773430"/>
                  <a:gd name="connsiteY2" fmla="*/ 2564130 h 2564130"/>
                  <a:gd name="connsiteX3" fmla="*/ 769620 w 773430"/>
                  <a:gd name="connsiteY3" fmla="*/ 476250 h 2564130"/>
                  <a:gd name="connsiteX4" fmla="*/ 712470 w 773430"/>
                  <a:gd name="connsiteY4" fmla="*/ 373380 h 2564130"/>
                  <a:gd name="connsiteX5" fmla="*/ 647700 w 773430"/>
                  <a:gd name="connsiteY5" fmla="*/ 278130 h 2564130"/>
                  <a:gd name="connsiteX6" fmla="*/ 582930 w 773430"/>
                  <a:gd name="connsiteY6" fmla="*/ 217170 h 2564130"/>
                  <a:gd name="connsiteX7" fmla="*/ 518160 w 773430"/>
                  <a:gd name="connsiteY7" fmla="*/ 152400 h 2564130"/>
                  <a:gd name="connsiteX8" fmla="*/ 434340 w 773430"/>
                  <a:gd name="connsiteY8" fmla="*/ 99060 h 2564130"/>
                  <a:gd name="connsiteX9" fmla="*/ 346710 w 773430"/>
                  <a:gd name="connsiteY9" fmla="*/ 53340 h 2564130"/>
                  <a:gd name="connsiteX10" fmla="*/ 240030 w 773430"/>
                  <a:gd name="connsiteY10" fmla="*/ 30480 h 2564130"/>
                  <a:gd name="connsiteX11" fmla="*/ 129540 w 773430"/>
                  <a:gd name="connsiteY11" fmla="*/ 15240 h 2564130"/>
                  <a:gd name="connsiteX12" fmla="*/ 0 w 773430"/>
                  <a:gd name="connsiteY12" fmla="*/ 0 h 256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3430" h="2564130">
                    <a:moveTo>
                      <a:pt x="0" y="0"/>
                    </a:moveTo>
                    <a:lnTo>
                      <a:pt x="3810" y="1459230"/>
                    </a:lnTo>
                    <a:lnTo>
                      <a:pt x="773430" y="2564130"/>
                    </a:lnTo>
                    <a:lnTo>
                      <a:pt x="769620" y="476250"/>
                    </a:lnTo>
                    <a:lnTo>
                      <a:pt x="712470" y="373380"/>
                    </a:lnTo>
                    <a:lnTo>
                      <a:pt x="647700" y="278130"/>
                    </a:lnTo>
                    <a:lnTo>
                      <a:pt x="582930" y="217170"/>
                    </a:lnTo>
                    <a:lnTo>
                      <a:pt x="518160" y="152400"/>
                    </a:lnTo>
                    <a:lnTo>
                      <a:pt x="434340" y="99060"/>
                    </a:lnTo>
                    <a:lnTo>
                      <a:pt x="346710" y="53340"/>
                    </a:lnTo>
                    <a:lnTo>
                      <a:pt x="240030" y="30480"/>
                    </a:lnTo>
                    <a:lnTo>
                      <a:pt x="129540" y="15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2929">
                  <a:alpha val="87843"/>
                </a:srgbClr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cxnSp>
            <p:nvCxnSpPr>
              <p:cNvPr id="63" name="直接箭头连接符 62"/>
              <p:cNvCxnSpPr/>
              <p:nvPr>
                <p:custDataLst>
                  <p:tags r:id="rId15"/>
                </p:custDataLst>
              </p:nvPr>
            </p:nvCxnSpPr>
            <p:spPr bwMode="auto">
              <a:xfrm flipV="1">
                <a:off x="4729941" y="5600427"/>
                <a:ext cx="3276000" cy="2351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65" name="直接箭头连接符 64"/>
              <p:cNvCxnSpPr/>
              <p:nvPr>
                <p:custDataLst>
                  <p:tags r:id="rId16"/>
                </p:custDataLst>
              </p:nvPr>
            </p:nvCxnSpPr>
            <p:spPr bwMode="auto">
              <a:xfrm flipV="1">
                <a:off x="4738255" y="2173604"/>
                <a:ext cx="0" cy="3420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67" name="直接箭头连接符 66"/>
              <p:cNvCxnSpPr/>
              <p:nvPr>
                <p:custDataLst>
                  <p:tags r:id="rId17"/>
                </p:custDataLst>
              </p:nvPr>
            </p:nvCxnSpPr>
            <p:spPr bwMode="auto">
              <a:xfrm flipH="1" flipV="1">
                <a:off x="3898669" y="4405745"/>
                <a:ext cx="831273" cy="1205346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68" name="任意多边形 7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5320146" y="5128953"/>
                <a:ext cx="1886989" cy="210147"/>
              </a:xfrm>
              <a:custGeom>
                <a:avLst/>
                <a:gdLst>
                  <a:gd name="connsiteX0" fmla="*/ 0 w 1587731"/>
                  <a:gd name="connsiteY0" fmla="*/ 24938 h 210147"/>
                  <a:gd name="connsiteX1" fmla="*/ 307571 w 1587731"/>
                  <a:gd name="connsiteY1" fmla="*/ 166254 h 210147"/>
                  <a:gd name="connsiteX2" fmla="*/ 864524 w 1587731"/>
                  <a:gd name="connsiteY2" fmla="*/ 199505 h 210147"/>
                  <a:gd name="connsiteX3" fmla="*/ 1587731 w 1587731"/>
                  <a:gd name="connsiteY3" fmla="*/ 0 h 21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731" h="210147">
                    <a:moveTo>
                      <a:pt x="0" y="24938"/>
                    </a:moveTo>
                    <a:cubicBezTo>
                      <a:pt x="81742" y="81049"/>
                      <a:pt x="163484" y="137160"/>
                      <a:pt x="307571" y="166254"/>
                    </a:cubicBezTo>
                    <a:cubicBezTo>
                      <a:pt x="451658" y="195349"/>
                      <a:pt x="651164" y="227214"/>
                      <a:pt x="864524" y="199505"/>
                    </a:cubicBezTo>
                    <a:cubicBezTo>
                      <a:pt x="1077884" y="171796"/>
                      <a:pt x="1332807" y="85898"/>
                      <a:pt x="1587731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5" name="直接箭头连接符 74"/>
              <p:cNvCxnSpPr>
                <a:cxnSpLocks noChangeAspect="1"/>
              </p:cNvCxnSpPr>
              <p:nvPr>
                <p:custDataLst>
                  <p:tags r:id="rId19"/>
                </p:custDataLst>
              </p:nvPr>
            </p:nvCxnSpPr>
            <p:spPr bwMode="auto">
              <a:xfrm flipH="1" flipV="1">
                <a:off x="5041670" y="4753053"/>
                <a:ext cx="297930" cy="432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直接箭头连接符 76"/>
              <p:cNvCxnSpPr>
                <a:cxnSpLocks noChangeAspect="1"/>
              </p:cNvCxnSpPr>
              <p:nvPr>
                <p:custDataLst>
                  <p:tags r:id="rId20"/>
                </p:custDataLst>
              </p:nvPr>
            </p:nvCxnSpPr>
            <p:spPr bwMode="auto">
              <a:xfrm flipH="1" flipV="1">
                <a:off x="5333940" y="5168427"/>
                <a:ext cx="297930" cy="432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直接箭头连接符 77"/>
              <p:cNvCxnSpPr>
                <a:cxnSpLocks noChangeAspect="1"/>
              </p:cNvCxnSpPr>
              <p:nvPr>
                <p:custDataLst>
                  <p:tags r:id="rId21"/>
                </p:custDataLst>
              </p:nvPr>
            </p:nvCxnSpPr>
            <p:spPr bwMode="auto">
              <a:xfrm flipH="1" flipV="1">
                <a:off x="6318975" y="3827359"/>
                <a:ext cx="893803" cy="1296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箭头连接符 81"/>
              <p:cNvCxnSpPr>
                <a:cxnSpLocks noChangeAspect="1"/>
              </p:cNvCxnSpPr>
              <p:nvPr>
                <p:custDataLst>
                  <p:tags r:id="rId22"/>
                </p:custDataLst>
              </p:nvPr>
            </p:nvCxnSpPr>
            <p:spPr bwMode="auto">
              <a:xfrm flipH="1" flipV="1">
                <a:off x="7179368" y="5072843"/>
                <a:ext cx="372414" cy="540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箭头连接符 82"/>
              <p:cNvCxnSpPr/>
              <p:nvPr>
                <p:custDataLst>
                  <p:tags r:id="rId23"/>
                </p:custDataLst>
              </p:nvPr>
            </p:nvCxnSpPr>
            <p:spPr bwMode="auto">
              <a:xfrm flipV="1">
                <a:off x="5041670" y="3198564"/>
                <a:ext cx="0" cy="15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直接箭头连接符 83"/>
              <p:cNvCxnSpPr/>
              <p:nvPr>
                <p:custDataLst>
                  <p:tags r:id="rId24"/>
                </p:custDataLst>
              </p:nvPr>
            </p:nvCxnSpPr>
            <p:spPr bwMode="auto">
              <a:xfrm flipV="1">
                <a:off x="5333940" y="3631421"/>
                <a:ext cx="0" cy="15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直接箭头连接符 84"/>
              <p:cNvCxnSpPr/>
              <p:nvPr>
                <p:custDataLst>
                  <p:tags r:id="rId25"/>
                </p:custDataLst>
              </p:nvPr>
            </p:nvCxnSpPr>
            <p:spPr bwMode="auto">
              <a:xfrm flipV="1">
                <a:off x="7207135" y="3575359"/>
                <a:ext cx="0" cy="15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直接箭头连接符 85"/>
              <p:cNvCxnSpPr/>
              <p:nvPr>
                <p:custDataLst>
                  <p:tags r:id="rId26"/>
                </p:custDataLst>
              </p:nvPr>
            </p:nvCxnSpPr>
            <p:spPr bwMode="auto">
              <a:xfrm flipV="1">
                <a:off x="6318975" y="2279359"/>
                <a:ext cx="0" cy="15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7" name="任意多边形 11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5336771" y="3247688"/>
                <a:ext cx="1862051" cy="376661"/>
              </a:xfrm>
              <a:custGeom>
                <a:avLst/>
                <a:gdLst>
                  <a:gd name="connsiteX0" fmla="*/ 0 w 1862051"/>
                  <a:gd name="connsiteY0" fmla="*/ 376661 h 376661"/>
                  <a:gd name="connsiteX1" fmla="*/ 365760 w 1862051"/>
                  <a:gd name="connsiteY1" fmla="*/ 135592 h 376661"/>
                  <a:gd name="connsiteX2" fmla="*/ 847898 w 1862051"/>
                  <a:gd name="connsiteY2" fmla="*/ 2588 h 376661"/>
                  <a:gd name="connsiteX3" fmla="*/ 1313411 w 1862051"/>
                  <a:gd name="connsiteY3" fmla="*/ 69090 h 376661"/>
                  <a:gd name="connsiteX4" fmla="*/ 1862051 w 1862051"/>
                  <a:gd name="connsiteY4" fmla="*/ 318472 h 37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2051" h="376661">
                    <a:moveTo>
                      <a:pt x="0" y="376661"/>
                    </a:moveTo>
                    <a:cubicBezTo>
                      <a:pt x="112222" y="287299"/>
                      <a:pt x="224444" y="197937"/>
                      <a:pt x="365760" y="135592"/>
                    </a:cubicBezTo>
                    <a:cubicBezTo>
                      <a:pt x="507076" y="73246"/>
                      <a:pt x="689956" y="13672"/>
                      <a:pt x="847898" y="2588"/>
                    </a:cubicBezTo>
                    <a:cubicBezTo>
                      <a:pt x="1005840" y="-8496"/>
                      <a:pt x="1144386" y="16443"/>
                      <a:pt x="1313411" y="69090"/>
                    </a:cubicBezTo>
                    <a:cubicBezTo>
                      <a:pt x="1482436" y="121737"/>
                      <a:pt x="1672243" y="220104"/>
                      <a:pt x="1862051" y="318472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任意多边形 12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5037513" y="3208713"/>
                <a:ext cx="307571" cy="432262"/>
              </a:xfrm>
              <a:custGeom>
                <a:avLst/>
                <a:gdLst>
                  <a:gd name="connsiteX0" fmla="*/ 0 w 307571"/>
                  <a:gd name="connsiteY0" fmla="*/ 0 h 432262"/>
                  <a:gd name="connsiteX1" fmla="*/ 207818 w 307571"/>
                  <a:gd name="connsiteY1" fmla="*/ 133003 h 432262"/>
                  <a:gd name="connsiteX2" fmla="*/ 307571 w 307571"/>
                  <a:gd name="connsiteY2" fmla="*/ 432262 h 432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571" h="432262">
                    <a:moveTo>
                      <a:pt x="0" y="0"/>
                    </a:moveTo>
                    <a:cubicBezTo>
                      <a:pt x="78278" y="30479"/>
                      <a:pt x="156556" y="60959"/>
                      <a:pt x="207818" y="133003"/>
                    </a:cubicBezTo>
                    <a:cubicBezTo>
                      <a:pt x="259080" y="205047"/>
                      <a:pt x="283325" y="318654"/>
                      <a:pt x="307571" y="432262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13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5037513" y="2277687"/>
                <a:ext cx="1288472" cy="939338"/>
              </a:xfrm>
              <a:custGeom>
                <a:avLst/>
                <a:gdLst>
                  <a:gd name="connsiteX0" fmla="*/ 0 w 1288472"/>
                  <a:gd name="connsiteY0" fmla="*/ 939338 h 939338"/>
                  <a:gd name="connsiteX1" fmla="*/ 274320 w 1288472"/>
                  <a:gd name="connsiteY1" fmla="*/ 623455 h 939338"/>
                  <a:gd name="connsiteX2" fmla="*/ 556952 w 1288472"/>
                  <a:gd name="connsiteY2" fmla="*/ 374073 h 939338"/>
                  <a:gd name="connsiteX3" fmla="*/ 931025 w 1288472"/>
                  <a:gd name="connsiteY3" fmla="*/ 116378 h 939338"/>
                  <a:gd name="connsiteX4" fmla="*/ 1288472 w 1288472"/>
                  <a:gd name="connsiteY4" fmla="*/ 0 h 9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8472" h="939338">
                    <a:moveTo>
                      <a:pt x="0" y="939338"/>
                    </a:moveTo>
                    <a:cubicBezTo>
                      <a:pt x="90747" y="828502"/>
                      <a:pt x="181495" y="717666"/>
                      <a:pt x="274320" y="623455"/>
                    </a:cubicBezTo>
                    <a:cubicBezTo>
                      <a:pt x="367145" y="529244"/>
                      <a:pt x="447501" y="458586"/>
                      <a:pt x="556952" y="374073"/>
                    </a:cubicBezTo>
                    <a:cubicBezTo>
                      <a:pt x="666403" y="289560"/>
                      <a:pt x="809105" y="178723"/>
                      <a:pt x="931025" y="116378"/>
                    </a:cubicBezTo>
                    <a:cubicBezTo>
                      <a:pt x="1052945" y="54033"/>
                      <a:pt x="1170708" y="27016"/>
                      <a:pt x="1288472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0" name="任意多边形 14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6317673" y="2277687"/>
                <a:ext cx="889462" cy="1296786"/>
              </a:xfrm>
              <a:custGeom>
                <a:avLst/>
                <a:gdLst>
                  <a:gd name="connsiteX0" fmla="*/ 0 w 889462"/>
                  <a:gd name="connsiteY0" fmla="*/ 0 h 1296786"/>
                  <a:gd name="connsiteX1" fmla="*/ 382385 w 889462"/>
                  <a:gd name="connsiteY1" fmla="*/ 207818 h 1296786"/>
                  <a:gd name="connsiteX2" fmla="*/ 648392 w 889462"/>
                  <a:gd name="connsiteY2" fmla="*/ 482138 h 1296786"/>
                  <a:gd name="connsiteX3" fmla="*/ 831272 w 889462"/>
                  <a:gd name="connsiteY3" fmla="*/ 831273 h 1296786"/>
                  <a:gd name="connsiteX4" fmla="*/ 889462 w 889462"/>
                  <a:gd name="connsiteY4" fmla="*/ 1296786 h 129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462" h="1296786">
                    <a:moveTo>
                      <a:pt x="0" y="0"/>
                    </a:moveTo>
                    <a:cubicBezTo>
                      <a:pt x="137160" y="63731"/>
                      <a:pt x="274320" y="127462"/>
                      <a:pt x="382385" y="207818"/>
                    </a:cubicBezTo>
                    <a:cubicBezTo>
                      <a:pt x="490450" y="288174"/>
                      <a:pt x="573578" y="378229"/>
                      <a:pt x="648392" y="482138"/>
                    </a:cubicBezTo>
                    <a:cubicBezTo>
                      <a:pt x="723206" y="586047"/>
                      <a:pt x="791094" y="695498"/>
                      <a:pt x="831272" y="831273"/>
                    </a:cubicBezTo>
                    <a:cubicBezTo>
                      <a:pt x="871450" y="967048"/>
                      <a:pt x="880456" y="1131917"/>
                      <a:pt x="889462" y="1296786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1" name="直接箭头连接符 90"/>
              <p:cNvCxnSpPr/>
              <p:nvPr>
                <p:custDataLst>
                  <p:tags r:id="rId31"/>
                </p:custDataLst>
              </p:nvPr>
            </p:nvCxnSpPr>
            <p:spPr bwMode="auto">
              <a:xfrm flipV="1">
                <a:off x="6206780" y="3250773"/>
                <a:ext cx="0" cy="208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箭头连接符 91"/>
              <p:cNvCxnSpPr>
                <a:cxnSpLocks noChangeAspect="1"/>
              </p:cNvCxnSpPr>
              <p:nvPr>
                <p:custDataLst>
                  <p:tags r:id="rId32"/>
                </p:custDataLst>
              </p:nvPr>
            </p:nvCxnSpPr>
            <p:spPr bwMode="auto">
              <a:xfrm flipH="1" flipV="1">
                <a:off x="5435087" y="4226062"/>
                <a:ext cx="769663" cy="1116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箭头连接符 92"/>
              <p:cNvCxnSpPr/>
              <p:nvPr>
                <p:custDataLst>
                  <p:tags r:id="rId33"/>
                </p:custDataLst>
              </p:nvPr>
            </p:nvCxnSpPr>
            <p:spPr bwMode="auto">
              <a:xfrm flipV="1">
                <a:off x="5435087" y="2769129"/>
                <a:ext cx="0" cy="1476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任意多边形 15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5428211" y="2776451"/>
                <a:ext cx="773084" cy="473825"/>
              </a:xfrm>
              <a:custGeom>
                <a:avLst/>
                <a:gdLst>
                  <a:gd name="connsiteX0" fmla="*/ 0 w 773084"/>
                  <a:gd name="connsiteY0" fmla="*/ 0 h 473825"/>
                  <a:gd name="connsiteX1" fmla="*/ 207818 w 773084"/>
                  <a:gd name="connsiteY1" fmla="*/ 41564 h 473825"/>
                  <a:gd name="connsiteX2" fmla="*/ 432262 w 773084"/>
                  <a:gd name="connsiteY2" fmla="*/ 91440 h 473825"/>
                  <a:gd name="connsiteX3" fmla="*/ 648393 w 773084"/>
                  <a:gd name="connsiteY3" fmla="*/ 274320 h 473825"/>
                  <a:gd name="connsiteX4" fmla="*/ 773084 w 773084"/>
                  <a:gd name="connsiteY4" fmla="*/ 473825 h 473825"/>
                  <a:gd name="connsiteX0-1" fmla="*/ 0 w 773084"/>
                  <a:gd name="connsiteY0-2" fmla="*/ 0 h 473825"/>
                  <a:gd name="connsiteX1-3" fmla="*/ 207818 w 773084"/>
                  <a:gd name="connsiteY1-4" fmla="*/ 24939 h 473825"/>
                  <a:gd name="connsiteX2-5" fmla="*/ 432262 w 773084"/>
                  <a:gd name="connsiteY2-6" fmla="*/ 91440 h 473825"/>
                  <a:gd name="connsiteX3-7" fmla="*/ 648393 w 773084"/>
                  <a:gd name="connsiteY3-8" fmla="*/ 274320 h 473825"/>
                  <a:gd name="connsiteX4-9" fmla="*/ 773084 w 773084"/>
                  <a:gd name="connsiteY4-10" fmla="*/ 473825 h 4738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73084" h="473825">
                    <a:moveTo>
                      <a:pt x="0" y="0"/>
                    </a:moveTo>
                    <a:lnTo>
                      <a:pt x="207818" y="24939"/>
                    </a:lnTo>
                    <a:cubicBezTo>
                      <a:pt x="279862" y="40179"/>
                      <a:pt x="358833" y="49877"/>
                      <a:pt x="432262" y="91440"/>
                    </a:cubicBezTo>
                    <a:cubicBezTo>
                      <a:pt x="505691" y="133004"/>
                      <a:pt x="591589" y="210589"/>
                      <a:pt x="648393" y="274320"/>
                    </a:cubicBezTo>
                    <a:cubicBezTo>
                      <a:pt x="705197" y="338051"/>
                      <a:pt x="739140" y="405938"/>
                      <a:pt x="773084" y="473825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5" name="直接箭头连接符 94"/>
              <p:cNvCxnSpPr>
                <a:cxnSpLocks noChangeAspect="1"/>
              </p:cNvCxnSpPr>
              <p:nvPr>
                <p:custDataLst>
                  <p:tags r:id="rId35"/>
                </p:custDataLst>
              </p:nvPr>
            </p:nvCxnSpPr>
            <p:spPr bwMode="auto">
              <a:xfrm flipH="1" flipV="1">
                <a:off x="6182879" y="5316974"/>
                <a:ext cx="198620" cy="28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graphicFrame>
            <p:nvGraphicFramePr>
              <p:cNvPr id="96" name="Object 5"/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6272269" y="5527121"/>
              <a:ext cx="266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19" name="Equation" r:id="rId37" imgW="6400800" imgH="7924800" progId="Equation.DSMT4">
                      <p:embed/>
                    </p:oleObj>
                  </mc:Choice>
                  <mc:Fallback>
                    <p:oleObj name="Equation" r:id="rId37" imgW="6400800" imgH="7924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72269" y="5527121"/>
                            <a:ext cx="2667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Object 5"/>
              <p:cNvGraphicFramePr>
                <a:graphicFrameLocks noChangeAspect="1"/>
              </p:cNvGraphicFramePr>
              <p:nvPr>
                <p:custDataLst>
                  <p:tags r:id="rId39"/>
                </p:custDataLst>
              </p:nvPr>
            </p:nvGraphicFramePr>
            <p:xfrm>
              <a:off x="7847013" y="5664200"/>
              <a:ext cx="2032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0" name="Equation" r:id="rId40" imgW="4876800" imgH="4572000" progId="Equation.DSMT4">
                      <p:embed/>
                    </p:oleObj>
                  </mc:Choice>
                  <mc:Fallback>
                    <p:oleObj name="Equation" r:id="rId40" imgW="4876800" imgH="4572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47013" y="5664200"/>
                            <a:ext cx="2032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5"/>
              <p:cNvGraphicFramePr>
                <a:graphicFrameLocks noChangeAspect="1"/>
              </p:cNvGraphicFramePr>
              <p:nvPr>
                <p:custDataLst>
                  <p:tags r:id="rId42"/>
                </p:custDataLst>
              </p:nvPr>
            </p:nvGraphicFramePr>
            <p:xfrm>
              <a:off x="4795838" y="2176463"/>
              <a:ext cx="1651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1" name="Equation" r:id="rId43" imgW="3962400" imgH="4876800" progId="Equation.DSMT4">
                      <p:embed/>
                    </p:oleObj>
                  </mc:Choice>
                  <mc:Fallback>
                    <p:oleObj name="Equation" r:id="rId43" imgW="3962400" imgH="4876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5838" y="2176463"/>
                            <a:ext cx="1651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5"/>
              <p:cNvGraphicFramePr>
                <a:graphicFrameLocks noChangeAspect="1"/>
              </p:cNvGraphicFramePr>
              <p:nvPr>
                <p:custDataLst>
                  <p:tags r:id="rId45"/>
                </p:custDataLst>
              </p:nvPr>
            </p:nvGraphicFramePr>
            <p:xfrm>
              <a:off x="3756025" y="4456113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2" name="Equation" r:id="rId46" imgW="4572000" imgH="5791200" progId="Equation.DSMT4">
                      <p:embed/>
                    </p:oleObj>
                  </mc:Choice>
                  <mc:Fallback>
                    <p:oleObj name="Equation" r:id="rId46" imgW="4572000" imgH="5791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6025" y="4456113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5"/>
              <p:cNvGraphicFramePr>
                <a:graphicFrameLocks noChangeAspect="1"/>
              </p:cNvGraphicFramePr>
              <p:nvPr>
                <p:custDataLst>
                  <p:tags r:id="rId48"/>
                </p:custDataLst>
              </p:nvPr>
            </p:nvGraphicFramePr>
            <p:xfrm>
              <a:off x="5543550" y="5626100"/>
              <a:ext cx="1778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3" name="Equation" r:id="rId49" imgW="4267200" imgH="4572000" progId="Equation.DSMT4">
                      <p:embed/>
                    </p:oleObj>
                  </mc:Choice>
                  <mc:Fallback>
                    <p:oleObj name="Equation" r:id="rId49" imgW="4267200" imgH="4572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43550" y="5626100"/>
                            <a:ext cx="1778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5"/>
              <p:cNvGraphicFramePr>
                <a:graphicFrameLocks noChangeAspect="1"/>
              </p:cNvGraphicFramePr>
              <p:nvPr>
                <p:custDataLst>
                  <p:tags r:id="rId51"/>
                </p:custDataLst>
              </p:nvPr>
            </p:nvGraphicFramePr>
            <p:xfrm>
              <a:off x="7499350" y="5641975"/>
              <a:ext cx="1651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4" name="Equation" r:id="rId52" imgW="3962400" imgH="5791200" progId="Equation.DSMT4">
                      <p:embed/>
                    </p:oleObj>
                  </mc:Choice>
                  <mc:Fallback>
                    <p:oleObj name="Equation" r:id="rId52" imgW="3962400" imgH="5791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9350" y="5641975"/>
                            <a:ext cx="1651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5"/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4614863" y="5600700"/>
              <a:ext cx="2286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5" name="Equation" r:id="rId55" imgW="5486400" imgH="5791200" progId="Equation.DSMT4">
                      <p:embed/>
                    </p:oleObj>
                  </mc:Choice>
                  <mc:Fallback>
                    <p:oleObj name="Equation" r:id="rId55" imgW="5486400" imgH="5791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4863" y="5600700"/>
                            <a:ext cx="2286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5"/>
              <p:cNvGraphicFramePr>
                <a:graphicFrameLocks noChangeAspect="1"/>
              </p:cNvGraphicFramePr>
              <p:nvPr>
                <p:custDataLst>
                  <p:tags r:id="rId57"/>
                </p:custDataLst>
              </p:nvPr>
            </p:nvGraphicFramePr>
            <p:xfrm>
              <a:off x="6259513" y="1997075"/>
              <a:ext cx="1219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6" name="Equation" r:id="rId58" imgW="29260800" imgH="7010400" progId="Equation.DSMT4">
                      <p:embed/>
                    </p:oleObj>
                  </mc:Choice>
                  <mc:Fallback>
                    <p:oleObj name="Equation" r:id="rId58" imgW="29260800" imgH="70104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59513" y="1997075"/>
                            <a:ext cx="1219200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5"/>
              <p:cNvGraphicFramePr>
                <a:graphicFrameLocks noChangeAspect="1"/>
              </p:cNvGraphicFramePr>
              <p:nvPr>
                <p:custDataLst>
                  <p:tags r:id="rId60"/>
                </p:custDataLst>
              </p:nvPr>
            </p:nvGraphicFramePr>
            <p:xfrm>
              <a:off x="6458744" y="5851667"/>
              <a:ext cx="10414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7" name="Equation" r:id="rId61" imgW="24993600" imgH="7620000" progId="Equation.DSMT4">
                      <p:embed/>
                    </p:oleObj>
                  </mc:Choice>
                  <mc:Fallback>
                    <p:oleObj name="Equation" r:id="rId61" imgW="24993600" imgH="7620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8744" y="5851667"/>
                            <a:ext cx="10414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5"/>
              <p:cNvGraphicFramePr>
                <a:graphicFrameLocks noChangeAspect="1"/>
              </p:cNvGraphicFramePr>
              <p:nvPr>
                <p:custDataLst>
                  <p:tags r:id="rId63"/>
                </p:custDataLst>
              </p:nvPr>
            </p:nvGraphicFramePr>
            <p:xfrm>
              <a:off x="4043363" y="3698875"/>
              <a:ext cx="10668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8" name="Equation" r:id="rId64" imgW="25603200" imgH="7620000" progId="Equation.DSMT4">
                      <p:embed/>
                    </p:oleObj>
                  </mc:Choice>
                  <mc:Fallback>
                    <p:oleObj name="Equation" r:id="rId64" imgW="25603200" imgH="76200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3363" y="3698875"/>
                            <a:ext cx="1066800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bg1"/>
                            </a:solidFill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" name="Object 5"/>
              <p:cNvGraphicFramePr>
                <a:graphicFrameLocks noChangeAspect="1"/>
              </p:cNvGraphicFramePr>
              <p:nvPr>
                <p:custDataLst>
                  <p:tags r:id="rId66"/>
                </p:custDataLst>
              </p:nvPr>
            </p:nvGraphicFramePr>
            <p:xfrm>
              <a:off x="7365575" y="3785517"/>
              <a:ext cx="6604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29" name="Equation" r:id="rId67" imgW="15849600" imgH="7924800" progId="Equation.DSMT4">
                      <p:embed/>
                    </p:oleObj>
                  </mc:Choice>
                  <mc:Fallback>
                    <p:oleObj name="Equation" r:id="rId67" imgW="15849600" imgH="79248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5575" y="3785517"/>
                            <a:ext cx="660400" cy="330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7" name="直接箭头连接符 106"/>
              <p:cNvCxnSpPr/>
              <p:nvPr>
                <p:custDataLst>
                  <p:tags r:id="rId69"/>
                </p:custDataLst>
              </p:nvPr>
            </p:nvCxnSpPr>
            <p:spPr bwMode="auto">
              <a:xfrm flipH="1">
                <a:off x="6182879" y="2268854"/>
                <a:ext cx="570346" cy="5281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8" name="直接箭头连接符 107"/>
              <p:cNvCxnSpPr/>
              <p:nvPr>
                <p:custDataLst>
                  <p:tags r:id="rId70"/>
                </p:custDataLst>
              </p:nvPr>
            </p:nvCxnSpPr>
            <p:spPr bwMode="auto">
              <a:xfrm flipH="1" flipV="1">
                <a:off x="5974311" y="3845373"/>
                <a:ext cx="1367618" cy="7802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直接箭头连接符 108"/>
              <p:cNvCxnSpPr>
                <a:stCxn id="104" idx="0"/>
              </p:cNvCxnSpPr>
              <p:nvPr>
                <p:custDataLst>
                  <p:tags r:id="rId71"/>
                </p:custDataLst>
              </p:nvPr>
            </p:nvCxnSpPr>
            <p:spPr bwMode="auto">
              <a:xfrm flipH="1" flipV="1">
                <a:off x="6562061" y="5296201"/>
                <a:ext cx="417383" cy="555466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>
                <p:custDataLst>
                  <p:tags r:id="rId72"/>
                </p:custDataLst>
              </p:nvPr>
            </p:nvCxnSpPr>
            <p:spPr bwMode="auto">
              <a:xfrm>
                <a:off x="4853781" y="4000650"/>
                <a:ext cx="385713" cy="407961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3"/>
          <p:cNvGraphicFramePr>
            <a:graphicFrameLocks noChangeAspect="1"/>
          </p:cNvGraphicFramePr>
          <p:nvPr/>
        </p:nvGraphicFramePr>
        <p:xfrm>
          <a:off x="1098550" y="1927225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286000" imgH="889000" progId="Equation.DSMT4">
                  <p:embed/>
                </p:oleObj>
              </mc:Choice>
              <mc:Fallback>
                <p:oleObj name="" r:id="rId1" imgW="2286000" imgH="889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8550" y="1927225"/>
                        <a:ext cx="228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473450" y="1812925"/>
          <a:ext cx="383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835400" imgH="876300" progId="Equation.DSMT4">
                  <p:embed/>
                </p:oleObj>
              </mc:Choice>
              <mc:Fallback>
                <p:oleObj name="" r:id="rId3" imgW="3835400" imgH="876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3450" y="1812925"/>
                        <a:ext cx="3835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/>
          <p:nvPr/>
        </p:nvSpPr>
        <p:spPr>
          <a:xfrm>
            <a:off x="609600" y="3116263"/>
            <a:ext cx="80772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上式右端的积分称为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先对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后对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的二次积分，</a:t>
            </a:r>
            <a:endParaRPr lang="zh-CN" altLang="en-US" sz="2800" b="1" baseline="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609600" y="3846513"/>
            <a:ext cx="7543800" cy="876300"/>
            <a:chOff x="384" y="2289"/>
            <a:chExt cx="4752" cy="552"/>
          </a:xfrm>
        </p:grpSpPr>
        <p:sp>
          <p:nvSpPr>
            <p:cNvPr id="12293" name="Text Box 7"/>
            <p:cNvSpPr txBox="1"/>
            <p:nvPr/>
          </p:nvSpPr>
          <p:spPr>
            <a:xfrm>
              <a:off x="384" y="2401"/>
              <a:ext cx="196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其中的积分</a:t>
              </a:r>
              <a:endPara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2294" name="Object 8"/>
            <p:cNvGraphicFramePr>
              <a:graphicFrameLocks noChangeAspect="1"/>
            </p:cNvGraphicFramePr>
            <p:nvPr/>
          </p:nvGraphicFramePr>
          <p:xfrm>
            <a:off x="1728" y="2289"/>
            <a:ext cx="161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2565400" imgH="876300" progId="Equation.DSMT4">
                    <p:embed/>
                  </p:oleObj>
                </mc:Choice>
                <mc:Fallback>
                  <p:oleObj name="" r:id="rId5" imgW="2565400" imgH="8763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28" y="2289"/>
                          <a:ext cx="1616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Text Box 9"/>
            <p:cNvSpPr txBox="1"/>
            <p:nvPr/>
          </p:nvSpPr>
          <p:spPr>
            <a:xfrm>
              <a:off x="3360" y="2401"/>
              <a:ext cx="1776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是将</a:t>
              </a:r>
              <a:r>
                <a:rPr lang="en-US" altLang="zh-CN" sz="2800" b="1" i="1" baseline="0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zh-CN" altLang="en-US" sz="2800" b="1" baseline="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看作常数，</a:t>
              </a:r>
              <a:endParaRPr lang="zh-CN" altLang="en-US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227" name="Text Box 11"/>
          <p:cNvSpPr txBox="1"/>
          <p:nvPr/>
        </p:nvSpPr>
        <p:spPr>
          <a:xfrm>
            <a:off x="609600" y="4851400"/>
            <a:ext cx="7848600" cy="52324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把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看作变量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对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积分，其积分结果是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的函数，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8" name="Text Box 12"/>
          <p:cNvSpPr txBox="1"/>
          <p:nvPr/>
        </p:nvSpPr>
        <p:spPr>
          <a:xfrm>
            <a:off x="609600" y="5484813"/>
            <a:ext cx="5867400" cy="519112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再对</a:t>
            </a:r>
            <a:r>
              <a:rPr lang="en-US" altLang="zh-CN" sz="2800" b="1" i="1" baseline="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计算在区间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上的定积分。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8" name="Text Box 18"/>
          <p:cNvSpPr txBox="1"/>
          <p:nvPr/>
        </p:nvSpPr>
        <p:spPr>
          <a:xfrm>
            <a:off x="290513" y="750888"/>
            <a:ext cx="8229600" cy="522287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积分区域</a:t>
            </a:r>
            <a:r>
              <a:rPr lang="en-US" altLang="zh-CN" sz="2800" b="1" i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X-</a:t>
            </a:r>
            <a:r>
              <a:rPr lang="zh-CN" altLang="en-US" sz="2800" b="1" baseline="0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型：</a:t>
            </a:r>
            <a:endParaRPr lang="zh-CN" altLang="en-US" sz="2800" b="1" baseline="0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9" name="Object 43"/>
          <p:cNvGraphicFramePr>
            <a:graphicFrameLocks noChangeAspect="1"/>
          </p:cNvGraphicFramePr>
          <p:nvPr/>
        </p:nvGraphicFramePr>
        <p:xfrm>
          <a:off x="3384550" y="488950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3746500" imgH="1079500" progId="Equation.DSMT4">
                  <p:embed/>
                </p:oleObj>
              </mc:Choice>
              <mc:Fallback>
                <p:oleObj name="" r:id="rId7" imgW="3746500" imgH="1079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488950"/>
                        <a:ext cx="37465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7" grpId="0"/>
      <p:bldP spid="9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6"/>
          <p:cNvSpPr txBox="1"/>
          <p:nvPr/>
        </p:nvSpPr>
        <p:spPr>
          <a:xfrm>
            <a:off x="684213" y="542925"/>
            <a:ext cx="5513387" cy="52387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类似地，当积分区域</a:t>
            </a:r>
            <a:r>
              <a:rPr lang="en-US" altLang="zh-CN" sz="2800" b="1" i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Y-</a:t>
            </a:r>
            <a:r>
              <a:rPr lang="zh-CN" altLang="en-US" sz="2800" b="1" baseline="0" dirty="0">
                <a:latin typeface="Times New Roman" panose="02020603050405020304" pitchFamily="18" charset="0"/>
                <a:ea typeface="黑体" panose="02010609060101010101" pitchFamily="49" charset="-122"/>
              </a:rPr>
              <a:t>型时</a:t>
            </a:r>
            <a:endParaRPr lang="zh-CN" altLang="en-US" sz="2800" b="1" baseline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60" name="Object 1024"/>
          <p:cNvGraphicFramePr>
            <a:graphicFrameLocks noChangeAspect="1"/>
          </p:cNvGraphicFramePr>
          <p:nvPr/>
        </p:nvGraphicFramePr>
        <p:xfrm>
          <a:off x="1447800" y="2814638"/>
          <a:ext cx="2460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184400" imgH="812800" progId="Equation.DSMT4">
                  <p:embed/>
                </p:oleObj>
              </mc:Choice>
              <mc:Fallback>
                <p:oleObj name="" r:id="rId1" imgW="2184400" imgH="812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814638"/>
                        <a:ext cx="24606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" name="Object 1025"/>
          <p:cNvGraphicFramePr>
            <a:graphicFrameLocks noChangeAspect="1"/>
          </p:cNvGraphicFramePr>
          <p:nvPr/>
        </p:nvGraphicFramePr>
        <p:xfrm>
          <a:off x="3908425" y="2720975"/>
          <a:ext cx="359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594100" imgH="825500" progId="Equation.DSMT4">
                  <p:embed/>
                </p:oleObj>
              </mc:Choice>
              <mc:Fallback>
                <p:oleObj name="" r:id="rId3" imgW="3594100" imgH="825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8425" y="2720975"/>
                        <a:ext cx="3594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3"/>
          <p:cNvGraphicFramePr>
            <a:graphicFrameLocks noChangeAspect="1"/>
          </p:cNvGraphicFramePr>
          <p:nvPr/>
        </p:nvGraphicFramePr>
        <p:xfrm>
          <a:off x="2698750" y="1339850"/>
          <a:ext cx="3746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3746500" imgH="1536700" progId="Equation.DSMT4">
                  <p:embed/>
                </p:oleObj>
              </mc:Choice>
              <mc:Fallback>
                <p:oleObj name="" r:id="rId5" imgW="3746500" imgH="1536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0" y="1339850"/>
                        <a:ext cx="37465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commondata" val="eyJoZGlkIjoiZmI2ZDI4MGRhZDQxMzRlMTNhYmNlODVhMjdlMWEyZmI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1697</Words>
  <Application>WPS 演示</Application>
  <PresentationFormat>全屏显示(4:3)</PresentationFormat>
  <Paragraphs>320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219</vt:i4>
      </vt:variant>
      <vt:variant>
        <vt:lpstr>幻灯片标题</vt:lpstr>
      </vt:variant>
      <vt:variant>
        <vt:i4>34</vt:i4>
      </vt:variant>
    </vt:vector>
  </HeadingPairs>
  <TitlesOfParts>
    <vt:vector size="266" baseType="lpstr">
      <vt:lpstr>Arial</vt:lpstr>
      <vt:lpstr>宋体</vt:lpstr>
      <vt:lpstr>Wingdings</vt:lpstr>
      <vt:lpstr>Times New Roman</vt:lpstr>
      <vt:lpstr>等线</vt:lpstr>
      <vt:lpstr>黑体</vt:lpstr>
      <vt:lpstr>MT Symbol</vt:lpstr>
      <vt:lpstr>Symbol</vt:lpstr>
      <vt:lpstr>微软雅黑</vt:lpstr>
      <vt:lpstr>Arial Unicode MS</vt:lpstr>
      <vt:lpstr>Calibri</vt:lpstr>
      <vt:lpstr>Soaring</vt:lpstr>
      <vt:lpstr>1_Soaring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Paint.Picture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137</cp:revision>
  <dcterms:created xsi:type="dcterms:W3CDTF">2001-04-01T11:16:57Z</dcterms:created>
  <dcterms:modified xsi:type="dcterms:W3CDTF">2024-01-06T13:22:40Z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73F858C79F9F40E1B2BC74F03E2F25BD_12</vt:lpwstr>
  </property>
</Properties>
</file>