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5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53.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61.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6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73.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74.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75.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78.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104.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107.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131.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2"/>
  </p:notesMasterIdLst>
  <p:handoutMasterIdLst>
    <p:handoutMasterId r:id="rId143"/>
  </p:handoutMasterIdLst>
  <p:sldIdLst>
    <p:sldId id="271" r:id="rId2"/>
    <p:sldId id="294" r:id="rId3"/>
    <p:sldId id="439" r:id="rId4"/>
    <p:sldId id="280" r:id="rId5"/>
    <p:sldId id="440" r:id="rId6"/>
    <p:sldId id="302" r:id="rId7"/>
    <p:sldId id="304" r:id="rId8"/>
    <p:sldId id="303" r:id="rId9"/>
    <p:sldId id="306" r:id="rId10"/>
    <p:sldId id="307" r:id="rId11"/>
    <p:sldId id="305" r:id="rId12"/>
    <p:sldId id="308" r:id="rId13"/>
    <p:sldId id="309" r:id="rId14"/>
    <p:sldId id="314" r:id="rId15"/>
    <p:sldId id="316" r:id="rId16"/>
    <p:sldId id="317" r:id="rId17"/>
    <p:sldId id="318" r:id="rId18"/>
    <p:sldId id="319" r:id="rId19"/>
    <p:sldId id="320" r:id="rId20"/>
    <p:sldId id="441" r:id="rId21"/>
    <p:sldId id="442" r:id="rId22"/>
    <p:sldId id="321" r:id="rId23"/>
    <p:sldId id="322" r:id="rId24"/>
    <p:sldId id="324" r:id="rId25"/>
    <p:sldId id="325" r:id="rId26"/>
    <p:sldId id="326" r:id="rId27"/>
    <p:sldId id="327" r:id="rId28"/>
    <p:sldId id="328" r:id="rId29"/>
    <p:sldId id="329" r:id="rId30"/>
    <p:sldId id="330" r:id="rId31"/>
    <p:sldId id="331" r:id="rId32"/>
    <p:sldId id="332" r:id="rId33"/>
    <p:sldId id="333" r:id="rId34"/>
    <p:sldId id="334" r:id="rId35"/>
    <p:sldId id="336" r:id="rId36"/>
    <p:sldId id="337" r:id="rId37"/>
    <p:sldId id="338" r:id="rId38"/>
    <p:sldId id="339" r:id="rId39"/>
    <p:sldId id="340" r:id="rId40"/>
    <p:sldId id="341" r:id="rId41"/>
    <p:sldId id="342" r:id="rId42"/>
    <p:sldId id="343" r:id="rId43"/>
    <p:sldId id="344" r:id="rId44"/>
    <p:sldId id="345" r:id="rId45"/>
    <p:sldId id="347" r:id="rId46"/>
    <p:sldId id="348" r:id="rId47"/>
    <p:sldId id="349" r:id="rId48"/>
    <p:sldId id="350" r:id="rId49"/>
    <p:sldId id="351" r:id="rId50"/>
    <p:sldId id="352" r:id="rId51"/>
    <p:sldId id="353" r:id="rId52"/>
    <p:sldId id="354" r:id="rId53"/>
    <p:sldId id="355" r:id="rId54"/>
    <p:sldId id="357" r:id="rId55"/>
    <p:sldId id="358" r:id="rId56"/>
    <p:sldId id="359" r:id="rId57"/>
    <p:sldId id="360" r:id="rId58"/>
    <p:sldId id="361" r:id="rId59"/>
    <p:sldId id="362" r:id="rId60"/>
    <p:sldId id="363" r:id="rId61"/>
    <p:sldId id="364" r:id="rId62"/>
    <p:sldId id="365" r:id="rId63"/>
    <p:sldId id="366" r:id="rId64"/>
    <p:sldId id="368" r:id="rId65"/>
    <p:sldId id="369" r:id="rId66"/>
    <p:sldId id="370" r:id="rId67"/>
    <p:sldId id="371" r:id="rId68"/>
    <p:sldId id="372" r:id="rId69"/>
    <p:sldId id="373" r:id="rId70"/>
    <p:sldId id="374" r:id="rId71"/>
    <p:sldId id="375" r:id="rId72"/>
    <p:sldId id="376" r:id="rId73"/>
    <p:sldId id="377" r:id="rId74"/>
    <p:sldId id="378" r:id="rId75"/>
    <p:sldId id="379" r:id="rId76"/>
    <p:sldId id="381" r:id="rId77"/>
    <p:sldId id="382" r:id="rId78"/>
    <p:sldId id="383" r:id="rId79"/>
    <p:sldId id="384" r:id="rId80"/>
    <p:sldId id="385" r:id="rId81"/>
    <p:sldId id="386" r:id="rId82"/>
    <p:sldId id="387" r:id="rId83"/>
    <p:sldId id="388" r:id="rId84"/>
    <p:sldId id="390" r:id="rId85"/>
    <p:sldId id="389" r:id="rId86"/>
    <p:sldId id="391" r:id="rId87"/>
    <p:sldId id="392" r:id="rId88"/>
    <p:sldId id="393" r:id="rId89"/>
    <p:sldId id="394" r:id="rId90"/>
    <p:sldId id="395" r:id="rId91"/>
    <p:sldId id="397" r:id="rId92"/>
    <p:sldId id="398" r:id="rId93"/>
    <p:sldId id="399" r:id="rId94"/>
    <p:sldId id="400" r:id="rId95"/>
    <p:sldId id="401" r:id="rId96"/>
    <p:sldId id="402" r:id="rId97"/>
    <p:sldId id="403" r:id="rId98"/>
    <p:sldId id="404" r:id="rId99"/>
    <p:sldId id="405" r:id="rId100"/>
    <p:sldId id="452" r:id="rId101"/>
    <p:sldId id="406" r:id="rId102"/>
    <p:sldId id="408" r:id="rId103"/>
    <p:sldId id="409" r:id="rId104"/>
    <p:sldId id="410" r:id="rId105"/>
    <p:sldId id="411" r:id="rId106"/>
    <p:sldId id="412" r:id="rId107"/>
    <p:sldId id="413" r:id="rId108"/>
    <p:sldId id="414" r:id="rId109"/>
    <p:sldId id="415" r:id="rId110"/>
    <p:sldId id="416" r:id="rId111"/>
    <p:sldId id="417" r:id="rId112"/>
    <p:sldId id="418" r:id="rId113"/>
    <p:sldId id="419" r:id="rId114"/>
    <p:sldId id="420" r:id="rId115"/>
    <p:sldId id="421" r:id="rId116"/>
    <p:sldId id="422" r:id="rId117"/>
    <p:sldId id="423" r:id="rId118"/>
    <p:sldId id="425" r:id="rId119"/>
    <p:sldId id="426" r:id="rId120"/>
    <p:sldId id="445" r:id="rId121"/>
    <p:sldId id="444" r:id="rId122"/>
    <p:sldId id="427" r:id="rId123"/>
    <p:sldId id="443" r:id="rId124"/>
    <p:sldId id="446" r:id="rId125"/>
    <p:sldId id="447" r:id="rId126"/>
    <p:sldId id="448" r:id="rId127"/>
    <p:sldId id="449" r:id="rId128"/>
    <p:sldId id="450" r:id="rId129"/>
    <p:sldId id="451" r:id="rId130"/>
    <p:sldId id="428" r:id="rId131"/>
    <p:sldId id="429" r:id="rId132"/>
    <p:sldId id="430" r:id="rId133"/>
    <p:sldId id="431" r:id="rId134"/>
    <p:sldId id="432" r:id="rId135"/>
    <p:sldId id="433" r:id="rId136"/>
    <p:sldId id="434" r:id="rId137"/>
    <p:sldId id="435" r:id="rId138"/>
    <p:sldId id="436" r:id="rId139"/>
    <p:sldId id="437" r:id="rId140"/>
    <p:sldId id="438" r:id="rId141"/>
  </p:sldIdLst>
  <p:sldSz cx="12192000" cy="6858000"/>
  <p:notesSz cx="6858000" cy="9144000"/>
  <p:custDataLst>
    <p:tags r:id="rId144"/>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p15:clr>
            <a:srgbClr val="A4A3A4"/>
          </p15:clr>
        </p15:guide>
        <p15:guide id="2" pos="7257">
          <p15:clr>
            <a:srgbClr val="A4A3A4"/>
          </p15:clr>
        </p15:guide>
        <p15:guide id="3" orient="horz" pos="421">
          <p15:clr>
            <a:srgbClr val="A4A3A4"/>
          </p15:clr>
        </p15:guide>
        <p15:guide id="4" orient="horz" pos="390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祖峰" initials="W"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F4"/>
    <a:srgbClr val="198B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5" autoAdjust="0"/>
    <p:restoredTop sz="86005" autoAdjust="0"/>
  </p:normalViewPr>
  <p:slideViewPr>
    <p:cSldViewPr snapToGrid="0">
      <p:cViewPr varScale="1">
        <p:scale>
          <a:sx n="129" d="100"/>
          <a:sy n="129" d="100"/>
        </p:scale>
        <p:origin x="84" y="378"/>
      </p:cViewPr>
      <p:guideLst>
        <p:guide pos="422"/>
        <p:guide pos="7257"/>
        <p:guide orient="horz" pos="421"/>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handoutMaster" Target="handoutMasters/handoutMaster1.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ags" Target="tags/tag1.xml"/><Relationship Id="rId90" Type="http://schemas.openxmlformats.org/officeDocument/2006/relationships/slide" Target="slides/slide89.xml"/></Relationships>
</file>

<file path=ppt/diagrams/_rels/data30.xml.rels><?xml version="1.0" encoding="UTF-8" standalone="yes"?>
<Relationships xmlns="http://schemas.openxmlformats.org/package/2006/relationships"><Relationship Id="rId1" Type="http://schemas.openxmlformats.org/officeDocument/2006/relationships/image" Target="../media/image17.png"/></Relationships>
</file>

<file path=ppt/diagrams/_rels/data8.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1#1">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1#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1#2">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4#2">
  <dgm:title val=""/>
  <dgm:desc val=""/>
  <dgm:catLst>
    <dgm:cat type="accent3" pri="11400"/>
  </dgm:catLst>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1#2">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1">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1#3">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1#4">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2#3">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3_1#3">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1#5">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3_3#1">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1#6">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1#7">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3_1#4">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3_1#5">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3_1#6">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1#8">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3_1#7">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3_1#8">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2_1#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1#9">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3_1#9">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1">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4#1">
  <dgm:title val=""/>
  <dgm:desc val=""/>
  <dgm:catLst>
    <dgm:cat type="accent3" pri="11400"/>
  </dgm:catLst>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7D42CD0-1C80-4928-A46A-52362FDAD05B}" type="doc">
      <dgm:prSet loTypeId="urn:microsoft.com/office/officeart/2005/8/layout/chevron2" loCatId="process" qsTypeId="urn:microsoft.com/office/officeart/2005/8/quickstyle/simple1#1" qsCatId="simple" csTypeId="urn:microsoft.com/office/officeart/2005/8/colors/colorful1#1" csCatId="colorful" phldr="1"/>
      <dgm:spPr/>
      <dgm:t>
        <a:bodyPr/>
        <a:lstStyle/>
        <a:p>
          <a:endParaRPr lang="zh-CN" altLang="en-US"/>
        </a:p>
      </dgm:t>
    </dgm:pt>
    <dgm:pt modelId="{D5053C55-F7FE-4816-9C7A-572562EBE1A2}">
      <dgm:prSet phldrT="[文本]"/>
      <dgm:spPr/>
      <dgm:t>
        <a:bodyPr/>
        <a:lstStyle/>
        <a:p>
          <a:r>
            <a:rPr lang="zh-CN" altLang="en-US" dirty="0" smtClean="0">
              <a:latin typeface="+mn-ea"/>
            </a:rPr>
            <a:t>审查</a:t>
          </a:r>
          <a:endParaRPr lang="zh-CN" altLang="en-US" dirty="0"/>
        </a:p>
      </dgm:t>
    </dgm:pt>
    <dgm:pt modelId="{4228EA53-9F0A-485D-98FF-FAE2569B7886}" type="parTrans" cxnId="{6F788289-459A-46A8-BA5C-876EB04A67BA}">
      <dgm:prSet/>
      <dgm:spPr/>
      <dgm:t>
        <a:bodyPr/>
        <a:lstStyle/>
        <a:p>
          <a:endParaRPr lang="zh-CN" altLang="en-US"/>
        </a:p>
      </dgm:t>
    </dgm:pt>
    <dgm:pt modelId="{E84ADA20-DD12-4F09-B90A-962EF1EE8968}" type="sibTrans" cxnId="{6F788289-459A-46A8-BA5C-876EB04A67BA}">
      <dgm:prSet/>
      <dgm:spPr/>
      <dgm:t>
        <a:bodyPr/>
        <a:lstStyle/>
        <a:p>
          <a:endParaRPr lang="zh-CN" altLang="en-US"/>
        </a:p>
      </dgm:t>
    </dgm:pt>
    <dgm:pt modelId="{3DEF5CBB-BB9C-4A97-A0AD-8D6FD3F722F8}">
      <dgm:prSet/>
      <dgm:spPr/>
      <dgm:t>
        <a:bodyPr/>
        <a:lstStyle/>
        <a:p>
          <a:r>
            <a:rPr lang="zh-CN" altLang="en-US" dirty="0" smtClean="0">
              <a:latin typeface="+mn-ea"/>
            </a:rPr>
            <a:t>评审既定标准是否得到遵守。如</a:t>
          </a:r>
          <a:r>
            <a:rPr lang="en-US" altLang="zh-CN" dirty="0" smtClean="0">
              <a:latin typeface="+mn-ea"/>
            </a:rPr>
            <a:t>IEEE</a:t>
          </a:r>
          <a:r>
            <a:rPr lang="zh-CN" altLang="en-US" dirty="0" smtClean="0">
              <a:latin typeface="+mn-ea"/>
            </a:rPr>
            <a:t>、</a:t>
          </a:r>
          <a:r>
            <a:rPr lang="en-US" altLang="zh-CN" dirty="0" smtClean="0">
              <a:latin typeface="+mn-ea"/>
            </a:rPr>
            <a:t>ISO</a:t>
          </a:r>
          <a:r>
            <a:rPr lang="zh-CN" altLang="en-US" dirty="0" smtClean="0">
              <a:latin typeface="+mn-ea"/>
            </a:rPr>
            <a:t>、</a:t>
          </a:r>
          <a:r>
            <a:rPr lang="en-US" altLang="zh-CN" dirty="0" smtClean="0">
              <a:latin typeface="+mn-ea"/>
            </a:rPr>
            <a:t>GB/T</a:t>
          </a:r>
          <a:r>
            <a:rPr lang="zh-CN" altLang="en-US" dirty="0" smtClean="0">
              <a:latin typeface="+mn-ea"/>
            </a:rPr>
            <a:t>等</a:t>
          </a:r>
        </a:p>
      </dgm:t>
    </dgm:pt>
    <dgm:pt modelId="{694ADAF3-FD64-4662-AB0E-7147CDEDC99E}" type="parTrans" cxnId="{76167F12-A760-40F6-908D-6C60F6A1EB73}">
      <dgm:prSet/>
      <dgm:spPr/>
      <dgm:t>
        <a:bodyPr/>
        <a:lstStyle/>
        <a:p>
          <a:endParaRPr lang="zh-CN" altLang="en-US"/>
        </a:p>
      </dgm:t>
    </dgm:pt>
    <dgm:pt modelId="{ACC297EB-4241-4022-9E86-0EF399C171D1}" type="sibTrans" cxnId="{76167F12-A760-40F6-908D-6C60F6A1EB73}">
      <dgm:prSet/>
      <dgm:spPr/>
      <dgm:t>
        <a:bodyPr/>
        <a:lstStyle/>
        <a:p>
          <a:endParaRPr lang="zh-CN" altLang="en-US"/>
        </a:p>
      </dgm:t>
    </dgm:pt>
    <dgm:pt modelId="{166DC780-AE9B-4187-AA26-75BFB2B7A5E2}">
      <dgm:prSet/>
      <dgm:spPr/>
      <dgm:t>
        <a:bodyPr/>
        <a:lstStyle/>
        <a:p>
          <a:r>
            <a:rPr lang="zh-CN" altLang="en-US" smtClean="0">
              <a:latin typeface="+mn-ea"/>
            </a:rPr>
            <a:t>监督</a:t>
          </a:r>
          <a:endParaRPr lang="zh-CN" altLang="en-US" dirty="0" smtClean="0">
            <a:latin typeface="+mn-ea"/>
          </a:endParaRPr>
        </a:p>
      </dgm:t>
    </dgm:pt>
    <dgm:pt modelId="{55D87D05-B58B-4AC2-AAE0-833DCA1A3846}" type="parTrans" cxnId="{398C17E9-7CE3-4B91-869E-E5E82D37D960}">
      <dgm:prSet/>
      <dgm:spPr/>
      <dgm:t>
        <a:bodyPr/>
        <a:lstStyle/>
        <a:p>
          <a:endParaRPr lang="zh-CN" altLang="en-US"/>
        </a:p>
      </dgm:t>
    </dgm:pt>
    <dgm:pt modelId="{E3D50EFF-6905-45DF-8C1A-C48804EB5222}" type="sibTrans" cxnId="{398C17E9-7CE3-4B91-869E-E5E82D37D960}">
      <dgm:prSet/>
      <dgm:spPr/>
      <dgm:t>
        <a:bodyPr/>
        <a:lstStyle/>
        <a:p>
          <a:endParaRPr lang="zh-CN" altLang="en-US"/>
        </a:p>
      </dgm:t>
    </dgm:pt>
    <dgm:pt modelId="{2D5BCAF7-DC1A-42E2-B9C5-E3DA56DEF41C}">
      <dgm:prSet/>
      <dgm:spPr/>
      <dgm:t>
        <a:bodyPr/>
        <a:lstStyle/>
        <a:p>
          <a:r>
            <a:rPr lang="zh-CN" altLang="en-US" dirty="0" smtClean="0">
              <a:latin typeface="+mn-ea"/>
            </a:rPr>
            <a:t>对比文档中描述的执行和实际操作步骤，确保执行过程采取适当步骤和操作方式</a:t>
          </a:r>
        </a:p>
      </dgm:t>
    </dgm:pt>
    <dgm:pt modelId="{709C08A3-1519-4E33-9E09-3A452DF1A9E2}" type="parTrans" cxnId="{E3E5F425-4AA3-4263-A2E3-3C0EA65E3592}">
      <dgm:prSet/>
      <dgm:spPr/>
      <dgm:t>
        <a:bodyPr/>
        <a:lstStyle/>
        <a:p>
          <a:endParaRPr lang="zh-CN" altLang="en-US"/>
        </a:p>
      </dgm:t>
    </dgm:pt>
    <dgm:pt modelId="{8B4ADC07-226F-4FAF-A91A-37211377DAD1}" type="sibTrans" cxnId="{E3E5F425-4AA3-4263-A2E3-3C0EA65E3592}">
      <dgm:prSet/>
      <dgm:spPr/>
      <dgm:t>
        <a:bodyPr/>
        <a:lstStyle/>
        <a:p>
          <a:endParaRPr lang="zh-CN" altLang="en-US"/>
        </a:p>
      </dgm:t>
    </dgm:pt>
    <dgm:pt modelId="{93C6AF6F-5A9B-4459-A74D-34DC8DC2ECE6}">
      <dgm:prSet/>
      <dgm:spPr/>
      <dgm:t>
        <a:bodyPr/>
        <a:lstStyle/>
        <a:p>
          <a:r>
            <a:rPr lang="zh-CN" altLang="en-US" smtClean="0">
              <a:latin typeface="+mn-ea"/>
            </a:rPr>
            <a:t>审计</a:t>
          </a:r>
          <a:endParaRPr lang="zh-CN" altLang="en-US" dirty="0" smtClean="0">
            <a:latin typeface="+mn-ea"/>
          </a:endParaRPr>
        </a:p>
      </dgm:t>
    </dgm:pt>
    <dgm:pt modelId="{DB82554C-72C4-4455-ABDB-595A45F1B715}" type="parTrans" cxnId="{E3CF9956-E2D9-47AD-B168-29D926A7888F}">
      <dgm:prSet/>
      <dgm:spPr/>
      <dgm:t>
        <a:bodyPr/>
        <a:lstStyle/>
        <a:p>
          <a:endParaRPr lang="zh-CN" altLang="en-US"/>
        </a:p>
      </dgm:t>
    </dgm:pt>
    <dgm:pt modelId="{111C97B9-0B95-4ADD-8FC7-23C1267D550D}" type="sibTrans" cxnId="{E3CF9956-E2D9-47AD-B168-29D926A7888F}">
      <dgm:prSet/>
      <dgm:spPr/>
      <dgm:t>
        <a:bodyPr/>
        <a:lstStyle/>
        <a:p>
          <a:endParaRPr lang="zh-CN" altLang="en-US"/>
        </a:p>
      </dgm:t>
    </dgm:pt>
    <dgm:pt modelId="{B6B20D0D-B539-4BBE-9C75-BF67846D362F}">
      <dgm:prSet/>
      <dgm:spPr/>
      <dgm:t>
        <a:bodyPr/>
        <a:lstStyle/>
        <a:p>
          <a:r>
            <a:rPr lang="zh-CN" altLang="en-US" dirty="0" smtClean="0">
              <a:latin typeface="+mn-ea"/>
            </a:rPr>
            <a:t>确保开发过程使用了恰当的质量控制措施，以符合相应的标准或过程。</a:t>
          </a:r>
          <a:endParaRPr lang="zh-CN" altLang="en-US" dirty="0">
            <a:latin typeface="+mn-ea"/>
          </a:endParaRPr>
        </a:p>
      </dgm:t>
    </dgm:pt>
    <dgm:pt modelId="{D7500FEE-A333-4524-862F-792DA4C499F3}" type="parTrans" cxnId="{F956022C-34A0-408C-830A-53939B2603F4}">
      <dgm:prSet/>
      <dgm:spPr/>
      <dgm:t>
        <a:bodyPr/>
        <a:lstStyle/>
        <a:p>
          <a:endParaRPr lang="zh-CN" altLang="en-US"/>
        </a:p>
      </dgm:t>
    </dgm:pt>
    <dgm:pt modelId="{058F90C8-775A-4240-87B5-0D46C27963A0}" type="sibTrans" cxnId="{F956022C-34A0-408C-830A-53939B2603F4}">
      <dgm:prSet/>
      <dgm:spPr/>
      <dgm:t>
        <a:bodyPr/>
        <a:lstStyle/>
        <a:p>
          <a:endParaRPr lang="zh-CN" altLang="en-US"/>
        </a:p>
      </dgm:t>
    </dgm:pt>
    <dgm:pt modelId="{AB396B78-2E61-44CD-89FD-14A6905CD3F9}" type="pres">
      <dgm:prSet presAssocID="{87D42CD0-1C80-4928-A46A-52362FDAD05B}" presName="linearFlow" presStyleCnt="0">
        <dgm:presLayoutVars>
          <dgm:dir/>
          <dgm:animLvl val="lvl"/>
          <dgm:resizeHandles val="exact"/>
        </dgm:presLayoutVars>
      </dgm:prSet>
      <dgm:spPr/>
      <dgm:t>
        <a:bodyPr/>
        <a:lstStyle/>
        <a:p>
          <a:endParaRPr lang="zh-CN" altLang="en-US"/>
        </a:p>
      </dgm:t>
    </dgm:pt>
    <dgm:pt modelId="{90C723E4-3E3F-4059-ABB7-35E1195C3418}" type="pres">
      <dgm:prSet presAssocID="{D5053C55-F7FE-4816-9C7A-572562EBE1A2}" presName="composite" presStyleCnt="0"/>
      <dgm:spPr/>
    </dgm:pt>
    <dgm:pt modelId="{5C915A9B-6250-4A56-A499-EABE333D8BD8}" type="pres">
      <dgm:prSet presAssocID="{D5053C55-F7FE-4816-9C7A-572562EBE1A2}" presName="parentText" presStyleLbl="alignNode1" presStyleIdx="0" presStyleCnt="3">
        <dgm:presLayoutVars>
          <dgm:chMax val="1"/>
          <dgm:bulletEnabled val="1"/>
        </dgm:presLayoutVars>
      </dgm:prSet>
      <dgm:spPr/>
      <dgm:t>
        <a:bodyPr/>
        <a:lstStyle/>
        <a:p>
          <a:endParaRPr lang="zh-CN" altLang="en-US"/>
        </a:p>
      </dgm:t>
    </dgm:pt>
    <dgm:pt modelId="{B4890A24-10A9-4CF9-B9C9-C2ED8D44B603}" type="pres">
      <dgm:prSet presAssocID="{D5053C55-F7FE-4816-9C7A-572562EBE1A2}" presName="descendantText" presStyleLbl="alignAcc1" presStyleIdx="0" presStyleCnt="3">
        <dgm:presLayoutVars>
          <dgm:bulletEnabled val="1"/>
        </dgm:presLayoutVars>
      </dgm:prSet>
      <dgm:spPr/>
      <dgm:t>
        <a:bodyPr/>
        <a:lstStyle/>
        <a:p>
          <a:endParaRPr lang="zh-CN" altLang="en-US"/>
        </a:p>
      </dgm:t>
    </dgm:pt>
    <dgm:pt modelId="{FF0634C6-8CDD-4806-927B-3C87A95CA927}" type="pres">
      <dgm:prSet presAssocID="{E84ADA20-DD12-4F09-B90A-962EF1EE8968}" presName="sp" presStyleCnt="0"/>
      <dgm:spPr/>
    </dgm:pt>
    <dgm:pt modelId="{8C618DBC-7C2B-45A2-92BE-E1DF53CB6D41}" type="pres">
      <dgm:prSet presAssocID="{166DC780-AE9B-4187-AA26-75BFB2B7A5E2}" presName="composite" presStyleCnt="0"/>
      <dgm:spPr/>
    </dgm:pt>
    <dgm:pt modelId="{D421052E-83D6-46F3-8DCA-65275FEF1DEA}" type="pres">
      <dgm:prSet presAssocID="{166DC780-AE9B-4187-AA26-75BFB2B7A5E2}" presName="parentText" presStyleLbl="alignNode1" presStyleIdx="1" presStyleCnt="3">
        <dgm:presLayoutVars>
          <dgm:chMax val="1"/>
          <dgm:bulletEnabled val="1"/>
        </dgm:presLayoutVars>
      </dgm:prSet>
      <dgm:spPr/>
      <dgm:t>
        <a:bodyPr/>
        <a:lstStyle/>
        <a:p>
          <a:endParaRPr lang="zh-CN" altLang="en-US"/>
        </a:p>
      </dgm:t>
    </dgm:pt>
    <dgm:pt modelId="{B6A40050-FB94-4953-8E03-E835D22F8675}" type="pres">
      <dgm:prSet presAssocID="{166DC780-AE9B-4187-AA26-75BFB2B7A5E2}" presName="descendantText" presStyleLbl="alignAcc1" presStyleIdx="1" presStyleCnt="3">
        <dgm:presLayoutVars>
          <dgm:bulletEnabled val="1"/>
        </dgm:presLayoutVars>
      </dgm:prSet>
      <dgm:spPr/>
      <dgm:t>
        <a:bodyPr/>
        <a:lstStyle/>
        <a:p>
          <a:endParaRPr lang="zh-CN" altLang="en-US"/>
        </a:p>
      </dgm:t>
    </dgm:pt>
    <dgm:pt modelId="{D50AE831-B8DF-41E7-86AA-A7AECDEFFE16}" type="pres">
      <dgm:prSet presAssocID="{E3D50EFF-6905-45DF-8C1A-C48804EB5222}" presName="sp" presStyleCnt="0"/>
      <dgm:spPr/>
    </dgm:pt>
    <dgm:pt modelId="{ACB02C1A-D950-4F34-9DFA-614C52989296}" type="pres">
      <dgm:prSet presAssocID="{93C6AF6F-5A9B-4459-A74D-34DC8DC2ECE6}" presName="composite" presStyleCnt="0"/>
      <dgm:spPr/>
    </dgm:pt>
    <dgm:pt modelId="{031A27A2-AEDC-47A9-8010-D8630F44F362}" type="pres">
      <dgm:prSet presAssocID="{93C6AF6F-5A9B-4459-A74D-34DC8DC2ECE6}" presName="parentText" presStyleLbl="alignNode1" presStyleIdx="2" presStyleCnt="3">
        <dgm:presLayoutVars>
          <dgm:chMax val="1"/>
          <dgm:bulletEnabled val="1"/>
        </dgm:presLayoutVars>
      </dgm:prSet>
      <dgm:spPr/>
      <dgm:t>
        <a:bodyPr/>
        <a:lstStyle/>
        <a:p>
          <a:endParaRPr lang="zh-CN" altLang="en-US"/>
        </a:p>
      </dgm:t>
    </dgm:pt>
    <dgm:pt modelId="{75177D83-30BB-43E1-AC28-AF9AC6BA7875}" type="pres">
      <dgm:prSet presAssocID="{93C6AF6F-5A9B-4459-A74D-34DC8DC2ECE6}" presName="descendantText" presStyleLbl="alignAcc1" presStyleIdx="2" presStyleCnt="3">
        <dgm:presLayoutVars>
          <dgm:bulletEnabled val="1"/>
        </dgm:presLayoutVars>
      </dgm:prSet>
      <dgm:spPr/>
      <dgm:t>
        <a:bodyPr/>
        <a:lstStyle/>
        <a:p>
          <a:endParaRPr lang="zh-CN" altLang="en-US"/>
        </a:p>
      </dgm:t>
    </dgm:pt>
  </dgm:ptLst>
  <dgm:cxnLst>
    <dgm:cxn modelId="{B0025F58-7470-4839-8875-0E6BBCC1FC0C}" type="presOf" srcId="{3DEF5CBB-BB9C-4A97-A0AD-8D6FD3F722F8}" destId="{B4890A24-10A9-4CF9-B9C9-C2ED8D44B603}" srcOrd="0" destOrd="0" presId="urn:microsoft.com/office/officeart/2005/8/layout/chevron2"/>
    <dgm:cxn modelId="{297E14E1-9B33-4DE1-8C37-2A0620117618}" type="presOf" srcId="{93C6AF6F-5A9B-4459-A74D-34DC8DC2ECE6}" destId="{031A27A2-AEDC-47A9-8010-D8630F44F362}" srcOrd="0" destOrd="0" presId="urn:microsoft.com/office/officeart/2005/8/layout/chevron2"/>
    <dgm:cxn modelId="{DBC04C54-71D3-44F9-A65D-D2230C67492D}" type="presOf" srcId="{B6B20D0D-B539-4BBE-9C75-BF67846D362F}" destId="{75177D83-30BB-43E1-AC28-AF9AC6BA7875}" srcOrd="0" destOrd="0" presId="urn:microsoft.com/office/officeart/2005/8/layout/chevron2"/>
    <dgm:cxn modelId="{E3E5F425-4AA3-4263-A2E3-3C0EA65E3592}" srcId="{166DC780-AE9B-4187-AA26-75BFB2B7A5E2}" destId="{2D5BCAF7-DC1A-42E2-B9C5-E3DA56DEF41C}" srcOrd="0" destOrd="0" parTransId="{709C08A3-1519-4E33-9E09-3A452DF1A9E2}" sibTransId="{8B4ADC07-226F-4FAF-A91A-37211377DAD1}"/>
    <dgm:cxn modelId="{F956022C-34A0-408C-830A-53939B2603F4}" srcId="{93C6AF6F-5A9B-4459-A74D-34DC8DC2ECE6}" destId="{B6B20D0D-B539-4BBE-9C75-BF67846D362F}" srcOrd="0" destOrd="0" parTransId="{D7500FEE-A333-4524-862F-792DA4C499F3}" sibTransId="{058F90C8-775A-4240-87B5-0D46C27963A0}"/>
    <dgm:cxn modelId="{76167F12-A760-40F6-908D-6C60F6A1EB73}" srcId="{D5053C55-F7FE-4816-9C7A-572562EBE1A2}" destId="{3DEF5CBB-BB9C-4A97-A0AD-8D6FD3F722F8}" srcOrd="0" destOrd="0" parTransId="{694ADAF3-FD64-4662-AB0E-7147CDEDC99E}" sibTransId="{ACC297EB-4241-4022-9E86-0EF399C171D1}"/>
    <dgm:cxn modelId="{6F788289-459A-46A8-BA5C-876EB04A67BA}" srcId="{87D42CD0-1C80-4928-A46A-52362FDAD05B}" destId="{D5053C55-F7FE-4816-9C7A-572562EBE1A2}" srcOrd="0" destOrd="0" parTransId="{4228EA53-9F0A-485D-98FF-FAE2569B7886}" sibTransId="{E84ADA20-DD12-4F09-B90A-962EF1EE8968}"/>
    <dgm:cxn modelId="{5169B0DE-D747-4634-9EE4-D826F3DB69E7}" type="presOf" srcId="{D5053C55-F7FE-4816-9C7A-572562EBE1A2}" destId="{5C915A9B-6250-4A56-A499-EABE333D8BD8}" srcOrd="0" destOrd="0" presId="urn:microsoft.com/office/officeart/2005/8/layout/chevron2"/>
    <dgm:cxn modelId="{E4588A3A-8AF9-4484-8621-76017A74AA60}" type="presOf" srcId="{166DC780-AE9B-4187-AA26-75BFB2B7A5E2}" destId="{D421052E-83D6-46F3-8DCA-65275FEF1DEA}" srcOrd="0" destOrd="0" presId="urn:microsoft.com/office/officeart/2005/8/layout/chevron2"/>
    <dgm:cxn modelId="{5557F375-1A49-47E5-99EB-9A652913C22D}" type="presOf" srcId="{87D42CD0-1C80-4928-A46A-52362FDAD05B}" destId="{AB396B78-2E61-44CD-89FD-14A6905CD3F9}" srcOrd="0" destOrd="0" presId="urn:microsoft.com/office/officeart/2005/8/layout/chevron2"/>
    <dgm:cxn modelId="{398C17E9-7CE3-4B91-869E-E5E82D37D960}" srcId="{87D42CD0-1C80-4928-A46A-52362FDAD05B}" destId="{166DC780-AE9B-4187-AA26-75BFB2B7A5E2}" srcOrd="1" destOrd="0" parTransId="{55D87D05-B58B-4AC2-AAE0-833DCA1A3846}" sibTransId="{E3D50EFF-6905-45DF-8C1A-C48804EB5222}"/>
    <dgm:cxn modelId="{76E5AB11-8A42-4999-A477-C69BF0042160}" type="presOf" srcId="{2D5BCAF7-DC1A-42E2-B9C5-E3DA56DEF41C}" destId="{B6A40050-FB94-4953-8E03-E835D22F8675}" srcOrd="0" destOrd="0" presId="urn:microsoft.com/office/officeart/2005/8/layout/chevron2"/>
    <dgm:cxn modelId="{E3CF9956-E2D9-47AD-B168-29D926A7888F}" srcId="{87D42CD0-1C80-4928-A46A-52362FDAD05B}" destId="{93C6AF6F-5A9B-4459-A74D-34DC8DC2ECE6}" srcOrd="2" destOrd="0" parTransId="{DB82554C-72C4-4455-ABDB-595A45F1B715}" sibTransId="{111C97B9-0B95-4ADD-8FC7-23C1267D550D}"/>
    <dgm:cxn modelId="{F5CB4892-669C-44F5-8025-CAA0C8A3458F}" type="presParOf" srcId="{AB396B78-2E61-44CD-89FD-14A6905CD3F9}" destId="{90C723E4-3E3F-4059-ABB7-35E1195C3418}" srcOrd="0" destOrd="0" presId="urn:microsoft.com/office/officeart/2005/8/layout/chevron2"/>
    <dgm:cxn modelId="{883C07D4-4887-401D-8928-445E1478A622}" type="presParOf" srcId="{90C723E4-3E3F-4059-ABB7-35E1195C3418}" destId="{5C915A9B-6250-4A56-A499-EABE333D8BD8}" srcOrd="0" destOrd="0" presId="urn:microsoft.com/office/officeart/2005/8/layout/chevron2"/>
    <dgm:cxn modelId="{26F2742F-04A5-4B6A-8F11-3D09B1853EA7}" type="presParOf" srcId="{90C723E4-3E3F-4059-ABB7-35E1195C3418}" destId="{B4890A24-10A9-4CF9-B9C9-C2ED8D44B603}" srcOrd="1" destOrd="0" presId="urn:microsoft.com/office/officeart/2005/8/layout/chevron2"/>
    <dgm:cxn modelId="{BD6F2DEC-614A-4EC8-887F-0EDF6B77C9BE}" type="presParOf" srcId="{AB396B78-2E61-44CD-89FD-14A6905CD3F9}" destId="{FF0634C6-8CDD-4806-927B-3C87A95CA927}" srcOrd="1" destOrd="0" presId="urn:microsoft.com/office/officeart/2005/8/layout/chevron2"/>
    <dgm:cxn modelId="{401212A1-060B-45AC-802A-DE4ABADD7A6F}" type="presParOf" srcId="{AB396B78-2E61-44CD-89FD-14A6905CD3F9}" destId="{8C618DBC-7C2B-45A2-92BE-E1DF53CB6D41}" srcOrd="2" destOrd="0" presId="urn:microsoft.com/office/officeart/2005/8/layout/chevron2"/>
    <dgm:cxn modelId="{9E2C0340-CD1A-4DAB-A484-6D17C93AE064}" type="presParOf" srcId="{8C618DBC-7C2B-45A2-92BE-E1DF53CB6D41}" destId="{D421052E-83D6-46F3-8DCA-65275FEF1DEA}" srcOrd="0" destOrd="0" presId="urn:microsoft.com/office/officeart/2005/8/layout/chevron2"/>
    <dgm:cxn modelId="{8D3B9115-96DD-48EE-8E07-B814BE4486DA}" type="presParOf" srcId="{8C618DBC-7C2B-45A2-92BE-E1DF53CB6D41}" destId="{B6A40050-FB94-4953-8E03-E835D22F8675}" srcOrd="1" destOrd="0" presId="urn:microsoft.com/office/officeart/2005/8/layout/chevron2"/>
    <dgm:cxn modelId="{1BC11738-E45E-4B76-965D-5B56BD88ED3B}" type="presParOf" srcId="{AB396B78-2E61-44CD-89FD-14A6905CD3F9}" destId="{D50AE831-B8DF-41E7-86AA-A7AECDEFFE16}" srcOrd="3" destOrd="0" presId="urn:microsoft.com/office/officeart/2005/8/layout/chevron2"/>
    <dgm:cxn modelId="{1D925536-E127-4F45-BF14-63339730D232}" type="presParOf" srcId="{AB396B78-2E61-44CD-89FD-14A6905CD3F9}" destId="{ACB02C1A-D950-4F34-9DFA-614C52989296}" srcOrd="4" destOrd="0" presId="urn:microsoft.com/office/officeart/2005/8/layout/chevron2"/>
    <dgm:cxn modelId="{547AE196-D2E9-4395-A428-52A8913F3279}" type="presParOf" srcId="{ACB02C1A-D950-4F34-9DFA-614C52989296}" destId="{031A27A2-AEDC-47A9-8010-D8630F44F362}" srcOrd="0" destOrd="0" presId="urn:microsoft.com/office/officeart/2005/8/layout/chevron2"/>
    <dgm:cxn modelId="{006B9F20-62E0-4432-B39C-EC0EDFF742A9}" type="presParOf" srcId="{ACB02C1A-D950-4F34-9DFA-614C52989296}" destId="{75177D83-30BB-43E1-AC28-AF9AC6BA787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EE3D356-400E-4E6D-AACE-94A491F76D13}" type="doc">
      <dgm:prSet loTypeId="urn:microsoft.com/office/officeart/2008/layout/LinedList" loCatId="list" qsTypeId="urn:microsoft.com/office/officeart/2005/8/quickstyle/simple1#8" qsCatId="simple" csTypeId="urn:microsoft.com/office/officeart/2005/8/colors/accent1_2#4" csCatId="accent1" phldr="1"/>
      <dgm:spPr/>
      <dgm:t>
        <a:bodyPr/>
        <a:lstStyle/>
        <a:p>
          <a:endParaRPr lang="zh-CN" altLang="en-US"/>
        </a:p>
      </dgm:t>
    </dgm:pt>
    <dgm:pt modelId="{928825F2-CACA-40B1-AE84-5895E1C01C87}">
      <dgm:prSet phldrT="[文本]" custT="1"/>
      <dgm:spPr/>
      <dgm:t>
        <a:bodyPr/>
        <a:lstStyle/>
        <a:p>
          <a:r>
            <a:rPr lang="zh-CN" altLang="en-US" sz="2400" dirty="0" smtClean="0">
              <a:solidFill>
                <a:srgbClr val="C00000"/>
              </a:solidFill>
            </a:rPr>
            <a:t>局部数据</a:t>
          </a:r>
          <a:endParaRPr lang="en-US" altLang="zh-CN" sz="2400" dirty="0" smtClean="0">
            <a:solidFill>
              <a:srgbClr val="C00000"/>
            </a:solidFill>
          </a:endParaRPr>
        </a:p>
        <a:p>
          <a:r>
            <a:rPr lang="zh-CN" altLang="en-US" sz="2400" dirty="0" smtClean="0">
              <a:solidFill>
                <a:srgbClr val="C00000"/>
              </a:solidFill>
            </a:rPr>
            <a:t>结构测试</a:t>
          </a:r>
          <a:endParaRPr lang="zh-CN" altLang="en-US" sz="2400" dirty="0"/>
        </a:p>
      </dgm:t>
    </dgm:pt>
    <dgm:pt modelId="{163771A8-6166-451F-AB01-2E37DEEC23F7}" type="parTrans" cxnId="{CF8B9BE1-69AD-469B-BEFD-A4753B48E02B}">
      <dgm:prSet/>
      <dgm:spPr/>
      <dgm:t>
        <a:bodyPr/>
        <a:lstStyle/>
        <a:p>
          <a:endParaRPr lang="zh-CN" altLang="en-US"/>
        </a:p>
      </dgm:t>
    </dgm:pt>
    <dgm:pt modelId="{18C5D1DE-585C-4792-A920-54B86240DD55}" type="sibTrans" cxnId="{CF8B9BE1-69AD-469B-BEFD-A4753B48E02B}">
      <dgm:prSet/>
      <dgm:spPr/>
      <dgm:t>
        <a:bodyPr/>
        <a:lstStyle/>
        <a:p>
          <a:endParaRPr lang="zh-CN" altLang="en-US"/>
        </a:p>
      </dgm:t>
    </dgm:pt>
    <dgm:pt modelId="{51CFF0BC-683E-4299-B8EB-DC6F416E9314}">
      <dgm:prSet phldrT="[文本]" custT="1"/>
      <dgm:spPr/>
      <dgm:t>
        <a:bodyPr/>
        <a:lstStyle/>
        <a:p>
          <a:r>
            <a:rPr lang="zh-CN" altLang="en-US" sz="2000" b="1" dirty="0" smtClean="0">
              <a:solidFill>
                <a:schemeClr val="tx1"/>
              </a:solidFill>
            </a:rPr>
            <a:t>不正确或不一致的数据类型说明</a:t>
          </a:r>
          <a:endParaRPr lang="zh-CN" altLang="en-US" sz="2000" dirty="0"/>
        </a:p>
      </dgm:t>
    </dgm:pt>
    <dgm:pt modelId="{6F431F17-BADF-4EEE-BA38-FD122D384618}" type="parTrans" cxnId="{CB85DB2D-CD2E-4D8A-9C90-8D8F8A8AA746}">
      <dgm:prSet/>
      <dgm:spPr/>
      <dgm:t>
        <a:bodyPr/>
        <a:lstStyle/>
        <a:p>
          <a:endParaRPr lang="zh-CN" altLang="en-US"/>
        </a:p>
      </dgm:t>
    </dgm:pt>
    <dgm:pt modelId="{152206B8-FA6F-49C9-AE69-720D414A6412}" type="sibTrans" cxnId="{CB85DB2D-CD2E-4D8A-9C90-8D8F8A8AA746}">
      <dgm:prSet/>
      <dgm:spPr/>
      <dgm:t>
        <a:bodyPr/>
        <a:lstStyle/>
        <a:p>
          <a:endParaRPr lang="zh-CN" altLang="en-US"/>
        </a:p>
      </dgm:t>
    </dgm:pt>
    <dgm:pt modelId="{529A909B-02FD-450B-A140-7A861296DA85}">
      <dgm:prSet custT="1"/>
      <dgm:spPr/>
      <dgm:t>
        <a:bodyPr/>
        <a:lstStyle/>
        <a:p>
          <a:r>
            <a:rPr lang="zh-CN" altLang="en-US" sz="2000" b="1" dirty="0" smtClean="0">
              <a:solidFill>
                <a:schemeClr val="tx1"/>
              </a:solidFill>
            </a:rPr>
            <a:t>使用尚未赋值或尚未初始化的变量</a:t>
          </a:r>
          <a:endParaRPr lang="zh-CN" altLang="en-US" sz="2000" dirty="0"/>
        </a:p>
      </dgm:t>
    </dgm:pt>
    <dgm:pt modelId="{6DB2E4D8-8D52-477D-B198-40DDF0FFDF20}" type="parTrans" cxnId="{15287933-DB21-40F4-8DF1-1BFE5866C474}">
      <dgm:prSet/>
      <dgm:spPr/>
      <dgm:t>
        <a:bodyPr/>
        <a:lstStyle/>
        <a:p>
          <a:endParaRPr lang="zh-CN" altLang="en-US"/>
        </a:p>
      </dgm:t>
    </dgm:pt>
    <dgm:pt modelId="{31E93F15-F3A9-47E1-83EE-53B2E63E8F9B}" type="sibTrans" cxnId="{15287933-DB21-40F4-8DF1-1BFE5866C474}">
      <dgm:prSet/>
      <dgm:spPr/>
      <dgm:t>
        <a:bodyPr/>
        <a:lstStyle/>
        <a:p>
          <a:endParaRPr lang="zh-CN" altLang="en-US"/>
        </a:p>
      </dgm:t>
    </dgm:pt>
    <dgm:pt modelId="{FB6B19C0-A6C8-4D47-BC62-13CCC9381F4B}">
      <dgm:prSet custT="1"/>
      <dgm:spPr/>
      <dgm:t>
        <a:bodyPr/>
        <a:lstStyle/>
        <a:p>
          <a:r>
            <a:rPr lang="zh-CN" altLang="en-US" sz="2000" b="1" dirty="0" smtClean="0">
              <a:solidFill>
                <a:schemeClr val="tx1"/>
              </a:solidFill>
            </a:rPr>
            <a:t>错误的初始值或错误的缺省值</a:t>
          </a:r>
          <a:endParaRPr lang="zh-CN" altLang="en-US" sz="2000" dirty="0"/>
        </a:p>
      </dgm:t>
    </dgm:pt>
    <dgm:pt modelId="{7C668B50-8B0D-4276-91C5-9DBB63201BD4}" type="parTrans" cxnId="{FCF55BBD-426D-4DD4-AB17-3465B32D01FC}">
      <dgm:prSet/>
      <dgm:spPr/>
      <dgm:t>
        <a:bodyPr/>
        <a:lstStyle/>
        <a:p>
          <a:endParaRPr lang="zh-CN" altLang="en-US"/>
        </a:p>
      </dgm:t>
    </dgm:pt>
    <dgm:pt modelId="{1B7B3866-0B05-41BA-94A3-47B4F52DAE38}" type="sibTrans" cxnId="{FCF55BBD-426D-4DD4-AB17-3465B32D01FC}">
      <dgm:prSet/>
      <dgm:spPr/>
      <dgm:t>
        <a:bodyPr/>
        <a:lstStyle/>
        <a:p>
          <a:endParaRPr lang="zh-CN" altLang="en-US"/>
        </a:p>
      </dgm:t>
    </dgm:pt>
    <dgm:pt modelId="{733B6365-6093-477F-A910-67264A15FCFC}">
      <dgm:prSet custT="1"/>
      <dgm:spPr/>
      <dgm:t>
        <a:bodyPr/>
        <a:lstStyle/>
        <a:p>
          <a:r>
            <a:rPr lang="zh-CN" altLang="en-US" sz="2000" b="1" dirty="0" smtClean="0">
              <a:solidFill>
                <a:schemeClr val="tx1"/>
              </a:solidFill>
            </a:rPr>
            <a:t>变量名拼写错或书写错误</a:t>
          </a:r>
          <a:endParaRPr lang="zh-CN" altLang="en-US" sz="2000" dirty="0"/>
        </a:p>
      </dgm:t>
    </dgm:pt>
    <dgm:pt modelId="{A1D5A16C-576A-4341-B006-5FCF1F8F0E86}" type="parTrans" cxnId="{31E6F86A-BD75-4967-8CA1-1285AB768CE6}">
      <dgm:prSet/>
      <dgm:spPr/>
      <dgm:t>
        <a:bodyPr/>
        <a:lstStyle/>
        <a:p>
          <a:endParaRPr lang="zh-CN" altLang="en-US"/>
        </a:p>
      </dgm:t>
    </dgm:pt>
    <dgm:pt modelId="{7E81911F-475B-4EB3-B03B-F0FC28BFB344}" type="sibTrans" cxnId="{31E6F86A-BD75-4967-8CA1-1285AB768CE6}">
      <dgm:prSet/>
      <dgm:spPr/>
      <dgm:t>
        <a:bodyPr/>
        <a:lstStyle/>
        <a:p>
          <a:endParaRPr lang="zh-CN" altLang="en-US"/>
        </a:p>
      </dgm:t>
    </dgm:pt>
    <dgm:pt modelId="{58D3FE6E-C982-4667-85BA-735139D59C56}">
      <dgm:prSet custT="1"/>
      <dgm:spPr/>
      <dgm:t>
        <a:bodyPr/>
        <a:lstStyle/>
        <a:p>
          <a:r>
            <a:rPr lang="zh-CN" altLang="en-US" sz="2000" b="1" dirty="0" smtClean="0">
              <a:solidFill>
                <a:schemeClr val="tx1"/>
              </a:solidFill>
            </a:rPr>
            <a:t>不一致的数据类型</a:t>
          </a:r>
          <a:endParaRPr lang="zh-CN" altLang="en-US" sz="2000" dirty="0"/>
        </a:p>
      </dgm:t>
    </dgm:pt>
    <dgm:pt modelId="{D106CE3E-DB84-4E10-A064-BADD0A5782A6}" type="parTrans" cxnId="{7F4A41FF-202B-42EE-8451-FABB4A33DD41}">
      <dgm:prSet/>
      <dgm:spPr/>
      <dgm:t>
        <a:bodyPr/>
        <a:lstStyle/>
        <a:p>
          <a:endParaRPr lang="zh-CN" altLang="en-US"/>
        </a:p>
      </dgm:t>
    </dgm:pt>
    <dgm:pt modelId="{36585FA2-1EE8-4382-ACEF-54530298BD6E}" type="sibTrans" cxnId="{7F4A41FF-202B-42EE-8451-FABB4A33DD41}">
      <dgm:prSet/>
      <dgm:spPr/>
      <dgm:t>
        <a:bodyPr/>
        <a:lstStyle/>
        <a:p>
          <a:endParaRPr lang="zh-CN" altLang="en-US"/>
        </a:p>
      </dgm:t>
    </dgm:pt>
    <dgm:pt modelId="{C65F97EE-1477-4A90-8FA6-7806883BF61E}">
      <dgm:prSet custT="1"/>
      <dgm:spPr/>
      <dgm:t>
        <a:bodyPr/>
        <a:lstStyle/>
        <a:p>
          <a:r>
            <a:rPr lang="zh-CN" altLang="en-US" sz="2000" b="1" dirty="0" smtClean="0">
              <a:solidFill>
                <a:schemeClr val="tx1"/>
              </a:solidFill>
            </a:rPr>
            <a:t>全局数据对模块的影响</a:t>
          </a:r>
          <a:r>
            <a:rPr lang="zh-CN" altLang="en-US" sz="2000" dirty="0" smtClean="0"/>
            <a:t> </a:t>
          </a:r>
          <a:endParaRPr lang="zh-CN" altLang="en-US" sz="2000" dirty="0"/>
        </a:p>
      </dgm:t>
    </dgm:pt>
    <dgm:pt modelId="{50716A01-DC94-4122-92D5-C2305F36A501}" type="parTrans" cxnId="{D0B8BF1C-4404-41B1-97EA-6835C0B48D6E}">
      <dgm:prSet/>
      <dgm:spPr/>
      <dgm:t>
        <a:bodyPr/>
        <a:lstStyle/>
        <a:p>
          <a:endParaRPr lang="zh-CN" altLang="en-US"/>
        </a:p>
      </dgm:t>
    </dgm:pt>
    <dgm:pt modelId="{0639E732-93D6-47A4-991D-76E59B34761C}" type="sibTrans" cxnId="{D0B8BF1C-4404-41B1-97EA-6835C0B48D6E}">
      <dgm:prSet/>
      <dgm:spPr/>
      <dgm:t>
        <a:bodyPr/>
        <a:lstStyle/>
        <a:p>
          <a:endParaRPr lang="zh-CN" altLang="en-US"/>
        </a:p>
      </dgm:t>
    </dgm:pt>
    <dgm:pt modelId="{040D476A-F41F-4CD7-9FAE-2BC970872347}" type="pres">
      <dgm:prSet presAssocID="{8EE3D356-400E-4E6D-AACE-94A491F76D13}" presName="vert0" presStyleCnt="0">
        <dgm:presLayoutVars>
          <dgm:dir/>
          <dgm:animOne val="branch"/>
          <dgm:animLvl val="lvl"/>
        </dgm:presLayoutVars>
      </dgm:prSet>
      <dgm:spPr/>
      <dgm:t>
        <a:bodyPr/>
        <a:lstStyle/>
        <a:p>
          <a:endParaRPr lang="zh-CN" altLang="en-US"/>
        </a:p>
      </dgm:t>
    </dgm:pt>
    <dgm:pt modelId="{7969C1BE-17E6-4A54-BF00-FECB723AF93B}" type="pres">
      <dgm:prSet presAssocID="{928825F2-CACA-40B1-AE84-5895E1C01C87}" presName="thickLine" presStyleLbl="alignNode1" presStyleIdx="0" presStyleCnt="1"/>
      <dgm:spPr/>
    </dgm:pt>
    <dgm:pt modelId="{1048064F-F7F3-4A9E-93A6-0DF35D2AC500}" type="pres">
      <dgm:prSet presAssocID="{928825F2-CACA-40B1-AE84-5895E1C01C87}" presName="horz1" presStyleCnt="0"/>
      <dgm:spPr/>
    </dgm:pt>
    <dgm:pt modelId="{B3C0B258-3C11-4B84-BF75-1E4FB56F92AC}" type="pres">
      <dgm:prSet presAssocID="{928825F2-CACA-40B1-AE84-5895E1C01C87}" presName="tx1" presStyleLbl="revTx" presStyleIdx="0" presStyleCnt="7"/>
      <dgm:spPr/>
      <dgm:t>
        <a:bodyPr/>
        <a:lstStyle/>
        <a:p>
          <a:endParaRPr lang="zh-CN" altLang="en-US"/>
        </a:p>
      </dgm:t>
    </dgm:pt>
    <dgm:pt modelId="{DB38B848-4172-46A4-950A-2251EEAC1573}" type="pres">
      <dgm:prSet presAssocID="{928825F2-CACA-40B1-AE84-5895E1C01C87}" presName="vert1" presStyleCnt="0"/>
      <dgm:spPr/>
    </dgm:pt>
    <dgm:pt modelId="{B466EE7A-4B14-4DBE-B2E6-996DCF891791}" type="pres">
      <dgm:prSet presAssocID="{51CFF0BC-683E-4299-B8EB-DC6F416E9314}" presName="vertSpace2a" presStyleCnt="0"/>
      <dgm:spPr/>
    </dgm:pt>
    <dgm:pt modelId="{23F6117D-9B8B-43FA-8A18-681C976F265F}" type="pres">
      <dgm:prSet presAssocID="{51CFF0BC-683E-4299-B8EB-DC6F416E9314}" presName="horz2" presStyleCnt="0"/>
      <dgm:spPr/>
    </dgm:pt>
    <dgm:pt modelId="{7A0422A8-289C-42E9-BB3B-B493DA30491A}" type="pres">
      <dgm:prSet presAssocID="{51CFF0BC-683E-4299-B8EB-DC6F416E9314}" presName="horzSpace2" presStyleCnt="0"/>
      <dgm:spPr/>
    </dgm:pt>
    <dgm:pt modelId="{4D9DB63E-D1E2-4E37-87C8-7151384E3690}" type="pres">
      <dgm:prSet presAssocID="{51CFF0BC-683E-4299-B8EB-DC6F416E9314}" presName="tx2" presStyleLbl="revTx" presStyleIdx="1" presStyleCnt="7" custScaleY="100681" custLinFactNeighborY="765"/>
      <dgm:spPr/>
      <dgm:t>
        <a:bodyPr/>
        <a:lstStyle/>
        <a:p>
          <a:endParaRPr lang="zh-CN" altLang="en-US"/>
        </a:p>
      </dgm:t>
    </dgm:pt>
    <dgm:pt modelId="{C342A716-50A5-4E2D-92BE-3716D6591F80}" type="pres">
      <dgm:prSet presAssocID="{51CFF0BC-683E-4299-B8EB-DC6F416E9314}" presName="vert2" presStyleCnt="0"/>
      <dgm:spPr/>
    </dgm:pt>
    <dgm:pt modelId="{AB4CA181-2E3B-4A94-8B3D-71A91F042E14}" type="pres">
      <dgm:prSet presAssocID="{51CFF0BC-683E-4299-B8EB-DC6F416E9314}" presName="thinLine2b" presStyleLbl="callout" presStyleIdx="0" presStyleCnt="6"/>
      <dgm:spPr/>
    </dgm:pt>
    <dgm:pt modelId="{B72C0728-E90B-400E-9D2D-5CB88F18E372}" type="pres">
      <dgm:prSet presAssocID="{51CFF0BC-683E-4299-B8EB-DC6F416E9314}" presName="vertSpace2b" presStyleCnt="0"/>
      <dgm:spPr/>
    </dgm:pt>
    <dgm:pt modelId="{E49B6521-6767-4ECA-8254-C5E4A82B5244}" type="pres">
      <dgm:prSet presAssocID="{529A909B-02FD-450B-A140-7A861296DA85}" presName="horz2" presStyleCnt="0"/>
      <dgm:spPr/>
    </dgm:pt>
    <dgm:pt modelId="{4BE94A63-7DD8-46B6-B9E6-83999C1F6619}" type="pres">
      <dgm:prSet presAssocID="{529A909B-02FD-450B-A140-7A861296DA85}" presName="horzSpace2" presStyleCnt="0"/>
      <dgm:spPr/>
    </dgm:pt>
    <dgm:pt modelId="{70C69D19-B7D5-42D7-836E-8BAE0C85F865}" type="pres">
      <dgm:prSet presAssocID="{529A909B-02FD-450B-A140-7A861296DA85}" presName="tx2" presStyleLbl="revTx" presStyleIdx="2" presStyleCnt="7" custLinFactNeighborY="-8697"/>
      <dgm:spPr/>
      <dgm:t>
        <a:bodyPr/>
        <a:lstStyle/>
        <a:p>
          <a:endParaRPr lang="zh-CN" altLang="en-US"/>
        </a:p>
      </dgm:t>
    </dgm:pt>
    <dgm:pt modelId="{73593E7F-6EBE-404E-83DD-28CADAC8B041}" type="pres">
      <dgm:prSet presAssocID="{529A909B-02FD-450B-A140-7A861296DA85}" presName="vert2" presStyleCnt="0"/>
      <dgm:spPr/>
    </dgm:pt>
    <dgm:pt modelId="{E24A0579-D068-4F93-B85D-5E7964D07E03}" type="pres">
      <dgm:prSet presAssocID="{529A909B-02FD-450B-A140-7A861296DA85}" presName="thinLine2b" presStyleLbl="callout" presStyleIdx="1" presStyleCnt="6"/>
      <dgm:spPr/>
    </dgm:pt>
    <dgm:pt modelId="{2267D4B0-39D6-4652-8ABC-56D57117C10E}" type="pres">
      <dgm:prSet presAssocID="{529A909B-02FD-450B-A140-7A861296DA85}" presName="vertSpace2b" presStyleCnt="0"/>
      <dgm:spPr/>
    </dgm:pt>
    <dgm:pt modelId="{E9592282-B22D-41BA-892B-431CEFE4A83C}" type="pres">
      <dgm:prSet presAssocID="{FB6B19C0-A6C8-4D47-BC62-13CCC9381F4B}" presName="horz2" presStyleCnt="0"/>
      <dgm:spPr/>
    </dgm:pt>
    <dgm:pt modelId="{67368A97-6E09-4E9F-88A6-A3EC68781E0C}" type="pres">
      <dgm:prSet presAssocID="{FB6B19C0-A6C8-4D47-BC62-13CCC9381F4B}" presName="horzSpace2" presStyleCnt="0"/>
      <dgm:spPr/>
    </dgm:pt>
    <dgm:pt modelId="{69517D1D-18B4-42B1-8FDE-8A1713DE94F0}" type="pres">
      <dgm:prSet presAssocID="{FB6B19C0-A6C8-4D47-BC62-13CCC9381F4B}" presName="tx2" presStyleLbl="revTx" presStyleIdx="3" presStyleCnt="7"/>
      <dgm:spPr/>
      <dgm:t>
        <a:bodyPr/>
        <a:lstStyle/>
        <a:p>
          <a:endParaRPr lang="zh-CN" altLang="en-US"/>
        </a:p>
      </dgm:t>
    </dgm:pt>
    <dgm:pt modelId="{DC448569-2981-4A99-BA3E-65ABB1823E5D}" type="pres">
      <dgm:prSet presAssocID="{FB6B19C0-A6C8-4D47-BC62-13CCC9381F4B}" presName="vert2" presStyleCnt="0"/>
      <dgm:spPr/>
    </dgm:pt>
    <dgm:pt modelId="{38AFEB38-057D-4D2F-B25A-2E81AEDDD9B4}" type="pres">
      <dgm:prSet presAssocID="{FB6B19C0-A6C8-4D47-BC62-13CCC9381F4B}" presName="thinLine2b" presStyleLbl="callout" presStyleIdx="2" presStyleCnt="6"/>
      <dgm:spPr/>
    </dgm:pt>
    <dgm:pt modelId="{43109262-1E8C-4E73-B9E0-B98331FCD830}" type="pres">
      <dgm:prSet presAssocID="{FB6B19C0-A6C8-4D47-BC62-13CCC9381F4B}" presName="vertSpace2b" presStyleCnt="0"/>
      <dgm:spPr/>
    </dgm:pt>
    <dgm:pt modelId="{E736C28F-D5FF-45B0-B71A-2B1FD0072926}" type="pres">
      <dgm:prSet presAssocID="{733B6365-6093-477F-A910-67264A15FCFC}" presName="horz2" presStyleCnt="0"/>
      <dgm:spPr/>
    </dgm:pt>
    <dgm:pt modelId="{923D3522-4BEB-4C68-B24A-CEACA1704B37}" type="pres">
      <dgm:prSet presAssocID="{733B6365-6093-477F-A910-67264A15FCFC}" presName="horzSpace2" presStyleCnt="0"/>
      <dgm:spPr/>
    </dgm:pt>
    <dgm:pt modelId="{9CBEFB53-D50A-4479-B6DE-93E9057FEC1D}" type="pres">
      <dgm:prSet presAssocID="{733B6365-6093-477F-A910-67264A15FCFC}" presName="tx2" presStyleLbl="revTx" presStyleIdx="4" presStyleCnt="7"/>
      <dgm:spPr/>
      <dgm:t>
        <a:bodyPr/>
        <a:lstStyle/>
        <a:p>
          <a:endParaRPr lang="zh-CN" altLang="en-US"/>
        </a:p>
      </dgm:t>
    </dgm:pt>
    <dgm:pt modelId="{02605F28-CB9E-4AD3-8D47-4600DBF46A6B}" type="pres">
      <dgm:prSet presAssocID="{733B6365-6093-477F-A910-67264A15FCFC}" presName="vert2" presStyleCnt="0"/>
      <dgm:spPr/>
    </dgm:pt>
    <dgm:pt modelId="{C446BE19-31FF-4082-A32D-E233689DD749}" type="pres">
      <dgm:prSet presAssocID="{733B6365-6093-477F-A910-67264A15FCFC}" presName="thinLine2b" presStyleLbl="callout" presStyleIdx="3" presStyleCnt="6"/>
      <dgm:spPr/>
    </dgm:pt>
    <dgm:pt modelId="{35948895-C39F-4C23-884C-0F105A582F4B}" type="pres">
      <dgm:prSet presAssocID="{733B6365-6093-477F-A910-67264A15FCFC}" presName="vertSpace2b" presStyleCnt="0"/>
      <dgm:spPr/>
    </dgm:pt>
    <dgm:pt modelId="{020F2A3F-E8FC-4230-A861-C5DC1796181B}" type="pres">
      <dgm:prSet presAssocID="{58D3FE6E-C982-4667-85BA-735139D59C56}" presName="horz2" presStyleCnt="0"/>
      <dgm:spPr/>
    </dgm:pt>
    <dgm:pt modelId="{1BE38021-EA2C-4EEB-86EF-CD51ADCC2882}" type="pres">
      <dgm:prSet presAssocID="{58D3FE6E-C982-4667-85BA-735139D59C56}" presName="horzSpace2" presStyleCnt="0"/>
      <dgm:spPr/>
    </dgm:pt>
    <dgm:pt modelId="{7E4E26E5-599A-4D73-AFBB-7AAB7D37B85F}" type="pres">
      <dgm:prSet presAssocID="{58D3FE6E-C982-4667-85BA-735139D59C56}" presName="tx2" presStyleLbl="revTx" presStyleIdx="5" presStyleCnt="7"/>
      <dgm:spPr/>
      <dgm:t>
        <a:bodyPr/>
        <a:lstStyle/>
        <a:p>
          <a:endParaRPr lang="zh-CN" altLang="en-US"/>
        </a:p>
      </dgm:t>
    </dgm:pt>
    <dgm:pt modelId="{1B967C52-59AA-4DEF-A41D-01958DDFC7C0}" type="pres">
      <dgm:prSet presAssocID="{58D3FE6E-C982-4667-85BA-735139D59C56}" presName="vert2" presStyleCnt="0"/>
      <dgm:spPr/>
    </dgm:pt>
    <dgm:pt modelId="{C902E5E2-8BAF-419F-BDDE-E980EDE078CC}" type="pres">
      <dgm:prSet presAssocID="{58D3FE6E-C982-4667-85BA-735139D59C56}" presName="thinLine2b" presStyleLbl="callout" presStyleIdx="4" presStyleCnt="6"/>
      <dgm:spPr/>
    </dgm:pt>
    <dgm:pt modelId="{6F73E5B1-3DC5-4D25-BB5B-4FF9982DB31E}" type="pres">
      <dgm:prSet presAssocID="{58D3FE6E-C982-4667-85BA-735139D59C56}" presName="vertSpace2b" presStyleCnt="0"/>
      <dgm:spPr/>
    </dgm:pt>
    <dgm:pt modelId="{57051C2D-5FFF-4613-A12C-35695FC56268}" type="pres">
      <dgm:prSet presAssocID="{C65F97EE-1477-4A90-8FA6-7806883BF61E}" presName="horz2" presStyleCnt="0"/>
      <dgm:spPr/>
    </dgm:pt>
    <dgm:pt modelId="{0854DFDE-0B55-4D5E-90CF-F3FC5711F50F}" type="pres">
      <dgm:prSet presAssocID="{C65F97EE-1477-4A90-8FA6-7806883BF61E}" presName="horzSpace2" presStyleCnt="0"/>
      <dgm:spPr/>
    </dgm:pt>
    <dgm:pt modelId="{60D4B47F-81AE-4227-8FCE-7E4100B46598}" type="pres">
      <dgm:prSet presAssocID="{C65F97EE-1477-4A90-8FA6-7806883BF61E}" presName="tx2" presStyleLbl="revTx" presStyleIdx="6" presStyleCnt="7"/>
      <dgm:spPr/>
      <dgm:t>
        <a:bodyPr/>
        <a:lstStyle/>
        <a:p>
          <a:endParaRPr lang="zh-CN" altLang="en-US"/>
        </a:p>
      </dgm:t>
    </dgm:pt>
    <dgm:pt modelId="{0C46CCE4-9B57-4203-A87D-B67EF317B49F}" type="pres">
      <dgm:prSet presAssocID="{C65F97EE-1477-4A90-8FA6-7806883BF61E}" presName="vert2" presStyleCnt="0"/>
      <dgm:spPr/>
    </dgm:pt>
    <dgm:pt modelId="{4DCFC616-5AD2-4B8F-8188-8231181106AD}" type="pres">
      <dgm:prSet presAssocID="{C65F97EE-1477-4A90-8FA6-7806883BF61E}" presName="thinLine2b" presStyleLbl="callout" presStyleIdx="5" presStyleCnt="6"/>
      <dgm:spPr/>
    </dgm:pt>
    <dgm:pt modelId="{5FDBDCCC-6B1E-430C-BAFE-C6347D80186A}" type="pres">
      <dgm:prSet presAssocID="{C65F97EE-1477-4A90-8FA6-7806883BF61E}" presName="vertSpace2b" presStyleCnt="0"/>
      <dgm:spPr/>
    </dgm:pt>
  </dgm:ptLst>
  <dgm:cxnLst>
    <dgm:cxn modelId="{CF8B9BE1-69AD-469B-BEFD-A4753B48E02B}" srcId="{8EE3D356-400E-4E6D-AACE-94A491F76D13}" destId="{928825F2-CACA-40B1-AE84-5895E1C01C87}" srcOrd="0" destOrd="0" parTransId="{163771A8-6166-451F-AB01-2E37DEEC23F7}" sibTransId="{18C5D1DE-585C-4792-A920-54B86240DD55}"/>
    <dgm:cxn modelId="{54F1164E-A6DA-4267-A015-1642FDFD85B2}" type="presOf" srcId="{928825F2-CACA-40B1-AE84-5895E1C01C87}" destId="{B3C0B258-3C11-4B84-BF75-1E4FB56F92AC}" srcOrd="0" destOrd="0" presId="urn:microsoft.com/office/officeart/2008/layout/LinedList"/>
    <dgm:cxn modelId="{81433E6E-826E-490A-8CB2-1D7C0502466C}" type="presOf" srcId="{8EE3D356-400E-4E6D-AACE-94A491F76D13}" destId="{040D476A-F41F-4CD7-9FAE-2BC970872347}" srcOrd="0" destOrd="0" presId="urn:microsoft.com/office/officeart/2008/layout/LinedList"/>
    <dgm:cxn modelId="{849D1B70-C7F0-49E4-99C2-CB6A212ABF97}" type="presOf" srcId="{FB6B19C0-A6C8-4D47-BC62-13CCC9381F4B}" destId="{69517D1D-18B4-42B1-8FDE-8A1713DE94F0}" srcOrd="0" destOrd="0" presId="urn:microsoft.com/office/officeart/2008/layout/LinedList"/>
    <dgm:cxn modelId="{31E6F86A-BD75-4967-8CA1-1285AB768CE6}" srcId="{928825F2-CACA-40B1-AE84-5895E1C01C87}" destId="{733B6365-6093-477F-A910-67264A15FCFC}" srcOrd="3" destOrd="0" parTransId="{A1D5A16C-576A-4341-B006-5FCF1F8F0E86}" sibTransId="{7E81911F-475B-4EB3-B03B-F0FC28BFB344}"/>
    <dgm:cxn modelId="{8369EC93-0EA9-4C99-9479-4AF7F24D1C80}" type="presOf" srcId="{58D3FE6E-C982-4667-85BA-735139D59C56}" destId="{7E4E26E5-599A-4D73-AFBB-7AAB7D37B85F}" srcOrd="0" destOrd="0" presId="urn:microsoft.com/office/officeart/2008/layout/LinedList"/>
    <dgm:cxn modelId="{6C1C2D3F-7E22-455E-83AA-62DD7540B8CD}" type="presOf" srcId="{51CFF0BC-683E-4299-B8EB-DC6F416E9314}" destId="{4D9DB63E-D1E2-4E37-87C8-7151384E3690}" srcOrd="0" destOrd="0" presId="urn:microsoft.com/office/officeart/2008/layout/LinedList"/>
    <dgm:cxn modelId="{724293C3-BB87-461F-AE4F-FE04E9CE4F3A}" type="presOf" srcId="{733B6365-6093-477F-A910-67264A15FCFC}" destId="{9CBEFB53-D50A-4479-B6DE-93E9057FEC1D}" srcOrd="0" destOrd="0" presId="urn:microsoft.com/office/officeart/2008/layout/LinedList"/>
    <dgm:cxn modelId="{CB85DB2D-CD2E-4D8A-9C90-8D8F8A8AA746}" srcId="{928825F2-CACA-40B1-AE84-5895E1C01C87}" destId="{51CFF0BC-683E-4299-B8EB-DC6F416E9314}" srcOrd="0" destOrd="0" parTransId="{6F431F17-BADF-4EEE-BA38-FD122D384618}" sibTransId="{152206B8-FA6F-49C9-AE69-720D414A6412}"/>
    <dgm:cxn modelId="{D0B8BF1C-4404-41B1-97EA-6835C0B48D6E}" srcId="{928825F2-CACA-40B1-AE84-5895E1C01C87}" destId="{C65F97EE-1477-4A90-8FA6-7806883BF61E}" srcOrd="5" destOrd="0" parTransId="{50716A01-DC94-4122-92D5-C2305F36A501}" sibTransId="{0639E732-93D6-47A4-991D-76E59B34761C}"/>
    <dgm:cxn modelId="{01121A67-F600-4318-A0FB-F2D378B70B6B}" type="presOf" srcId="{529A909B-02FD-450B-A140-7A861296DA85}" destId="{70C69D19-B7D5-42D7-836E-8BAE0C85F865}" srcOrd="0" destOrd="0" presId="urn:microsoft.com/office/officeart/2008/layout/LinedList"/>
    <dgm:cxn modelId="{7F4A41FF-202B-42EE-8451-FABB4A33DD41}" srcId="{928825F2-CACA-40B1-AE84-5895E1C01C87}" destId="{58D3FE6E-C982-4667-85BA-735139D59C56}" srcOrd="4" destOrd="0" parTransId="{D106CE3E-DB84-4E10-A064-BADD0A5782A6}" sibTransId="{36585FA2-1EE8-4382-ACEF-54530298BD6E}"/>
    <dgm:cxn modelId="{15287933-DB21-40F4-8DF1-1BFE5866C474}" srcId="{928825F2-CACA-40B1-AE84-5895E1C01C87}" destId="{529A909B-02FD-450B-A140-7A861296DA85}" srcOrd="1" destOrd="0" parTransId="{6DB2E4D8-8D52-477D-B198-40DDF0FFDF20}" sibTransId="{31E93F15-F3A9-47E1-83EE-53B2E63E8F9B}"/>
    <dgm:cxn modelId="{2E3E0CF8-CE7D-46D2-864B-F59D2FDDC20E}" type="presOf" srcId="{C65F97EE-1477-4A90-8FA6-7806883BF61E}" destId="{60D4B47F-81AE-4227-8FCE-7E4100B46598}" srcOrd="0" destOrd="0" presId="urn:microsoft.com/office/officeart/2008/layout/LinedList"/>
    <dgm:cxn modelId="{FCF55BBD-426D-4DD4-AB17-3465B32D01FC}" srcId="{928825F2-CACA-40B1-AE84-5895E1C01C87}" destId="{FB6B19C0-A6C8-4D47-BC62-13CCC9381F4B}" srcOrd="2" destOrd="0" parTransId="{7C668B50-8B0D-4276-91C5-9DBB63201BD4}" sibTransId="{1B7B3866-0B05-41BA-94A3-47B4F52DAE38}"/>
    <dgm:cxn modelId="{952754D3-F75D-4C2E-87FF-2B6A792A4F9F}" type="presParOf" srcId="{040D476A-F41F-4CD7-9FAE-2BC970872347}" destId="{7969C1BE-17E6-4A54-BF00-FECB723AF93B}" srcOrd="0" destOrd="0" presId="urn:microsoft.com/office/officeart/2008/layout/LinedList"/>
    <dgm:cxn modelId="{DB7D628D-1792-4D52-9F46-FEB705CA00F8}" type="presParOf" srcId="{040D476A-F41F-4CD7-9FAE-2BC970872347}" destId="{1048064F-F7F3-4A9E-93A6-0DF35D2AC500}" srcOrd="1" destOrd="0" presId="urn:microsoft.com/office/officeart/2008/layout/LinedList"/>
    <dgm:cxn modelId="{16C990F2-9EB8-44AB-83A2-F209FDA5B5DE}" type="presParOf" srcId="{1048064F-F7F3-4A9E-93A6-0DF35D2AC500}" destId="{B3C0B258-3C11-4B84-BF75-1E4FB56F92AC}" srcOrd="0" destOrd="0" presId="urn:microsoft.com/office/officeart/2008/layout/LinedList"/>
    <dgm:cxn modelId="{F844AC8A-82CC-4F1D-88B8-70714B3F7F31}" type="presParOf" srcId="{1048064F-F7F3-4A9E-93A6-0DF35D2AC500}" destId="{DB38B848-4172-46A4-950A-2251EEAC1573}" srcOrd="1" destOrd="0" presId="urn:microsoft.com/office/officeart/2008/layout/LinedList"/>
    <dgm:cxn modelId="{B0EA6D22-9F65-46BE-ABC4-52F4012F1944}" type="presParOf" srcId="{DB38B848-4172-46A4-950A-2251EEAC1573}" destId="{B466EE7A-4B14-4DBE-B2E6-996DCF891791}" srcOrd="0" destOrd="0" presId="urn:microsoft.com/office/officeart/2008/layout/LinedList"/>
    <dgm:cxn modelId="{959BBC9E-1A18-4E38-B4E5-84E248B15FBA}" type="presParOf" srcId="{DB38B848-4172-46A4-950A-2251EEAC1573}" destId="{23F6117D-9B8B-43FA-8A18-681C976F265F}" srcOrd="1" destOrd="0" presId="urn:microsoft.com/office/officeart/2008/layout/LinedList"/>
    <dgm:cxn modelId="{333813E8-7E9B-420E-8141-F6249BD9D7F8}" type="presParOf" srcId="{23F6117D-9B8B-43FA-8A18-681C976F265F}" destId="{7A0422A8-289C-42E9-BB3B-B493DA30491A}" srcOrd="0" destOrd="0" presId="urn:microsoft.com/office/officeart/2008/layout/LinedList"/>
    <dgm:cxn modelId="{C3F4B4E9-D3A7-47FB-BD5C-07664C06C0C0}" type="presParOf" srcId="{23F6117D-9B8B-43FA-8A18-681C976F265F}" destId="{4D9DB63E-D1E2-4E37-87C8-7151384E3690}" srcOrd="1" destOrd="0" presId="urn:microsoft.com/office/officeart/2008/layout/LinedList"/>
    <dgm:cxn modelId="{5DA7FF8D-9922-4FC3-92A1-48A0971C074F}" type="presParOf" srcId="{23F6117D-9B8B-43FA-8A18-681C976F265F}" destId="{C342A716-50A5-4E2D-92BE-3716D6591F80}" srcOrd="2" destOrd="0" presId="urn:microsoft.com/office/officeart/2008/layout/LinedList"/>
    <dgm:cxn modelId="{F90AD9BB-444E-46AE-885F-5073060DA92B}" type="presParOf" srcId="{DB38B848-4172-46A4-950A-2251EEAC1573}" destId="{AB4CA181-2E3B-4A94-8B3D-71A91F042E14}" srcOrd="2" destOrd="0" presId="urn:microsoft.com/office/officeart/2008/layout/LinedList"/>
    <dgm:cxn modelId="{07619433-63F5-4127-85D4-9AB5C1DD3EC5}" type="presParOf" srcId="{DB38B848-4172-46A4-950A-2251EEAC1573}" destId="{B72C0728-E90B-400E-9D2D-5CB88F18E372}" srcOrd="3" destOrd="0" presId="urn:microsoft.com/office/officeart/2008/layout/LinedList"/>
    <dgm:cxn modelId="{9B8241E1-696F-42C6-9544-8995BA0940DB}" type="presParOf" srcId="{DB38B848-4172-46A4-950A-2251EEAC1573}" destId="{E49B6521-6767-4ECA-8254-C5E4A82B5244}" srcOrd="4" destOrd="0" presId="urn:microsoft.com/office/officeart/2008/layout/LinedList"/>
    <dgm:cxn modelId="{2450C30B-C4F3-48E1-938F-4C5FDD4B3CDF}" type="presParOf" srcId="{E49B6521-6767-4ECA-8254-C5E4A82B5244}" destId="{4BE94A63-7DD8-46B6-B9E6-83999C1F6619}" srcOrd="0" destOrd="0" presId="urn:microsoft.com/office/officeart/2008/layout/LinedList"/>
    <dgm:cxn modelId="{D6B3695F-D16D-45DD-8480-F736F336EC75}" type="presParOf" srcId="{E49B6521-6767-4ECA-8254-C5E4A82B5244}" destId="{70C69D19-B7D5-42D7-836E-8BAE0C85F865}" srcOrd="1" destOrd="0" presId="urn:microsoft.com/office/officeart/2008/layout/LinedList"/>
    <dgm:cxn modelId="{2228C29D-7F9C-4FE8-BEFA-8A618AABE78F}" type="presParOf" srcId="{E49B6521-6767-4ECA-8254-C5E4A82B5244}" destId="{73593E7F-6EBE-404E-83DD-28CADAC8B041}" srcOrd="2" destOrd="0" presId="urn:microsoft.com/office/officeart/2008/layout/LinedList"/>
    <dgm:cxn modelId="{52D317D2-9AC6-476A-A871-9AFC510C101C}" type="presParOf" srcId="{DB38B848-4172-46A4-950A-2251EEAC1573}" destId="{E24A0579-D068-4F93-B85D-5E7964D07E03}" srcOrd="5" destOrd="0" presId="urn:microsoft.com/office/officeart/2008/layout/LinedList"/>
    <dgm:cxn modelId="{75FC982B-D895-47FA-8065-238DECDD6ADF}" type="presParOf" srcId="{DB38B848-4172-46A4-950A-2251EEAC1573}" destId="{2267D4B0-39D6-4652-8ABC-56D57117C10E}" srcOrd="6" destOrd="0" presId="urn:microsoft.com/office/officeart/2008/layout/LinedList"/>
    <dgm:cxn modelId="{A236E83B-A7D9-470F-86D9-DB0F0866A5B4}" type="presParOf" srcId="{DB38B848-4172-46A4-950A-2251EEAC1573}" destId="{E9592282-B22D-41BA-892B-431CEFE4A83C}" srcOrd="7" destOrd="0" presId="urn:microsoft.com/office/officeart/2008/layout/LinedList"/>
    <dgm:cxn modelId="{8A3C6190-7893-485A-9085-5C5367BE793D}" type="presParOf" srcId="{E9592282-B22D-41BA-892B-431CEFE4A83C}" destId="{67368A97-6E09-4E9F-88A6-A3EC68781E0C}" srcOrd="0" destOrd="0" presId="urn:microsoft.com/office/officeart/2008/layout/LinedList"/>
    <dgm:cxn modelId="{5440B6AA-A623-4B31-9E8B-E2BF3E3C6198}" type="presParOf" srcId="{E9592282-B22D-41BA-892B-431CEFE4A83C}" destId="{69517D1D-18B4-42B1-8FDE-8A1713DE94F0}" srcOrd="1" destOrd="0" presId="urn:microsoft.com/office/officeart/2008/layout/LinedList"/>
    <dgm:cxn modelId="{6232B7A6-F8A3-4D4E-9AA4-BB649207A77A}" type="presParOf" srcId="{E9592282-B22D-41BA-892B-431CEFE4A83C}" destId="{DC448569-2981-4A99-BA3E-65ABB1823E5D}" srcOrd="2" destOrd="0" presId="urn:microsoft.com/office/officeart/2008/layout/LinedList"/>
    <dgm:cxn modelId="{E7FEB8AD-2E01-4917-B32B-4A7686558350}" type="presParOf" srcId="{DB38B848-4172-46A4-950A-2251EEAC1573}" destId="{38AFEB38-057D-4D2F-B25A-2E81AEDDD9B4}" srcOrd="8" destOrd="0" presId="urn:microsoft.com/office/officeart/2008/layout/LinedList"/>
    <dgm:cxn modelId="{D3596973-8F4E-407F-A7B0-4663FC07B8F5}" type="presParOf" srcId="{DB38B848-4172-46A4-950A-2251EEAC1573}" destId="{43109262-1E8C-4E73-B9E0-B98331FCD830}" srcOrd="9" destOrd="0" presId="urn:microsoft.com/office/officeart/2008/layout/LinedList"/>
    <dgm:cxn modelId="{027C3E65-812B-4850-BF65-5892FF18A21F}" type="presParOf" srcId="{DB38B848-4172-46A4-950A-2251EEAC1573}" destId="{E736C28F-D5FF-45B0-B71A-2B1FD0072926}" srcOrd="10" destOrd="0" presId="urn:microsoft.com/office/officeart/2008/layout/LinedList"/>
    <dgm:cxn modelId="{9EBB819B-0FEB-4C7B-A441-CF7352AE289E}" type="presParOf" srcId="{E736C28F-D5FF-45B0-B71A-2B1FD0072926}" destId="{923D3522-4BEB-4C68-B24A-CEACA1704B37}" srcOrd="0" destOrd="0" presId="urn:microsoft.com/office/officeart/2008/layout/LinedList"/>
    <dgm:cxn modelId="{58DB03E7-C252-4516-8BFB-7BB39DAC04BF}" type="presParOf" srcId="{E736C28F-D5FF-45B0-B71A-2B1FD0072926}" destId="{9CBEFB53-D50A-4479-B6DE-93E9057FEC1D}" srcOrd="1" destOrd="0" presId="urn:microsoft.com/office/officeart/2008/layout/LinedList"/>
    <dgm:cxn modelId="{B3F99AC8-369E-4F84-B5F2-5F679EDE8717}" type="presParOf" srcId="{E736C28F-D5FF-45B0-B71A-2B1FD0072926}" destId="{02605F28-CB9E-4AD3-8D47-4600DBF46A6B}" srcOrd="2" destOrd="0" presId="urn:microsoft.com/office/officeart/2008/layout/LinedList"/>
    <dgm:cxn modelId="{667D9CF9-3D14-4ACE-8ABA-1529B2CC71B9}" type="presParOf" srcId="{DB38B848-4172-46A4-950A-2251EEAC1573}" destId="{C446BE19-31FF-4082-A32D-E233689DD749}" srcOrd="11" destOrd="0" presId="urn:microsoft.com/office/officeart/2008/layout/LinedList"/>
    <dgm:cxn modelId="{4B594099-9A36-4E88-BC39-5DF55CF3BCB5}" type="presParOf" srcId="{DB38B848-4172-46A4-950A-2251EEAC1573}" destId="{35948895-C39F-4C23-884C-0F105A582F4B}" srcOrd="12" destOrd="0" presId="urn:microsoft.com/office/officeart/2008/layout/LinedList"/>
    <dgm:cxn modelId="{B3E3FC8B-8495-40DE-8160-BDC0F8288572}" type="presParOf" srcId="{DB38B848-4172-46A4-950A-2251EEAC1573}" destId="{020F2A3F-E8FC-4230-A861-C5DC1796181B}" srcOrd="13" destOrd="0" presId="urn:microsoft.com/office/officeart/2008/layout/LinedList"/>
    <dgm:cxn modelId="{36FB4792-30DD-4046-86C2-1CA6F64524A3}" type="presParOf" srcId="{020F2A3F-E8FC-4230-A861-C5DC1796181B}" destId="{1BE38021-EA2C-4EEB-86EF-CD51ADCC2882}" srcOrd="0" destOrd="0" presId="urn:microsoft.com/office/officeart/2008/layout/LinedList"/>
    <dgm:cxn modelId="{7B0BB605-BCB3-4D0D-A709-DF3B8D24C8FB}" type="presParOf" srcId="{020F2A3F-E8FC-4230-A861-C5DC1796181B}" destId="{7E4E26E5-599A-4D73-AFBB-7AAB7D37B85F}" srcOrd="1" destOrd="0" presId="urn:microsoft.com/office/officeart/2008/layout/LinedList"/>
    <dgm:cxn modelId="{6E9E5E37-0A02-4613-8A3E-143E0E73CF2B}" type="presParOf" srcId="{020F2A3F-E8FC-4230-A861-C5DC1796181B}" destId="{1B967C52-59AA-4DEF-A41D-01958DDFC7C0}" srcOrd="2" destOrd="0" presId="urn:microsoft.com/office/officeart/2008/layout/LinedList"/>
    <dgm:cxn modelId="{8176BB38-ECAB-442D-A886-236E86258AE7}" type="presParOf" srcId="{DB38B848-4172-46A4-950A-2251EEAC1573}" destId="{C902E5E2-8BAF-419F-BDDE-E980EDE078CC}" srcOrd="14" destOrd="0" presId="urn:microsoft.com/office/officeart/2008/layout/LinedList"/>
    <dgm:cxn modelId="{89FA7E09-8E5A-4A4D-9151-DB239D073182}" type="presParOf" srcId="{DB38B848-4172-46A4-950A-2251EEAC1573}" destId="{6F73E5B1-3DC5-4D25-BB5B-4FF9982DB31E}" srcOrd="15" destOrd="0" presId="urn:microsoft.com/office/officeart/2008/layout/LinedList"/>
    <dgm:cxn modelId="{475841E2-8A73-430A-9099-691B844A68F9}" type="presParOf" srcId="{DB38B848-4172-46A4-950A-2251EEAC1573}" destId="{57051C2D-5FFF-4613-A12C-35695FC56268}" srcOrd="16" destOrd="0" presId="urn:microsoft.com/office/officeart/2008/layout/LinedList"/>
    <dgm:cxn modelId="{0ED180BB-30CD-4962-817A-F904887315A1}" type="presParOf" srcId="{57051C2D-5FFF-4613-A12C-35695FC56268}" destId="{0854DFDE-0B55-4D5E-90CF-F3FC5711F50F}" srcOrd="0" destOrd="0" presId="urn:microsoft.com/office/officeart/2008/layout/LinedList"/>
    <dgm:cxn modelId="{DD6A3175-8939-4F89-83B9-08496DDEE4EF}" type="presParOf" srcId="{57051C2D-5FFF-4613-A12C-35695FC56268}" destId="{60D4B47F-81AE-4227-8FCE-7E4100B46598}" srcOrd="1" destOrd="0" presId="urn:microsoft.com/office/officeart/2008/layout/LinedList"/>
    <dgm:cxn modelId="{C75B415D-3D98-4F7D-BA8F-800BBB47CE34}" type="presParOf" srcId="{57051C2D-5FFF-4613-A12C-35695FC56268}" destId="{0C46CCE4-9B57-4203-A87D-B67EF317B49F}" srcOrd="2" destOrd="0" presId="urn:microsoft.com/office/officeart/2008/layout/LinedList"/>
    <dgm:cxn modelId="{BAE1117A-07B6-4F48-93D7-BE981841D581}" type="presParOf" srcId="{DB38B848-4172-46A4-950A-2251EEAC1573}" destId="{4DCFC616-5AD2-4B8F-8188-8231181106AD}" srcOrd="17" destOrd="0" presId="urn:microsoft.com/office/officeart/2008/layout/LinedList"/>
    <dgm:cxn modelId="{32EBDE8A-CE79-4052-8AC2-0B9CDECFBEC4}" type="presParOf" srcId="{DB38B848-4172-46A4-950A-2251EEAC1573}" destId="{5FDBDCCC-6B1E-430C-BAFE-C6347D80186A}" srcOrd="18"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D434017-C599-4323-B179-0118C31A88BA}" type="doc">
      <dgm:prSet loTypeId="urn:microsoft.com/office/officeart/2005/8/layout/vList6" loCatId="process" qsTypeId="urn:microsoft.com/office/officeart/2005/8/quickstyle/simple1#9" qsCatId="simple" csTypeId="urn:microsoft.com/office/officeart/2005/8/colors/accent3_1#1" csCatId="accent3" phldr="1"/>
      <dgm:spPr/>
      <dgm:t>
        <a:bodyPr/>
        <a:lstStyle/>
        <a:p>
          <a:endParaRPr lang="zh-CN" altLang="en-US"/>
        </a:p>
      </dgm:t>
    </dgm:pt>
    <dgm:pt modelId="{411F4DBA-8F89-4E92-BE3B-A3714EB93A4B}">
      <dgm:prSet phldrT="[文本]" custT="1"/>
      <dgm:spPr/>
      <dgm:t>
        <a:bodyPr/>
        <a:lstStyle/>
        <a:p>
          <a:r>
            <a:rPr lang="zh-CN" altLang="en-US" sz="2400" b="1" dirty="0" smtClean="0"/>
            <a:t>流边界</a:t>
          </a:r>
          <a:endParaRPr lang="zh-CN" altLang="en-US" sz="2400" b="1" dirty="0"/>
        </a:p>
      </dgm:t>
    </dgm:pt>
    <dgm:pt modelId="{D3DB8C1C-2792-4EB4-83F2-09223910D15F}" type="parTrans" cxnId="{672889CF-C14B-4D70-8B50-06F3DC577F29}">
      <dgm:prSet/>
      <dgm:spPr/>
      <dgm:t>
        <a:bodyPr/>
        <a:lstStyle/>
        <a:p>
          <a:endParaRPr lang="zh-CN" altLang="en-US"/>
        </a:p>
      </dgm:t>
    </dgm:pt>
    <dgm:pt modelId="{07D14A8A-6B29-4849-A1AC-8572A7029ABE}" type="sibTrans" cxnId="{672889CF-C14B-4D70-8B50-06F3DC577F29}">
      <dgm:prSet/>
      <dgm:spPr/>
      <dgm:t>
        <a:bodyPr/>
        <a:lstStyle/>
        <a:p>
          <a:endParaRPr lang="zh-CN" altLang="en-US"/>
        </a:p>
      </dgm:t>
    </dgm:pt>
    <dgm:pt modelId="{4940C976-3251-425B-9247-BBD2E6BD94FC}">
      <dgm:prSet phldrT="[文本]" custT="1"/>
      <dgm:spPr/>
      <dgm:t>
        <a:bodyPr/>
        <a:lstStyle/>
        <a:p>
          <a:r>
            <a:rPr lang="zh-CN" altLang="en-US" sz="2000" dirty="0" smtClean="0"/>
            <a:t>注意数据流、控制流中刚好等于、大于或小于确定的比较值时出错的可能性。对这些地方要仔细地选择测试用例，加以测试。</a:t>
          </a:r>
          <a:endParaRPr lang="zh-CN" altLang="en-US" sz="2000" dirty="0"/>
        </a:p>
      </dgm:t>
    </dgm:pt>
    <dgm:pt modelId="{869763CC-00B5-47D5-B6CF-257A2A71EF9A}" type="parTrans" cxnId="{A1506858-7082-47E4-AD0F-1185832EB336}">
      <dgm:prSet/>
      <dgm:spPr/>
      <dgm:t>
        <a:bodyPr/>
        <a:lstStyle/>
        <a:p>
          <a:endParaRPr lang="zh-CN" altLang="en-US"/>
        </a:p>
      </dgm:t>
    </dgm:pt>
    <dgm:pt modelId="{F971AC69-0D5C-4BA8-B845-1C71358513D5}" type="sibTrans" cxnId="{A1506858-7082-47E4-AD0F-1185832EB336}">
      <dgm:prSet/>
      <dgm:spPr/>
      <dgm:t>
        <a:bodyPr/>
        <a:lstStyle/>
        <a:p>
          <a:endParaRPr lang="zh-CN" altLang="en-US"/>
        </a:p>
      </dgm:t>
    </dgm:pt>
    <dgm:pt modelId="{4350D6D7-7E61-427C-9D58-DD51CA49E7B3}">
      <dgm:prSet custT="1"/>
      <dgm:spPr/>
      <dgm:t>
        <a:bodyPr/>
        <a:lstStyle/>
        <a:p>
          <a:r>
            <a:rPr lang="zh-CN" altLang="en-US" sz="2000" dirty="0" smtClean="0"/>
            <a:t>如果对模块运行时间有要求的话，还要专门进行关键路径测试，以确定最坏情况下和平均意义下影响模块运行时间的因素。</a:t>
          </a:r>
          <a:endParaRPr lang="zh-CN" altLang="en-US" sz="1800" dirty="0" smtClean="0"/>
        </a:p>
      </dgm:t>
    </dgm:pt>
    <dgm:pt modelId="{A88D45CF-F91F-4175-9224-BD88C20161EA}" type="parTrans" cxnId="{D9D20ACA-86F9-49CA-BBC7-71C33C5CB365}">
      <dgm:prSet/>
      <dgm:spPr/>
      <dgm:t>
        <a:bodyPr/>
        <a:lstStyle/>
        <a:p>
          <a:endParaRPr lang="zh-CN" altLang="en-US"/>
        </a:p>
      </dgm:t>
    </dgm:pt>
    <dgm:pt modelId="{8F473E28-3FA3-4EA8-BFCB-913E977016C0}" type="sibTrans" cxnId="{D9D20ACA-86F9-49CA-BBC7-71C33C5CB365}">
      <dgm:prSet/>
      <dgm:spPr/>
      <dgm:t>
        <a:bodyPr/>
        <a:lstStyle/>
        <a:p>
          <a:endParaRPr lang="zh-CN" altLang="en-US"/>
        </a:p>
      </dgm:t>
    </dgm:pt>
    <dgm:pt modelId="{13BB65B2-5BEA-4B63-840C-392C59044AB6}">
      <dgm:prSet custT="1"/>
      <dgm:spPr/>
      <dgm:t>
        <a:bodyPr/>
        <a:lstStyle/>
        <a:p>
          <a:r>
            <a:rPr lang="zh-CN" altLang="en-US" sz="2400" b="1" dirty="0" smtClean="0"/>
            <a:t>关键路径</a:t>
          </a:r>
        </a:p>
      </dgm:t>
    </dgm:pt>
    <dgm:pt modelId="{D756E532-B5E3-4D56-80D0-61F26F513503}" type="parTrans" cxnId="{6086FC18-BD0C-4D13-A20A-E8B5A99E1C33}">
      <dgm:prSet/>
      <dgm:spPr/>
      <dgm:t>
        <a:bodyPr/>
        <a:lstStyle/>
        <a:p>
          <a:endParaRPr lang="zh-CN" altLang="en-US"/>
        </a:p>
      </dgm:t>
    </dgm:pt>
    <dgm:pt modelId="{061A8D90-5E55-4A9E-A23B-2A609A9893EE}" type="sibTrans" cxnId="{6086FC18-BD0C-4D13-A20A-E8B5A99E1C33}">
      <dgm:prSet/>
      <dgm:spPr/>
      <dgm:t>
        <a:bodyPr/>
        <a:lstStyle/>
        <a:p>
          <a:endParaRPr lang="zh-CN" altLang="en-US"/>
        </a:p>
      </dgm:t>
    </dgm:pt>
    <dgm:pt modelId="{0723E7A1-F18A-4E48-8DC9-627AF697A9DF}">
      <dgm:prSet custT="1"/>
      <dgm:spPr/>
      <dgm:t>
        <a:bodyPr/>
        <a:lstStyle/>
        <a:p>
          <a:endParaRPr lang="zh-CN" altLang="en-US" sz="1800" dirty="0" smtClean="0"/>
        </a:p>
      </dgm:t>
    </dgm:pt>
    <dgm:pt modelId="{53C3ACE1-A471-41F5-9ABD-ABB5C5A14235}" type="parTrans" cxnId="{A15D155C-00FE-49E7-A1DA-856B96757FD4}">
      <dgm:prSet/>
      <dgm:spPr/>
      <dgm:t>
        <a:bodyPr/>
        <a:lstStyle/>
        <a:p>
          <a:endParaRPr lang="zh-CN" altLang="en-US"/>
        </a:p>
      </dgm:t>
    </dgm:pt>
    <dgm:pt modelId="{53D77EF2-7EFA-436A-9D73-8C2A3FFB9313}" type="sibTrans" cxnId="{A15D155C-00FE-49E7-A1DA-856B96757FD4}">
      <dgm:prSet/>
      <dgm:spPr/>
      <dgm:t>
        <a:bodyPr/>
        <a:lstStyle/>
        <a:p>
          <a:endParaRPr lang="zh-CN" altLang="en-US"/>
        </a:p>
      </dgm:t>
    </dgm:pt>
    <dgm:pt modelId="{9FB0EC3A-2B09-450E-9E67-511788DEC5D8}">
      <dgm:prSet phldrT="[文本]" custT="1"/>
      <dgm:spPr/>
      <dgm:t>
        <a:bodyPr/>
        <a:lstStyle/>
        <a:p>
          <a:endParaRPr lang="zh-CN" altLang="en-US" sz="2000" dirty="0"/>
        </a:p>
      </dgm:t>
    </dgm:pt>
    <dgm:pt modelId="{C1AB9EED-4A7E-4830-A43A-4C1B5D80F888}" type="parTrans" cxnId="{244743FF-F3A6-4A02-9985-3B55BB423AE2}">
      <dgm:prSet/>
      <dgm:spPr/>
      <dgm:t>
        <a:bodyPr/>
        <a:lstStyle/>
        <a:p>
          <a:endParaRPr lang="zh-CN" altLang="en-US"/>
        </a:p>
      </dgm:t>
    </dgm:pt>
    <dgm:pt modelId="{E9794A10-D0BB-4076-9426-0B956463A139}" type="sibTrans" cxnId="{244743FF-F3A6-4A02-9985-3B55BB423AE2}">
      <dgm:prSet/>
      <dgm:spPr/>
      <dgm:t>
        <a:bodyPr/>
        <a:lstStyle/>
        <a:p>
          <a:endParaRPr lang="zh-CN" altLang="en-US"/>
        </a:p>
      </dgm:t>
    </dgm:pt>
    <dgm:pt modelId="{23CE26F5-841E-4A93-BD88-503246C48412}" type="pres">
      <dgm:prSet presAssocID="{FD434017-C599-4323-B179-0118C31A88BA}" presName="Name0" presStyleCnt="0">
        <dgm:presLayoutVars>
          <dgm:dir/>
          <dgm:animLvl val="lvl"/>
          <dgm:resizeHandles/>
        </dgm:presLayoutVars>
      </dgm:prSet>
      <dgm:spPr/>
      <dgm:t>
        <a:bodyPr/>
        <a:lstStyle/>
        <a:p>
          <a:endParaRPr lang="zh-CN" altLang="en-US"/>
        </a:p>
      </dgm:t>
    </dgm:pt>
    <dgm:pt modelId="{7CDEA8D2-4FFA-40E5-A131-1A8F04876832}" type="pres">
      <dgm:prSet presAssocID="{411F4DBA-8F89-4E92-BE3B-A3714EB93A4B}" presName="linNode" presStyleCnt="0"/>
      <dgm:spPr/>
    </dgm:pt>
    <dgm:pt modelId="{11CCC3BB-D321-4B9B-B688-C6296F6D5B35}" type="pres">
      <dgm:prSet presAssocID="{411F4DBA-8F89-4E92-BE3B-A3714EB93A4B}" presName="parentShp" presStyleLbl="node1" presStyleIdx="0" presStyleCnt="2" custScaleX="42688" custScaleY="82998">
        <dgm:presLayoutVars>
          <dgm:bulletEnabled val="1"/>
        </dgm:presLayoutVars>
      </dgm:prSet>
      <dgm:spPr/>
      <dgm:t>
        <a:bodyPr/>
        <a:lstStyle/>
        <a:p>
          <a:endParaRPr lang="zh-CN" altLang="en-US"/>
        </a:p>
      </dgm:t>
    </dgm:pt>
    <dgm:pt modelId="{0DB1392B-BD26-4A97-B9F1-B41DB1F57E5B}" type="pres">
      <dgm:prSet presAssocID="{411F4DBA-8F89-4E92-BE3B-A3714EB93A4B}" presName="childShp" presStyleLbl="bgAccFollowNode1" presStyleIdx="0" presStyleCnt="2">
        <dgm:presLayoutVars>
          <dgm:bulletEnabled val="1"/>
        </dgm:presLayoutVars>
      </dgm:prSet>
      <dgm:spPr/>
      <dgm:t>
        <a:bodyPr/>
        <a:lstStyle/>
        <a:p>
          <a:endParaRPr lang="zh-CN" altLang="en-US"/>
        </a:p>
      </dgm:t>
    </dgm:pt>
    <dgm:pt modelId="{3E749257-CE08-45AD-A023-FE2D0F75BF63}" type="pres">
      <dgm:prSet presAssocID="{07D14A8A-6B29-4849-A1AC-8572A7029ABE}" presName="spacing" presStyleCnt="0"/>
      <dgm:spPr/>
    </dgm:pt>
    <dgm:pt modelId="{BAAC93E7-ABA4-4BCF-B7F7-7BCE46FBE691}" type="pres">
      <dgm:prSet presAssocID="{13BB65B2-5BEA-4B63-840C-392C59044AB6}" presName="linNode" presStyleCnt="0"/>
      <dgm:spPr/>
    </dgm:pt>
    <dgm:pt modelId="{18321440-D9D2-474B-AFB6-A6099A69E2A7}" type="pres">
      <dgm:prSet presAssocID="{13BB65B2-5BEA-4B63-840C-392C59044AB6}" presName="parentShp" presStyleLbl="node1" presStyleIdx="1" presStyleCnt="2" custScaleX="42688" custScaleY="82998">
        <dgm:presLayoutVars>
          <dgm:bulletEnabled val="1"/>
        </dgm:presLayoutVars>
      </dgm:prSet>
      <dgm:spPr/>
      <dgm:t>
        <a:bodyPr/>
        <a:lstStyle/>
        <a:p>
          <a:endParaRPr lang="zh-CN" altLang="en-US"/>
        </a:p>
      </dgm:t>
    </dgm:pt>
    <dgm:pt modelId="{08D968A6-3EFD-4E70-A940-1D66B02C66ED}" type="pres">
      <dgm:prSet presAssocID="{13BB65B2-5BEA-4B63-840C-392C59044AB6}" presName="childShp" presStyleLbl="bgAccFollowNode1" presStyleIdx="1" presStyleCnt="2">
        <dgm:presLayoutVars>
          <dgm:bulletEnabled val="1"/>
        </dgm:presLayoutVars>
      </dgm:prSet>
      <dgm:spPr/>
      <dgm:t>
        <a:bodyPr/>
        <a:lstStyle/>
        <a:p>
          <a:endParaRPr lang="zh-CN" altLang="en-US"/>
        </a:p>
      </dgm:t>
    </dgm:pt>
  </dgm:ptLst>
  <dgm:cxnLst>
    <dgm:cxn modelId="{6086FC18-BD0C-4D13-A20A-E8B5A99E1C33}" srcId="{FD434017-C599-4323-B179-0118C31A88BA}" destId="{13BB65B2-5BEA-4B63-840C-392C59044AB6}" srcOrd="1" destOrd="0" parTransId="{D756E532-B5E3-4D56-80D0-61F26F513503}" sibTransId="{061A8D90-5E55-4A9E-A23B-2A609A9893EE}"/>
    <dgm:cxn modelId="{672889CF-C14B-4D70-8B50-06F3DC577F29}" srcId="{FD434017-C599-4323-B179-0118C31A88BA}" destId="{411F4DBA-8F89-4E92-BE3B-A3714EB93A4B}" srcOrd="0" destOrd="0" parTransId="{D3DB8C1C-2792-4EB4-83F2-09223910D15F}" sibTransId="{07D14A8A-6B29-4849-A1AC-8572A7029ABE}"/>
    <dgm:cxn modelId="{DAD0F8CF-571F-4BB9-B8EC-0F30436477A8}" type="presOf" srcId="{FD434017-C599-4323-B179-0118C31A88BA}" destId="{23CE26F5-841E-4A93-BD88-503246C48412}" srcOrd="0" destOrd="0" presId="urn:microsoft.com/office/officeart/2005/8/layout/vList6"/>
    <dgm:cxn modelId="{61115FF2-44F4-4D61-868A-6DFBC37DF67E}" type="presOf" srcId="{9FB0EC3A-2B09-450E-9E67-511788DEC5D8}" destId="{0DB1392B-BD26-4A97-B9F1-B41DB1F57E5B}" srcOrd="0" destOrd="0" presId="urn:microsoft.com/office/officeart/2005/8/layout/vList6"/>
    <dgm:cxn modelId="{D9D20ACA-86F9-49CA-BBC7-71C33C5CB365}" srcId="{13BB65B2-5BEA-4B63-840C-392C59044AB6}" destId="{4350D6D7-7E61-427C-9D58-DD51CA49E7B3}" srcOrd="1" destOrd="0" parTransId="{A88D45CF-F91F-4175-9224-BD88C20161EA}" sibTransId="{8F473E28-3FA3-4EA8-BFCB-913E977016C0}"/>
    <dgm:cxn modelId="{EAF2CD3A-107A-4045-8440-CD5DC126D36E}" type="presOf" srcId="{4350D6D7-7E61-427C-9D58-DD51CA49E7B3}" destId="{08D968A6-3EFD-4E70-A940-1D66B02C66ED}" srcOrd="0" destOrd="1" presId="urn:microsoft.com/office/officeart/2005/8/layout/vList6"/>
    <dgm:cxn modelId="{9C83A293-982B-4E20-A65B-73CB630322E7}" type="presOf" srcId="{0723E7A1-F18A-4E48-8DC9-627AF697A9DF}" destId="{08D968A6-3EFD-4E70-A940-1D66B02C66ED}" srcOrd="0" destOrd="0" presId="urn:microsoft.com/office/officeart/2005/8/layout/vList6"/>
    <dgm:cxn modelId="{A1506858-7082-47E4-AD0F-1185832EB336}" srcId="{411F4DBA-8F89-4E92-BE3B-A3714EB93A4B}" destId="{4940C976-3251-425B-9247-BBD2E6BD94FC}" srcOrd="1" destOrd="0" parTransId="{869763CC-00B5-47D5-B6CF-257A2A71EF9A}" sibTransId="{F971AC69-0D5C-4BA8-B845-1C71358513D5}"/>
    <dgm:cxn modelId="{D127B871-B3FA-4EE6-9EB4-A085983AB142}" type="presOf" srcId="{13BB65B2-5BEA-4B63-840C-392C59044AB6}" destId="{18321440-D9D2-474B-AFB6-A6099A69E2A7}" srcOrd="0" destOrd="0" presId="urn:microsoft.com/office/officeart/2005/8/layout/vList6"/>
    <dgm:cxn modelId="{244743FF-F3A6-4A02-9985-3B55BB423AE2}" srcId="{411F4DBA-8F89-4E92-BE3B-A3714EB93A4B}" destId="{9FB0EC3A-2B09-450E-9E67-511788DEC5D8}" srcOrd="0" destOrd="0" parTransId="{C1AB9EED-4A7E-4830-A43A-4C1B5D80F888}" sibTransId="{E9794A10-D0BB-4076-9426-0B956463A139}"/>
    <dgm:cxn modelId="{A15D155C-00FE-49E7-A1DA-856B96757FD4}" srcId="{13BB65B2-5BEA-4B63-840C-392C59044AB6}" destId="{0723E7A1-F18A-4E48-8DC9-627AF697A9DF}" srcOrd="0" destOrd="0" parTransId="{53C3ACE1-A471-41F5-9ABD-ABB5C5A14235}" sibTransId="{53D77EF2-7EFA-436A-9D73-8C2A3FFB9313}"/>
    <dgm:cxn modelId="{39051AC0-3A51-4F72-8AA6-C364A3CD06B6}" type="presOf" srcId="{411F4DBA-8F89-4E92-BE3B-A3714EB93A4B}" destId="{11CCC3BB-D321-4B9B-B688-C6296F6D5B35}" srcOrd="0" destOrd="0" presId="urn:microsoft.com/office/officeart/2005/8/layout/vList6"/>
    <dgm:cxn modelId="{6365D795-FF09-4DC1-BD85-5508ED6B29FF}" type="presOf" srcId="{4940C976-3251-425B-9247-BBD2E6BD94FC}" destId="{0DB1392B-BD26-4A97-B9F1-B41DB1F57E5B}" srcOrd="0" destOrd="1" presId="urn:microsoft.com/office/officeart/2005/8/layout/vList6"/>
    <dgm:cxn modelId="{B4A34599-6F65-4FF6-B85D-A962A7E18F39}" type="presParOf" srcId="{23CE26F5-841E-4A93-BD88-503246C48412}" destId="{7CDEA8D2-4FFA-40E5-A131-1A8F04876832}" srcOrd="0" destOrd="0" presId="urn:microsoft.com/office/officeart/2005/8/layout/vList6"/>
    <dgm:cxn modelId="{52E59076-A7B0-40BA-B61C-03B25692BBF1}" type="presParOf" srcId="{7CDEA8D2-4FFA-40E5-A131-1A8F04876832}" destId="{11CCC3BB-D321-4B9B-B688-C6296F6D5B35}" srcOrd="0" destOrd="0" presId="urn:microsoft.com/office/officeart/2005/8/layout/vList6"/>
    <dgm:cxn modelId="{B207F0CB-F7FF-4470-A197-B077D0D588B9}" type="presParOf" srcId="{7CDEA8D2-4FFA-40E5-A131-1A8F04876832}" destId="{0DB1392B-BD26-4A97-B9F1-B41DB1F57E5B}" srcOrd="1" destOrd="0" presId="urn:microsoft.com/office/officeart/2005/8/layout/vList6"/>
    <dgm:cxn modelId="{CAA0FC19-F563-4224-B772-40C2E2C4AC74}" type="presParOf" srcId="{23CE26F5-841E-4A93-BD88-503246C48412}" destId="{3E749257-CE08-45AD-A023-FE2D0F75BF63}" srcOrd="1" destOrd="0" presId="urn:microsoft.com/office/officeart/2005/8/layout/vList6"/>
    <dgm:cxn modelId="{5CF83DC7-FDA4-40B8-8F23-BEC1E6408F98}" type="presParOf" srcId="{23CE26F5-841E-4A93-BD88-503246C48412}" destId="{BAAC93E7-ABA4-4BCF-B7F7-7BCE46FBE691}" srcOrd="2" destOrd="0" presId="urn:microsoft.com/office/officeart/2005/8/layout/vList6"/>
    <dgm:cxn modelId="{709578CD-6233-4DD9-8D2F-BF474D6C0F98}" type="presParOf" srcId="{BAAC93E7-ABA4-4BCF-B7F7-7BCE46FBE691}" destId="{18321440-D9D2-474B-AFB6-A6099A69E2A7}" srcOrd="0" destOrd="0" presId="urn:microsoft.com/office/officeart/2005/8/layout/vList6"/>
    <dgm:cxn modelId="{36E2323D-6C88-49A4-9DE2-4F103605BA32}" type="presParOf" srcId="{BAAC93E7-ABA4-4BCF-B7F7-7BCE46FBE691}" destId="{08D968A6-3EFD-4E70-A940-1D66B02C66ED}"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7E3B63F-3DD7-4C73-A17D-D7ED1409E625}" type="doc">
      <dgm:prSet loTypeId="urn:microsoft.com/office/officeart/2008/layout/IncreasingCircleProcess#1" loCatId="list" qsTypeId="urn:microsoft.com/office/officeart/2005/8/quickstyle/simple1#10" qsCatId="simple" csTypeId="urn:microsoft.com/office/officeart/2005/8/colors/accent3_2#2" csCatId="accent3" phldr="1"/>
      <dgm:spPr/>
      <dgm:t>
        <a:bodyPr/>
        <a:lstStyle/>
        <a:p>
          <a:endParaRPr lang="zh-CN" altLang="en-US"/>
        </a:p>
      </dgm:t>
    </dgm:pt>
    <dgm:pt modelId="{2940F6DA-A0D6-4189-A87A-7DF9060A1966}">
      <dgm:prSet phldrT="[文本]"/>
      <dgm:spPr/>
      <dgm:t>
        <a:bodyPr/>
        <a:lstStyle/>
        <a:p>
          <a:r>
            <a:rPr lang="zh-CN" altLang="en-US" dirty="0" smtClean="0"/>
            <a:t>依据</a:t>
          </a:r>
          <a:endParaRPr lang="zh-CN" altLang="en-US" dirty="0"/>
        </a:p>
      </dgm:t>
    </dgm:pt>
    <dgm:pt modelId="{13E0431A-8CAF-4985-BE52-BDC9B45BBE37}" type="parTrans" cxnId="{AA08027E-8022-4C40-95A9-5D0FAFFD694A}">
      <dgm:prSet/>
      <dgm:spPr/>
      <dgm:t>
        <a:bodyPr/>
        <a:lstStyle/>
        <a:p>
          <a:endParaRPr lang="zh-CN" altLang="en-US"/>
        </a:p>
      </dgm:t>
    </dgm:pt>
    <dgm:pt modelId="{D40A2E08-FFA4-42F6-A5CD-D2842E1F4505}" type="sibTrans" cxnId="{AA08027E-8022-4C40-95A9-5D0FAFFD694A}">
      <dgm:prSet/>
      <dgm:spPr/>
      <dgm:t>
        <a:bodyPr/>
        <a:lstStyle/>
        <a:p>
          <a:endParaRPr lang="zh-CN" altLang="en-US"/>
        </a:p>
      </dgm:t>
    </dgm:pt>
    <dgm:pt modelId="{43F1D03D-C961-44D3-A65C-74BFC342F32B}">
      <dgm:prSet phldrT="[文本]"/>
      <dgm:spPr/>
      <dgm:t>
        <a:bodyPr/>
        <a:lstStyle/>
        <a:p>
          <a:r>
            <a:rPr lang="zh-CN" altLang="en-US" dirty="0" smtClean="0"/>
            <a:t>详细设计说明书和源程序清单</a:t>
          </a:r>
          <a:endParaRPr lang="zh-CN" altLang="en-US" dirty="0"/>
        </a:p>
      </dgm:t>
    </dgm:pt>
    <dgm:pt modelId="{A66010B8-0B8B-4939-958D-06DAA9974784}" type="parTrans" cxnId="{2CD9298C-F658-4E18-8B72-DE152387EA67}">
      <dgm:prSet/>
      <dgm:spPr/>
      <dgm:t>
        <a:bodyPr/>
        <a:lstStyle/>
        <a:p>
          <a:endParaRPr lang="zh-CN" altLang="en-US"/>
        </a:p>
      </dgm:t>
    </dgm:pt>
    <dgm:pt modelId="{E2F24818-117F-4E17-81D7-86B0733C39C1}" type="sibTrans" cxnId="{2CD9298C-F658-4E18-8B72-DE152387EA67}">
      <dgm:prSet/>
      <dgm:spPr/>
      <dgm:t>
        <a:bodyPr/>
        <a:lstStyle/>
        <a:p>
          <a:endParaRPr lang="zh-CN" altLang="en-US"/>
        </a:p>
      </dgm:t>
    </dgm:pt>
    <dgm:pt modelId="{0AB6E612-F36F-41F1-9707-6EA266F902AB}">
      <dgm:prSet phldrT="[文本]"/>
      <dgm:spPr/>
      <dgm:t>
        <a:bodyPr/>
        <a:lstStyle/>
        <a:p>
          <a:r>
            <a:rPr lang="zh-CN" altLang="en-US" dirty="0" smtClean="0"/>
            <a:t>了解</a:t>
          </a:r>
          <a:endParaRPr lang="zh-CN" altLang="en-US" dirty="0"/>
        </a:p>
      </dgm:t>
    </dgm:pt>
    <dgm:pt modelId="{25982B56-5122-4022-A01E-9FD1E870DD49}" type="parTrans" cxnId="{A39BA193-CDF7-4A66-8A8A-BBB935643AA4}">
      <dgm:prSet/>
      <dgm:spPr/>
      <dgm:t>
        <a:bodyPr/>
        <a:lstStyle/>
        <a:p>
          <a:endParaRPr lang="zh-CN" altLang="en-US"/>
        </a:p>
      </dgm:t>
    </dgm:pt>
    <dgm:pt modelId="{475E3BB2-B117-4E28-B8A8-EA8A835EAA5B}" type="sibTrans" cxnId="{A39BA193-CDF7-4A66-8A8A-BBB935643AA4}">
      <dgm:prSet/>
      <dgm:spPr/>
      <dgm:t>
        <a:bodyPr/>
        <a:lstStyle/>
        <a:p>
          <a:endParaRPr lang="zh-CN" altLang="en-US"/>
        </a:p>
      </dgm:t>
    </dgm:pt>
    <dgm:pt modelId="{BECFDDEB-5B68-4595-A26E-A851025C050D}">
      <dgm:prSet phldrT="[文本]"/>
      <dgm:spPr/>
      <dgm:t>
        <a:bodyPr/>
        <a:lstStyle/>
        <a:p>
          <a:r>
            <a:rPr lang="zh-CN" altLang="en-US" dirty="0" smtClean="0"/>
            <a:t>该模块的</a:t>
          </a:r>
          <a:r>
            <a:rPr lang="en-US" altLang="zh-CN" dirty="0" smtClean="0"/>
            <a:t>I/O</a:t>
          </a:r>
          <a:r>
            <a:rPr lang="zh-CN" altLang="en-US" dirty="0" smtClean="0"/>
            <a:t>条件和模块的逻辑结构</a:t>
          </a:r>
          <a:endParaRPr lang="zh-CN" altLang="en-US" dirty="0"/>
        </a:p>
      </dgm:t>
    </dgm:pt>
    <dgm:pt modelId="{40D75220-9A8D-461C-B380-A2FC004AB32B}" type="parTrans" cxnId="{D99FE0DD-DFCB-4728-9DBA-AC07BF624E7D}">
      <dgm:prSet/>
      <dgm:spPr/>
      <dgm:t>
        <a:bodyPr/>
        <a:lstStyle/>
        <a:p>
          <a:endParaRPr lang="zh-CN" altLang="en-US"/>
        </a:p>
      </dgm:t>
    </dgm:pt>
    <dgm:pt modelId="{95A97A98-ACCA-4F75-A063-74ED911C7BDA}" type="sibTrans" cxnId="{D99FE0DD-DFCB-4728-9DBA-AC07BF624E7D}">
      <dgm:prSet/>
      <dgm:spPr/>
      <dgm:t>
        <a:bodyPr/>
        <a:lstStyle/>
        <a:p>
          <a:endParaRPr lang="zh-CN" altLang="en-US"/>
        </a:p>
      </dgm:t>
    </dgm:pt>
    <dgm:pt modelId="{A0F7E227-7BED-4D55-9308-2C433466994F}">
      <dgm:prSet phldrT="[文本]"/>
      <dgm:spPr/>
      <dgm:t>
        <a:bodyPr/>
        <a:lstStyle/>
        <a:p>
          <a:r>
            <a:rPr lang="zh-CN" altLang="en-US" dirty="0" smtClean="0"/>
            <a:t>手段</a:t>
          </a:r>
          <a:endParaRPr lang="zh-CN" altLang="en-US" dirty="0"/>
        </a:p>
      </dgm:t>
    </dgm:pt>
    <dgm:pt modelId="{F887EE8B-305A-4C21-83D2-14070A258017}" type="parTrans" cxnId="{C330C4CA-0116-4AD2-AA94-AA83B27C9502}">
      <dgm:prSet/>
      <dgm:spPr/>
      <dgm:t>
        <a:bodyPr/>
        <a:lstStyle/>
        <a:p>
          <a:endParaRPr lang="zh-CN" altLang="en-US"/>
        </a:p>
      </dgm:t>
    </dgm:pt>
    <dgm:pt modelId="{01F9C50D-94D3-43ED-A4BA-009FB44EA0BA}" type="sibTrans" cxnId="{C330C4CA-0116-4AD2-AA94-AA83B27C9502}">
      <dgm:prSet/>
      <dgm:spPr/>
      <dgm:t>
        <a:bodyPr/>
        <a:lstStyle/>
        <a:p>
          <a:endParaRPr lang="zh-CN" altLang="en-US"/>
        </a:p>
      </dgm:t>
    </dgm:pt>
    <dgm:pt modelId="{94441039-0C23-45B4-963E-2A7370A7B1AA}">
      <dgm:prSet phldrT="[文本]"/>
      <dgm:spPr/>
      <dgm:t>
        <a:bodyPr/>
        <a:lstStyle/>
        <a:p>
          <a:r>
            <a:rPr lang="zh-CN" altLang="en-US" dirty="0" smtClean="0"/>
            <a:t>主：白盒测试</a:t>
          </a:r>
          <a:endParaRPr lang="en-US" altLang="zh-CN" dirty="0" smtClean="0"/>
        </a:p>
        <a:p>
          <a:r>
            <a:rPr lang="zh-CN" altLang="en-US" dirty="0" smtClean="0"/>
            <a:t>辅：黑盒测试</a:t>
          </a:r>
          <a:endParaRPr lang="zh-CN" altLang="en-US" dirty="0"/>
        </a:p>
      </dgm:t>
    </dgm:pt>
    <dgm:pt modelId="{F68E9800-35C3-43C9-ABD3-E65FE3220711}" type="parTrans" cxnId="{A9FD71BC-4DF8-4AF5-B8CC-4CE74AE338BF}">
      <dgm:prSet/>
      <dgm:spPr/>
      <dgm:t>
        <a:bodyPr/>
        <a:lstStyle/>
        <a:p>
          <a:endParaRPr lang="zh-CN" altLang="en-US"/>
        </a:p>
      </dgm:t>
    </dgm:pt>
    <dgm:pt modelId="{68A20E58-0AB8-45E7-A631-0626E691FA0B}" type="sibTrans" cxnId="{A9FD71BC-4DF8-4AF5-B8CC-4CE74AE338BF}">
      <dgm:prSet/>
      <dgm:spPr/>
      <dgm:t>
        <a:bodyPr/>
        <a:lstStyle/>
        <a:p>
          <a:endParaRPr lang="zh-CN" altLang="en-US"/>
        </a:p>
      </dgm:t>
    </dgm:pt>
    <dgm:pt modelId="{123C05C1-6FC1-4228-B208-09FD8BDEDEA9}">
      <dgm:prSet phldrT="[文本]"/>
      <dgm:spPr/>
      <dgm:t>
        <a:bodyPr/>
        <a:lstStyle/>
        <a:p>
          <a:r>
            <a:rPr lang="zh-CN" altLang="en-US" dirty="0" smtClean="0"/>
            <a:t>结果</a:t>
          </a:r>
          <a:endParaRPr lang="zh-CN" altLang="en-US" dirty="0"/>
        </a:p>
      </dgm:t>
    </dgm:pt>
    <dgm:pt modelId="{E7761791-EDB2-4FAA-A5BA-5BA3B7A69FBB}" type="parTrans" cxnId="{08C8761A-374D-44B9-978F-A3882B09083C}">
      <dgm:prSet/>
      <dgm:spPr/>
      <dgm:t>
        <a:bodyPr/>
        <a:lstStyle/>
        <a:p>
          <a:endParaRPr lang="zh-CN" altLang="en-US"/>
        </a:p>
      </dgm:t>
    </dgm:pt>
    <dgm:pt modelId="{81688EBF-A3D5-4FFB-A9C6-A6A1C1F89112}" type="sibTrans" cxnId="{08C8761A-374D-44B9-978F-A3882B09083C}">
      <dgm:prSet/>
      <dgm:spPr/>
      <dgm:t>
        <a:bodyPr/>
        <a:lstStyle/>
        <a:p>
          <a:endParaRPr lang="zh-CN" altLang="en-US"/>
        </a:p>
      </dgm:t>
    </dgm:pt>
    <dgm:pt modelId="{0D1427BC-6631-4127-9A68-7C8C038390DF}">
      <dgm:prSet phldrT="[文本]"/>
      <dgm:spPr/>
      <dgm:t>
        <a:bodyPr/>
        <a:lstStyle/>
        <a:p>
          <a:r>
            <a:rPr lang="zh-CN" altLang="en-US" dirty="0" smtClean="0"/>
            <a:t>合理和不合理输入的鉴别和相应</a:t>
          </a:r>
          <a:endParaRPr lang="en-US" altLang="zh-CN" dirty="0" smtClean="0"/>
        </a:p>
        <a:p>
          <a:r>
            <a:rPr lang="zh-CN" altLang="en-US" dirty="0" smtClean="0"/>
            <a:t>比较预计和实际结果</a:t>
          </a:r>
          <a:endParaRPr lang="zh-CN" altLang="en-US" dirty="0"/>
        </a:p>
      </dgm:t>
    </dgm:pt>
    <dgm:pt modelId="{B487DF57-2F6F-461B-A190-0179F71A0EBC}" type="parTrans" cxnId="{0F568DBF-6F35-440D-AA72-BEE515030D6C}">
      <dgm:prSet/>
      <dgm:spPr/>
      <dgm:t>
        <a:bodyPr/>
        <a:lstStyle/>
        <a:p>
          <a:endParaRPr lang="zh-CN" altLang="en-US"/>
        </a:p>
      </dgm:t>
    </dgm:pt>
    <dgm:pt modelId="{242D79C8-3FAF-455A-82DE-0ED6EDFE3C41}" type="sibTrans" cxnId="{0F568DBF-6F35-440D-AA72-BEE515030D6C}">
      <dgm:prSet/>
      <dgm:spPr/>
      <dgm:t>
        <a:bodyPr/>
        <a:lstStyle/>
        <a:p>
          <a:endParaRPr lang="zh-CN" altLang="en-US"/>
        </a:p>
      </dgm:t>
    </dgm:pt>
    <dgm:pt modelId="{EA8FE5E5-9865-469C-8EE2-EC204BF82BEC}" type="pres">
      <dgm:prSet presAssocID="{67E3B63F-3DD7-4C73-A17D-D7ED1409E625}" presName="Name0" presStyleCnt="0">
        <dgm:presLayoutVars>
          <dgm:chMax val="7"/>
          <dgm:chPref val="7"/>
          <dgm:dir/>
          <dgm:animOne val="branch"/>
          <dgm:animLvl val="lvl"/>
        </dgm:presLayoutVars>
      </dgm:prSet>
      <dgm:spPr/>
      <dgm:t>
        <a:bodyPr/>
        <a:lstStyle/>
        <a:p>
          <a:endParaRPr lang="zh-CN" altLang="en-US"/>
        </a:p>
      </dgm:t>
    </dgm:pt>
    <dgm:pt modelId="{54A8A299-3183-4BE2-A056-6D5C6F1B74CA}" type="pres">
      <dgm:prSet presAssocID="{2940F6DA-A0D6-4189-A87A-7DF9060A1966}" presName="composite" presStyleCnt="0"/>
      <dgm:spPr/>
    </dgm:pt>
    <dgm:pt modelId="{2B3C7FE5-8165-4ECD-917E-8BF6656EEE07}" type="pres">
      <dgm:prSet presAssocID="{2940F6DA-A0D6-4189-A87A-7DF9060A1966}" presName="BackAccent" presStyleLbl="bgShp" presStyleIdx="0" presStyleCnt="4" custLinFactX="-23134" custLinFactNeighborX="-100000"/>
      <dgm:spPr/>
    </dgm:pt>
    <dgm:pt modelId="{E60AD2D0-D17E-42F5-ABA8-D5DFB730EC37}" type="pres">
      <dgm:prSet presAssocID="{2940F6DA-A0D6-4189-A87A-7DF9060A1966}" presName="Accent" presStyleLbl="alignNode1" presStyleIdx="0" presStyleCnt="4" custLinFactX="-61879" custLinFactNeighborX="-100000"/>
      <dgm:spPr/>
    </dgm:pt>
    <dgm:pt modelId="{02820C47-68ED-4196-87D6-2A4EC7EEE6AE}" type="pres">
      <dgm:prSet presAssocID="{2940F6DA-A0D6-4189-A87A-7DF9060A1966}" presName="Child" presStyleLbl="revTx" presStyleIdx="0" presStyleCnt="8" custScaleX="134748" custLinFactNeighborX="-41392" custLinFactNeighborY="-1009">
        <dgm:presLayoutVars>
          <dgm:chMax val="0"/>
          <dgm:chPref val="0"/>
          <dgm:bulletEnabled val="1"/>
        </dgm:presLayoutVars>
      </dgm:prSet>
      <dgm:spPr/>
      <dgm:t>
        <a:bodyPr/>
        <a:lstStyle/>
        <a:p>
          <a:endParaRPr lang="zh-CN" altLang="en-US"/>
        </a:p>
      </dgm:t>
    </dgm:pt>
    <dgm:pt modelId="{1B54501B-BC60-4A96-B76E-54404E5A4639}" type="pres">
      <dgm:prSet presAssocID="{2940F6DA-A0D6-4189-A87A-7DF9060A1966}" presName="Parent" presStyleLbl="revTx" presStyleIdx="1" presStyleCnt="8" custLinFactNeighborX="-41392" custLinFactNeighborY="4246">
        <dgm:presLayoutVars>
          <dgm:chMax val="1"/>
          <dgm:chPref val="1"/>
          <dgm:bulletEnabled val="1"/>
        </dgm:presLayoutVars>
      </dgm:prSet>
      <dgm:spPr/>
      <dgm:t>
        <a:bodyPr/>
        <a:lstStyle/>
        <a:p>
          <a:endParaRPr lang="zh-CN" altLang="en-US"/>
        </a:p>
      </dgm:t>
    </dgm:pt>
    <dgm:pt modelId="{0B26D7D9-9E0A-46B2-AD1D-3C063DCD7FBC}" type="pres">
      <dgm:prSet presAssocID="{D40A2E08-FFA4-42F6-A5CD-D2842E1F4505}" presName="sibTrans" presStyleCnt="0"/>
      <dgm:spPr/>
    </dgm:pt>
    <dgm:pt modelId="{C8BE1AB8-D8C0-4A58-B0A1-9D648FA9EFB9}" type="pres">
      <dgm:prSet presAssocID="{0AB6E612-F36F-41F1-9707-6EA266F902AB}" presName="composite" presStyleCnt="0"/>
      <dgm:spPr/>
    </dgm:pt>
    <dgm:pt modelId="{8D6340A5-D4CC-492D-AC50-20BF3584A907}" type="pres">
      <dgm:prSet presAssocID="{0AB6E612-F36F-41F1-9707-6EA266F902AB}" presName="BackAccent" presStyleLbl="bgShp" presStyleIdx="1" presStyleCnt="4" custLinFactX="-50733" custLinFactNeighborX="-100000"/>
      <dgm:spPr/>
    </dgm:pt>
    <dgm:pt modelId="{6478B84C-8F59-4825-86E0-5ECE378D0203}" type="pres">
      <dgm:prSet presAssocID="{0AB6E612-F36F-41F1-9707-6EA266F902AB}" presName="Accent" presStyleLbl="alignNode1" presStyleIdx="1" presStyleCnt="4" custLinFactX="-88406" custLinFactNeighborX="-100000"/>
      <dgm:spPr/>
    </dgm:pt>
    <dgm:pt modelId="{5968CD38-71A4-47D6-BFDD-DD7E7805F183}" type="pres">
      <dgm:prSet presAssocID="{0AB6E612-F36F-41F1-9707-6EA266F902AB}" presName="Child" presStyleLbl="revTx" presStyleIdx="2" presStyleCnt="8" custScaleX="135741" custLinFactNeighborX="-36040" custLinFactNeighborY="-505">
        <dgm:presLayoutVars>
          <dgm:chMax val="0"/>
          <dgm:chPref val="0"/>
          <dgm:bulletEnabled val="1"/>
        </dgm:presLayoutVars>
      </dgm:prSet>
      <dgm:spPr/>
      <dgm:t>
        <a:bodyPr/>
        <a:lstStyle/>
        <a:p>
          <a:endParaRPr lang="zh-CN" altLang="en-US"/>
        </a:p>
      </dgm:t>
    </dgm:pt>
    <dgm:pt modelId="{CAA14904-1960-423E-9EBD-F881636E4303}" type="pres">
      <dgm:prSet presAssocID="{0AB6E612-F36F-41F1-9707-6EA266F902AB}" presName="Parent" presStyleLbl="revTx" presStyleIdx="3" presStyleCnt="8" custLinFactNeighborX="-56692" custLinFactNeighborY="-2123">
        <dgm:presLayoutVars>
          <dgm:chMax val="1"/>
          <dgm:chPref val="1"/>
          <dgm:bulletEnabled val="1"/>
        </dgm:presLayoutVars>
      </dgm:prSet>
      <dgm:spPr/>
      <dgm:t>
        <a:bodyPr/>
        <a:lstStyle/>
        <a:p>
          <a:endParaRPr lang="zh-CN" altLang="en-US"/>
        </a:p>
      </dgm:t>
    </dgm:pt>
    <dgm:pt modelId="{B9A1D8E6-5010-4B1A-9861-45455A50A9E3}" type="pres">
      <dgm:prSet presAssocID="{475E3BB2-B117-4E28-B8A8-EA8A835EAA5B}" presName="sibTrans" presStyleCnt="0"/>
      <dgm:spPr/>
    </dgm:pt>
    <dgm:pt modelId="{0354379F-53AD-4AC6-BDB7-FEFD8C008981}" type="pres">
      <dgm:prSet presAssocID="{A0F7E227-7BED-4D55-9308-2C433466994F}" presName="composite" presStyleCnt="0"/>
      <dgm:spPr/>
    </dgm:pt>
    <dgm:pt modelId="{A8079600-49DC-496C-ACEE-B0F35199385F}" type="pres">
      <dgm:prSet presAssocID="{A0F7E227-7BED-4D55-9308-2C433466994F}" presName="BackAccent" presStyleLbl="bgShp" presStyleIdx="2" presStyleCnt="4" custLinFactNeighborX="-77402"/>
      <dgm:spPr/>
    </dgm:pt>
    <dgm:pt modelId="{D029B261-553C-448E-92A6-2A5B1CFF8A12}" type="pres">
      <dgm:prSet presAssocID="{A0F7E227-7BED-4D55-9308-2C433466994F}" presName="Accent" presStyleLbl="alignNode1" presStyleIdx="2" presStyleCnt="4" custLinFactX="-841" custLinFactNeighborX="-100000" custLinFactNeighborY="2654"/>
      <dgm:spPr/>
      <dgm:t>
        <a:bodyPr/>
        <a:lstStyle/>
        <a:p>
          <a:endParaRPr lang="zh-CN" altLang="en-US"/>
        </a:p>
      </dgm:t>
    </dgm:pt>
    <dgm:pt modelId="{C0DFCEF8-C845-4F45-80FA-65C9C2531F82}" type="pres">
      <dgm:prSet presAssocID="{A0F7E227-7BED-4D55-9308-2C433466994F}" presName="Child" presStyleLbl="revTx" presStyleIdx="4" presStyleCnt="8" custScaleX="119945" custLinFactNeighborX="-21528">
        <dgm:presLayoutVars>
          <dgm:chMax val="0"/>
          <dgm:chPref val="0"/>
          <dgm:bulletEnabled val="1"/>
        </dgm:presLayoutVars>
      </dgm:prSet>
      <dgm:spPr/>
      <dgm:t>
        <a:bodyPr/>
        <a:lstStyle/>
        <a:p>
          <a:endParaRPr lang="zh-CN" altLang="en-US"/>
        </a:p>
      </dgm:t>
    </dgm:pt>
    <dgm:pt modelId="{91A0BDC0-B275-459F-9A70-C1A161E2BE21}" type="pres">
      <dgm:prSet presAssocID="{A0F7E227-7BED-4D55-9308-2C433466994F}" presName="Parent" presStyleLbl="revTx" presStyleIdx="5" presStyleCnt="8" custLinFactNeighborX="-30857" custLinFactNeighborY="6369">
        <dgm:presLayoutVars>
          <dgm:chMax val="1"/>
          <dgm:chPref val="1"/>
          <dgm:bulletEnabled val="1"/>
        </dgm:presLayoutVars>
      </dgm:prSet>
      <dgm:spPr/>
      <dgm:t>
        <a:bodyPr/>
        <a:lstStyle/>
        <a:p>
          <a:endParaRPr lang="zh-CN" altLang="en-US"/>
        </a:p>
      </dgm:t>
    </dgm:pt>
    <dgm:pt modelId="{11CE16CE-7BB5-410A-86A3-9780EE09C416}" type="pres">
      <dgm:prSet presAssocID="{01F9C50D-94D3-43ED-A4BA-009FB44EA0BA}" presName="sibTrans" presStyleCnt="0"/>
      <dgm:spPr/>
    </dgm:pt>
    <dgm:pt modelId="{81B08DAC-446C-4942-A147-78C229A50423}" type="pres">
      <dgm:prSet presAssocID="{123C05C1-6FC1-4228-B208-09FD8BDEDEA9}" presName="composite" presStyleCnt="0"/>
      <dgm:spPr/>
    </dgm:pt>
    <dgm:pt modelId="{99A38B2D-45E6-4F30-91CD-9478572B5543}" type="pres">
      <dgm:prSet presAssocID="{123C05C1-6FC1-4228-B208-09FD8BDEDEA9}" presName="BackAccent" presStyleLbl="bgShp" presStyleIdx="3" presStyleCnt="4" custLinFactNeighborX="-61567"/>
      <dgm:spPr/>
    </dgm:pt>
    <dgm:pt modelId="{3114AAA2-C830-4590-8424-F80FC75C6219}" type="pres">
      <dgm:prSet presAssocID="{123C05C1-6FC1-4228-B208-09FD8BDEDEA9}" presName="Accent" presStyleLbl="alignNode1" presStyleIdx="3" presStyleCnt="4" custLinFactNeighborX="-76964"/>
      <dgm:spPr/>
    </dgm:pt>
    <dgm:pt modelId="{72430ADB-AA58-4D67-B1E4-CDB89A863904}" type="pres">
      <dgm:prSet presAssocID="{123C05C1-6FC1-4228-B208-09FD8BDEDEA9}" presName="Child" presStyleLbl="revTx" presStyleIdx="6" presStyleCnt="8" custScaleX="131365" custLinFactNeighborX="-23681" custLinFactNeighborY="-1513">
        <dgm:presLayoutVars>
          <dgm:chMax val="0"/>
          <dgm:chPref val="0"/>
          <dgm:bulletEnabled val="1"/>
        </dgm:presLayoutVars>
      </dgm:prSet>
      <dgm:spPr/>
      <dgm:t>
        <a:bodyPr/>
        <a:lstStyle/>
        <a:p>
          <a:endParaRPr lang="zh-CN" altLang="en-US"/>
        </a:p>
      </dgm:t>
    </dgm:pt>
    <dgm:pt modelId="{7E213FB5-A9C8-4449-9B86-10F9C8A85E64}" type="pres">
      <dgm:prSet presAssocID="{123C05C1-6FC1-4228-B208-09FD8BDEDEA9}" presName="Parent" presStyleLbl="revTx" presStyleIdx="7" presStyleCnt="8" custLinFactNeighborX="-25834" custLinFactNeighborY="2123">
        <dgm:presLayoutVars>
          <dgm:chMax val="1"/>
          <dgm:chPref val="1"/>
          <dgm:bulletEnabled val="1"/>
        </dgm:presLayoutVars>
      </dgm:prSet>
      <dgm:spPr/>
      <dgm:t>
        <a:bodyPr/>
        <a:lstStyle/>
        <a:p>
          <a:endParaRPr lang="zh-CN" altLang="en-US"/>
        </a:p>
      </dgm:t>
    </dgm:pt>
  </dgm:ptLst>
  <dgm:cxnLst>
    <dgm:cxn modelId="{A39BA193-CDF7-4A66-8A8A-BBB935643AA4}" srcId="{67E3B63F-3DD7-4C73-A17D-D7ED1409E625}" destId="{0AB6E612-F36F-41F1-9707-6EA266F902AB}" srcOrd="1" destOrd="0" parTransId="{25982B56-5122-4022-A01E-9FD1E870DD49}" sibTransId="{475E3BB2-B117-4E28-B8A8-EA8A835EAA5B}"/>
    <dgm:cxn modelId="{0F568DBF-6F35-440D-AA72-BEE515030D6C}" srcId="{123C05C1-6FC1-4228-B208-09FD8BDEDEA9}" destId="{0D1427BC-6631-4127-9A68-7C8C038390DF}" srcOrd="0" destOrd="0" parTransId="{B487DF57-2F6F-461B-A190-0179F71A0EBC}" sibTransId="{242D79C8-3FAF-455A-82DE-0ED6EDFE3C41}"/>
    <dgm:cxn modelId="{D99FE0DD-DFCB-4728-9DBA-AC07BF624E7D}" srcId="{0AB6E612-F36F-41F1-9707-6EA266F902AB}" destId="{BECFDDEB-5B68-4595-A26E-A851025C050D}" srcOrd="0" destOrd="0" parTransId="{40D75220-9A8D-461C-B380-A2FC004AB32B}" sibTransId="{95A97A98-ACCA-4F75-A063-74ED911C7BDA}"/>
    <dgm:cxn modelId="{A9FD71BC-4DF8-4AF5-B8CC-4CE74AE338BF}" srcId="{A0F7E227-7BED-4D55-9308-2C433466994F}" destId="{94441039-0C23-45B4-963E-2A7370A7B1AA}" srcOrd="0" destOrd="0" parTransId="{F68E9800-35C3-43C9-ABD3-E65FE3220711}" sibTransId="{68A20E58-0AB8-45E7-A631-0626E691FA0B}"/>
    <dgm:cxn modelId="{7D9586D0-FDEB-4FAF-B1D5-150125E5BC14}" type="presOf" srcId="{123C05C1-6FC1-4228-B208-09FD8BDEDEA9}" destId="{7E213FB5-A9C8-4449-9B86-10F9C8A85E64}" srcOrd="0" destOrd="0" presId="urn:microsoft.com/office/officeart/2008/layout/IncreasingCircleProcess#1"/>
    <dgm:cxn modelId="{08C8761A-374D-44B9-978F-A3882B09083C}" srcId="{67E3B63F-3DD7-4C73-A17D-D7ED1409E625}" destId="{123C05C1-6FC1-4228-B208-09FD8BDEDEA9}" srcOrd="3" destOrd="0" parTransId="{E7761791-EDB2-4FAA-A5BA-5BA3B7A69FBB}" sibTransId="{81688EBF-A3D5-4FFB-A9C6-A6A1C1F89112}"/>
    <dgm:cxn modelId="{570C1005-E6B2-46DF-A86C-82B8E011317B}" type="presOf" srcId="{0D1427BC-6631-4127-9A68-7C8C038390DF}" destId="{72430ADB-AA58-4D67-B1E4-CDB89A863904}" srcOrd="0" destOrd="0" presId="urn:microsoft.com/office/officeart/2008/layout/IncreasingCircleProcess#1"/>
    <dgm:cxn modelId="{2CD9298C-F658-4E18-8B72-DE152387EA67}" srcId="{2940F6DA-A0D6-4189-A87A-7DF9060A1966}" destId="{43F1D03D-C961-44D3-A65C-74BFC342F32B}" srcOrd="0" destOrd="0" parTransId="{A66010B8-0B8B-4939-958D-06DAA9974784}" sibTransId="{E2F24818-117F-4E17-81D7-86B0733C39C1}"/>
    <dgm:cxn modelId="{92D202DF-39B9-446B-B2D1-F96DB38B8AEF}" type="presOf" srcId="{0AB6E612-F36F-41F1-9707-6EA266F902AB}" destId="{CAA14904-1960-423E-9EBD-F881636E4303}" srcOrd="0" destOrd="0" presId="urn:microsoft.com/office/officeart/2008/layout/IncreasingCircleProcess#1"/>
    <dgm:cxn modelId="{180AC5B4-C0F3-4AE4-8F70-FFDC9464DF78}" type="presOf" srcId="{94441039-0C23-45B4-963E-2A7370A7B1AA}" destId="{C0DFCEF8-C845-4F45-80FA-65C9C2531F82}" srcOrd="0" destOrd="0" presId="urn:microsoft.com/office/officeart/2008/layout/IncreasingCircleProcess#1"/>
    <dgm:cxn modelId="{D85EDD34-BD79-49E8-A7B9-541591445067}" type="presOf" srcId="{43F1D03D-C961-44D3-A65C-74BFC342F32B}" destId="{02820C47-68ED-4196-87D6-2A4EC7EEE6AE}" srcOrd="0" destOrd="0" presId="urn:microsoft.com/office/officeart/2008/layout/IncreasingCircleProcess#1"/>
    <dgm:cxn modelId="{8D155B56-B8FB-4D26-B39B-284DE4E06266}" type="presOf" srcId="{BECFDDEB-5B68-4595-A26E-A851025C050D}" destId="{5968CD38-71A4-47D6-BFDD-DD7E7805F183}" srcOrd="0" destOrd="0" presId="urn:microsoft.com/office/officeart/2008/layout/IncreasingCircleProcess#1"/>
    <dgm:cxn modelId="{C330C4CA-0116-4AD2-AA94-AA83B27C9502}" srcId="{67E3B63F-3DD7-4C73-A17D-D7ED1409E625}" destId="{A0F7E227-7BED-4D55-9308-2C433466994F}" srcOrd="2" destOrd="0" parTransId="{F887EE8B-305A-4C21-83D2-14070A258017}" sibTransId="{01F9C50D-94D3-43ED-A4BA-009FB44EA0BA}"/>
    <dgm:cxn modelId="{7E6AEC39-14C0-442E-BBD0-AB706C31AA64}" type="presOf" srcId="{67E3B63F-3DD7-4C73-A17D-D7ED1409E625}" destId="{EA8FE5E5-9865-469C-8EE2-EC204BF82BEC}" srcOrd="0" destOrd="0" presId="urn:microsoft.com/office/officeart/2008/layout/IncreasingCircleProcess#1"/>
    <dgm:cxn modelId="{13E88E68-C833-4816-82B2-DB04F7742831}" type="presOf" srcId="{2940F6DA-A0D6-4189-A87A-7DF9060A1966}" destId="{1B54501B-BC60-4A96-B76E-54404E5A4639}" srcOrd="0" destOrd="0" presId="urn:microsoft.com/office/officeart/2008/layout/IncreasingCircleProcess#1"/>
    <dgm:cxn modelId="{2063E8E9-62FD-4258-99FF-B7EA5F16DAF6}" type="presOf" srcId="{A0F7E227-7BED-4D55-9308-2C433466994F}" destId="{91A0BDC0-B275-459F-9A70-C1A161E2BE21}" srcOrd="0" destOrd="0" presId="urn:microsoft.com/office/officeart/2008/layout/IncreasingCircleProcess#1"/>
    <dgm:cxn modelId="{AA08027E-8022-4C40-95A9-5D0FAFFD694A}" srcId="{67E3B63F-3DD7-4C73-A17D-D7ED1409E625}" destId="{2940F6DA-A0D6-4189-A87A-7DF9060A1966}" srcOrd="0" destOrd="0" parTransId="{13E0431A-8CAF-4985-BE52-BDC9B45BBE37}" sibTransId="{D40A2E08-FFA4-42F6-A5CD-D2842E1F4505}"/>
    <dgm:cxn modelId="{8D9D8A3C-E8DE-497E-8E4E-7C3205F14DAC}" type="presParOf" srcId="{EA8FE5E5-9865-469C-8EE2-EC204BF82BEC}" destId="{54A8A299-3183-4BE2-A056-6D5C6F1B74CA}" srcOrd="0" destOrd="0" presId="urn:microsoft.com/office/officeart/2008/layout/IncreasingCircleProcess#1"/>
    <dgm:cxn modelId="{5E89F0CD-9D4D-474F-84FE-46D53FA0A762}" type="presParOf" srcId="{54A8A299-3183-4BE2-A056-6D5C6F1B74CA}" destId="{2B3C7FE5-8165-4ECD-917E-8BF6656EEE07}" srcOrd="0" destOrd="0" presId="urn:microsoft.com/office/officeart/2008/layout/IncreasingCircleProcess#1"/>
    <dgm:cxn modelId="{D507D578-5D8A-466E-9F51-541AA37B72A7}" type="presParOf" srcId="{54A8A299-3183-4BE2-A056-6D5C6F1B74CA}" destId="{E60AD2D0-D17E-42F5-ABA8-D5DFB730EC37}" srcOrd="1" destOrd="0" presId="urn:microsoft.com/office/officeart/2008/layout/IncreasingCircleProcess#1"/>
    <dgm:cxn modelId="{661CBC5E-67A9-4A86-81CD-70C10ADD25EA}" type="presParOf" srcId="{54A8A299-3183-4BE2-A056-6D5C6F1B74CA}" destId="{02820C47-68ED-4196-87D6-2A4EC7EEE6AE}" srcOrd="2" destOrd="0" presId="urn:microsoft.com/office/officeart/2008/layout/IncreasingCircleProcess#1"/>
    <dgm:cxn modelId="{A6451163-45B7-4713-823C-F11FD857FB8D}" type="presParOf" srcId="{54A8A299-3183-4BE2-A056-6D5C6F1B74CA}" destId="{1B54501B-BC60-4A96-B76E-54404E5A4639}" srcOrd="3" destOrd="0" presId="urn:microsoft.com/office/officeart/2008/layout/IncreasingCircleProcess#1"/>
    <dgm:cxn modelId="{1E8DF7E4-B579-4255-99B2-F093A1C8F7E3}" type="presParOf" srcId="{EA8FE5E5-9865-469C-8EE2-EC204BF82BEC}" destId="{0B26D7D9-9E0A-46B2-AD1D-3C063DCD7FBC}" srcOrd="1" destOrd="0" presId="urn:microsoft.com/office/officeart/2008/layout/IncreasingCircleProcess#1"/>
    <dgm:cxn modelId="{73E636ED-C132-4FE8-9D42-1CDCA279DD06}" type="presParOf" srcId="{EA8FE5E5-9865-469C-8EE2-EC204BF82BEC}" destId="{C8BE1AB8-D8C0-4A58-B0A1-9D648FA9EFB9}" srcOrd="2" destOrd="0" presId="urn:microsoft.com/office/officeart/2008/layout/IncreasingCircleProcess#1"/>
    <dgm:cxn modelId="{4EF6388D-9D8B-4BE7-B9F2-2EF1B2A47454}" type="presParOf" srcId="{C8BE1AB8-D8C0-4A58-B0A1-9D648FA9EFB9}" destId="{8D6340A5-D4CC-492D-AC50-20BF3584A907}" srcOrd="0" destOrd="0" presId="urn:microsoft.com/office/officeart/2008/layout/IncreasingCircleProcess#1"/>
    <dgm:cxn modelId="{C6D18EB4-CB57-41D5-8A83-65F8FCA94766}" type="presParOf" srcId="{C8BE1AB8-D8C0-4A58-B0A1-9D648FA9EFB9}" destId="{6478B84C-8F59-4825-86E0-5ECE378D0203}" srcOrd="1" destOrd="0" presId="urn:microsoft.com/office/officeart/2008/layout/IncreasingCircleProcess#1"/>
    <dgm:cxn modelId="{97A798C4-48CF-45B0-8579-A6B9F310199A}" type="presParOf" srcId="{C8BE1AB8-D8C0-4A58-B0A1-9D648FA9EFB9}" destId="{5968CD38-71A4-47D6-BFDD-DD7E7805F183}" srcOrd="2" destOrd="0" presId="urn:microsoft.com/office/officeart/2008/layout/IncreasingCircleProcess#1"/>
    <dgm:cxn modelId="{2A2261B2-38CB-427C-A25A-24B640400D8E}" type="presParOf" srcId="{C8BE1AB8-D8C0-4A58-B0A1-9D648FA9EFB9}" destId="{CAA14904-1960-423E-9EBD-F881636E4303}" srcOrd="3" destOrd="0" presId="urn:microsoft.com/office/officeart/2008/layout/IncreasingCircleProcess#1"/>
    <dgm:cxn modelId="{669CACE2-B0E0-49DE-9F75-C7D1F9F54D3F}" type="presParOf" srcId="{EA8FE5E5-9865-469C-8EE2-EC204BF82BEC}" destId="{B9A1D8E6-5010-4B1A-9861-45455A50A9E3}" srcOrd="3" destOrd="0" presId="urn:microsoft.com/office/officeart/2008/layout/IncreasingCircleProcess#1"/>
    <dgm:cxn modelId="{3FAF52CB-DCF5-4803-9713-42D75F81F171}" type="presParOf" srcId="{EA8FE5E5-9865-469C-8EE2-EC204BF82BEC}" destId="{0354379F-53AD-4AC6-BDB7-FEFD8C008981}" srcOrd="4" destOrd="0" presId="urn:microsoft.com/office/officeart/2008/layout/IncreasingCircleProcess#1"/>
    <dgm:cxn modelId="{E324B003-FDA3-48FE-A3CD-2B5EF31B5798}" type="presParOf" srcId="{0354379F-53AD-4AC6-BDB7-FEFD8C008981}" destId="{A8079600-49DC-496C-ACEE-B0F35199385F}" srcOrd="0" destOrd="0" presId="urn:microsoft.com/office/officeart/2008/layout/IncreasingCircleProcess#1"/>
    <dgm:cxn modelId="{D5DFBE35-DA28-4D66-83FD-2610C840347B}" type="presParOf" srcId="{0354379F-53AD-4AC6-BDB7-FEFD8C008981}" destId="{D029B261-553C-448E-92A6-2A5B1CFF8A12}" srcOrd="1" destOrd="0" presId="urn:microsoft.com/office/officeart/2008/layout/IncreasingCircleProcess#1"/>
    <dgm:cxn modelId="{F76ACA4A-AD8A-4D3A-869C-AC737844A239}" type="presParOf" srcId="{0354379F-53AD-4AC6-BDB7-FEFD8C008981}" destId="{C0DFCEF8-C845-4F45-80FA-65C9C2531F82}" srcOrd="2" destOrd="0" presId="urn:microsoft.com/office/officeart/2008/layout/IncreasingCircleProcess#1"/>
    <dgm:cxn modelId="{72D32907-04D2-4149-973E-9F822E74DCF1}" type="presParOf" srcId="{0354379F-53AD-4AC6-BDB7-FEFD8C008981}" destId="{91A0BDC0-B275-459F-9A70-C1A161E2BE21}" srcOrd="3" destOrd="0" presId="urn:microsoft.com/office/officeart/2008/layout/IncreasingCircleProcess#1"/>
    <dgm:cxn modelId="{4B8EDD8E-6DB9-4EFD-A0A5-13DC180F94F7}" type="presParOf" srcId="{EA8FE5E5-9865-469C-8EE2-EC204BF82BEC}" destId="{11CE16CE-7BB5-410A-86A3-9780EE09C416}" srcOrd="5" destOrd="0" presId="urn:microsoft.com/office/officeart/2008/layout/IncreasingCircleProcess#1"/>
    <dgm:cxn modelId="{3E91732C-B0FD-41D9-A4A3-A71FBB35B548}" type="presParOf" srcId="{EA8FE5E5-9865-469C-8EE2-EC204BF82BEC}" destId="{81B08DAC-446C-4942-A147-78C229A50423}" srcOrd="6" destOrd="0" presId="urn:microsoft.com/office/officeart/2008/layout/IncreasingCircleProcess#1"/>
    <dgm:cxn modelId="{A3257F0B-BF38-4673-AEB0-E20F990406BC}" type="presParOf" srcId="{81B08DAC-446C-4942-A147-78C229A50423}" destId="{99A38B2D-45E6-4F30-91CD-9478572B5543}" srcOrd="0" destOrd="0" presId="urn:microsoft.com/office/officeart/2008/layout/IncreasingCircleProcess#1"/>
    <dgm:cxn modelId="{043441F0-6E43-477F-B442-56F83C170D47}" type="presParOf" srcId="{81B08DAC-446C-4942-A147-78C229A50423}" destId="{3114AAA2-C830-4590-8424-F80FC75C6219}" srcOrd="1" destOrd="0" presId="urn:microsoft.com/office/officeart/2008/layout/IncreasingCircleProcess#1"/>
    <dgm:cxn modelId="{B9B702C2-1934-4A31-A971-4709357A7FE1}" type="presParOf" srcId="{81B08DAC-446C-4942-A147-78C229A50423}" destId="{72430ADB-AA58-4D67-B1E4-CDB89A863904}" srcOrd="2" destOrd="0" presId="urn:microsoft.com/office/officeart/2008/layout/IncreasingCircleProcess#1"/>
    <dgm:cxn modelId="{2F82E974-1F95-4F1A-8C94-D486A12DF8B5}" type="presParOf" srcId="{81B08DAC-446C-4942-A147-78C229A50423}" destId="{7E213FB5-A9C8-4449-9B86-10F9C8A85E64}" srcOrd="3" destOrd="0" presId="urn:microsoft.com/office/officeart/2008/layout/Increasing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AEF8F8E-ECBE-4A84-ABA0-45F5C36D7697}" type="doc">
      <dgm:prSet loTypeId="urn:microsoft.com/office/officeart/2008/layout/PictureAccentList#1" loCatId="list" qsTypeId="urn:microsoft.com/office/officeart/2005/8/quickstyle/simple1#11" qsCatId="simple" csTypeId="urn:microsoft.com/office/officeart/2005/8/colors/accent1_1#1" csCatId="accent1" phldr="1"/>
      <dgm:spPr/>
      <dgm:t>
        <a:bodyPr/>
        <a:lstStyle/>
        <a:p>
          <a:endParaRPr lang="zh-CN" altLang="en-US"/>
        </a:p>
      </dgm:t>
    </dgm:pt>
    <dgm:pt modelId="{94303FDB-5B92-4940-9314-C949E5E3E731}">
      <dgm:prSet phldrT="[文本]" custT="1"/>
      <dgm:spPr/>
      <dgm:t>
        <a:bodyPr/>
        <a:lstStyle/>
        <a:p>
          <a:pPr algn="l"/>
          <a:r>
            <a:rPr lang="zh-CN" altLang="en-US" sz="2000" b="1" dirty="0" smtClean="0"/>
            <a:t>模块并非独立程序，进行测试时，要考虑它和外界的联系，需用一些辅助模块去做相应模拟</a:t>
          </a:r>
          <a:endParaRPr lang="zh-CN" altLang="en-US" sz="2000" b="1" dirty="0"/>
        </a:p>
      </dgm:t>
    </dgm:pt>
    <dgm:pt modelId="{D6ED3609-21AA-4CC8-93BB-3638D754531E}" type="parTrans" cxnId="{45229C9A-596D-4367-9A98-E3F4C46C61C5}">
      <dgm:prSet/>
      <dgm:spPr/>
      <dgm:t>
        <a:bodyPr/>
        <a:lstStyle/>
        <a:p>
          <a:endParaRPr lang="zh-CN" altLang="en-US"/>
        </a:p>
      </dgm:t>
    </dgm:pt>
    <dgm:pt modelId="{B28CA733-7654-4DD0-A734-2C9B04BDB68B}" type="sibTrans" cxnId="{45229C9A-596D-4367-9A98-E3F4C46C61C5}">
      <dgm:prSet/>
      <dgm:spPr/>
      <dgm:t>
        <a:bodyPr/>
        <a:lstStyle/>
        <a:p>
          <a:endParaRPr lang="zh-CN" altLang="en-US"/>
        </a:p>
      </dgm:t>
    </dgm:pt>
    <dgm:pt modelId="{160AA26C-1B53-453C-916C-4B718B5C36CF}">
      <dgm:prSet phldrT="[文本]" custT="1"/>
      <dgm:spPr/>
      <dgm:t>
        <a:bodyPr/>
        <a:lstStyle/>
        <a:p>
          <a:pPr algn="l"/>
          <a:r>
            <a:rPr lang="zh-CN" altLang="en-US" sz="2000" b="0" i="0" dirty="0" smtClean="0"/>
            <a:t>用来模拟被测试模块的上一级模块，相当于被测模块的主程序。</a:t>
          </a:r>
          <a:endParaRPr lang="zh-CN" altLang="en-US" sz="2000" dirty="0"/>
        </a:p>
      </dgm:t>
    </dgm:pt>
    <dgm:pt modelId="{A895CF95-2FAC-4AA4-B098-9D3E82159353}" type="parTrans" cxnId="{E0DE547B-A788-42D5-8B50-13799C9869D2}">
      <dgm:prSet/>
      <dgm:spPr/>
      <dgm:t>
        <a:bodyPr/>
        <a:lstStyle/>
        <a:p>
          <a:endParaRPr lang="zh-CN" altLang="en-US"/>
        </a:p>
      </dgm:t>
    </dgm:pt>
    <dgm:pt modelId="{9DC5DDCB-5A8E-4D66-8430-A053753BFAE6}" type="sibTrans" cxnId="{E0DE547B-A788-42D5-8B50-13799C9869D2}">
      <dgm:prSet/>
      <dgm:spPr/>
      <dgm:t>
        <a:bodyPr/>
        <a:lstStyle/>
        <a:p>
          <a:endParaRPr lang="zh-CN" altLang="en-US"/>
        </a:p>
      </dgm:t>
    </dgm:pt>
    <dgm:pt modelId="{D38A242D-C289-42E1-A120-7C2718568357}">
      <dgm:prSet custT="1"/>
      <dgm:spPr/>
      <dgm:t>
        <a:bodyPr/>
        <a:lstStyle/>
        <a:p>
          <a:pPr algn="l"/>
          <a:r>
            <a:rPr lang="zh-CN" altLang="en-US" sz="2000" b="0" i="0" dirty="0" smtClean="0"/>
            <a:t>模拟被测试的模块所调用的模块，而不是软件产品的组成的部分。</a:t>
          </a:r>
          <a:endParaRPr lang="zh-CN" altLang="en-US" sz="2000" dirty="0" smtClean="0"/>
        </a:p>
      </dgm:t>
    </dgm:pt>
    <dgm:pt modelId="{C149497F-DDAC-4F47-851C-22DD312FC395}" type="parTrans" cxnId="{45A7065E-2D1F-4FD6-92EB-6C7DE0E01FAF}">
      <dgm:prSet/>
      <dgm:spPr/>
      <dgm:t>
        <a:bodyPr/>
        <a:lstStyle/>
        <a:p>
          <a:endParaRPr lang="zh-CN" altLang="en-US"/>
        </a:p>
      </dgm:t>
    </dgm:pt>
    <dgm:pt modelId="{FAB6A43A-7C87-48D2-A849-6C39D8690153}" type="sibTrans" cxnId="{45A7065E-2D1F-4FD6-92EB-6C7DE0E01FAF}">
      <dgm:prSet/>
      <dgm:spPr/>
      <dgm:t>
        <a:bodyPr/>
        <a:lstStyle/>
        <a:p>
          <a:endParaRPr lang="zh-CN" altLang="en-US"/>
        </a:p>
      </dgm:t>
    </dgm:pt>
    <dgm:pt modelId="{151B0077-69ED-4A22-9CC1-03C50B7EE4BC}" type="pres">
      <dgm:prSet presAssocID="{8AEF8F8E-ECBE-4A84-ABA0-45F5C36D7697}" presName="layout" presStyleCnt="0">
        <dgm:presLayoutVars>
          <dgm:chMax/>
          <dgm:chPref/>
          <dgm:dir/>
          <dgm:animOne val="branch"/>
          <dgm:animLvl val="lvl"/>
          <dgm:resizeHandles/>
        </dgm:presLayoutVars>
      </dgm:prSet>
      <dgm:spPr/>
      <dgm:t>
        <a:bodyPr/>
        <a:lstStyle/>
        <a:p>
          <a:endParaRPr lang="zh-CN" altLang="en-US"/>
        </a:p>
      </dgm:t>
    </dgm:pt>
    <dgm:pt modelId="{EFFB1AE6-1B4B-489B-894B-68BDC8A7FF42}" type="pres">
      <dgm:prSet presAssocID="{94303FDB-5B92-4940-9314-C949E5E3E731}" presName="root" presStyleCnt="0">
        <dgm:presLayoutVars>
          <dgm:chMax/>
          <dgm:chPref val="4"/>
        </dgm:presLayoutVars>
      </dgm:prSet>
      <dgm:spPr/>
    </dgm:pt>
    <dgm:pt modelId="{565E30DE-05FF-47D2-A4F0-48153FFDE31F}" type="pres">
      <dgm:prSet presAssocID="{94303FDB-5B92-4940-9314-C949E5E3E731}" presName="rootComposite" presStyleCnt="0">
        <dgm:presLayoutVars/>
      </dgm:prSet>
      <dgm:spPr/>
    </dgm:pt>
    <dgm:pt modelId="{3AC21C20-9F22-4145-B5FD-1E27C524ACF8}" type="pres">
      <dgm:prSet presAssocID="{94303FDB-5B92-4940-9314-C949E5E3E731}" presName="rootText" presStyleLbl="node0" presStyleIdx="0" presStyleCnt="1" custScaleY="78959">
        <dgm:presLayoutVars>
          <dgm:chMax/>
          <dgm:chPref val="4"/>
        </dgm:presLayoutVars>
      </dgm:prSet>
      <dgm:spPr/>
      <dgm:t>
        <a:bodyPr/>
        <a:lstStyle/>
        <a:p>
          <a:endParaRPr lang="zh-CN" altLang="en-US"/>
        </a:p>
      </dgm:t>
    </dgm:pt>
    <dgm:pt modelId="{A6A3A167-7ABB-4871-B252-93B6D09FDB54}" type="pres">
      <dgm:prSet presAssocID="{94303FDB-5B92-4940-9314-C949E5E3E731}" presName="childShape" presStyleCnt="0">
        <dgm:presLayoutVars>
          <dgm:chMax val="0"/>
          <dgm:chPref val="0"/>
        </dgm:presLayoutVars>
      </dgm:prSet>
      <dgm:spPr/>
    </dgm:pt>
    <dgm:pt modelId="{46615E1B-6D5B-4531-9514-062E7FCA1DD1}" type="pres">
      <dgm:prSet presAssocID="{160AA26C-1B53-453C-916C-4B718B5C36CF}" presName="childComposite" presStyleCnt="0">
        <dgm:presLayoutVars>
          <dgm:chMax val="0"/>
          <dgm:chPref val="0"/>
        </dgm:presLayoutVars>
      </dgm:prSet>
      <dgm:spPr/>
    </dgm:pt>
    <dgm:pt modelId="{8145CA61-D350-4149-A693-6855E387E457}" type="pres">
      <dgm:prSet presAssocID="{160AA26C-1B53-453C-916C-4B718B5C36CF}" presName="Image" presStyleLbl="node1" presStyleIdx="0" presStyleCnt="2" custScaleX="97852" custLinFactNeighborX="-964" custLinFactNeighborY="791"/>
      <dgm:spPr/>
    </dgm:pt>
    <dgm:pt modelId="{5BB75291-8D99-405B-A600-02A28223CFF7}" type="pres">
      <dgm:prSet presAssocID="{160AA26C-1B53-453C-916C-4B718B5C36CF}" presName="childText" presStyleLbl="lnNode1" presStyleIdx="0" presStyleCnt="2" custScaleX="99408">
        <dgm:presLayoutVars>
          <dgm:chMax val="0"/>
          <dgm:chPref val="0"/>
          <dgm:bulletEnabled val="1"/>
        </dgm:presLayoutVars>
      </dgm:prSet>
      <dgm:spPr/>
      <dgm:t>
        <a:bodyPr/>
        <a:lstStyle/>
        <a:p>
          <a:endParaRPr lang="zh-CN" altLang="en-US"/>
        </a:p>
      </dgm:t>
    </dgm:pt>
    <dgm:pt modelId="{A1B27470-DFCD-431E-ABED-EBAEDD3038DB}" type="pres">
      <dgm:prSet presAssocID="{D38A242D-C289-42E1-A120-7C2718568357}" presName="childComposite" presStyleCnt="0">
        <dgm:presLayoutVars>
          <dgm:chMax val="0"/>
          <dgm:chPref val="0"/>
        </dgm:presLayoutVars>
      </dgm:prSet>
      <dgm:spPr/>
    </dgm:pt>
    <dgm:pt modelId="{4DB5CE18-1C57-4350-92A2-1729A9EDFC48}" type="pres">
      <dgm:prSet presAssocID="{D38A242D-C289-42E1-A120-7C2718568357}" presName="Image" presStyleLbl="node1" presStyleIdx="1" presStyleCnt="2"/>
      <dgm:spPr/>
    </dgm:pt>
    <dgm:pt modelId="{5F52CAA9-0EFC-4CDF-B1D5-A4927BA8CD66}" type="pres">
      <dgm:prSet presAssocID="{D38A242D-C289-42E1-A120-7C2718568357}" presName="childText" presStyleLbl="lnNode1" presStyleIdx="1" presStyleCnt="2">
        <dgm:presLayoutVars>
          <dgm:chMax val="0"/>
          <dgm:chPref val="0"/>
          <dgm:bulletEnabled val="1"/>
        </dgm:presLayoutVars>
      </dgm:prSet>
      <dgm:spPr/>
      <dgm:t>
        <a:bodyPr/>
        <a:lstStyle/>
        <a:p>
          <a:endParaRPr lang="zh-CN" altLang="en-US"/>
        </a:p>
      </dgm:t>
    </dgm:pt>
  </dgm:ptLst>
  <dgm:cxnLst>
    <dgm:cxn modelId="{C7E9F802-AD3C-40D8-BEEA-0AB9D25C34D0}" type="presOf" srcId="{160AA26C-1B53-453C-916C-4B718B5C36CF}" destId="{5BB75291-8D99-405B-A600-02A28223CFF7}" srcOrd="0" destOrd="0" presId="urn:microsoft.com/office/officeart/2008/layout/PictureAccentList#1"/>
    <dgm:cxn modelId="{C4B8EF54-544F-424E-8AF4-B90FAB50BF73}" type="presOf" srcId="{D38A242D-C289-42E1-A120-7C2718568357}" destId="{5F52CAA9-0EFC-4CDF-B1D5-A4927BA8CD66}" srcOrd="0" destOrd="0" presId="urn:microsoft.com/office/officeart/2008/layout/PictureAccentList#1"/>
    <dgm:cxn modelId="{45A7065E-2D1F-4FD6-92EB-6C7DE0E01FAF}" srcId="{94303FDB-5B92-4940-9314-C949E5E3E731}" destId="{D38A242D-C289-42E1-A120-7C2718568357}" srcOrd="1" destOrd="0" parTransId="{C149497F-DDAC-4F47-851C-22DD312FC395}" sibTransId="{FAB6A43A-7C87-48D2-A849-6C39D8690153}"/>
    <dgm:cxn modelId="{45229C9A-596D-4367-9A98-E3F4C46C61C5}" srcId="{8AEF8F8E-ECBE-4A84-ABA0-45F5C36D7697}" destId="{94303FDB-5B92-4940-9314-C949E5E3E731}" srcOrd="0" destOrd="0" parTransId="{D6ED3609-21AA-4CC8-93BB-3638D754531E}" sibTransId="{B28CA733-7654-4DD0-A734-2C9B04BDB68B}"/>
    <dgm:cxn modelId="{ABEE63AA-D495-4E72-ACF6-5C9F17D9E8C2}" type="presOf" srcId="{8AEF8F8E-ECBE-4A84-ABA0-45F5C36D7697}" destId="{151B0077-69ED-4A22-9CC1-03C50B7EE4BC}" srcOrd="0" destOrd="0" presId="urn:microsoft.com/office/officeart/2008/layout/PictureAccentList#1"/>
    <dgm:cxn modelId="{E0DE547B-A788-42D5-8B50-13799C9869D2}" srcId="{94303FDB-5B92-4940-9314-C949E5E3E731}" destId="{160AA26C-1B53-453C-916C-4B718B5C36CF}" srcOrd="0" destOrd="0" parTransId="{A895CF95-2FAC-4AA4-B098-9D3E82159353}" sibTransId="{9DC5DDCB-5A8E-4D66-8430-A053753BFAE6}"/>
    <dgm:cxn modelId="{F147CECE-78E7-47CF-9A4F-66ECB79CEE98}" type="presOf" srcId="{94303FDB-5B92-4940-9314-C949E5E3E731}" destId="{3AC21C20-9F22-4145-B5FD-1E27C524ACF8}" srcOrd="0" destOrd="0" presId="urn:microsoft.com/office/officeart/2008/layout/PictureAccentList#1"/>
    <dgm:cxn modelId="{01EC3BA4-448C-4129-BBD4-3D464087C0A2}" type="presParOf" srcId="{151B0077-69ED-4A22-9CC1-03C50B7EE4BC}" destId="{EFFB1AE6-1B4B-489B-894B-68BDC8A7FF42}" srcOrd="0" destOrd="0" presId="urn:microsoft.com/office/officeart/2008/layout/PictureAccentList#1"/>
    <dgm:cxn modelId="{20F784C2-73DB-483A-8744-73635554ED77}" type="presParOf" srcId="{EFFB1AE6-1B4B-489B-894B-68BDC8A7FF42}" destId="{565E30DE-05FF-47D2-A4F0-48153FFDE31F}" srcOrd="0" destOrd="0" presId="urn:microsoft.com/office/officeart/2008/layout/PictureAccentList#1"/>
    <dgm:cxn modelId="{8408ED44-D902-4656-8E17-EF31BEA85805}" type="presParOf" srcId="{565E30DE-05FF-47D2-A4F0-48153FFDE31F}" destId="{3AC21C20-9F22-4145-B5FD-1E27C524ACF8}" srcOrd="0" destOrd="0" presId="urn:microsoft.com/office/officeart/2008/layout/PictureAccentList#1"/>
    <dgm:cxn modelId="{B326A47C-9940-40B1-8884-C80CBF7CDBC4}" type="presParOf" srcId="{EFFB1AE6-1B4B-489B-894B-68BDC8A7FF42}" destId="{A6A3A167-7ABB-4871-B252-93B6D09FDB54}" srcOrd="1" destOrd="0" presId="urn:microsoft.com/office/officeart/2008/layout/PictureAccentList#1"/>
    <dgm:cxn modelId="{5023ABC2-45C5-42C2-A5F7-FF3409AE1A0E}" type="presParOf" srcId="{A6A3A167-7ABB-4871-B252-93B6D09FDB54}" destId="{46615E1B-6D5B-4531-9514-062E7FCA1DD1}" srcOrd="0" destOrd="0" presId="urn:microsoft.com/office/officeart/2008/layout/PictureAccentList#1"/>
    <dgm:cxn modelId="{D852E8CA-AFC5-482D-874A-0245DD87ABC7}" type="presParOf" srcId="{46615E1B-6D5B-4531-9514-062E7FCA1DD1}" destId="{8145CA61-D350-4149-A693-6855E387E457}" srcOrd="0" destOrd="0" presId="urn:microsoft.com/office/officeart/2008/layout/PictureAccentList#1"/>
    <dgm:cxn modelId="{4EFEB162-8F76-4E31-8B2D-55F6472D7B17}" type="presParOf" srcId="{46615E1B-6D5B-4531-9514-062E7FCA1DD1}" destId="{5BB75291-8D99-405B-A600-02A28223CFF7}" srcOrd="1" destOrd="0" presId="urn:microsoft.com/office/officeart/2008/layout/PictureAccentList#1"/>
    <dgm:cxn modelId="{57C32C0D-5AA1-4339-8A35-66338C9CA3CF}" type="presParOf" srcId="{A6A3A167-7ABB-4871-B252-93B6D09FDB54}" destId="{A1B27470-DFCD-431E-ABED-EBAEDD3038DB}" srcOrd="1" destOrd="0" presId="urn:microsoft.com/office/officeart/2008/layout/PictureAccentList#1"/>
    <dgm:cxn modelId="{2C62FF7F-5A02-4756-B82B-C475BA006C3E}" type="presParOf" srcId="{A1B27470-DFCD-431E-ABED-EBAEDD3038DB}" destId="{4DB5CE18-1C57-4350-92A2-1729A9EDFC48}" srcOrd="0" destOrd="0" presId="urn:microsoft.com/office/officeart/2008/layout/PictureAccentList#1"/>
    <dgm:cxn modelId="{3E5F8533-F791-40D0-952F-364D76AFE054}" type="presParOf" srcId="{A1B27470-DFCD-431E-ABED-EBAEDD3038DB}" destId="{5F52CAA9-0EFC-4CDF-B1D5-A4927BA8CD66}" srcOrd="1" destOrd="0" presId="urn:microsoft.com/office/officeart/2008/layout/PictureAccen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DB8DEA2-25CC-459E-A452-1B671D1DD392}" type="doc">
      <dgm:prSet loTypeId="urn:microsoft.com/office/officeart/2005/8/layout/vProcess5" loCatId="process" qsTypeId="urn:microsoft.com/office/officeart/2005/8/quickstyle/simple1#12" qsCatId="simple" csTypeId="urn:microsoft.com/office/officeart/2005/8/colors/accent3_1#2" csCatId="accent3" phldr="1"/>
      <dgm:spPr/>
      <dgm:t>
        <a:bodyPr/>
        <a:lstStyle/>
        <a:p>
          <a:endParaRPr lang="zh-CN" altLang="en-US"/>
        </a:p>
      </dgm:t>
    </dgm:pt>
    <dgm:pt modelId="{2C52B169-9A8F-421B-B4CE-7C3C39F3258C}">
      <dgm:prSet phldrT="[文本]"/>
      <dgm:spPr/>
      <dgm:t>
        <a:bodyPr/>
        <a:lstStyle/>
        <a:p>
          <a:r>
            <a:rPr lang="zh-CN" altLang="en-US" dirty="0" smtClean="0"/>
            <a:t>实际工作中，常综合使用：自底向上、自顶向下</a:t>
          </a:r>
          <a:endParaRPr lang="zh-CN" altLang="en-US" dirty="0"/>
        </a:p>
      </dgm:t>
    </dgm:pt>
    <dgm:pt modelId="{9F205919-DF93-472F-8EF6-7C6367561ED4}" type="parTrans" cxnId="{5B89E561-75D1-4738-80A2-36D33AC84240}">
      <dgm:prSet/>
      <dgm:spPr/>
      <dgm:t>
        <a:bodyPr/>
        <a:lstStyle/>
        <a:p>
          <a:endParaRPr lang="zh-CN" altLang="en-US"/>
        </a:p>
      </dgm:t>
    </dgm:pt>
    <dgm:pt modelId="{4C33F8BF-387A-4CD5-A991-337BB47DBEF5}" type="sibTrans" cxnId="{5B89E561-75D1-4738-80A2-36D33AC84240}">
      <dgm:prSet/>
      <dgm:spPr/>
      <dgm:t>
        <a:bodyPr/>
        <a:lstStyle/>
        <a:p>
          <a:endParaRPr lang="zh-CN" altLang="en-US"/>
        </a:p>
      </dgm:t>
    </dgm:pt>
    <dgm:pt modelId="{D947004D-4E87-4604-AABA-AC154509AB8B}">
      <dgm:prSet/>
      <dgm:spPr/>
      <dgm:t>
        <a:bodyPr/>
        <a:lstStyle/>
        <a:p>
          <a:r>
            <a:rPr lang="zh-CN" altLang="en-US" dirty="0" smtClean="0">
              <a:solidFill>
                <a:srgbClr val="C00000"/>
              </a:solidFill>
            </a:rPr>
            <a:t>如</a:t>
          </a:r>
          <a:r>
            <a:rPr lang="zh-CN" altLang="en-US" dirty="0" smtClean="0"/>
            <a:t>：按进度选择优先测试已经完成的模块</a:t>
          </a:r>
        </a:p>
      </dgm:t>
    </dgm:pt>
    <dgm:pt modelId="{C0D17705-38D0-403D-B21F-5C14E2313FFC}" type="parTrans" cxnId="{F4270169-57A2-4606-9019-E1BBEE2AFE40}">
      <dgm:prSet/>
      <dgm:spPr/>
      <dgm:t>
        <a:bodyPr/>
        <a:lstStyle/>
        <a:p>
          <a:endParaRPr lang="zh-CN" altLang="en-US"/>
        </a:p>
      </dgm:t>
    </dgm:pt>
    <dgm:pt modelId="{BF9E7F44-031E-41C3-9EE7-7A47DEBEA7DB}" type="sibTrans" cxnId="{F4270169-57A2-4606-9019-E1BBEE2AFE40}">
      <dgm:prSet/>
      <dgm:spPr/>
      <dgm:t>
        <a:bodyPr/>
        <a:lstStyle/>
        <a:p>
          <a:endParaRPr lang="zh-CN" altLang="en-US"/>
        </a:p>
      </dgm:t>
    </dgm:pt>
    <dgm:pt modelId="{356F325A-AA5A-48B0-9857-347C1DD69B22}">
      <dgm:prSet/>
      <dgm:spPr/>
      <dgm:t>
        <a:bodyPr/>
        <a:lstStyle/>
        <a:p>
          <a:r>
            <a:rPr lang="en-US" altLang="zh-CN" dirty="0" smtClean="0">
              <a:solidFill>
                <a:srgbClr val="C00000"/>
              </a:solidFill>
            </a:rPr>
            <a:t>If</a:t>
          </a:r>
          <a:r>
            <a:rPr lang="zh-CN" altLang="en-US" dirty="0" smtClean="0"/>
            <a:t>：被测模块所调用的模块未完成，用自顶向下，打桩测试。</a:t>
          </a:r>
        </a:p>
      </dgm:t>
    </dgm:pt>
    <dgm:pt modelId="{6D6090A7-FC3E-4711-A10A-54D05A9558E6}" type="parTrans" cxnId="{C5336630-5644-4F1A-876F-8C1C5DE68FEC}">
      <dgm:prSet/>
      <dgm:spPr/>
      <dgm:t>
        <a:bodyPr/>
        <a:lstStyle/>
        <a:p>
          <a:endParaRPr lang="zh-CN" altLang="en-US"/>
        </a:p>
      </dgm:t>
    </dgm:pt>
    <dgm:pt modelId="{3F446324-668B-49A1-8155-091C1F67A934}" type="sibTrans" cxnId="{C5336630-5644-4F1A-876F-8C1C5DE68FEC}">
      <dgm:prSet/>
      <dgm:spPr/>
      <dgm:t>
        <a:bodyPr/>
        <a:lstStyle/>
        <a:p>
          <a:endParaRPr lang="zh-CN" altLang="en-US"/>
        </a:p>
      </dgm:t>
    </dgm:pt>
    <dgm:pt modelId="{DF2C2330-D0CE-4443-BF35-D56D81A75D31}">
      <dgm:prSet/>
      <dgm:spPr/>
      <dgm:t>
        <a:bodyPr/>
        <a:lstStyle/>
        <a:p>
          <a:r>
            <a:rPr lang="en-US" altLang="zh-CN" dirty="0" smtClean="0">
              <a:solidFill>
                <a:srgbClr val="C00000"/>
              </a:solidFill>
            </a:rPr>
            <a:t>If</a:t>
          </a:r>
          <a:r>
            <a:rPr lang="zh-CN" altLang="en-US" dirty="0" smtClean="0"/>
            <a:t>：被测模块的上层模块未完成，用自底向上，模拟根模块。</a:t>
          </a:r>
        </a:p>
      </dgm:t>
    </dgm:pt>
    <dgm:pt modelId="{36B86D1F-EB9A-44D8-97DF-4F79BB1A2A45}" type="parTrans" cxnId="{19520FD3-F4A9-4CF0-9AF4-8D9D0B979E6C}">
      <dgm:prSet/>
      <dgm:spPr/>
      <dgm:t>
        <a:bodyPr/>
        <a:lstStyle/>
        <a:p>
          <a:endParaRPr lang="zh-CN" altLang="en-US"/>
        </a:p>
      </dgm:t>
    </dgm:pt>
    <dgm:pt modelId="{69458AB0-BB0B-408F-B99D-E75FF4225EAF}" type="sibTrans" cxnId="{19520FD3-F4A9-4CF0-9AF4-8D9D0B979E6C}">
      <dgm:prSet/>
      <dgm:spPr/>
      <dgm:t>
        <a:bodyPr/>
        <a:lstStyle/>
        <a:p>
          <a:endParaRPr lang="zh-CN" altLang="en-US"/>
        </a:p>
      </dgm:t>
    </dgm:pt>
    <dgm:pt modelId="{EF958E56-8DC4-48A7-B86D-BFDFE5FE68D4}" type="pres">
      <dgm:prSet presAssocID="{DDB8DEA2-25CC-459E-A452-1B671D1DD392}" presName="outerComposite" presStyleCnt="0">
        <dgm:presLayoutVars>
          <dgm:chMax val="5"/>
          <dgm:dir/>
          <dgm:resizeHandles val="exact"/>
        </dgm:presLayoutVars>
      </dgm:prSet>
      <dgm:spPr/>
      <dgm:t>
        <a:bodyPr/>
        <a:lstStyle/>
        <a:p>
          <a:endParaRPr lang="zh-CN" altLang="en-US"/>
        </a:p>
      </dgm:t>
    </dgm:pt>
    <dgm:pt modelId="{AE9DB426-F1B6-4385-9E5D-974AE62B6838}" type="pres">
      <dgm:prSet presAssocID="{DDB8DEA2-25CC-459E-A452-1B671D1DD392}" presName="dummyMaxCanvas" presStyleCnt="0">
        <dgm:presLayoutVars/>
      </dgm:prSet>
      <dgm:spPr/>
    </dgm:pt>
    <dgm:pt modelId="{9864B79F-9ADA-4819-B1F0-2E4336F90ED0}" type="pres">
      <dgm:prSet presAssocID="{DDB8DEA2-25CC-459E-A452-1B671D1DD392}" presName="FourNodes_1" presStyleLbl="node1" presStyleIdx="0" presStyleCnt="4">
        <dgm:presLayoutVars>
          <dgm:bulletEnabled val="1"/>
        </dgm:presLayoutVars>
      </dgm:prSet>
      <dgm:spPr/>
      <dgm:t>
        <a:bodyPr/>
        <a:lstStyle/>
        <a:p>
          <a:endParaRPr lang="zh-CN" altLang="en-US"/>
        </a:p>
      </dgm:t>
    </dgm:pt>
    <dgm:pt modelId="{8EEEEFED-84A6-42F9-AE01-32F78D156779}" type="pres">
      <dgm:prSet presAssocID="{DDB8DEA2-25CC-459E-A452-1B671D1DD392}" presName="FourNodes_2" presStyleLbl="node1" presStyleIdx="1" presStyleCnt="4">
        <dgm:presLayoutVars>
          <dgm:bulletEnabled val="1"/>
        </dgm:presLayoutVars>
      </dgm:prSet>
      <dgm:spPr/>
      <dgm:t>
        <a:bodyPr/>
        <a:lstStyle/>
        <a:p>
          <a:endParaRPr lang="zh-CN" altLang="en-US"/>
        </a:p>
      </dgm:t>
    </dgm:pt>
    <dgm:pt modelId="{63A9D394-0DB2-4BC6-BEA8-B15E61124E9C}" type="pres">
      <dgm:prSet presAssocID="{DDB8DEA2-25CC-459E-A452-1B671D1DD392}" presName="FourNodes_3" presStyleLbl="node1" presStyleIdx="2" presStyleCnt="4">
        <dgm:presLayoutVars>
          <dgm:bulletEnabled val="1"/>
        </dgm:presLayoutVars>
      </dgm:prSet>
      <dgm:spPr/>
      <dgm:t>
        <a:bodyPr/>
        <a:lstStyle/>
        <a:p>
          <a:endParaRPr lang="zh-CN" altLang="en-US"/>
        </a:p>
      </dgm:t>
    </dgm:pt>
    <dgm:pt modelId="{AACD4EF5-7C67-4901-9ACE-622450717E49}" type="pres">
      <dgm:prSet presAssocID="{DDB8DEA2-25CC-459E-A452-1B671D1DD392}" presName="FourNodes_4" presStyleLbl="node1" presStyleIdx="3" presStyleCnt="4">
        <dgm:presLayoutVars>
          <dgm:bulletEnabled val="1"/>
        </dgm:presLayoutVars>
      </dgm:prSet>
      <dgm:spPr/>
      <dgm:t>
        <a:bodyPr/>
        <a:lstStyle/>
        <a:p>
          <a:endParaRPr lang="zh-CN" altLang="en-US"/>
        </a:p>
      </dgm:t>
    </dgm:pt>
    <dgm:pt modelId="{B17E892F-F68C-4321-94D5-D3EDF22A236A}" type="pres">
      <dgm:prSet presAssocID="{DDB8DEA2-25CC-459E-A452-1B671D1DD392}" presName="FourConn_1-2" presStyleLbl="fgAccFollowNode1" presStyleIdx="0" presStyleCnt="3">
        <dgm:presLayoutVars>
          <dgm:bulletEnabled val="1"/>
        </dgm:presLayoutVars>
      </dgm:prSet>
      <dgm:spPr/>
      <dgm:t>
        <a:bodyPr/>
        <a:lstStyle/>
        <a:p>
          <a:endParaRPr lang="zh-CN" altLang="en-US"/>
        </a:p>
      </dgm:t>
    </dgm:pt>
    <dgm:pt modelId="{6CC110CB-359C-42CB-8E4D-BF257E0DEFF6}" type="pres">
      <dgm:prSet presAssocID="{DDB8DEA2-25CC-459E-A452-1B671D1DD392}" presName="FourConn_2-3" presStyleLbl="fgAccFollowNode1" presStyleIdx="1" presStyleCnt="3">
        <dgm:presLayoutVars>
          <dgm:bulletEnabled val="1"/>
        </dgm:presLayoutVars>
      </dgm:prSet>
      <dgm:spPr/>
      <dgm:t>
        <a:bodyPr/>
        <a:lstStyle/>
        <a:p>
          <a:endParaRPr lang="zh-CN" altLang="en-US"/>
        </a:p>
      </dgm:t>
    </dgm:pt>
    <dgm:pt modelId="{D7080EF1-DCB8-4BA8-BC7B-2E71CB09BBEF}" type="pres">
      <dgm:prSet presAssocID="{DDB8DEA2-25CC-459E-A452-1B671D1DD392}" presName="FourConn_3-4" presStyleLbl="fgAccFollowNode1" presStyleIdx="2" presStyleCnt="3">
        <dgm:presLayoutVars>
          <dgm:bulletEnabled val="1"/>
        </dgm:presLayoutVars>
      </dgm:prSet>
      <dgm:spPr/>
      <dgm:t>
        <a:bodyPr/>
        <a:lstStyle/>
        <a:p>
          <a:endParaRPr lang="zh-CN" altLang="en-US"/>
        </a:p>
      </dgm:t>
    </dgm:pt>
    <dgm:pt modelId="{B3E5F914-0EF2-4D07-9B25-19B6948F02D2}" type="pres">
      <dgm:prSet presAssocID="{DDB8DEA2-25CC-459E-A452-1B671D1DD392}" presName="FourNodes_1_text" presStyleLbl="node1" presStyleIdx="3" presStyleCnt="4">
        <dgm:presLayoutVars>
          <dgm:bulletEnabled val="1"/>
        </dgm:presLayoutVars>
      </dgm:prSet>
      <dgm:spPr/>
      <dgm:t>
        <a:bodyPr/>
        <a:lstStyle/>
        <a:p>
          <a:endParaRPr lang="zh-CN" altLang="en-US"/>
        </a:p>
      </dgm:t>
    </dgm:pt>
    <dgm:pt modelId="{84E74685-6E8B-4A82-8E97-478E87855C86}" type="pres">
      <dgm:prSet presAssocID="{DDB8DEA2-25CC-459E-A452-1B671D1DD392}" presName="FourNodes_2_text" presStyleLbl="node1" presStyleIdx="3" presStyleCnt="4">
        <dgm:presLayoutVars>
          <dgm:bulletEnabled val="1"/>
        </dgm:presLayoutVars>
      </dgm:prSet>
      <dgm:spPr/>
      <dgm:t>
        <a:bodyPr/>
        <a:lstStyle/>
        <a:p>
          <a:endParaRPr lang="zh-CN" altLang="en-US"/>
        </a:p>
      </dgm:t>
    </dgm:pt>
    <dgm:pt modelId="{38445C6F-31F6-404D-9BD6-438C2B0C3109}" type="pres">
      <dgm:prSet presAssocID="{DDB8DEA2-25CC-459E-A452-1B671D1DD392}" presName="FourNodes_3_text" presStyleLbl="node1" presStyleIdx="3" presStyleCnt="4">
        <dgm:presLayoutVars>
          <dgm:bulletEnabled val="1"/>
        </dgm:presLayoutVars>
      </dgm:prSet>
      <dgm:spPr/>
      <dgm:t>
        <a:bodyPr/>
        <a:lstStyle/>
        <a:p>
          <a:endParaRPr lang="zh-CN" altLang="en-US"/>
        </a:p>
      </dgm:t>
    </dgm:pt>
    <dgm:pt modelId="{D4E9B46D-16A4-40A6-9035-F39B6DD0E80E}" type="pres">
      <dgm:prSet presAssocID="{DDB8DEA2-25CC-459E-A452-1B671D1DD392}" presName="FourNodes_4_text" presStyleLbl="node1" presStyleIdx="3" presStyleCnt="4">
        <dgm:presLayoutVars>
          <dgm:bulletEnabled val="1"/>
        </dgm:presLayoutVars>
      </dgm:prSet>
      <dgm:spPr/>
      <dgm:t>
        <a:bodyPr/>
        <a:lstStyle/>
        <a:p>
          <a:endParaRPr lang="zh-CN" altLang="en-US"/>
        </a:p>
      </dgm:t>
    </dgm:pt>
  </dgm:ptLst>
  <dgm:cxnLst>
    <dgm:cxn modelId="{19520FD3-F4A9-4CF0-9AF4-8D9D0B979E6C}" srcId="{DDB8DEA2-25CC-459E-A452-1B671D1DD392}" destId="{DF2C2330-D0CE-4443-BF35-D56D81A75D31}" srcOrd="3" destOrd="0" parTransId="{36B86D1F-EB9A-44D8-97DF-4F79BB1A2A45}" sibTransId="{69458AB0-BB0B-408F-B99D-E75FF4225EAF}"/>
    <dgm:cxn modelId="{CC5D63DD-4D36-4AE7-9F0A-EFA32DF93614}" type="presOf" srcId="{D947004D-4E87-4604-AABA-AC154509AB8B}" destId="{84E74685-6E8B-4A82-8E97-478E87855C86}" srcOrd="1" destOrd="0" presId="urn:microsoft.com/office/officeart/2005/8/layout/vProcess5"/>
    <dgm:cxn modelId="{A0BE9059-B033-4E7F-BFF1-3B92A5BF6D85}" type="presOf" srcId="{4C33F8BF-387A-4CD5-A991-337BB47DBEF5}" destId="{B17E892F-F68C-4321-94D5-D3EDF22A236A}" srcOrd="0" destOrd="0" presId="urn:microsoft.com/office/officeart/2005/8/layout/vProcess5"/>
    <dgm:cxn modelId="{39A795E6-4038-4B5B-A752-A516E74C4E05}" type="presOf" srcId="{BF9E7F44-031E-41C3-9EE7-7A47DEBEA7DB}" destId="{6CC110CB-359C-42CB-8E4D-BF257E0DEFF6}" srcOrd="0" destOrd="0" presId="urn:microsoft.com/office/officeart/2005/8/layout/vProcess5"/>
    <dgm:cxn modelId="{5B89E561-75D1-4738-80A2-36D33AC84240}" srcId="{DDB8DEA2-25CC-459E-A452-1B671D1DD392}" destId="{2C52B169-9A8F-421B-B4CE-7C3C39F3258C}" srcOrd="0" destOrd="0" parTransId="{9F205919-DF93-472F-8EF6-7C6367561ED4}" sibTransId="{4C33F8BF-387A-4CD5-A991-337BB47DBEF5}"/>
    <dgm:cxn modelId="{C5336630-5644-4F1A-876F-8C1C5DE68FEC}" srcId="{DDB8DEA2-25CC-459E-A452-1B671D1DD392}" destId="{356F325A-AA5A-48B0-9857-347C1DD69B22}" srcOrd="2" destOrd="0" parTransId="{6D6090A7-FC3E-4711-A10A-54D05A9558E6}" sibTransId="{3F446324-668B-49A1-8155-091C1F67A934}"/>
    <dgm:cxn modelId="{F780BEBF-A0CC-4F68-8AE5-FB4F22841EFC}" type="presOf" srcId="{DF2C2330-D0CE-4443-BF35-D56D81A75D31}" destId="{D4E9B46D-16A4-40A6-9035-F39B6DD0E80E}" srcOrd="1" destOrd="0" presId="urn:microsoft.com/office/officeart/2005/8/layout/vProcess5"/>
    <dgm:cxn modelId="{9AA5B3B4-5EBC-4AE6-A0CD-4BF3F6EDDFBD}" type="presOf" srcId="{3F446324-668B-49A1-8155-091C1F67A934}" destId="{D7080EF1-DCB8-4BA8-BC7B-2E71CB09BBEF}" srcOrd="0" destOrd="0" presId="urn:microsoft.com/office/officeart/2005/8/layout/vProcess5"/>
    <dgm:cxn modelId="{F08E0FF6-CCD8-45E9-8FAA-541F3D94E864}" type="presOf" srcId="{356F325A-AA5A-48B0-9857-347C1DD69B22}" destId="{38445C6F-31F6-404D-9BD6-438C2B0C3109}" srcOrd="1" destOrd="0" presId="urn:microsoft.com/office/officeart/2005/8/layout/vProcess5"/>
    <dgm:cxn modelId="{1D879087-5CE5-47EF-B076-968942209AC2}" type="presOf" srcId="{D947004D-4E87-4604-AABA-AC154509AB8B}" destId="{8EEEEFED-84A6-42F9-AE01-32F78D156779}" srcOrd="0" destOrd="0" presId="urn:microsoft.com/office/officeart/2005/8/layout/vProcess5"/>
    <dgm:cxn modelId="{C3CDBDF1-4118-46D3-B2AC-69AA8654F0FD}" type="presOf" srcId="{DF2C2330-D0CE-4443-BF35-D56D81A75D31}" destId="{AACD4EF5-7C67-4901-9ACE-622450717E49}" srcOrd="0" destOrd="0" presId="urn:microsoft.com/office/officeart/2005/8/layout/vProcess5"/>
    <dgm:cxn modelId="{F4270169-57A2-4606-9019-E1BBEE2AFE40}" srcId="{DDB8DEA2-25CC-459E-A452-1B671D1DD392}" destId="{D947004D-4E87-4604-AABA-AC154509AB8B}" srcOrd="1" destOrd="0" parTransId="{C0D17705-38D0-403D-B21F-5C14E2313FFC}" sibTransId="{BF9E7F44-031E-41C3-9EE7-7A47DEBEA7DB}"/>
    <dgm:cxn modelId="{FB6C56E6-B22C-462D-B93B-EE77EEC83A14}" type="presOf" srcId="{DDB8DEA2-25CC-459E-A452-1B671D1DD392}" destId="{EF958E56-8DC4-48A7-B86D-BFDFE5FE68D4}" srcOrd="0" destOrd="0" presId="urn:microsoft.com/office/officeart/2005/8/layout/vProcess5"/>
    <dgm:cxn modelId="{3D220A3A-7BCA-4617-8FBC-F31F45AF8DC8}" type="presOf" srcId="{2C52B169-9A8F-421B-B4CE-7C3C39F3258C}" destId="{9864B79F-9ADA-4819-B1F0-2E4336F90ED0}" srcOrd="0" destOrd="0" presId="urn:microsoft.com/office/officeart/2005/8/layout/vProcess5"/>
    <dgm:cxn modelId="{59297E8F-7203-4843-8D78-5AA8801AA185}" type="presOf" srcId="{2C52B169-9A8F-421B-B4CE-7C3C39F3258C}" destId="{B3E5F914-0EF2-4D07-9B25-19B6948F02D2}" srcOrd="1" destOrd="0" presId="urn:microsoft.com/office/officeart/2005/8/layout/vProcess5"/>
    <dgm:cxn modelId="{688A3A89-DAEC-4E06-850C-C00B1503A052}" type="presOf" srcId="{356F325A-AA5A-48B0-9857-347C1DD69B22}" destId="{63A9D394-0DB2-4BC6-BEA8-B15E61124E9C}" srcOrd="0" destOrd="0" presId="urn:microsoft.com/office/officeart/2005/8/layout/vProcess5"/>
    <dgm:cxn modelId="{32602C81-8AAD-40F1-9131-DD44385728AF}" type="presParOf" srcId="{EF958E56-8DC4-48A7-B86D-BFDFE5FE68D4}" destId="{AE9DB426-F1B6-4385-9E5D-974AE62B6838}" srcOrd="0" destOrd="0" presId="urn:microsoft.com/office/officeart/2005/8/layout/vProcess5"/>
    <dgm:cxn modelId="{B826B29C-6613-4423-950A-522DFD85DBD9}" type="presParOf" srcId="{EF958E56-8DC4-48A7-B86D-BFDFE5FE68D4}" destId="{9864B79F-9ADA-4819-B1F0-2E4336F90ED0}" srcOrd="1" destOrd="0" presId="urn:microsoft.com/office/officeart/2005/8/layout/vProcess5"/>
    <dgm:cxn modelId="{332E40F9-F124-4F34-8538-800BC29BEAFC}" type="presParOf" srcId="{EF958E56-8DC4-48A7-B86D-BFDFE5FE68D4}" destId="{8EEEEFED-84A6-42F9-AE01-32F78D156779}" srcOrd="2" destOrd="0" presId="urn:microsoft.com/office/officeart/2005/8/layout/vProcess5"/>
    <dgm:cxn modelId="{9FB88F66-DC3B-4F43-B38D-C2C4809B7242}" type="presParOf" srcId="{EF958E56-8DC4-48A7-B86D-BFDFE5FE68D4}" destId="{63A9D394-0DB2-4BC6-BEA8-B15E61124E9C}" srcOrd="3" destOrd="0" presId="urn:microsoft.com/office/officeart/2005/8/layout/vProcess5"/>
    <dgm:cxn modelId="{A5C74546-747D-4466-A792-254169150CDF}" type="presParOf" srcId="{EF958E56-8DC4-48A7-B86D-BFDFE5FE68D4}" destId="{AACD4EF5-7C67-4901-9ACE-622450717E49}" srcOrd="4" destOrd="0" presId="urn:microsoft.com/office/officeart/2005/8/layout/vProcess5"/>
    <dgm:cxn modelId="{350BBF70-99E9-449D-B227-EACDE2EA764E}" type="presParOf" srcId="{EF958E56-8DC4-48A7-B86D-BFDFE5FE68D4}" destId="{B17E892F-F68C-4321-94D5-D3EDF22A236A}" srcOrd="5" destOrd="0" presId="urn:microsoft.com/office/officeart/2005/8/layout/vProcess5"/>
    <dgm:cxn modelId="{F59270FD-2AB9-40C7-B9EB-CFFCFF79592B}" type="presParOf" srcId="{EF958E56-8DC4-48A7-B86D-BFDFE5FE68D4}" destId="{6CC110CB-359C-42CB-8E4D-BF257E0DEFF6}" srcOrd="6" destOrd="0" presId="urn:microsoft.com/office/officeart/2005/8/layout/vProcess5"/>
    <dgm:cxn modelId="{C0A1FC4B-D003-4997-B0AA-AA895799B2B4}" type="presParOf" srcId="{EF958E56-8DC4-48A7-B86D-BFDFE5FE68D4}" destId="{D7080EF1-DCB8-4BA8-BC7B-2E71CB09BBEF}" srcOrd="7" destOrd="0" presId="urn:microsoft.com/office/officeart/2005/8/layout/vProcess5"/>
    <dgm:cxn modelId="{82937A24-695D-414C-9423-299B0AF08E94}" type="presParOf" srcId="{EF958E56-8DC4-48A7-B86D-BFDFE5FE68D4}" destId="{B3E5F914-0EF2-4D07-9B25-19B6948F02D2}" srcOrd="8" destOrd="0" presId="urn:microsoft.com/office/officeart/2005/8/layout/vProcess5"/>
    <dgm:cxn modelId="{E818D8C1-BE44-48A6-8AD1-385CA18D2015}" type="presParOf" srcId="{EF958E56-8DC4-48A7-B86D-BFDFE5FE68D4}" destId="{84E74685-6E8B-4A82-8E97-478E87855C86}" srcOrd="9" destOrd="0" presId="urn:microsoft.com/office/officeart/2005/8/layout/vProcess5"/>
    <dgm:cxn modelId="{FFE4C9BC-D406-48C8-BAD7-B30C821114E2}" type="presParOf" srcId="{EF958E56-8DC4-48A7-B86D-BFDFE5FE68D4}" destId="{38445C6F-31F6-404D-9BD6-438C2B0C3109}" srcOrd="10" destOrd="0" presId="urn:microsoft.com/office/officeart/2005/8/layout/vProcess5"/>
    <dgm:cxn modelId="{6126C89A-2C72-4C33-88BE-F2B5662BBE4B}" type="presParOf" srcId="{EF958E56-8DC4-48A7-B86D-BFDFE5FE68D4}" destId="{D4E9B46D-16A4-40A6-9035-F39B6DD0E80E}"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98D678E-9420-4405-8D98-AD60849960E1}" type="doc">
      <dgm:prSet loTypeId="urn:microsoft.com/office/officeart/2005/8/layout/target3" loCatId="relationship" qsTypeId="urn:microsoft.com/office/officeart/2005/8/quickstyle/simple1#13" qsCatId="simple" csTypeId="urn:microsoft.com/office/officeart/2005/8/colors/accent3_4#2" csCatId="accent3" phldr="1"/>
      <dgm:spPr/>
      <dgm:t>
        <a:bodyPr/>
        <a:lstStyle/>
        <a:p>
          <a:endParaRPr lang="zh-CN" altLang="en-US"/>
        </a:p>
      </dgm:t>
    </dgm:pt>
    <dgm:pt modelId="{FDD8BDB6-1AE3-439F-B044-408344617BF9}">
      <dgm:prSet phldrT="[文本]"/>
      <dgm:spPr/>
      <dgm:t>
        <a:bodyPr/>
        <a:lstStyle/>
        <a:p>
          <a:endParaRPr lang="zh-CN" altLang="en-US" dirty="0"/>
        </a:p>
      </dgm:t>
    </dgm:pt>
    <dgm:pt modelId="{87EF2FCE-15F8-4BD5-805B-5C40A451B747}" type="parTrans" cxnId="{CA98FB26-DB9E-46EB-8110-6C7222E7B6D7}">
      <dgm:prSet/>
      <dgm:spPr/>
      <dgm:t>
        <a:bodyPr/>
        <a:lstStyle/>
        <a:p>
          <a:endParaRPr lang="zh-CN" altLang="en-US"/>
        </a:p>
      </dgm:t>
    </dgm:pt>
    <dgm:pt modelId="{D6C8FB0C-416F-49FA-B1FA-6119E69B04C2}" type="sibTrans" cxnId="{CA98FB26-DB9E-46EB-8110-6C7222E7B6D7}">
      <dgm:prSet/>
      <dgm:spPr/>
      <dgm:t>
        <a:bodyPr/>
        <a:lstStyle/>
        <a:p>
          <a:endParaRPr lang="zh-CN" altLang="en-US"/>
        </a:p>
      </dgm:t>
    </dgm:pt>
    <dgm:pt modelId="{C587761D-AC38-4391-B5B8-8A12142957DE}">
      <dgm:prSet phldrT="[文本]"/>
      <dgm:spPr/>
      <dgm:t>
        <a:bodyPr/>
        <a:lstStyle/>
        <a:p>
          <a:endParaRPr lang="zh-CN" altLang="en-US" dirty="0"/>
        </a:p>
      </dgm:t>
    </dgm:pt>
    <dgm:pt modelId="{98B49F3A-6853-4AE2-96E3-FE6F8059A797}" type="parTrans" cxnId="{26D39398-87B1-4F02-ADD9-E7F185BEEBDE}">
      <dgm:prSet/>
      <dgm:spPr/>
      <dgm:t>
        <a:bodyPr/>
        <a:lstStyle/>
        <a:p>
          <a:endParaRPr lang="zh-CN" altLang="en-US"/>
        </a:p>
      </dgm:t>
    </dgm:pt>
    <dgm:pt modelId="{0849AF73-1C0D-4809-AECE-917D537E9C58}" type="sibTrans" cxnId="{26D39398-87B1-4F02-ADD9-E7F185BEEBDE}">
      <dgm:prSet/>
      <dgm:spPr/>
      <dgm:t>
        <a:bodyPr/>
        <a:lstStyle/>
        <a:p>
          <a:endParaRPr lang="zh-CN" altLang="en-US"/>
        </a:p>
      </dgm:t>
    </dgm:pt>
    <dgm:pt modelId="{4E97BD64-512C-4C7B-A713-299AB29A11E5}">
      <dgm:prSet custT="1"/>
      <dgm:spPr/>
      <dgm:t>
        <a:bodyPr/>
        <a:lstStyle/>
        <a:p>
          <a:endParaRPr lang="zh-CN" altLang="en-US" sz="2000" dirty="0" smtClean="0">
            <a:latin typeface="+mn-ea"/>
          </a:endParaRPr>
        </a:p>
      </dgm:t>
    </dgm:pt>
    <dgm:pt modelId="{E1B3E3EA-D61A-4852-A3CE-89E717081424}" type="parTrans" cxnId="{493F1D7F-F267-44D1-8F24-FA7FD7E9F94F}">
      <dgm:prSet/>
      <dgm:spPr/>
      <dgm:t>
        <a:bodyPr/>
        <a:lstStyle/>
        <a:p>
          <a:endParaRPr lang="zh-CN" altLang="en-US"/>
        </a:p>
      </dgm:t>
    </dgm:pt>
    <dgm:pt modelId="{7B5AB051-DB65-404E-84D3-6C0912225A14}" type="sibTrans" cxnId="{493F1D7F-F267-44D1-8F24-FA7FD7E9F94F}">
      <dgm:prSet/>
      <dgm:spPr/>
      <dgm:t>
        <a:bodyPr/>
        <a:lstStyle/>
        <a:p>
          <a:endParaRPr lang="zh-CN" altLang="en-US"/>
        </a:p>
      </dgm:t>
    </dgm:pt>
    <dgm:pt modelId="{10580702-5873-404B-AF50-0751BEF663EA}">
      <dgm:prSet/>
      <dgm:spPr/>
      <dgm:t>
        <a:bodyPr/>
        <a:lstStyle/>
        <a:p>
          <a:endParaRPr lang="zh-CN" altLang="en-US" dirty="0" smtClean="0">
            <a:latin typeface="+mn-ea"/>
          </a:endParaRPr>
        </a:p>
      </dgm:t>
    </dgm:pt>
    <dgm:pt modelId="{80390635-7100-4F89-B82C-B93A2F39EB80}" type="parTrans" cxnId="{94307318-C8D4-4F43-8C96-2A1F719BAE6A}">
      <dgm:prSet/>
      <dgm:spPr/>
      <dgm:t>
        <a:bodyPr/>
        <a:lstStyle/>
        <a:p>
          <a:endParaRPr lang="zh-CN" altLang="en-US"/>
        </a:p>
      </dgm:t>
    </dgm:pt>
    <dgm:pt modelId="{4796B7FB-14E9-4783-A8A8-2556622693D4}" type="sibTrans" cxnId="{94307318-C8D4-4F43-8C96-2A1F719BAE6A}">
      <dgm:prSet/>
      <dgm:spPr/>
      <dgm:t>
        <a:bodyPr/>
        <a:lstStyle/>
        <a:p>
          <a:endParaRPr lang="zh-CN" altLang="en-US"/>
        </a:p>
      </dgm:t>
    </dgm:pt>
    <dgm:pt modelId="{696AE454-3091-42EE-A14E-9EBA620008AA}">
      <dgm:prSet phldrT="[文本]"/>
      <dgm:spPr/>
      <dgm:t>
        <a:bodyPr/>
        <a:lstStyle/>
        <a:p>
          <a:endParaRPr lang="zh-CN" altLang="en-US" dirty="0"/>
        </a:p>
      </dgm:t>
    </dgm:pt>
    <dgm:pt modelId="{35CBFBC5-399E-499A-A4DD-8412E198A80E}" type="parTrans" cxnId="{0145A114-53F9-4DC5-97D9-3AD0625BE8C5}">
      <dgm:prSet/>
      <dgm:spPr/>
      <dgm:t>
        <a:bodyPr/>
        <a:lstStyle/>
        <a:p>
          <a:endParaRPr lang="zh-CN" altLang="en-US"/>
        </a:p>
      </dgm:t>
    </dgm:pt>
    <dgm:pt modelId="{E1537ECD-0C93-4705-8B71-AF4020DEA873}" type="sibTrans" cxnId="{0145A114-53F9-4DC5-97D9-3AD0625BE8C5}">
      <dgm:prSet/>
      <dgm:spPr/>
      <dgm:t>
        <a:bodyPr/>
        <a:lstStyle/>
        <a:p>
          <a:endParaRPr lang="zh-CN" altLang="en-US"/>
        </a:p>
      </dgm:t>
    </dgm:pt>
    <dgm:pt modelId="{1CF7A15A-00BD-4ED5-B01F-8E97F4CC5314}">
      <dgm:prSet/>
      <dgm:spPr/>
      <dgm:t>
        <a:bodyPr/>
        <a:lstStyle/>
        <a:p>
          <a:endParaRPr lang="zh-CN" altLang="en-US" dirty="0" smtClean="0">
            <a:latin typeface="+mn-ea"/>
          </a:endParaRPr>
        </a:p>
      </dgm:t>
    </dgm:pt>
    <dgm:pt modelId="{70293F05-2666-4134-9C5E-511652DE1B28}" type="parTrans" cxnId="{43831ADB-83FB-461C-91A7-24A326DF4BF9}">
      <dgm:prSet/>
      <dgm:spPr/>
      <dgm:t>
        <a:bodyPr/>
        <a:lstStyle/>
        <a:p>
          <a:endParaRPr lang="zh-CN" altLang="en-US"/>
        </a:p>
      </dgm:t>
    </dgm:pt>
    <dgm:pt modelId="{1D1A53FE-21CF-426F-A560-CA09888AAFEA}" type="sibTrans" cxnId="{43831ADB-83FB-461C-91A7-24A326DF4BF9}">
      <dgm:prSet/>
      <dgm:spPr/>
      <dgm:t>
        <a:bodyPr/>
        <a:lstStyle/>
        <a:p>
          <a:endParaRPr lang="zh-CN" altLang="en-US"/>
        </a:p>
      </dgm:t>
    </dgm:pt>
    <dgm:pt modelId="{894207FF-B16D-4656-B8AD-61EE7D384CCD}" type="pres">
      <dgm:prSet presAssocID="{E98D678E-9420-4405-8D98-AD60849960E1}" presName="Name0" presStyleCnt="0">
        <dgm:presLayoutVars>
          <dgm:chMax val="7"/>
          <dgm:dir/>
          <dgm:animLvl val="lvl"/>
          <dgm:resizeHandles val="exact"/>
        </dgm:presLayoutVars>
      </dgm:prSet>
      <dgm:spPr/>
      <dgm:t>
        <a:bodyPr/>
        <a:lstStyle/>
        <a:p>
          <a:endParaRPr lang="zh-CN" altLang="en-US"/>
        </a:p>
      </dgm:t>
    </dgm:pt>
    <dgm:pt modelId="{1530EA2B-B118-4B23-A9B3-A88FE084AC20}" type="pres">
      <dgm:prSet presAssocID="{FDD8BDB6-1AE3-439F-B044-408344617BF9}" presName="circle1" presStyleLbl="node1" presStyleIdx="0" presStyleCnt="3"/>
      <dgm:spPr/>
    </dgm:pt>
    <dgm:pt modelId="{4D157044-D02C-49C2-83AD-162935947761}" type="pres">
      <dgm:prSet presAssocID="{FDD8BDB6-1AE3-439F-B044-408344617BF9}" presName="space" presStyleCnt="0"/>
      <dgm:spPr/>
    </dgm:pt>
    <dgm:pt modelId="{095BF6F0-AA85-4E55-AB01-12BA004EA5C7}" type="pres">
      <dgm:prSet presAssocID="{FDD8BDB6-1AE3-439F-B044-408344617BF9}" presName="rect1" presStyleLbl="alignAcc1" presStyleIdx="0" presStyleCnt="3" custLinFactNeighborY="-297"/>
      <dgm:spPr/>
      <dgm:t>
        <a:bodyPr/>
        <a:lstStyle/>
        <a:p>
          <a:endParaRPr lang="zh-CN" altLang="en-US"/>
        </a:p>
      </dgm:t>
    </dgm:pt>
    <dgm:pt modelId="{71D6C3EE-5617-4617-BCFA-EE005F21F2A0}" type="pres">
      <dgm:prSet presAssocID="{696AE454-3091-42EE-A14E-9EBA620008AA}" presName="vertSpace2" presStyleLbl="node1" presStyleIdx="0" presStyleCnt="3"/>
      <dgm:spPr/>
    </dgm:pt>
    <dgm:pt modelId="{38304EFF-227D-49D0-A34D-618A617F4BB1}" type="pres">
      <dgm:prSet presAssocID="{696AE454-3091-42EE-A14E-9EBA620008AA}" presName="circle2" presStyleLbl="node1" presStyleIdx="1" presStyleCnt="3"/>
      <dgm:spPr/>
    </dgm:pt>
    <dgm:pt modelId="{C500C305-C308-435C-B824-EE77F3BFB147}" type="pres">
      <dgm:prSet presAssocID="{696AE454-3091-42EE-A14E-9EBA620008AA}" presName="rect2" presStyleLbl="alignAcc1" presStyleIdx="1" presStyleCnt="3"/>
      <dgm:spPr/>
      <dgm:t>
        <a:bodyPr/>
        <a:lstStyle/>
        <a:p>
          <a:endParaRPr lang="zh-CN" altLang="en-US"/>
        </a:p>
      </dgm:t>
    </dgm:pt>
    <dgm:pt modelId="{40F504E7-C82E-464C-AB8B-19D83D532127}" type="pres">
      <dgm:prSet presAssocID="{1CF7A15A-00BD-4ED5-B01F-8E97F4CC5314}" presName="vertSpace3" presStyleLbl="node1" presStyleIdx="1" presStyleCnt="3"/>
      <dgm:spPr/>
    </dgm:pt>
    <dgm:pt modelId="{022B0994-CB0B-41A6-8153-8BBE4C430B2C}" type="pres">
      <dgm:prSet presAssocID="{1CF7A15A-00BD-4ED5-B01F-8E97F4CC5314}" presName="circle3" presStyleLbl="node1" presStyleIdx="2" presStyleCnt="3"/>
      <dgm:spPr/>
    </dgm:pt>
    <dgm:pt modelId="{3310748A-C3A2-40AF-AA14-0D7DB1BAD841}" type="pres">
      <dgm:prSet presAssocID="{1CF7A15A-00BD-4ED5-B01F-8E97F4CC5314}" presName="rect3" presStyleLbl="alignAcc1" presStyleIdx="2" presStyleCnt="3"/>
      <dgm:spPr/>
      <dgm:t>
        <a:bodyPr/>
        <a:lstStyle/>
        <a:p>
          <a:endParaRPr lang="zh-CN" altLang="en-US"/>
        </a:p>
      </dgm:t>
    </dgm:pt>
    <dgm:pt modelId="{3961F7AE-F018-4EBC-9222-B894D30E836F}" type="pres">
      <dgm:prSet presAssocID="{FDD8BDB6-1AE3-439F-B044-408344617BF9}" presName="rect1ParTx" presStyleLbl="alignAcc1" presStyleIdx="2" presStyleCnt="3">
        <dgm:presLayoutVars>
          <dgm:chMax val="1"/>
          <dgm:bulletEnabled val="1"/>
        </dgm:presLayoutVars>
      </dgm:prSet>
      <dgm:spPr/>
      <dgm:t>
        <a:bodyPr/>
        <a:lstStyle/>
        <a:p>
          <a:endParaRPr lang="zh-CN" altLang="en-US"/>
        </a:p>
      </dgm:t>
    </dgm:pt>
    <dgm:pt modelId="{184E177D-FBD1-434C-89CE-22A1515BEE14}" type="pres">
      <dgm:prSet presAssocID="{FDD8BDB6-1AE3-439F-B044-408344617BF9}" presName="rect1ChTx" presStyleLbl="alignAcc1" presStyleIdx="2" presStyleCnt="3">
        <dgm:presLayoutVars>
          <dgm:bulletEnabled val="1"/>
        </dgm:presLayoutVars>
      </dgm:prSet>
      <dgm:spPr/>
      <dgm:t>
        <a:bodyPr/>
        <a:lstStyle/>
        <a:p>
          <a:endParaRPr lang="zh-CN" altLang="en-US"/>
        </a:p>
      </dgm:t>
    </dgm:pt>
    <dgm:pt modelId="{4D0D4E61-EF22-4341-ABD7-9B65EEA4F04E}" type="pres">
      <dgm:prSet presAssocID="{696AE454-3091-42EE-A14E-9EBA620008AA}" presName="rect2ParTx" presStyleLbl="alignAcc1" presStyleIdx="2" presStyleCnt="3">
        <dgm:presLayoutVars>
          <dgm:chMax val="1"/>
          <dgm:bulletEnabled val="1"/>
        </dgm:presLayoutVars>
      </dgm:prSet>
      <dgm:spPr/>
      <dgm:t>
        <a:bodyPr/>
        <a:lstStyle/>
        <a:p>
          <a:endParaRPr lang="zh-CN" altLang="en-US"/>
        </a:p>
      </dgm:t>
    </dgm:pt>
    <dgm:pt modelId="{88330781-B294-4C45-89DF-2234891E5851}" type="pres">
      <dgm:prSet presAssocID="{696AE454-3091-42EE-A14E-9EBA620008AA}" presName="rect2ChTx" presStyleLbl="alignAcc1" presStyleIdx="2" presStyleCnt="3" custScaleX="147161" custLinFactNeighborX="-23076">
        <dgm:presLayoutVars>
          <dgm:bulletEnabled val="1"/>
        </dgm:presLayoutVars>
      </dgm:prSet>
      <dgm:spPr/>
      <dgm:t>
        <a:bodyPr/>
        <a:lstStyle/>
        <a:p>
          <a:endParaRPr lang="zh-CN" altLang="en-US"/>
        </a:p>
      </dgm:t>
    </dgm:pt>
    <dgm:pt modelId="{2D288824-9315-4C6F-933F-BA14DB75A6EB}" type="pres">
      <dgm:prSet presAssocID="{1CF7A15A-00BD-4ED5-B01F-8E97F4CC5314}" presName="rect3ParTx" presStyleLbl="alignAcc1" presStyleIdx="2" presStyleCnt="3">
        <dgm:presLayoutVars>
          <dgm:chMax val="1"/>
          <dgm:bulletEnabled val="1"/>
        </dgm:presLayoutVars>
      </dgm:prSet>
      <dgm:spPr/>
      <dgm:t>
        <a:bodyPr/>
        <a:lstStyle/>
        <a:p>
          <a:endParaRPr lang="zh-CN" altLang="en-US"/>
        </a:p>
      </dgm:t>
    </dgm:pt>
    <dgm:pt modelId="{D6F2AB7B-2829-410A-876B-13490C3E014A}" type="pres">
      <dgm:prSet presAssocID="{1CF7A15A-00BD-4ED5-B01F-8E97F4CC5314}" presName="rect3ChTx" presStyleLbl="alignAcc1" presStyleIdx="2" presStyleCnt="3">
        <dgm:presLayoutVars>
          <dgm:bulletEnabled val="1"/>
        </dgm:presLayoutVars>
      </dgm:prSet>
      <dgm:spPr/>
      <dgm:t>
        <a:bodyPr/>
        <a:lstStyle/>
        <a:p>
          <a:endParaRPr lang="zh-CN" altLang="en-US"/>
        </a:p>
      </dgm:t>
    </dgm:pt>
  </dgm:ptLst>
  <dgm:cxnLst>
    <dgm:cxn modelId="{04A19F5D-D6E7-4A24-8261-EDBF6493C94E}" type="presOf" srcId="{696AE454-3091-42EE-A14E-9EBA620008AA}" destId="{C500C305-C308-435C-B824-EE77F3BFB147}" srcOrd="0" destOrd="0" presId="urn:microsoft.com/office/officeart/2005/8/layout/target3"/>
    <dgm:cxn modelId="{0207ACCC-06A1-4B1C-A18E-0BBF8FE281B1}" type="presOf" srcId="{1CF7A15A-00BD-4ED5-B01F-8E97F4CC5314}" destId="{3310748A-C3A2-40AF-AA14-0D7DB1BAD841}" srcOrd="0" destOrd="0" presId="urn:microsoft.com/office/officeart/2005/8/layout/target3"/>
    <dgm:cxn modelId="{3964CFAE-2648-49C2-A9FD-A074073480C7}" type="presOf" srcId="{FDD8BDB6-1AE3-439F-B044-408344617BF9}" destId="{095BF6F0-AA85-4E55-AB01-12BA004EA5C7}" srcOrd="0" destOrd="0" presId="urn:microsoft.com/office/officeart/2005/8/layout/target3"/>
    <dgm:cxn modelId="{94307318-C8D4-4F43-8C96-2A1F719BAE6A}" srcId="{1CF7A15A-00BD-4ED5-B01F-8E97F4CC5314}" destId="{10580702-5873-404B-AF50-0751BEF663EA}" srcOrd="0" destOrd="0" parTransId="{80390635-7100-4F89-B82C-B93A2F39EB80}" sibTransId="{4796B7FB-14E9-4783-A8A8-2556622693D4}"/>
    <dgm:cxn modelId="{0145A114-53F9-4DC5-97D9-3AD0625BE8C5}" srcId="{E98D678E-9420-4405-8D98-AD60849960E1}" destId="{696AE454-3091-42EE-A14E-9EBA620008AA}" srcOrd="1" destOrd="0" parTransId="{35CBFBC5-399E-499A-A4DD-8412E198A80E}" sibTransId="{E1537ECD-0C93-4705-8B71-AF4020DEA873}"/>
    <dgm:cxn modelId="{26D39398-87B1-4F02-ADD9-E7F185BEEBDE}" srcId="{FDD8BDB6-1AE3-439F-B044-408344617BF9}" destId="{C587761D-AC38-4391-B5B8-8A12142957DE}" srcOrd="0" destOrd="0" parTransId="{98B49F3A-6853-4AE2-96E3-FE6F8059A797}" sibTransId="{0849AF73-1C0D-4809-AECE-917D537E9C58}"/>
    <dgm:cxn modelId="{1CEECF2F-7134-47D8-BF14-5B4BCFC181A7}" type="presOf" srcId="{696AE454-3091-42EE-A14E-9EBA620008AA}" destId="{4D0D4E61-EF22-4341-ABD7-9B65EEA4F04E}" srcOrd="1" destOrd="0" presId="urn:microsoft.com/office/officeart/2005/8/layout/target3"/>
    <dgm:cxn modelId="{DCD4FB8F-DAEA-44EC-A365-945ACEFCB2CB}" type="presOf" srcId="{4E97BD64-512C-4C7B-A713-299AB29A11E5}" destId="{88330781-B294-4C45-89DF-2234891E5851}" srcOrd="0" destOrd="0" presId="urn:microsoft.com/office/officeart/2005/8/layout/target3"/>
    <dgm:cxn modelId="{43831ADB-83FB-461C-91A7-24A326DF4BF9}" srcId="{E98D678E-9420-4405-8D98-AD60849960E1}" destId="{1CF7A15A-00BD-4ED5-B01F-8E97F4CC5314}" srcOrd="2" destOrd="0" parTransId="{70293F05-2666-4134-9C5E-511652DE1B28}" sibTransId="{1D1A53FE-21CF-426F-A560-CA09888AAFEA}"/>
    <dgm:cxn modelId="{CA98FB26-DB9E-46EB-8110-6C7222E7B6D7}" srcId="{E98D678E-9420-4405-8D98-AD60849960E1}" destId="{FDD8BDB6-1AE3-439F-B044-408344617BF9}" srcOrd="0" destOrd="0" parTransId="{87EF2FCE-15F8-4BD5-805B-5C40A451B747}" sibTransId="{D6C8FB0C-416F-49FA-B1FA-6119E69B04C2}"/>
    <dgm:cxn modelId="{27C52AF4-902C-4F62-9EA6-8FCB415ED9DF}" type="presOf" srcId="{FDD8BDB6-1AE3-439F-B044-408344617BF9}" destId="{3961F7AE-F018-4EBC-9222-B894D30E836F}" srcOrd="1" destOrd="0" presId="urn:microsoft.com/office/officeart/2005/8/layout/target3"/>
    <dgm:cxn modelId="{87D39F4A-83D6-4F76-AD5D-07BAA708A38E}" type="presOf" srcId="{E98D678E-9420-4405-8D98-AD60849960E1}" destId="{894207FF-B16D-4656-B8AD-61EE7D384CCD}" srcOrd="0" destOrd="0" presId="urn:microsoft.com/office/officeart/2005/8/layout/target3"/>
    <dgm:cxn modelId="{B00CE6DE-DDBA-4627-9F4C-E9ED4B6011EB}" type="presOf" srcId="{1CF7A15A-00BD-4ED5-B01F-8E97F4CC5314}" destId="{2D288824-9315-4C6F-933F-BA14DB75A6EB}" srcOrd="1" destOrd="0" presId="urn:microsoft.com/office/officeart/2005/8/layout/target3"/>
    <dgm:cxn modelId="{493F1D7F-F267-44D1-8F24-FA7FD7E9F94F}" srcId="{696AE454-3091-42EE-A14E-9EBA620008AA}" destId="{4E97BD64-512C-4C7B-A713-299AB29A11E5}" srcOrd="0" destOrd="0" parTransId="{E1B3E3EA-D61A-4852-A3CE-89E717081424}" sibTransId="{7B5AB051-DB65-404E-84D3-6C0912225A14}"/>
    <dgm:cxn modelId="{17C5511A-1AAE-44AA-9D87-9176CBE28553}" type="presOf" srcId="{C587761D-AC38-4391-B5B8-8A12142957DE}" destId="{184E177D-FBD1-434C-89CE-22A1515BEE14}" srcOrd="0" destOrd="0" presId="urn:microsoft.com/office/officeart/2005/8/layout/target3"/>
    <dgm:cxn modelId="{DA7F8D61-D32F-44F4-A5F8-517E0A03150D}" type="presOf" srcId="{10580702-5873-404B-AF50-0751BEF663EA}" destId="{D6F2AB7B-2829-410A-876B-13490C3E014A}" srcOrd="0" destOrd="0" presId="urn:microsoft.com/office/officeart/2005/8/layout/target3"/>
    <dgm:cxn modelId="{61498577-2929-4642-9CF1-111DC2D03F6E}" type="presParOf" srcId="{894207FF-B16D-4656-B8AD-61EE7D384CCD}" destId="{1530EA2B-B118-4B23-A9B3-A88FE084AC20}" srcOrd="0" destOrd="0" presId="urn:microsoft.com/office/officeart/2005/8/layout/target3"/>
    <dgm:cxn modelId="{64FC1FE7-A2D7-4B7C-B4DD-9D97289CA8E0}" type="presParOf" srcId="{894207FF-B16D-4656-B8AD-61EE7D384CCD}" destId="{4D157044-D02C-49C2-83AD-162935947761}" srcOrd="1" destOrd="0" presId="urn:microsoft.com/office/officeart/2005/8/layout/target3"/>
    <dgm:cxn modelId="{30BB29A2-F718-4C13-80DD-41033E8573E7}" type="presParOf" srcId="{894207FF-B16D-4656-B8AD-61EE7D384CCD}" destId="{095BF6F0-AA85-4E55-AB01-12BA004EA5C7}" srcOrd="2" destOrd="0" presId="urn:microsoft.com/office/officeart/2005/8/layout/target3"/>
    <dgm:cxn modelId="{AB83D8D1-24AC-4330-88AC-2925D1673740}" type="presParOf" srcId="{894207FF-B16D-4656-B8AD-61EE7D384CCD}" destId="{71D6C3EE-5617-4617-BCFA-EE005F21F2A0}" srcOrd="3" destOrd="0" presId="urn:microsoft.com/office/officeart/2005/8/layout/target3"/>
    <dgm:cxn modelId="{31EC3024-7F1C-485D-A5F0-13FD96AEE5D5}" type="presParOf" srcId="{894207FF-B16D-4656-B8AD-61EE7D384CCD}" destId="{38304EFF-227D-49D0-A34D-618A617F4BB1}" srcOrd="4" destOrd="0" presId="urn:microsoft.com/office/officeart/2005/8/layout/target3"/>
    <dgm:cxn modelId="{83ECDC30-BA17-4C44-90A2-2BF4A71438B2}" type="presParOf" srcId="{894207FF-B16D-4656-B8AD-61EE7D384CCD}" destId="{C500C305-C308-435C-B824-EE77F3BFB147}" srcOrd="5" destOrd="0" presId="urn:microsoft.com/office/officeart/2005/8/layout/target3"/>
    <dgm:cxn modelId="{BFB8C9B8-2037-4B90-91F0-F8E5561CD3A7}" type="presParOf" srcId="{894207FF-B16D-4656-B8AD-61EE7D384CCD}" destId="{40F504E7-C82E-464C-AB8B-19D83D532127}" srcOrd="6" destOrd="0" presId="urn:microsoft.com/office/officeart/2005/8/layout/target3"/>
    <dgm:cxn modelId="{29C8A4E2-33E6-4E88-913E-8CD25668FF1B}" type="presParOf" srcId="{894207FF-B16D-4656-B8AD-61EE7D384CCD}" destId="{022B0994-CB0B-41A6-8153-8BBE4C430B2C}" srcOrd="7" destOrd="0" presId="urn:microsoft.com/office/officeart/2005/8/layout/target3"/>
    <dgm:cxn modelId="{50D20D8B-D4D8-4057-875E-7F3FDB813F94}" type="presParOf" srcId="{894207FF-B16D-4656-B8AD-61EE7D384CCD}" destId="{3310748A-C3A2-40AF-AA14-0D7DB1BAD841}" srcOrd="8" destOrd="0" presId="urn:microsoft.com/office/officeart/2005/8/layout/target3"/>
    <dgm:cxn modelId="{E1D6DEFF-D7E7-457D-A475-4EEACFE586F1}" type="presParOf" srcId="{894207FF-B16D-4656-B8AD-61EE7D384CCD}" destId="{3961F7AE-F018-4EBC-9222-B894D30E836F}" srcOrd="9" destOrd="0" presId="urn:microsoft.com/office/officeart/2005/8/layout/target3"/>
    <dgm:cxn modelId="{4E5141F7-2658-4B35-B293-6623BDFFA6BB}" type="presParOf" srcId="{894207FF-B16D-4656-B8AD-61EE7D384CCD}" destId="{184E177D-FBD1-434C-89CE-22A1515BEE14}" srcOrd="10" destOrd="0" presId="urn:microsoft.com/office/officeart/2005/8/layout/target3"/>
    <dgm:cxn modelId="{79E4CEEB-B42D-4352-AE2A-14543C52B298}" type="presParOf" srcId="{894207FF-B16D-4656-B8AD-61EE7D384CCD}" destId="{4D0D4E61-EF22-4341-ABD7-9B65EEA4F04E}" srcOrd="11" destOrd="0" presId="urn:microsoft.com/office/officeart/2005/8/layout/target3"/>
    <dgm:cxn modelId="{3C6F7B73-2F27-4DB3-A120-8FE8F069ED09}" type="presParOf" srcId="{894207FF-B16D-4656-B8AD-61EE7D384CCD}" destId="{88330781-B294-4C45-89DF-2234891E5851}" srcOrd="12" destOrd="0" presId="urn:microsoft.com/office/officeart/2005/8/layout/target3"/>
    <dgm:cxn modelId="{5C4F3107-8CE2-43C3-A17A-77CE55F67B6B}" type="presParOf" srcId="{894207FF-B16D-4656-B8AD-61EE7D384CCD}" destId="{2D288824-9315-4C6F-933F-BA14DB75A6EB}" srcOrd="13" destOrd="0" presId="urn:microsoft.com/office/officeart/2005/8/layout/target3"/>
    <dgm:cxn modelId="{57CB4940-B033-40E2-A429-CF256DCD811C}" type="presParOf" srcId="{894207FF-B16D-4656-B8AD-61EE7D384CCD}" destId="{D6F2AB7B-2829-410A-876B-13490C3E014A}" srcOrd="1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F6216CE-CC34-40B1-9813-BE76AC757EB9}" type="doc">
      <dgm:prSet loTypeId="urn:microsoft.com/office/officeart/2005/8/layout/hList1" loCatId="list" qsTypeId="urn:microsoft.com/office/officeart/2005/8/quickstyle/simple1#14" qsCatId="simple" csTypeId="urn:microsoft.com/office/officeart/2005/8/colors/accent1_1#2" csCatId="accent1" phldr="1"/>
      <dgm:spPr/>
      <dgm:t>
        <a:bodyPr/>
        <a:lstStyle/>
        <a:p>
          <a:endParaRPr lang="zh-CN" altLang="en-US"/>
        </a:p>
      </dgm:t>
    </dgm:pt>
    <dgm:pt modelId="{1707F449-028B-4A92-B2AE-367ED2F88FAA}">
      <dgm:prSet phldrT="[文本]" custT="1"/>
      <dgm:spPr/>
      <dgm:t>
        <a:bodyPr/>
        <a:lstStyle/>
        <a:p>
          <a:r>
            <a:rPr lang="zh-CN" altLang="en-US" sz="2000" b="1" dirty="0" smtClean="0">
              <a:latin typeface="+mj-ea"/>
              <a:ea typeface="+mj-ea"/>
            </a:rPr>
            <a:t>含    义</a:t>
          </a:r>
          <a:endParaRPr lang="zh-CN" altLang="en-US" sz="2000" b="1" dirty="0">
            <a:latin typeface="+mj-ea"/>
            <a:ea typeface="+mj-ea"/>
          </a:endParaRPr>
        </a:p>
      </dgm:t>
    </dgm:pt>
    <dgm:pt modelId="{6C45CBAA-6E2A-42CA-B9B9-1F2344FBD994}" type="parTrans" cxnId="{6313B77F-09D7-4A74-8397-198D261C9528}">
      <dgm:prSet/>
      <dgm:spPr/>
      <dgm:t>
        <a:bodyPr/>
        <a:lstStyle/>
        <a:p>
          <a:endParaRPr lang="zh-CN" altLang="en-US" sz="2000" b="1">
            <a:latin typeface="+mj-ea"/>
            <a:ea typeface="+mj-ea"/>
          </a:endParaRPr>
        </a:p>
      </dgm:t>
    </dgm:pt>
    <dgm:pt modelId="{CBB3AC49-38F4-45FC-93D7-7D0A7AC6AED4}" type="sibTrans" cxnId="{6313B77F-09D7-4A74-8397-198D261C9528}">
      <dgm:prSet/>
      <dgm:spPr/>
      <dgm:t>
        <a:bodyPr/>
        <a:lstStyle/>
        <a:p>
          <a:endParaRPr lang="zh-CN" altLang="en-US" sz="2000" b="1">
            <a:latin typeface="+mj-ea"/>
            <a:ea typeface="+mj-ea"/>
          </a:endParaRPr>
        </a:p>
      </dgm:t>
    </dgm:pt>
    <dgm:pt modelId="{B04C3CCC-84DC-4E4D-BD36-53AD0AFC7F8D}">
      <dgm:prSet phldrT="[文本]" custT="1"/>
      <dgm:spPr/>
      <dgm:t>
        <a:bodyPr/>
        <a:lstStyle/>
        <a:p>
          <a:r>
            <a:rPr lang="zh-CN" altLang="en-US" sz="2000" b="1" dirty="0" smtClean="0">
              <a:latin typeface="+mj-ea"/>
              <a:ea typeface="+mj-ea"/>
            </a:rPr>
            <a:t>在规定的一段时间内运行软件系统的所有功能，以验证这个软件系统有无严重错误。</a:t>
          </a:r>
          <a:endParaRPr lang="zh-CN" altLang="en-US" sz="2000" b="1" dirty="0">
            <a:latin typeface="+mj-ea"/>
            <a:ea typeface="+mj-ea"/>
          </a:endParaRPr>
        </a:p>
      </dgm:t>
    </dgm:pt>
    <dgm:pt modelId="{ECAE2F31-E2A1-49A4-ADE1-016A0BF3368E}" type="parTrans" cxnId="{54C0DCDB-98F7-4F19-BEBE-DA940FBF91E8}">
      <dgm:prSet/>
      <dgm:spPr/>
      <dgm:t>
        <a:bodyPr/>
        <a:lstStyle/>
        <a:p>
          <a:endParaRPr lang="zh-CN" altLang="en-US" sz="2000" b="1">
            <a:latin typeface="+mj-ea"/>
            <a:ea typeface="+mj-ea"/>
          </a:endParaRPr>
        </a:p>
      </dgm:t>
    </dgm:pt>
    <dgm:pt modelId="{37C98BB0-9483-445D-9D1F-93BCB0F09EAF}" type="sibTrans" cxnId="{54C0DCDB-98F7-4F19-BEBE-DA940FBF91E8}">
      <dgm:prSet/>
      <dgm:spPr/>
      <dgm:t>
        <a:bodyPr/>
        <a:lstStyle/>
        <a:p>
          <a:endParaRPr lang="zh-CN" altLang="en-US" sz="2000" b="1">
            <a:latin typeface="+mj-ea"/>
            <a:ea typeface="+mj-ea"/>
          </a:endParaRPr>
        </a:p>
      </dgm:t>
    </dgm:pt>
    <dgm:pt modelId="{65B2C070-F9E0-48B1-BA72-87AD7FFF1BD5}">
      <dgm:prSet phldrT="[文本]" custT="1"/>
      <dgm:spPr/>
      <dgm:t>
        <a:bodyPr/>
        <a:lstStyle/>
        <a:p>
          <a:r>
            <a:rPr lang="zh-CN" altLang="en-US" sz="2000" b="1" dirty="0" smtClean="0">
              <a:latin typeface="+mj-ea"/>
              <a:ea typeface="+mj-ea"/>
            </a:rPr>
            <a:t>测试方法</a:t>
          </a:r>
          <a:endParaRPr lang="zh-CN" altLang="en-US" sz="2000" b="1" dirty="0">
            <a:latin typeface="+mj-ea"/>
            <a:ea typeface="+mj-ea"/>
          </a:endParaRPr>
        </a:p>
      </dgm:t>
    </dgm:pt>
    <dgm:pt modelId="{DE7CEAD7-E16C-483C-920D-8FCA0A8ED9CD}" type="parTrans" cxnId="{DD0FAC63-1E7B-45EE-BAFB-2A746EB93F88}">
      <dgm:prSet/>
      <dgm:spPr/>
      <dgm:t>
        <a:bodyPr/>
        <a:lstStyle/>
        <a:p>
          <a:endParaRPr lang="zh-CN" altLang="en-US" sz="2000" b="1">
            <a:latin typeface="+mj-ea"/>
            <a:ea typeface="+mj-ea"/>
          </a:endParaRPr>
        </a:p>
      </dgm:t>
    </dgm:pt>
    <dgm:pt modelId="{46DE121C-9058-4843-9373-7209AC023880}" type="sibTrans" cxnId="{DD0FAC63-1E7B-45EE-BAFB-2A746EB93F88}">
      <dgm:prSet/>
      <dgm:spPr/>
      <dgm:t>
        <a:bodyPr/>
        <a:lstStyle/>
        <a:p>
          <a:endParaRPr lang="zh-CN" altLang="en-US" sz="2000" b="1">
            <a:latin typeface="+mj-ea"/>
            <a:ea typeface="+mj-ea"/>
          </a:endParaRPr>
        </a:p>
      </dgm:t>
    </dgm:pt>
    <dgm:pt modelId="{460E5C08-EC00-4965-8FC9-8202D630571F}">
      <dgm:prSet phldrT="[文本]" custT="1"/>
      <dgm:spPr/>
      <dgm:t>
        <a:bodyPr/>
        <a:lstStyle/>
        <a:p>
          <a:r>
            <a:rPr lang="zh-CN" altLang="en-US" sz="2000" b="1" dirty="0" smtClean="0">
              <a:latin typeface="+mj-ea"/>
              <a:ea typeface="+mj-ea"/>
            </a:rPr>
            <a:t>黑盒测试</a:t>
          </a:r>
          <a:endParaRPr lang="zh-CN" altLang="en-US" sz="2000" b="1" dirty="0">
            <a:latin typeface="+mj-ea"/>
            <a:ea typeface="+mj-ea"/>
          </a:endParaRPr>
        </a:p>
      </dgm:t>
    </dgm:pt>
    <dgm:pt modelId="{C546116A-9DCF-42E7-8A45-0222667AC3FE}" type="parTrans" cxnId="{CE7516F0-55BE-4DD0-AFBB-138EAAF004BE}">
      <dgm:prSet/>
      <dgm:spPr/>
      <dgm:t>
        <a:bodyPr/>
        <a:lstStyle/>
        <a:p>
          <a:endParaRPr lang="zh-CN" altLang="en-US" sz="2000" b="1">
            <a:latin typeface="+mj-ea"/>
            <a:ea typeface="+mj-ea"/>
          </a:endParaRPr>
        </a:p>
      </dgm:t>
    </dgm:pt>
    <dgm:pt modelId="{260B2824-65DD-4731-BC6D-5E754A38C475}" type="sibTrans" cxnId="{CE7516F0-55BE-4DD0-AFBB-138EAAF004BE}">
      <dgm:prSet/>
      <dgm:spPr/>
      <dgm:t>
        <a:bodyPr/>
        <a:lstStyle/>
        <a:p>
          <a:endParaRPr lang="zh-CN" altLang="en-US" sz="2000" b="1">
            <a:latin typeface="+mj-ea"/>
            <a:ea typeface="+mj-ea"/>
          </a:endParaRPr>
        </a:p>
      </dgm:t>
    </dgm:pt>
    <dgm:pt modelId="{537841ED-A6A7-4934-AD29-E3C771B4D90D}">
      <dgm:prSet phldrT="[文本]" custT="1"/>
      <dgm:spPr/>
      <dgm:t>
        <a:bodyPr/>
        <a:lstStyle/>
        <a:p>
          <a:r>
            <a:rPr lang="zh-CN" altLang="en-US" sz="2000" b="1" dirty="0" smtClean="0">
              <a:latin typeface="+mj-ea"/>
              <a:ea typeface="+mj-ea"/>
            </a:rPr>
            <a:t>错误类型</a:t>
          </a:r>
          <a:endParaRPr lang="zh-CN" altLang="en-US" sz="2000" b="1" dirty="0">
            <a:latin typeface="+mj-ea"/>
            <a:ea typeface="+mj-ea"/>
          </a:endParaRPr>
        </a:p>
      </dgm:t>
    </dgm:pt>
    <dgm:pt modelId="{88E2BD9D-9C17-4319-BB65-12F8A7FC461E}" type="parTrans" cxnId="{537D2EE2-D0F0-4E9C-810B-7AED82D5B216}">
      <dgm:prSet/>
      <dgm:spPr/>
      <dgm:t>
        <a:bodyPr/>
        <a:lstStyle/>
        <a:p>
          <a:endParaRPr lang="zh-CN" altLang="en-US" sz="2000" b="1">
            <a:latin typeface="+mj-ea"/>
            <a:ea typeface="+mj-ea"/>
          </a:endParaRPr>
        </a:p>
      </dgm:t>
    </dgm:pt>
    <dgm:pt modelId="{3F4C84D1-2C7A-4279-8B2E-4904AF8819E7}" type="sibTrans" cxnId="{537D2EE2-D0F0-4E9C-810B-7AED82D5B216}">
      <dgm:prSet/>
      <dgm:spPr/>
      <dgm:t>
        <a:bodyPr/>
        <a:lstStyle/>
        <a:p>
          <a:endParaRPr lang="zh-CN" altLang="en-US" sz="2000" b="1">
            <a:latin typeface="+mj-ea"/>
            <a:ea typeface="+mj-ea"/>
          </a:endParaRPr>
        </a:p>
      </dgm:t>
    </dgm:pt>
    <dgm:pt modelId="{1658C473-5541-49CD-8A2C-5C7F4ACADC2B}">
      <dgm:prSet phldrT="[文本]" custT="1"/>
      <dgm:spPr/>
      <dgm:t>
        <a:bodyPr/>
        <a:lstStyle/>
        <a:p>
          <a:r>
            <a:rPr lang="zh-CN" altLang="en-US" sz="2000" b="1" dirty="0" smtClean="0">
              <a:latin typeface="+mj-ea"/>
              <a:ea typeface="+mj-ea"/>
            </a:rPr>
            <a:t>功能错误或遗漏</a:t>
          </a:r>
          <a:endParaRPr lang="zh-CN" altLang="en-US" sz="2000" b="1" dirty="0">
            <a:latin typeface="+mj-ea"/>
            <a:ea typeface="+mj-ea"/>
          </a:endParaRPr>
        </a:p>
      </dgm:t>
    </dgm:pt>
    <dgm:pt modelId="{20646270-5076-467A-9E06-E34D479AEB8B}" type="parTrans" cxnId="{09B84491-C053-4529-BB96-AC35F66CB9AF}">
      <dgm:prSet/>
      <dgm:spPr/>
      <dgm:t>
        <a:bodyPr/>
        <a:lstStyle/>
        <a:p>
          <a:endParaRPr lang="zh-CN" altLang="en-US" sz="2000" b="1">
            <a:latin typeface="+mj-ea"/>
            <a:ea typeface="+mj-ea"/>
          </a:endParaRPr>
        </a:p>
      </dgm:t>
    </dgm:pt>
    <dgm:pt modelId="{56667AF7-EFF9-46D6-9BDC-B9B52333FCC5}" type="sibTrans" cxnId="{09B84491-C053-4529-BB96-AC35F66CB9AF}">
      <dgm:prSet/>
      <dgm:spPr/>
      <dgm:t>
        <a:bodyPr/>
        <a:lstStyle/>
        <a:p>
          <a:endParaRPr lang="zh-CN" altLang="en-US" sz="2000" b="1">
            <a:latin typeface="+mj-ea"/>
            <a:ea typeface="+mj-ea"/>
          </a:endParaRPr>
        </a:p>
      </dgm:t>
    </dgm:pt>
    <dgm:pt modelId="{7DAD5A9E-35CB-4AF6-B7C6-2B2724FCA53E}">
      <dgm:prSet custT="1"/>
      <dgm:spPr/>
      <dgm:t>
        <a:bodyPr/>
        <a:lstStyle/>
        <a:p>
          <a:r>
            <a:rPr lang="zh-CN" altLang="en-US" sz="2000" b="1" dirty="0" smtClean="0">
              <a:latin typeface="+mj-ea"/>
              <a:ea typeface="+mj-ea"/>
            </a:rPr>
            <a:t>界面错误</a:t>
          </a:r>
          <a:endParaRPr lang="zh-CN" altLang="en-US" sz="2000" b="1" dirty="0">
            <a:latin typeface="+mj-ea"/>
            <a:ea typeface="+mj-ea"/>
          </a:endParaRPr>
        </a:p>
      </dgm:t>
    </dgm:pt>
    <dgm:pt modelId="{B4FD45F0-CD0C-4575-A3A2-B19CF7F3A5B4}" type="parTrans" cxnId="{C37A434E-212A-4F67-846C-F8A0020CFD75}">
      <dgm:prSet/>
      <dgm:spPr/>
      <dgm:t>
        <a:bodyPr/>
        <a:lstStyle/>
        <a:p>
          <a:endParaRPr lang="zh-CN" altLang="en-US" sz="2000" b="1">
            <a:latin typeface="+mj-ea"/>
            <a:ea typeface="+mj-ea"/>
          </a:endParaRPr>
        </a:p>
      </dgm:t>
    </dgm:pt>
    <dgm:pt modelId="{C750E862-6315-4E86-8D2F-C8F6567237D4}" type="sibTrans" cxnId="{C37A434E-212A-4F67-846C-F8A0020CFD75}">
      <dgm:prSet/>
      <dgm:spPr/>
      <dgm:t>
        <a:bodyPr/>
        <a:lstStyle/>
        <a:p>
          <a:endParaRPr lang="zh-CN" altLang="en-US" sz="2000" b="1">
            <a:latin typeface="+mj-ea"/>
            <a:ea typeface="+mj-ea"/>
          </a:endParaRPr>
        </a:p>
      </dgm:t>
    </dgm:pt>
    <dgm:pt modelId="{36CD62C5-0B61-47B0-9DEC-5DAB762DB7FE}">
      <dgm:prSet custT="1"/>
      <dgm:spPr/>
      <dgm:t>
        <a:bodyPr/>
        <a:lstStyle/>
        <a:p>
          <a:r>
            <a:rPr lang="zh-CN" altLang="en-US" sz="2000" b="1" dirty="0" smtClean="0">
              <a:latin typeface="+mj-ea"/>
              <a:ea typeface="+mj-ea"/>
            </a:rPr>
            <a:t>数据结构或外部数据库访问错误</a:t>
          </a:r>
          <a:endParaRPr lang="zh-CN" altLang="en-US" sz="2000" b="1" dirty="0">
            <a:latin typeface="+mj-ea"/>
            <a:ea typeface="+mj-ea"/>
          </a:endParaRPr>
        </a:p>
      </dgm:t>
    </dgm:pt>
    <dgm:pt modelId="{0FCAEC69-4719-44D3-926B-18B3EB6057A6}" type="parTrans" cxnId="{A2C55CAA-2FCC-444D-809E-268FBF08059C}">
      <dgm:prSet/>
      <dgm:spPr/>
      <dgm:t>
        <a:bodyPr/>
        <a:lstStyle/>
        <a:p>
          <a:endParaRPr lang="zh-CN" altLang="en-US" sz="2000" b="1">
            <a:latin typeface="+mj-ea"/>
            <a:ea typeface="+mj-ea"/>
          </a:endParaRPr>
        </a:p>
      </dgm:t>
    </dgm:pt>
    <dgm:pt modelId="{CA1398F6-E41F-42BD-8206-FEA4ED46ECDE}" type="sibTrans" cxnId="{A2C55CAA-2FCC-444D-809E-268FBF08059C}">
      <dgm:prSet/>
      <dgm:spPr/>
      <dgm:t>
        <a:bodyPr/>
        <a:lstStyle/>
        <a:p>
          <a:endParaRPr lang="zh-CN" altLang="en-US" sz="2000" b="1">
            <a:latin typeface="+mj-ea"/>
            <a:ea typeface="+mj-ea"/>
          </a:endParaRPr>
        </a:p>
      </dgm:t>
    </dgm:pt>
    <dgm:pt modelId="{DFBCAEC3-6B05-4BFF-9D9E-EFB50BF192D7}">
      <dgm:prSet custT="1"/>
      <dgm:spPr/>
      <dgm:t>
        <a:bodyPr/>
        <a:lstStyle/>
        <a:p>
          <a:r>
            <a:rPr lang="zh-CN" altLang="en-US" sz="2000" b="1" dirty="0" smtClean="0">
              <a:latin typeface="+mj-ea"/>
              <a:ea typeface="+mj-ea"/>
            </a:rPr>
            <a:t>性能错误</a:t>
          </a:r>
          <a:endParaRPr lang="zh-CN" altLang="en-US" sz="2000" b="1" dirty="0">
            <a:latin typeface="+mj-ea"/>
            <a:ea typeface="+mj-ea"/>
          </a:endParaRPr>
        </a:p>
      </dgm:t>
    </dgm:pt>
    <dgm:pt modelId="{32C070DB-A4D5-4A4C-B3E9-D3D55E4B03CE}" type="parTrans" cxnId="{453FB7EF-655C-467C-9286-2383039D257F}">
      <dgm:prSet/>
      <dgm:spPr/>
      <dgm:t>
        <a:bodyPr/>
        <a:lstStyle/>
        <a:p>
          <a:endParaRPr lang="zh-CN" altLang="en-US" sz="2000" b="1">
            <a:latin typeface="+mj-ea"/>
            <a:ea typeface="+mj-ea"/>
          </a:endParaRPr>
        </a:p>
      </dgm:t>
    </dgm:pt>
    <dgm:pt modelId="{957AA278-E36F-4A04-96B3-40003C528229}" type="sibTrans" cxnId="{453FB7EF-655C-467C-9286-2383039D257F}">
      <dgm:prSet/>
      <dgm:spPr/>
      <dgm:t>
        <a:bodyPr/>
        <a:lstStyle/>
        <a:p>
          <a:endParaRPr lang="zh-CN" altLang="en-US" sz="2000" b="1">
            <a:latin typeface="+mj-ea"/>
            <a:ea typeface="+mj-ea"/>
          </a:endParaRPr>
        </a:p>
      </dgm:t>
    </dgm:pt>
    <dgm:pt modelId="{06AEFEEA-33E1-4F7E-9933-A9C4A8937B1F}">
      <dgm:prSet custT="1"/>
      <dgm:spPr/>
      <dgm:t>
        <a:bodyPr/>
        <a:lstStyle/>
        <a:p>
          <a:r>
            <a:rPr lang="zh-CN" altLang="en-US" sz="2000" b="1" dirty="0" smtClean="0">
              <a:latin typeface="+mj-ea"/>
              <a:ea typeface="+mj-ea"/>
            </a:rPr>
            <a:t>初始化</a:t>
          </a:r>
          <a:endParaRPr lang="zh-CN" altLang="en-US" sz="2000" b="1" dirty="0">
            <a:latin typeface="+mj-ea"/>
            <a:ea typeface="+mj-ea"/>
          </a:endParaRPr>
        </a:p>
      </dgm:t>
    </dgm:pt>
    <dgm:pt modelId="{C275FF4A-7D53-4DB4-AF35-C0FEB3023247}" type="parTrans" cxnId="{0810FB0A-B211-4205-B507-FC54EF5A22B0}">
      <dgm:prSet/>
      <dgm:spPr/>
      <dgm:t>
        <a:bodyPr/>
        <a:lstStyle/>
        <a:p>
          <a:endParaRPr lang="zh-CN" altLang="en-US" sz="2000" b="1">
            <a:latin typeface="+mj-ea"/>
            <a:ea typeface="+mj-ea"/>
          </a:endParaRPr>
        </a:p>
      </dgm:t>
    </dgm:pt>
    <dgm:pt modelId="{A5BE44D6-6131-484B-91DA-D017B7B8BDCC}" type="sibTrans" cxnId="{0810FB0A-B211-4205-B507-FC54EF5A22B0}">
      <dgm:prSet/>
      <dgm:spPr/>
      <dgm:t>
        <a:bodyPr/>
        <a:lstStyle/>
        <a:p>
          <a:endParaRPr lang="zh-CN" altLang="en-US" sz="2000" b="1">
            <a:latin typeface="+mj-ea"/>
            <a:ea typeface="+mj-ea"/>
          </a:endParaRPr>
        </a:p>
      </dgm:t>
    </dgm:pt>
    <dgm:pt modelId="{7D947746-8398-48F8-9942-2E31B40B952C}" type="pres">
      <dgm:prSet presAssocID="{9F6216CE-CC34-40B1-9813-BE76AC757EB9}" presName="Name0" presStyleCnt="0">
        <dgm:presLayoutVars>
          <dgm:dir/>
          <dgm:animLvl val="lvl"/>
          <dgm:resizeHandles val="exact"/>
        </dgm:presLayoutVars>
      </dgm:prSet>
      <dgm:spPr/>
      <dgm:t>
        <a:bodyPr/>
        <a:lstStyle/>
        <a:p>
          <a:endParaRPr lang="zh-CN" altLang="en-US"/>
        </a:p>
      </dgm:t>
    </dgm:pt>
    <dgm:pt modelId="{2460B335-0E6C-4301-9065-73ED011C702B}" type="pres">
      <dgm:prSet presAssocID="{1707F449-028B-4A92-B2AE-367ED2F88FAA}" presName="composite" presStyleCnt="0"/>
      <dgm:spPr/>
    </dgm:pt>
    <dgm:pt modelId="{ADE3B64B-EDF6-4687-95BE-AD4C2E8FC3AF}" type="pres">
      <dgm:prSet presAssocID="{1707F449-028B-4A92-B2AE-367ED2F88FAA}" presName="parTx" presStyleLbl="alignNode1" presStyleIdx="0" presStyleCnt="3" custScaleY="100000">
        <dgm:presLayoutVars>
          <dgm:chMax val="0"/>
          <dgm:chPref val="0"/>
          <dgm:bulletEnabled val="1"/>
        </dgm:presLayoutVars>
      </dgm:prSet>
      <dgm:spPr/>
      <dgm:t>
        <a:bodyPr/>
        <a:lstStyle/>
        <a:p>
          <a:endParaRPr lang="zh-CN" altLang="en-US"/>
        </a:p>
      </dgm:t>
    </dgm:pt>
    <dgm:pt modelId="{8AEAADA5-74A4-4849-A9BF-BA9497EE0FC8}" type="pres">
      <dgm:prSet presAssocID="{1707F449-028B-4A92-B2AE-367ED2F88FAA}" presName="desTx" presStyleLbl="alignAccFollowNode1" presStyleIdx="0" presStyleCnt="3">
        <dgm:presLayoutVars>
          <dgm:bulletEnabled val="1"/>
        </dgm:presLayoutVars>
      </dgm:prSet>
      <dgm:spPr/>
      <dgm:t>
        <a:bodyPr/>
        <a:lstStyle/>
        <a:p>
          <a:endParaRPr lang="zh-CN" altLang="en-US"/>
        </a:p>
      </dgm:t>
    </dgm:pt>
    <dgm:pt modelId="{25478A3E-A51B-444C-9366-F8C00BA8E288}" type="pres">
      <dgm:prSet presAssocID="{CBB3AC49-38F4-45FC-93D7-7D0A7AC6AED4}" presName="space" presStyleCnt="0"/>
      <dgm:spPr/>
    </dgm:pt>
    <dgm:pt modelId="{F1C2D0C1-8F05-4419-9FB1-CE12D7FBB0EC}" type="pres">
      <dgm:prSet presAssocID="{65B2C070-F9E0-48B1-BA72-87AD7FFF1BD5}" presName="composite" presStyleCnt="0"/>
      <dgm:spPr/>
    </dgm:pt>
    <dgm:pt modelId="{56E111BC-DDE9-4A64-BF31-FBD2E90806A4}" type="pres">
      <dgm:prSet presAssocID="{65B2C070-F9E0-48B1-BA72-87AD7FFF1BD5}" presName="parTx" presStyleLbl="alignNode1" presStyleIdx="1" presStyleCnt="3" custScaleY="100000">
        <dgm:presLayoutVars>
          <dgm:chMax val="0"/>
          <dgm:chPref val="0"/>
          <dgm:bulletEnabled val="1"/>
        </dgm:presLayoutVars>
      </dgm:prSet>
      <dgm:spPr/>
      <dgm:t>
        <a:bodyPr/>
        <a:lstStyle/>
        <a:p>
          <a:endParaRPr lang="zh-CN" altLang="en-US"/>
        </a:p>
      </dgm:t>
    </dgm:pt>
    <dgm:pt modelId="{CAE35287-D733-45C8-BFBB-0909491AFF96}" type="pres">
      <dgm:prSet presAssocID="{65B2C070-F9E0-48B1-BA72-87AD7FFF1BD5}" presName="desTx" presStyleLbl="alignAccFollowNode1" presStyleIdx="1" presStyleCnt="3">
        <dgm:presLayoutVars>
          <dgm:bulletEnabled val="1"/>
        </dgm:presLayoutVars>
      </dgm:prSet>
      <dgm:spPr/>
      <dgm:t>
        <a:bodyPr/>
        <a:lstStyle/>
        <a:p>
          <a:endParaRPr lang="zh-CN" altLang="en-US"/>
        </a:p>
      </dgm:t>
    </dgm:pt>
    <dgm:pt modelId="{3735B854-D76F-496D-A38D-F57156694C31}" type="pres">
      <dgm:prSet presAssocID="{46DE121C-9058-4843-9373-7209AC023880}" presName="space" presStyleCnt="0"/>
      <dgm:spPr/>
    </dgm:pt>
    <dgm:pt modelId="{C3202045-8E2B-4988-961A-2B9F1347EDF2}" type="pres">
      <dgm:prSet presAssocID="{537841ED-A6A7-4934-AD29-E3C771B4D90D}" presName="composite" presStyleCnt="0"/>
      <dgm:spPr/>
    </dgm:pt>
    <dgm:pt modelId="{3A73C02E-D3F7-4185-96FF-CCE3ACC573AA}" type="pres">
      <dgm:prSet presAssocID="{537841ED-A6A7-4934-AD29-E3C771B4D90D}" presName="parTx" presStyleLbl="alignNode1" presStyleIdx="2" presStyleCnt="3" custScaleY="100000">
        <dgm:presLayoutVars>
          <dgm:chMax val="0"/>
          <dgm:chPref val="0"/>
          <dgm:bulletEnabled val="1"/>
        </dgm:presLayoutVars>
      </dgm:prSet>
      <dgm:spPr/>
      <dgm:t>
        <a:bodyPr/>
        <a:lstStyle/>
        <a:p>
          <a:endParaRPr lang="zh-CN" altLang="en-US"/>
        </a:p>
      </dgm:t>
    </dgm:pt>
    <dgm:pt modelId="{BC06BDC5-A039-42A0-AE28-3099B075F984}" type="pres">
      <dgm:prSet presAssocID="{537841ED-A6A7-4934-AD29-E3C771B4D90D}" presName="desTx" presStyleLbl="alignAccFollowNode1" presStyleIdx="2" presStyleCnt="3">
        <dgm:presLayoutVars>
          <dgm:bulletEnabled val="1"/>
        </dgm:presLayoutVars>
      </dgm:prSet>
      <dgm:spPr/>
      <dgm:t>
        <a:bodyPr/>
        <a:lstStyle/>
        <a:p>
          <a:endParaRPr lang="zh-CN" altLang="en-US"/>
        </a:p>
      </dgm:t>
    </dgm:pt>
  </dgm:ptLst>
  <dgm:cxnLst>
    <dgm:cxn modelId="{30D9D2C2-E96E-47B8-ADCD-BB03BE3A60C3}" type="presOf" srcId="{B04C3CCC-84DC-4E4D-BD36-53AD0AFC7F8D}" destId="{8AEAADA5-74A4-4849-A9BF-BA9497EE0FC8}" srcOrd="0" destOrd="0" presId="urn:microsoft.com/office/officeart/2005/8/layout/hList1"/>
    <dgm:cxn modelId="{453FB7EF-655C-467C-9286-2383039D257F}" srcId="{537841ED-A6A7-4934-AD29-E3C771B4D90D}" destId="{DFBCAEC3-6B05-4BFF-9D9E-EFB50BF192D7}" srcOrd="3" destOrd="0" parTransId="{32C070DB-A4D5-4A4C-B3E9-D3D55E4B03CE}" sibTransId="{957AA278-E36F-4A04-96B3-40003C528229}"/>
    <dgm:cxn modelId="{1600AC07-2FDF-4EB1-B379-A3587BEECF6D}" type="presOf" srcId="{06AEFEEA-33E1-4F7E-9933-A9C4A8937B1F}" destId="{BC06BDC5-A039-42A0-AE28-3099B075F984}" srcOrd="0" destOrd="4" presId="urn:microsoft.com/office/officeart/2005/8/layout/hList1"/>
    <dgm:cxn modelId="{54C0DCDB-98F7-4F19-BEBE-DA940FBF91E8}" srcId="{1707F449-028B-4A92-B2AE-367ED2F88FAA}" destId="{B04C3CCC-84DC-4E4D-BD36-53AD0AFC7F8D}" srcOrd="0" destOrd="0" parTransId="{ECAE2F31-E2A1-49A4-ADE1-016A0BF3368E}" sibTransId="{37C98BB0-9483-445D-9D1F-93BCB0F09EAF}"/>
    <dgm:cxn modelId="{CE7516F0-55BE-4DD0-AFBB-138EAAF004BE}" srcId="{65B2C070-F9E0-48B1-BA72-87AD7FFF1BD5}" destId="{460E5C08-EC00-4965-8FC9-8202D630571F}" srcOrd="0" destOrd="0" parTransId="{C546116A-9DCF-42E7-8A45-0222667AC3FE}" sibTransId="{260B2824-65DD-4731-BC6D-5E754A38C475}"/>
    <dgm:cxn modelId="{537D2EE2-D0F0-4E9C-810B-7AED82D5B216}" srcId="{9F6216CE-CC34-40B1-9813-BE76AC757EB9}" destId="{537841ED-A6A7-4934-AD29-E3C771B4D90D}" srcOrd="2" destOrd="0" parTransId="{88E2BD9D-9C17-4319-BB65-12F8A7FC461E}" sibTransId="{3F4C84D1-2C7A-4279-8B2E-4904AF8819E7}"/>
    <dgm:cxn modelId="{F914DF32-00E0-42AC-BE62-DE89CADE8EF8}" type="presOf" srcId="{537841ED-A6A7-4934-AD29-E3C771B4D90D}" destId="{3A73C02E-D3F7-4185-96FF-CCE3ACC573AA}" srcOrd="0" destOrd="0" presId="urn:microsoft.com/office/officeart/2005/8/layout/hList1"/>
    <dgm:cxn modelId="{18B01874-144F-4E51-BFD0-0B24D2D54D46}" type="presOf" srcId="{65B2C070-F9E0-48B1-BA72-87AD7FFF1BD5}" destId="{56E111BC-DDE9-4A64-BF31-FBD2E90806A4}" srcOrd="0" destOrd="0" presId="urn:microsoft.com/office/officeart/2005/8/layout/hList1"/>
    <dgm:cxn modelId="{D6BC73DE-9FC8-4EB7-BF6B-39AA4BF8328B}" type="presOf" srcId="{460E5C08-EC00-4965-8FC9-8202D630571F}" destId="{CAE35287-D733-45C8-BFBB-0909491AFF96}" srcOrd="0" destOrd="0" presId="urn:microsoft.com/office/officeart/2005/8/layout/hList1"/>
    <dgm:cxn modelId="{4694C452-3ABA-4208-9636-94BB35C47C2E}" type="presOf" srcId="{36CD62C5-0B61-47B0-9DEC-5DAB762DB7FE}" destId="{BC06BDC5-A039-42A0-AE28-3099B075F984}" srcOrd="0" destOrd="2" presId="urn:microsoft.com/office/officeart/2005/8/layout/hList1"/>
    <dgm:cxn modelId="{0810FB0A-B211-4205-B507-FC54EF5A22B0}" srcId="{537841ED-A6A7-4934-AD29-E3C771B4D90D}" destId="{06AEFEEA-33E1-4F7E-9933-A9C4A8937B1F}" srcOrd="4" destOrd="0" parTransId="{C275FF4A-7D53-4DB4-AF35-C0FEB3023247}" sibTransId="{A5BE44D6-6131-484B-91DA-D017B7B8BDCC}"/>
    <dgm:cxn modelId="{8F052EFB-4A39-4FBD-ACF9-CA4D30510AF5}" type="presOf" srcId="{1707F449-028B-4A92-B2AE-367ED2F88FAA}" destId="{ADE3B64B-EDF6-4687-95BE-AD4C2E8FC3AF}" srcOrd="0" destOrd="0" presId="urn:microsoft.com/office/officeart/2005/8/layout/hList1"/>
    <dgm:cxn modelId="{DD0FAC63-1E7B-45EE-BAFB-2A746EB93F88}" srcId="{9F6216CE-CC34-40B1-9813-BE76AC757EB9}" destId="{65B2C070-F9E0-48B1-BA72-87AD7FFF1BD5}" srcOrd="1" destOrd="0" parTransId="{DE7CEAD7-E16C-483C-920D-8FCA0A8ED9CD}" sibTransId="{46DE121C-9058-4843-9373-7209AC023880}"/>
    <dgm:cxn modelId="{B49354E5-D2C3-4156-9521-0FC9BD4460F1}" type="presOf" srcId="{7DAD5A9E-35CB-4AF6-B7C6-2B2724FCA53E}" destId="{BC06BDC5-A039-42A0-AE28-3099B075F984}" srcOrd="0" destOrd="1" presId="urn:microsoft.com/office/officeart/2005/8/layout/hList1"/>
    <dgm:cxn modelId="{09B84491-C053-4529-BB96-AC35F66CB9AF}" srcId="{537841ED-A6A7-4934-AD29-E3C771B4D90D}" destId="{1658C473-5541-49CD-8A2C-5C7F4ACADC2B}" srcOrd="0" destOrd="0" parTransId="{20646270-5076-467A-9E06-E34D479AEB8B}" sibTransId="{56667AF7-EFF9-46D6-9BDC-B9B52333FCC5}"/>
    <dgm:cxn modelId="{13F3755C-E24D-4231-927B-12C2AD9137B4}" type="presOf" srcId="{9F6216CE-CC34-40B1-9813-BE76AC757EB9}" destId="{7D947746-8398-48F8-9942-2E31B40B952C}" srcOrd="0" destOrd="0" presId="urn:microsoft.com/office/officeart/2005/8/layout/hList1"/>
    <dgm:cxn modelId="{C37A434E-212A-4F67-846C-F8A0020CFD75}" srcId="{537841ED-A6A7-4934-AD29-E3C771B4D90D}" destId="{7DAD5A9E-35CB-4AF6-B7C6-2B2724FCA53E}" srcOrd="1" destOrd="0" parTransId="{B4FD45F0-CD0C-4575-A3A2-B19CF7F3A5B4}" sibTransId="{C750E862-6315-4E86-8D2F-C8F6567237D4}"/>
    <dgm:cxn modelId="{6313B77F-09D7-4A74-8397-198D261C9528}" srcId="{9F6216CE-CC34-40B1-9813-BE76AC757EB9}" destId="{1707F449-028B-4A92-B2AE-367ED2F88FAA}" srcOrd="0" destOrd="0" parTransId="{6C45CBAA-6E2A-42CA-B9B9-1F2344FBD994}" sibTransId="{CBB3AC49-38F4-45FC-93D7-7D0A7AC6AED4}"/>
    <dgm:cxn modelId="{A2C55CAA-2FCC-444D-809E-268FBF08059C}" srcId="{537841ED-A6A7-4934-AD29-E3C771B4D90D}" destId="{36CD62C5-0B61-47B0-9DEC-5DAB762DB7FE}" srcOrd="2" destOrd="0" parTransId="{0FCAEC69-4719-44D3-926B-18B3EB6057A6}" sibTransId="{CA1398F6-E41F-42BD-8206-FEA4ED46ECDE}"/>
    <dgm:cxn modelId="{6E5CDFB3-DC33-41D3-955B-FB863B0BBDBB}" type="presOf" srcId="{DFBCAEC3-6B05-4BFF-9D9E-EFB50BF192D7}" destId="{BC06BDC5-A039-42A0-AE28-3099B075F984}" srcOrd="0" destOrd="3" presId="urn:microsoft.com/office/officeart/2005/8/layout/hList1"/>
    <dgm:cxn modelId="{9B88257A-8C82-4E85-B839-8B3A9CCD5A91}" type="presOf" srcId="{1658C473-5541-49CD-8A2C-5C7F4ACADC2B}" destId="{BC06BDC5-A039-42A0-AE28-3099B075F984}" srcOrd="0" destOrd="0" presId="urn:microsoft.com/office/officeart/2005/8/layout/hList1"/>
    <dgm:cxn modelId="{75068B23-C5DF-4F92-A838-259682E791AF}" type="presParOf" srcId="{7D947746-8398-48F8-9942-2E31B40B952C}" destId="{2460B335-0E6C-4301-9065-73ED011C702B}" srcOrd="0" destOrd="0" presId="urn:microsoft.com/office/officeart/2005/8/layout/hList1"/>
    <dgm:cxn modelId="{7CA620ED-B33F-4327-BF4C-17DDD8449CF8}" type="presParOf" srcId="{2460B335-0E6C-4301-9065-73ED011C702B}" destId="{ADE3B64B-EDF6-4687-95BE-AD4C2E8FC3AF}" srcOrd="0" destOrd="0" presId="urn:microsoft.com/office/officeart/2005/8/layout/hList1"/>
    <dgm:cxn modelId="{B7F908E3-AA4F-4DF8-B47D-3328CEB5A5D9}" type="presParOf" srcId="{2460B335-0E6C-4301-9065-73ED011C702B}" destId="{8AEAADA5-74A4-4849-A9BF-BA9497EE0FC8}" srcOrd="1" destOrd="0" presId="urn:microsoft.com/office/officeart/2005/8/layout/hList1"/>
    <dgm:cxn modelId="{2DF1A933-740D-4C49-8F9F-15E076DBF2E9}" type="presParOf" srcId="{7D947746-8398-48F8-9942-2E31B40B952C}" destId="{25478A3E-A51B-444C-9366-F8C00BA8E288}" srcOrd="1" destOrd="0" presId="urn:microsoft.com/office/officeart/2005/8/layout/hList1"/>
    <dgm:cxn modelId="{B0FDAC03-FE69-4DAF-8393-E63B90E58A0C}" type="presParOf" srcId="{7D947746-8398-48F8-9942-2E31B40B952C}" destId="{F1C2D0C1-8F05-4419-9FB1-CE12D7FBB0EC}" srcOrd="2" destOrd="0" presId="urn:microsoft.com/office/officeart/2005/8/layout/hList1"/>
    <dgm:cxn modelId="{CA1FBF31-EBAE-48F2-8AC9-003CEB50867B}" type="presParOf" srcId="{F1C2D0C1-8F05-4419-9FB1-CE12D7FBB0EC}" destId="{56E111BC-DDE9-4A64-BF31-FBD2E90806A4}" srcOrd="0" destOrd="0" presId="urn:microsoft.com/office/officeart/2005/8/layout/hList1"/>
    <dgm:cxn modelId="{0C2B6958-5A3D-4B95-9A60-E75B55B64089}" type="presParOf" srcId="{F1C2D0C1-8F05-4419-9FB1-CE12D7FBB0EC}" destId="{CAE35287-D733-45C8-BFBB-0909491AFF96}" srcOrd="1" destOrd="0" presId="urn:microsoft.com/office/officeart/2005/8/layout/hList1"/>
    <dgm:cxn modelId="{7B506DB2-D92A-4884-98E4-49B9CCE7DB36}" type="presParOf" srcId="{7D947746-8398-48F8-9942-2E31B40B952C}" destId="{3735B854-D76F-496D-A38D-F57156694C31}" srcOrd="3" destOrd="0" presId="urn:microsoft.com/office/officeart/2005/8/layout/hList1"/>
    <dgm:cxn modelId="{9E108CFC-BCCA-4059-B594-21976013A8A9}" type="presParOf" srcId="{7D947746-8398-48F8-9942-2E31B40B952C}" destId="{C3202045-8E2B-4988-961A-2B9F1347EDF2}" srcOrd="4" destOrd="0" presId="urn:microsoft.com/office/officeart/2005/8/layout/hList1"/>
    <dgm:cxn modelId="{AF8F950E-EEBB-49EB-B859-58B244359CB1}" type="presParOf" srcId="{C3202045-8E2B-4988-961A-2B9F1347EDF2}" destId="{3A73C02E-D3F7-4185-96FF-CCE3ACC573AA}" srcOrd="0" destOrd="0" presId="urn:microsoft.com/office/officeart/2005/8/layout/hList1"/>
    <dgm:cxn modelId="{4B8E9762-FABE-46E5-AA27-F5BCF1050649}" type="presParOf" srcId="{C3202045-8E2B-4988-961A-2B9F1347EDF2}" destId="{BC06BDC5-A039-42A0-AE28-3099B075F9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15" qsCatId="simple" csTypeId="urn:microsoft.com/office/officeart/2005/8/colors/accent1_2#5" csCatId="accent1" phldr="1"/>
      <dgm:spPr/>
      <dgm:t>
        <a:bodyPr/>
        <a:lstStyle/>
        <a:p>
          <a:endParaRPr lang="zh-CN" altLang="en-US"/>
        </a:p>
      </dgm:t>
    </dgm:pt>
    <dgm:pt modelId="{B27A2C57-CF24-4616-9A07-31328171415B}">
      <dgm:prSet phldrT="[文本]" custT="1"/>
      <dgm:spPr/>
      <dgm:t>
        <a:bodyPr/>
        <a:lstStyle/>
        <a:p>
          <a:pPr algn="ctr"/>
          <a:r>
            <a:rPr lang="zh-CN" altLang="en-US" sz="2000" b="1" dirty="0" smtClean="0">
              <a:solidFill>
                <a:srgbClr val="C00000"/>
              </a:solidFill>
            </a:rPr>
            <a:t>测试方法</a:t>
          </a:r>
          <a:endParaRPr lang="zh-CN" altLang="en-US" sz="2000" b="1" dirty="0">
            <a:solidFill>
              <a:srgbClr val="C00000"/>
            </a:solidFill>
          </a:endParaRPr>
        </a:p>
      </dgm:t>
    </dgm:pt>
    <dgm:pt modelId="{89DFFA1A-9B32-4826-A744-9EFFC4639257}" type="parTrans" cxnId="{E60BB87B-6D7C-4791-A4A0-3F29F2F92B5D}">
      <dgm:prSet/>
      <dgm:spPr/>
      <dgm:t>
        <a:bodyPr/>
        <a:lstStyle/>
        <a:p>
          <a:endParaRPr lang="zh-CN" altLang="en-US" sz="2400"/>
        </a:p>
      </dgm:t>
    </dgm:pt>
    <dgm:pt modelId="{950FF6F8-DB5C-49AB-903C-2B80E778E5A6}" type="sibTrans" cxnId="{E60BB87B-6D7C-4791-A4A0-3F29F2F92B5D}">
      <dgm:prSet/>
      <dgm:spPr/>
      <dgm:t>
        <a:bodyPr/>
        <a:lstStyle/>
        <a:p>
          <a:endParaRPr lang="zh-CN" altLang="en-US" sz="2400"/>
        </a:p>
      </dgm:t>
    </dgm:pt>
    <dgm:pt modelId="{BE91B141-39D6-40A2-9514-2C3F2BDD8E93}">
      <dgm:prSet phldrT="[文本]" custT="1"/>
      <dgm:spPr/>
      <dgm:t>
        <a:bodyPr/>
        <a:lstStyle/>
        <a:p>
          <a:r>
            <a:rPr lang="zh-CN" altLang="en-US" sz="2000" dirty="0" smtClean="0"/>
            <a:t>把输入数据速率提高一个数量级，确定输入功能将如何响应</a:t>
          </a:r>
          <a:endParaRPr lang="zh-CN" altLang="en-US" sz="2000" b="1" dirty="0">
            <a:solidFill>
              <a:schemeClr val="tx1"/>
            </a:solidFill>
            <a:latin typeface="+mn-ea"/>
          </a:endParaRPr>
        </a:p>
      </dgm:t>
    </dgm:pt>
    <dgm:pt modelId="{B9ADEA43-960E-4AD8-9693-70D92C3D53F9}" type="parTrans" cxnId="{724CF66F-2382-4EC1-B153-2D1FE2E13C59}">
      <dgm:prSet/>
      <dgm:spPr/>
      <dgm:t>
        <a:bodyPr/>
        <a:lstStyle/>
        <a:p>
          <a:endParaRPr lang="zh-CN" altLang="en-US" sz="2400"/>
        </a:p>
      </dgm:t>
    </dgm:pt>
    <dgm:pt modelId="{16D8B229-5731-468B-9FAA-F15314675BC0}" type="sibTrans" cxnId="{724CF66F-2382-4EC1-B153-2D1FE2E13C59}">
      <dgm:prSet/>
      <dgm:spPr/>
      <dgm:t>
        <a:bodyPr/>
        <a:lstStyle/>
        <a:p>
          <a:endParaRPr lang="zh-CN" altLang="en-US" sz="2400"/>
        </a:p>
      </dgm:t>
    </dgm:pt>
    <dgm:pt modelId="{5CFAB7C6-A6B9-4661-880D-8B3EA6976B62}">
      <dgm:prSet custT="1"/>
      <dgm:spPr/>
      <dgm:t>
        <a:bodyPr/>
        <a:lstStyle/>
        <a:p>
          <a:r>
            <a:rPr lang="zh-CN" altLang="en-US" sz="2000" dirty="0" smtClean="0"/>
            <a:t>设计需要占用最大存储量或其它资源的测试用例进行测试。</a:t>
          </a:r>
          <a:endParaRPr lang="en-US" altLang="zh-CN" sz="2000" dirty="0" smtClean="0"/>
        </a:p>
      </dgm:t>
    </dgm:pt>
    <dgm:pt modelId="{5F9FED7E-08B6-4B51-86C7-95CC63FBFEF8}" type="parTrans" cxnId="{CC4DCA30-CCDA-4E32-AF08-03B0732D6350}">
      <dgm:prSet/>
      <dgm:spPr/>
      <dgm:t>
        <a:bodyPr/>
        <a:lstStyle/>
        <a:p>
          <a:endParaRPr lang="zh-CN" altLang="en-US"/>
        </a:p>
      </dgm:t>
    </dgm:pt>
    <dgm:pt modelId="{B1962B61-56E6-4E4D-A157-B9CD43FF4D0B}" type="sibTrans" cxnId="{CC4DCA30-CCDA-4E32-AF08-03B0732D6350}">
      <dgm:prSet/>
      <dgm:spPr/>
      <dgm:t>
        <a:bodyPr/>
        <a:lstStyle/>
        <a:p>
          <a:endParaRPr lang="zh-CN" altLang="en-US"/>
        </a:p>
      </dgm:t>
    </dgm:pt>
    <dgm:pt modelId="{65842451-9D80-4005-A9D7-C0D7D365C4A4}">
      <dgm:prSet custT="1"/>
      <dgm:spPr/>
      <dgm:t>
        <a:bodyPr/>
        <a:lstStyle/>
        <a:p>
          <a:r>
            <a:rPr lang="zh-CN" altLang="en-US" sz="2000" dirty="0" smtClean="0"/>
            <a:t>设计出在虚拟存储管理机制中引起“颠簸”的测试用例进行测试。</a:t>
          </a:r>
        </a:p>
      </dgm:t>
    </dgm:pt>
    <dgm:pt modelId="{7DA15AB7-D7D2-4102-90A5-9EDB1BC52C5F}" type="parTrans" cxnId="{B4A67F21-2DB5-45B2-873C-20CF84326BB9}">
      <dgm:prSet/>
      <dgm:spPr/>
      <dgm:t>
        <a:bodyPr/>
        <a:lstStyle/>
        <a:p>
          <a:endParaRPr lang="zh-CN" altLang="en-US"/>
        </a:p>
      </dgm:t>
    </dgm:pt>
    <dgm:pt modelId="{65A24F38-363D-4873-82C8-A8EB6AE624B1}" type="sibTrans" cxnId="{B4A67F21-2DB5-45B2-873C-20CF84326BB9}">
      <dgm:prSet/>
      <dgm:spPr/>
      <dgm:t>
        <a:bodyPr/>
        <a:lstStyle/>
        <a:p>
          <a:endParaRPr lang="zh-CN" altLang="en-US"/>
        </a:p>
      </dgm:t>
    </dgm:pt>
    <dgm:pt modelId="{8B9682D8-CF25-432C-84E5-DF697B42AADA}">
      <dgm:prSet custT="1"/>
      <dgm:spPr/>
      <dgm:t>
        <a:bodyPr/>
        <a:lstStyle/>
        <a:p>
          <a:r>
            <a:rPr lang="zh-CN" altLang="en-US" sz="2000" dirty="0" smtClean="0"/>
            <a:t>设计出会对磁盘常驻内存的数据过度访问的测试用例进行测试。</a:t>
          </a:r>
        </a:p>
      </dgm:t>
    </dgm:pt>
    <dgm:pt modelId="{DBFF3D78-B309-431D-84D8-C715871BA83E}" type="parTrans" cxnId="{05B8E5E3-0AEE-40BE-8BDD-83A9A39BF61F}">
      <dgm:prSet/>
      <dgm:spPr/>
      <dgm:t>
        <a:bodyPr/>
        <a:lstStyle/>
        <a:p>
          <a:endParaRPr lang="zh-CN" altLang="en-US"/>
        </a:p>
      </dgm:t>
    </dgm:pt>
    <dgm:pt modelId="{BA6A0635-EFD0-41E6-ADBD-38CD9E095852}" type="sibTrans" cxnId="{05B8E5E3-0AEE-40BE-8BDD-83A9A39BF61F}">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t>
        <a:bodyPr/>
        <a:lstStyle/>
        <a:p>
          <a:endParaRPr lang="zh-CN" altLang="en-US"/>
        </a:p>
      </dgm:t>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5" custScaleX="74921"/>
      <dgm:spPr/>
      <dgm:t>
        <a:bodyPr/>
        <a:lstStyle/>
        <a:p>
          <a:endParaRPr lang="zh-CN" altLang="en-US"/>
        </a:p>
      </dgm:t>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5"/>
      <dgm:spPr/>
      <dgm:t>
        <a:bodyPr/>
        <a:lstStyle/>
        <a:p>
          <a:endParaRPr lang="zh-CN" altLang="en-US"/>
        </a:p>
      </dgm:t>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4"/>
      <dgm:spPr/>
    </dgm:pt>
    <dgm:pt modelId="{4F333B8C-E04B-4E8D-A53B-87F032B9E9DE}" type="pres">
      <dgm:prSet presAssocID="{BE91B141-39D6-40A2-9514-2C3F2BDD8E93}" presName="vertSpace2b" presStyleCnt="0"/>
      <dgm:spPr/>
    </dgm:pt>
    <dgm:pt modelId="{DBB80B48-EF02-42F0-A4F4-727BD6BC5E7A}" type="pres">
      <dgm:prSet presAssocID="{5CFAB7C6-A6B9-4661-880D-8B3EA6976B62}" presName="horz2" presStyleCnt="0"/>
      <dgm:spPr/>
    </dgm:pt>
    <dgm:pt modelId="{0E65B4DC-1C5E-4F59-AB47-5F7A11894267}" type="pres">
      <dgm:prSet presAssocID="{5CFAB7C6-A6B9-4661-880D-8B3EA6976B62}" presName="horzSpace2" presStyleCnt="0"/>
      <dgm:spPr/>
    </dgm:pt>
    <dgm:pt modelId="{3F97EC58-CB81-4C9D-8065-A4F87A13477B}" type="pres">
      <dgm:prSet presAssocID="{5CFAB7C6-A6B9-4661-880D-8B3EA6976B62}" presName="tx2" presStyleLbl="revTx" presStyleIdx="2" presStyleCnt="5"/>
      <dgm:spPr/>
      <dgm:t>
        <a:bodyPr/>
        <a:lstStyle/>
        <a:p>
          <a:endParaRPr lang="zh-CN" altLang="en-US"/>
        </a:p>
      </dgm:t>
    </dgm:pt>
    <dgm:pt modelId="{E11FC806-8955-4A1B-9F61-9B543AECB78E}" type="pres">
      <dgm:prSet presAssocID="{5CFAB7C6-A6B9-4661-880D-8B3EA6976B62}" presName="vert2" presStyleCnt="0"/>
      <dgm:spPr/>
    </dgm:pt>
    <dgm:pt modelId="{02847564-538A-4330-A9D1-9D5B63A96C69}" type="pres">
      <dgm:prSet presAssocID="{5CFAB7C6-A6B9-4661-880D-8B3EA6976B62}" presName="thinLine2b" presStyleLbl="callout" presStyleIdx="1" presStyleCnt="4"/>
      <dgm:spPr/>
    </dgm:pt>
    <dgm:pt modelId="{A5EA0905-80FE-418A-9C13-0DC88BE2CA13}" type="pres">
      <dgm:prSet presAssocID="{5CFAB7C6-A6B9-4661-880D-8B3EA6976B62}" presName="vertSpace2b" presStyleCnt="0"/>
      <dgm:spPr/>
    </dgm:pt>
    <dgm:pt modelId="{7FD1D8BF-EEF5-47B6-AAB4-0EDF7402C6D3}" type="pres">
      <dgm:prSet presAssocID="{65842451-9D80-4005-A9D7-C0D7D365C4A4}" presName="horz2" presStyleCnt="0"/>
      <dgm:spPr/>
    </dgm:pt>
    <dgm:pt modelId="{CD00E1CB-FB71-4989-9B29-0A21256588F2}" type="pres">
      <dgm:prSet presAssocID="{65842451-9D80-4005-A9D7-C0D7D365C4A4}" presName="horzSpace2" presStyleCnt="0"/>
      <dgm:spPr/>
    </dgm:pt>
    <dgm:pt modelId="{97735102-4E76-449C-8FF1-405462E1C964}" type="pres">
      <dgm:prSet presAssocID="{65842451-9D80-4005-A9D7-C0D7D365C4A4}" presName="tx2" presStyleLbl="revTx" presStyleIdx="3" presStyleCnt="5"/>
      <dgm:spPr/>
      <dgm:t>
        <a:bodyPr/>
        <a:lstStyle/>
        <a:p>
          <a:endParaRPr lang="zh-CN" altLang="en-US"/>
        </a:p>
      </dgm:t>
    </dgm:pt>
    <dgm:pt modelId="{37336173-4D72-4D4D-90C4-8CF8A00FB7A3}" type="pres">
      <dgm:prSet presAssocID="{65842451-9D80-4005-A9D7-C0D7D365C4A4}" presName="vert2" presStyleCnt="0"/>
      <dgm:spPr/>
    </dgm:pt>
    <dgm:pt modelId="{14214897-5F15-4747-B34B-C1AFB5226620}" type="pres">
      <dgm:prSet presAssocID="{65842451-9D80-4005-A9D7-C0D7D365C4A4}" presName="thinLine2b" presStyleLbl="callout" presStyleIdx="2" presStyleCnt="4"/>
      <dgm:spPr/>
    </dgm:pt>
    <dgm:pt modelId="{2D728199-1568-4858-9893-A7249F72BD16}" type="pres">
      <dgm:prSet presAssocID="{65842451-9D80-4005-A9D7-C0D7D365C4A4}" presName="vertSpace2b" presStyleCnt="0"/>
      <dgm:spPr/>
    </dgm:pt>
    <dgm:pt modelId="{8967AA63-E95F-4A87-80F3-6C93CE19C8D3}" type="pres">
      <dgm:prSet presAssocID="{8B9682D8-CF25-432C-84E5-DF697B42AADA}" presName="horz2" presStyleCnt="0"/>
      <dgm:spPr/>
    </dgm:pt>
    <dgm:pt modelId="{8F3F2DC6-B43C-4621-815D-8B25523A67F9}" type="pres">
      <dgm:prSet presAssocID="{8B9682D8-CF25-432C-84E5-DF697B42AADA}" presName="horzSpace2" presStyleCnt="0"/>
      <dgm:spPr/>
    </dgm:pt>
    <dgm:pt modelId="{AE27C038-75DC-4FA2-8523-D6FF35BE9C00}" type="pres">
      <dgm:prSet presAssocID="{8B9682D8-CF25-432C-84E5-DF697B42AADA}" presName="tx2" presStyleLbl="revTx" presStyleIdx="4" presStyleCnt="5"/>
      <dgm:spPr/>
      <dgm:t>
        <a:bodyPr/>
        <a:lstStyle/>
        <a:p>
          <a:endParaRPr lang="zh-CN" altLang="en-US"/>
        </a:p>
      </dgm:t>
    </dgm:pt>
    <dgm:pt modelId="{906A0136-B35E-4441-882C-A2630D736497}" type="pres">
      <dgm:prSet presAssocID="{8B9682D8-CF25-432C-84E5-DF697B42AADA}" presName="vert2" presStyleCnt="0"/>
      <dgm:spPr/>
    </dgm:pt>
    <dgm:pt modelId="{B0684C00-C39A-4E5E-AEB1-C0B1C2C22FF2}" type="pres">
      <dgm:prSet presAssocID="{8B9682D8-CF25-432C-84E5-DF697B42AADA}" presName="thinLine2b" presStyleLbl="callout" presStyleIdx="3" presStyleCnt="4"/>
      <dgm:spPr/>
    </dgm:pt>
    <dgm:pt modelId="{055D8C63-47C8-4D1E-8BF9-08AA37CC2C26}" type="pres">
      <dgm:prSet presAssocID="{8B9682D8-CF25-432C-84E5-DF697B42AADA}" presName="vertSpace2b" presStyleCnt="0"/>
      <dgm:spPr/>
    </dgm:pt>
  </dgm:ptLst>
  <dgm:cxnLst>
    <dgm:cxn modelId="{724CF66F-2382-4EC1-B153-2D1FE2E13C59}" srcId="{B27A2C57-CF24-4616-9A07-31328171415B}" destId="{BE91B141-39D6-40A2-9514-2C3F2BDD8E93}" srcOrd="0" destOrd="0" parTransId="{B9ADEA43-960E-4AD8-9693-70D92C3D53F9}" sibTransId="{16D8B229-5731-468B-9FAA-F15314675BC0}"/>
    <dgm:cxn modelId="{7671BC39-8C41-42D5-9FA2-EA5F0DA7F7BE}" type="presOf" srcId="{8B9682D8-CF25-432C-84E5-DF697B42AADA}" destId="{AE27C038-75DC-4FA2-8523-D6FF35BE9C00}" srcOrd="0" destOrd="0" presId="urn:microsoft.com/office/officeart/2008/layout/LinedList"/>
    <dgm:cxn modelId="{A44565AE-CC05-46AA-89C3-1CA0464799ED}" type="presOf" srcId="{296A3BDE-2551-4ACD-81A3-FC654F625394}" destId="{0B8DDE19-B1E2-4069-9D94-FD00BB188DB4}" srcOrd="0" destOrd="0" presId="urn:microsoft.com/office/officeart/2008/layout/LinedList"/>
    <dgm:cxn modelId="{FFBB9233-EEC6-44CD-9203-9CD376B615BB}" type="presOf" srcId="{65842451-9D80-4005-A9D7-C0D7D365C4A4}" destId="{97735102-4E76-449C-8FF1-405462E1C964}" srcOrd="0" destOrd="0" presId="urn:microsoft.com/office/officeart/2008/layout/LinedList"/>
    <dgm:cxn modelId="{E82608BB-8CBC-4656-A90B-5CA6C4C5ED4B}" type="presOf" srcId="{B27A2C57-CF24-4616-9A07-31328171415B}" destId="{67D2C66B-CE5B-4F24-8BFA-48AF918A107A}" srcOrd="0" destOrd="0" presId="urn:microsoft.com/office/officeart/2008/layout/LinedList"/>
    <dgm:cxn modelId="{9997681F-9620-4385-894F-A25483B49A7F}" type="presOf" srcId="{BE91B141-39D6-40A2-9514-2C3F2BDD8E93}" destId="{8C84F9A4-51E7-4C5A-A1FB-BFF99984A98B}" srcOrd="0" destOrd="0" presId="urn:microsoft.com/office/officeart/2008/layout/LinedList"/>
    <dgm:cxn modelId="{E60BB87B-6D7C-4791-A4A0-3F29F2F92B5D}" srcId="{296A3BDE-2551-4ACD-81A3-FC654F625394}" destId="{B27A2C57-CF24-4616-9A07-31328171415B}" srcOrd="0" destOrd="0" parTransId="{89DFFA1A-9B32-4826-A744-9EFFC4639257}" sibTransId="{950FF6F8-DB5C-49AB-903C-2B80E778E5A6}"/>
    <dgm:cxn modelId="{05B8E5E3-0AEE-40BE-8BDD-83A9A39BF61F}" srcId="{B27A2C57-CF24-4616-9A07-31328171415B}" destId="{8B9682D8-CF25-432C-84E5-DF697B42AADA}" srcOrd="3" destOrd="0" parTransId="{DBFF3D78-B309-431D-84D8-C715871BA83E}" sibTransId="{BA6A0635-EFD0-41E6-ADBD-38CD9E095852}"/>
    <dgm:cxn modelId="{B4A67F21-2DB5-45B2-873C-20CF84326BB9}" srcId="{B27A2C57-CF24-4616-9A07-31328171415B}" destId="{65842451-9D80-4005-A9D7-C0D7D365C4A4}" srcOrd="2" destOrd="0" parTransId="{7DA15AB7-D7D2-4102-90A5-9EDB1BC52C5F}" sibTransId="{65A24F38-363D-4873-82C8-A8EB6AE624B1}"/>
    <dgm:cxn modelId="{561AF854-3302-4A63-8125-0B7E81D961E9}" type="presOf" srcId="{5CFAB7C6-A6B9-4661-880D-8B3EA6976B62}" destId="{3F97EC58-CB81-4C9D-8065-A4F87A13477B}" srcOrd="0" destOrd="0" presId="urn:microsoft.com/office/officeart/2008/layout/LinedList"/>
    <dgm:cxn modelId="{CC4DCA30-CCDA-4E32-AF08-03B0732D6350}" srcId="{B27A2C57-CF24-4616-9A07-31328171415B}" destId="{5CFAB7C6-A6B9-4661-880D-8B3EA6976B62}" srcOrd="1" destOrd="0" parTransId="{5F9FED7E-08B6-4B51-86C7-95CC63FBFEF8}" sibTransId="{B1962B61-56E6-4E4D-A157-B9CD43FF4D0B}"/>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3584E0D4-9CF7-4DDC-BC7D-C456EAE43CEF}" type="presParOf" srcId="{0F4D4728-CCE3-450D-BFC5-220E57DC96BF}" destId="{DBB80B48-EF02-42F0-A4F4-727BD6BC5E7A}" srcOrd="4" destOrd="0" presId="urn:microsoft.com/office/officeart/2008/layout/LinedList"/>
    <dgm:cxn modelId="{EB41BD8A-7008-4A9A-904B-2152FC90E6D0}" type="presParOf" srcId="{DBB80B48-EF02-42F0-A4F4-727BD6BC5E7A}" destId="{0E65B4DC-1C5E-4F59-AB47-5F7A11894267}" srcOrd="0" destOrd="0" presId="urn:microsoft.com/office/officeart/2008/layout/LinedList"/>
    <dgm:cxn modelId="{9EAF4357-7B5B-4F4B-8BC9-3621B788FC07}" type="presParOf" srcId="{DBB80B48-EF02-42F0-A4F4-727BD6BC5E7A}" destId="{3F97EC58-CB81-4C9D-8065-A4F87A13477B}" srcOrd="1" destOrd="0" presId="urn:microsoft.com/office/officeart/2008/layout/LinedList"/>
    <dgm:cxn modelId="{4BE917E0-35A7-45F1-AA8A-DA6933C44F09}" type="presParOf" srcId="{DBB80B48-EF02-42F0-A4F4-727BD6BC5E7A}" destId="{E11FC806-8955-4A1B-9F61-9B543AECB78E}" srcOrd="2" destOrd="0" presId="urn:microsoft.com/office/officeart/2008/layout/LinedList"/>
    <dgm:cxn modelId="{1E882CE5-BF22-4D15-B3FD-977030E07A39}" type="presParOf" srcId="{0F4D4728-CCE3-450D-BFC5-220E57DC96BF}" destId="{02847564-538A-4330-A9D1-9D5B63A96C69}" srcOrd="5" destOrd="0" presId="urn:microsoft.com/office/officeart/2008/layout/LinedList"/>
    <dgm:cxn modelId="{247DDEF4-FA14-44DE-9A4F-0A682EB7584A}" type="presParOf" srcId="{0F4D4728-CCE3-450D-BFC5-220E57DC96BF}" destId="{A5EA0905-80FE-418A-9C13-0DC88BE2CA13}" srcOrd="6" destOrd="0" presId="urn:microsoft.com/office/officeart/2008/layout/LinedList"/>
    <dgm:cxn modelId="{1F200B75-C92B-4E81-BC33-205475142EC3}" type="presParOf" srcId="{0F4D4728-CCE3-450D-BFC5-220E57DC96BF}" destId="{7FD1D8BF-EEF5-47B6-AAB4-0EDF7402C6D3}" srcOrd="7" destOrd="0" presId="urn:microsoft.com/office/officeart/2008/layout/LinedList"/>
    <dgm:cxn modelId="{C3EFC1F2-C6C4-434F-97C5-DBCEFABFF777}" type="presParOf" srcId="{7FD1D8BF-EEF5-47B6-AAB4-0EDF7402C6D3}" destId="{CD00E1CB-FB71-4989-9B29-0A21256588F2}" srcOrd="0" destOrd="0" presId="urn:microsoft.com/office/officeart/2008/layout/LinedList"/>
    <dgm:cxn modelId="{2E34A1BC-7518-4551-84AB-52150EB4B353}" type="presParOf" srcId="{7FD1D8BF-EEF5-47B6-AAB4-0EDF7402C6D3}" destId="{97735102-4E76-449C-8FF1-405462E1C964}" srcOrd="1" destOrd="0" presId="urn:microsoft.com/office/officeart/2008/layout/LinedList"/>
    <dgm:cxn modelId="{ACD44566-0F81-4280-9222-EB5D82656764}" type="presParOf" srcId="{7FD1D8BF-EEF5-47B6-AAB4-0EDF7402C6D3}" destId="{37336173-4D72-4D4D-90C4-8CF8A00FB7A3}" srcOrd="2" destOrd="0" presId="urn:microsoft.com/office/officeart/2008/layout/LinedList"/>
    <dgm:cxn modelId="{FAC6490A-EDE4-47D5-A959-3034FD5202E5}" type="presParOf" srcId="{0F4D4728-CCE3-450D-BFC5-220E57DC96BF}" destId="{14214897-5F15-4747-B34B-C1AFB5226620}" srcOrd="8" destOrd="0" presId="urn:microsoft.com/office/officeart/2008/layout/LinedList"/>
    <dgm:cxn modelId="{D7796D51-7131-4F45-846E-66338C2DE963}" type="presParOf" srcId="{0F4D4728-CCE3-450D-BFC5-220E57DC96BF}" destId="{2D728199-1568-4858-9893-A7249F72BD16}" srcOrd="9" destOrd="0" presId="urn:microsoft.com/office/officeart/2008/layout/LinedList"/>
    <dgm:cxn modelId="{51CF7AF5-65FB-4881-A10F-67F99C04F80A}" type="presParOf" srcId="{0F4D4728-CCE3-450D-BFC5-220E57DC96BF}" destId="{8967AA63-E95F-4A87-80F3-6C93CE19C8D3}" srcOrd="10" destOrd="0" presId="urn:microsoft.com/office/officeart/2008/layout/LinedList"/>
    <dgm:cxn modelId="{4D47235E-B21D-41F7-AC0C-47448CA01CB8}" type="presParOf" srcId="{8967AA63-E95F-4A87-80F3-6C93CE19C8D3}" destId="{8F3F2DC6-B43C-4621-815D-8B25523A67F9}" srcOrd="0" destOrd="0" presId="urn:microsoft.com/office/officeart/2008/layout/LinedList"/>
    <dgm:cxn modelId="{38EFFA34-44C8-4473-874D-75F76BEBC540}" type="presParOf" srcId="{8967AA63-E95F-4A87-80F3-6C93CE19C8D3}" destId="{AE27C038-75DC-4FA2-8523-D6FF35BE9C00}" srcOrd="1" destOrd="0" presId="urn:microsoft.com/office/officeart/2008/layout/LinedList"/>
    <dgm:cxn modelId="{837CF6B5-D15B-4DB3-BCEA-345B62946797}" type="presParOf" srcId="{8967AA63-E95F-4A87-80F3-6C93CE19C8D3}" destId="{906A0136-B35E-4441-882C-A2630D736497}" srcOrd="2" destOrd="0" presId="urn:microsoft.com/office/officeart/2008/layout/LinedList"/>
    <dgm:cxn modelId="{F21A300C-C596-41A3-A0A2-48A1512DDFF9}" type="presParOf" srcId="{0F4D4728-CCE3-450D-BFC5-220E57DC96BF}" destId="{B0684C00-C39A-4E5E-AEB1-C0B1C2C22FF2}" srcOrd="11" destOrd="0" presId="urn:microsoft.com/office/officeart/2008/layout/LinedList"/>
    <dgm:cxn modelId="{9B4C3BF7-B20D-4A51-8768-C7732A74F837}" type="presParOf" srcId="{0F4D4728-CCE3-450D-BFC5-220E57DC96BF}" destId="{055D8C63-47C8-4D1E-8BF9-08AA37CC2C26}"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16" qsCatId="simple" csTypeId="urn:microsoft.com/office/officeart/2005/8/colors/accent1_2#6" csCatId="accent1" phldr="1"/>
      <dgm:spPr/>
      <dgm:t>
        <a:bodyPr/>
        <a:lstStyle/>
        <a:p>
          <a:endParaRPr lang="zh-CN" altLang="en-US"/>
        </a:p>
      </dgm:t>
    </dgm:pt>
    <dgm:pt modelId="{B27A2C57-CF24-4616-9A07-31328171415B}">
      <dgm:prSet phldrT="[文本]" custT="1"/>
      <dgm:spPr/>
      <dgm:t>
        <a:bodyPr/>
        <a:lstStyle/>
        <a:p>
          <a:pPr algn="ctr"/>
          <a:r>
            <a:rPr lang="zh-CN" altLang="en-US" sz="2400" b="1" dirty="0" smtClean="0">
              <a:solidFill>
                <a:srgbClr val="C00000"/>
              </a:solidFill>
            </a:rPr>
            <a:t>测试方法</a:t>
          </a:r>
          <a:endParaRPr lang="zh-CN" altLang="en-US" sz="2400" b="1" dirty="0">
            <a:solidFill>
              <a:srgbClr val="C00000"/>
            </a:solidFill>
          </a:endParaRPr>
        </a:p>
      </dgm:t>
    </dgm:pt>
    <dgm:pt modelId="{89DFFA1A-9B32-4826-A744-9EFFC4639257}" type="parTrans" cxnId="{E60BB87B-6D7C-4791-A4A0-3F29F2F92B5D}">
      <dgm:prSet/>
      <dgm:spPr/>
      <dgm:t>
        <a:bodyPr/>
        <a:lstStyle/>
        <a:p>
          <a:endParaRPr lang="zh-CN" altLang="en-US" sz="2400"/>
        </a:p>
      </dgm:t>
    </dgm:pt>
    <dgm:pt modelId="{950FF6F8-DB5C-49AB-903C-2B80E778E5A6}" type="sibTrans" cxnId="{E60BB87B-6D7C-4791-A4A0-3F29F2F92B5D}">
      <dgm:prSet/>
      <dgm:spPr/>
      <dgm:t>
        <a:bodyPr/>
        <a:lstStyle/>
        <a:p>
          <a:endParaRPr lang="zh-CN" altLang="en-US" sz="2400"/>
        </a:p>
      </dgm:t>
    </dgm:pt>
    <dgm:pt modelId="{BE91B141-39D6-40A2-9514-2C3F2BDD8E93}">
      <dgm:prSet phldrT="[文本]" custT="1"/>
      <dgm:spPr/>
      <dgm:t>
        <a:bodyPr/>
        <a:lstStyle/>
        <a:p>
          <a:r>
            <a:rPr lang="zh-CN" altLang="en-US" sz="2000" b="0" dirty="0" smtClean="0">
              <a:latin typeface="+mn-ea"/>
            </a:rPr>
            <a:t>错误探测功能──系统能否发现硬件失效与故障；</a:t>
          </a:r>
          <a:endParaRPr lang="zh-CN" altLang="en-US" sz="2000" b="0" dirty="0">
            <a:solidFill>
              <a:schemeClr val="tx1"/>
            </a:solidFill>
            <a:latin typeface="+mn-ea"/>
          </a:endParaRPr>
        </a:p>
      </dgm:t>
    </dgm:pt>
    <dgm:pt modelId="{B9ADEA43-960E-4AD8-9693-70D92C3D53F9}" type="parTrans" cxnId="{724CF66F-2382-4EC1-B153-2D1FE2E13C59}">
      <dgm:prSet/>
      <dgm:spPr/>
      <dgm:t>
        <a:bodyPr/>
        <a:lstStyle/>
        <a:p>
          <a:endParaRPr lang="zh-CN" altLang="en-US" sz="2400"/>
        </a:p>
      </dgm:t>
    </dgm:pt>
    <dgm:pt modelId="{16D8B229-5731-468B-9FAA-F15314675BC0}" type="sibTrans" cxnId="{724CF66F-2382-4EC1-B153-2D1FE2E13C59}">
      <dgm:prSet/>
      <dgm:spPr/>
      <dgm:t>
        <a:bodyPr/>
        <a:lstStyle/>
        <a:p>
          <a:endParaRPr lang="zh-CN" altLang="en-US" sz="2400"/>
        </a:p>
      </dgm:t>
    </dgm:pt>
    <dgm:pt modelId="{7A4F94A0-8370-4A7D-BBFC-1EEF99A9B3D4}">
      <dgm:prSet custT="1"/>
      <dgm:spPr/>
      <dgm:t>
        <a:bodyPr/>
        <a:lstStyle/>
        <a:p>
          <a:r>
            <a:rPr lang="zh-CN" altLang="en-US" sz="2000" b="0" dirty="0" smtClean="0">
              <a:latin typeface="+mn-ea"/>
            </a:rPr>
            <a:t>设备故障时，能否切换或启动备用的硬件；</a:t>
          </a:r>
        </a:p>
      </dgm:t>
    </dgm:pt>
    <dgm:pt modelId="{7E36F47B-5FC6-4BA6-A7FF-E558E60FC061}" type="parTrans" cxnId="{F1EDA27C-DBB4-47EB-864E-BE8F0917E34D}">
      <dgm:prSet/>
      <dgm:spPr/>
      <dgm:t>
        <a:bodyPr/>
        <a:lstStyle/>
        <a:p>
          <a:endParaRPr lang="zh-CN" altLang="en-US"/>
        </a:p>
      </dgm:t>
    </dgm:pt>
    <dgm:pt modelId="{7A31D98C-D930-4B14-876E-975DE2C4D5FD}" type="sibTrans" cxnId="{F1EDA27C-DBB4-47EB-864E-BE8F0917E34D}">
      <dgm:prSet/>
      <dgm:spPr/>
      <dgm:t>
        <a:bodyPr/>
        <a:lstStyle/>
        <a:p>
          <a:endParaRPr lang="zh-CN" altLang="en-US"/>
        </a:p>
      </dgm:t>
    </dgm:pt>
    <dgm:pt modelId="{F95C17B5-6390-4FE1-A678-F5565B7E6C16}">
      <dgm:prSet custT="1"/>
      <dgm:spPr/>
      <dgm:t>
        <a:bodyPr/>
        <a:lstStyle/>
        <a:p>
          <a:r>
            <a:rPr lang="zh-CN" altLang="en-US" sz="2000" b="0" dirty="0" smtClean="0">
              <a:latin typeface="+mn-ea"/>
            </a:rPr>
            <a:t>故障发生时，能否保护正在运行的作业和系统状态；</a:t>
          </a:r>
        </a:p>
      </dgm:t>
    </dgm:pt>
    <dgm:pt modelId="{AFA2A7D0-6BEC-406F-BAB3-66980C193475}" type="parTrans" cxnId="{456BE9D3-9B0E-4ECB-A8D3-F28747C9C6D5}">
      <dgm:prSet/>
      <dgm:spPr/>
      <dgm:t>
        <a:bodyPr/>
        <a:lstStyle/>
        <a:p>
          <a:endParaRPr lang="zh-CN" altLang="en-US"/>
        </a:p>
      </dgm:t>
    </dgm:pt>
    <dgm:pt modelId="{FD4E4A8F-3A47-4557-8942-3A1CFCD7E621}" type="sibTrans" cxnId="{456BE9D3-9B0E-4ECB-A8D3-F28747C9C6D5}">
      <dgm:prSet/>
      <dgm:spPr/>
      <dgm:t>
        <a:bodyPr/>
        <a:lstStyle/>
        <a:p>
          <a:endParaRPr lang="zh-CN" altLang="en-US"/>
        </a:p>
      </dgm:t>
    </dgm:pt>
    <dgm:pt modelId="{1084D083-127E-4565-8863-98C8B92C1F71}">
      <dgm:prSet custT="1"/>
      <dgm:spPr/>
      <dgm:t>
        <a:bodyPr/>
        <a:lstStyle/>
        <a:p>
          <a:r>
            <a:rPr lang="zh-CN" altLang="en-US" sz="2000" b="0" dirty="0" smtClean="0">
              <a:latin typeface="+mn-ea"/>
            </a:rPr>
            <a:t>系统恢复后，能否从最后记录下来的无错误状态开始继续执行作业等。</a:t>
          </a:r>
        </a:p>
      </dgm:t>
    </dgm:pt>
    <dgm:pt modelId="{22783A76-2D09-48BB-B0DF-DDD09C5D8F69}" type="parTrans" cxnId="{CDD5594D-872F-483E-9591-E09113587C70}">
      <dgm:prSet/>
      <dgm:spPr/>
      <dgm:t>
        <a:bodyPr/>
        <a:lstStyle/>
        <a:p>
          <a:endParaRPr lang="zh-CN" altLang="en-US"/>
        </a:p>
      </dgm:t>
    </dgm:pt>
    <dgm:pt modelId="{E4D3993F-5718-405C-8E6C-125E245B64C0}" type="sibTrans" cxnId="{CDD5594D-872F-483E-9591-E09113587C70}">
      <dgm:prSet/>
      <dgm:spPr/>
      <dgm:t>
        <a:bodyPr/>
        <a:lstStyle/>
        <a:p>
          <a:endParaRPr lang="zh-CN" altLang="en-US"/>
        </a:p>
      </dgm:t>
    </dgm:pt>
    <dgm:pt modelId="{9ED819F8-528C-4039-AABF-2FA6AE803377}">
      <dgm:prSet custT="1"/>
      <dgm:spPr/>
      <dgm:t>
        <a:bodyPr/>
        <a:lstStyle/>
        <a:p>
          <a:r>
            <a:rPr lang="zh-CN" altLang="en-US" sz="2000" b="0" dirty="0" smtClean="0">
              <a:latin typeface="+mn-ea"/>
            </a:rPr>
            <a:t>掉电测试：电源中断时，能否保护当时的状态且不毁坏数据，然后在电源恢复时从保留的断点处重新进行操作。</a:t>
          </a:r>
          <a:endParaRPr lang="zh-CN" altLang="en-US" sz="2000" b="0" dirty="0"/>
        </a:p>
      </dgm:t>
    </dgm:pt>
    <dgm:pt modelId="{5BAB269B-782C-43CC-8103-E00FB934C963}" type="parTrans" cxnId="{29ABE5D0-B425-48ED-A024-B4DF7B727360}">
      <dgm:prSet/>
      <dgm:spPr/>
      <dgm:t>
        <a:bodyPr/>
        <a:lstStyle/>
        <a:p>
          <a:endParaRPr lang="zh-CN" altLang="en-US"/>
        </a:p>
      </dgm:t>
    </dgm:pt>
    <dgm:pt modelId="{1292DB35-0231-4079-9873-27E05342F414}" type="sibTrans" cxnId="{29ABE5D0-B425-48ED-A024-B4DF7B727360}">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t>
        <a:bodyPr/>
        <a:lstStyle/>
        <a:p>
          <a:endParaRPr lang="zh-CN" altLang="en-US"/>
        </a:p>
      </dgm:t>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6" custScaleX="74921"/>
      <dgm:spPr/>
      <dgm:t>
        <a:bodyPr/>
        <a:lstStyle/>
        <a:p>
          <a:endParaRPr lang="zh-CN" altLang="en-US"/>
        </a:p>
      </dgm:t>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6"/>
      <dgm:spPr/>
      <dgm:t>
        <a:bodyPr/>
        <a:lstStyle/>
        <a:p>
          <a:endParaRPr lang="zh-CN" altLang="en-US"/>
        </a:p>
      </dgm:t>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5"/>
      <dgm:spPr/>
    </dgm:pt>
    <dgm:pt modelId="{4F333B8C-E04B-4E8D-A53B-87F032B9E9DE}" type="pres">
      <dgm:prSet presAssocID="{BE91B141-39D6-40A2-9514-2C3F2BDD8E93}" presName="vertSpace2b" presStyleCnt="0"/>
      <dgm:spPr/>
    </dgm:pt>
    <dgm:pt modelId="{6E2F0773-54BD-4B75-A145-F40CA90ACBF4}" type="pres">
      <dgm:prSet presAssocID="{7A4F94A0-8370-4A7D-BBFC-1EEF99A9B3D4}" presName="horz2" presStyleCnt="0"/>
      <dgm:spPr/>
    </dgm:pt>
    <dgm:pt modelId="{3BA4365B-DD02-4A5D-88F2-64AEEA15636C}" type="pres">
      <dgm:prSet presAssocID="{7A4F94A0-8370-4A7D-BBFC-1EEF99A9B3D4}" presName="horzSpace2" presStyleCnt="0"/>
      <dgm:spPr/>
    </dgm:pt>
    <dgm:pt modelId="{E68FFF27-294B-4246-9786-7E7FBE0D5E47}" type="pres">
      <dgm:prSet presAssocID="{7A4F94A0-8370-4A7D-BBFC-1EEF99A9B3D4}" presName="tx2" presStyleLbl="revTx" presStyleIdx="2" presStyleCnt="6"/>
      <dgm:spPr/>
      <dgm:t>
        <a:bodyPr/>
        <a:lstStyle/>
        <a:p>
          <a:endParaRPr lang="zh-CN" altLang="en-US"/>
        </a:p>
      </dgm:t>
    </dgm:pt>
    <dgm:pt modelId="{599C167C-4E11-4727-80CD-3D3D7D28AF6B}" type="pres">
      <dgm:prSet presAssocID="{7A4F94A0-8370-4A7D-BBFC-1EEF99A9B3D4}" presName="vert2" presStyleCnt="0"/>
      <dgm:spPr/>
    </dgm:pt>
    <dgm:pt modelId="{F4DC9AB1-6419-471E-BE01-AA1C9D622176}" type="pres">
      <dgm:prSet presAssocID="{7A4F94A0-8370-4A7D-BBFC-1EEF99A9B3D4}" presName="thinLine2b" presStyleLbl="callout" presStyleIdx="1" presStyleCnt="5"/>
      <dgm:spPr/>
    </dgm:pt>
    <dgm:pt modelId="{A7F1E8CB-C000-4D6D-8BC7-A81F058890C8}" type="pres">
      <dgm:prSet presAssocID="{7A4F94A0-8370-4A7D-BBFC-1EEF99A9B3D4}" presName="vertSpace2b" presStyleCnt="0"/>
      <dgm:spPr/>
    </dgm:pt>
    <dgm:pt modelId="{8B82483B-2113-4C2D-92AE-7C80508DB788}" type="pres">
      <dgm:prSet presAssocID="{F95C17B5-6390-4FE1-A678-F5565B7E6C16}" presName="horz2" presStyleCnt="0"/>
      <dgm:spPr/>
    </dgm:pt>
    <dgm:pt modelId="{DD29961F-D6C1-4621-AC7F-6772655136BB}" type="pres">
      <dgm:prSet presAssocID="{F95C17B5-6390-4FE1-A678-F5565B7E6C16}" presName="horzSpace2" presStyleCnt="0"/>
      <dgm:spPr/>
    </dgm:pt>
    <dgm:pt modelId="{50E63179-8D22-4031-848B-20196E9572EF}" type="pres">
      <dgm:prSet presAssocID="{F95C17B5-6390-4FE1-A678-F5565B7E6C16}" presName="tx2" presStyleLbl="revTx" presStyleIdx="3" presStyleCnt="6"/>
      <dgm:spPr/>
      <dgm:t>
        <a:bodyPr/>
        <a:lstStyle/>
        <a:p>
          <a:endParaRPr lang="zh-CN" altLang="en-US"/>
        </a:p>
      </dgm:t>
    </dgm:pt>
    <dgm:pt modelId="{C6BED721-D1AE-42B7-8529-E604C563F659}" type="pres">
      <dgm:prSet presAssocID="{F95C17B5-6390-4FE1-A678-F5565B7E6C16}" presName="vert2" presStyleCnt="0"/>
      <dgm:spPr/>
    </dgm:pt>
    <dgm:pt modelId="{526BFC76-5BC2-4BEA-83FD-43A4967CAF71}" type="pres">
      <dgm:prSet presAssocID="{F95C17B5-6390-4FE1-A678-F5565B7E6C16}" presName="thinLine2b" presStyleLbl="callout" presStyleIdx="2" presStyleCnt="5"/>
      <dgm:spPr/>
    </dgm:pt>
    <dgm:pt modelId="{19946268-D31D-4EC0-A434-40C91FC38183}" type="pres">
      <dgm:prSet presAssocID="{F95C17B5-6390-4FE1-A678-F5565B7E6C16}" presName="vertSpace2b" presStyleCnt="0"/>
      <dgm:spPr/>
    </dgm:pt>
    <dgm:pt modelId="{8748B8D2-762B-45A0-9D09-7D74655155BB}" type="pres">
      <dgm:prSet presAssocID="{1084D083-127E-4565-8863-98C8B92C1F71}" presName="horz2" presStyleCnt="0"/>
      <dgm:spPr/>
    </dgm:pt>
    <dgm:pt modelId="{E9C34426-368F-4681-98A9-F70D913A6944}" type="pres">
      <dgm:prSet presAssocID="{1084D083-127E-4565-8863-98C8B92C1F71}" presName="horzSpace2" presStyleCnt="0"/>
      <dgm:spPr/>
    </dgm:pt>
    <dgm:pt modelId="{381CCD12-4E47-453C-A60F-9C1D79B3ECAC}" type="pres">
      <dgm:prSet presAssocID="{1084D083-127E-4565-8863-98C8B92C1F71}" presName="tx2" presStyleLbl="revTx" presStyleIdx="4" presStyleCnt="6"/>
      <dgm:spPr/>
      <dgm:t>
        <a:bodyPr/>
        <a:lstStyle/>
        <a:p>
          <a:endParaRPr lang="zh-CN" altLang="en-US"/>
        </a:p>
      </dgm:t>
    </dgm:pt>
    <dgm:pt modelId="{4C9BFCD9-03D2-43F4-912B-85DC96930705}" type="pres">
      <dgm:prSet presAssocID="{1084D083-127E-4565-8863-98C8B92C1F71}" presName="vert2" presStyleCnt="0"/>
      <dgm:spPr/>
    </dgm:pt>
    <dgm:pt modelId="{C7A09ADE-7022-4432-B5BD-2E051790EC88}" type="pres">
      <dgm:prSet presAssocID="{1084D083-127E-4565-8863-98C8B92C1F71}" presName="thinLine2b" presStyleLbl="callout" presStyleIdx="3" presStyleCnt="5"/>
      <dgm:spPr/>
    </dgm:pt>
    <dgm:pt modelId="{622FBCCA-5C0D-41ED-80A8-5BA936F5B1D4}" type="pres">
      <dgm:prSet presAssocID="{1084D083-127E-4565-8863-98C8B92C1F71}" presName="vertSpace2b" presStyleCnt="0"/>
      <dgm:spPr/>
    </dgm:pt>
    <dgm:pt modelId="{DFFA7D6B-C49D-4595-8317-97E479FB27FE}" type="pres">
      <dgm:prSet presAssocID="{9ED819F8-528C-4039-AABF-2FA6AE803377}" presName="horz2" presStyleCnt="0"/>
      <dgm:spPr/>
    </dgm:pt>
    <dgm:pt modelId="{1F3C02AC-CD4D-4526-B725-1BBF5922E6F1}" type="pres">
      <dgm:prSet presAssocID="{9ED819F8-528C-4039-AABF-2FA6AE803377}" presName="horzSpace2" presStyleCnt="0"/>
      <dgm:spPr/>
    </dgm:pt>
    <dgm:pt modelId="{400C56A9-D75E-4225-B32E-4EC20C4C92E5}" type="pres">
      <dgm:prSet presAssocID="{9ED819F8-528C-4039-AABF-2FA6AE803377}" presName="tx2" presStyleLbl="revTx" presStyleIdx="5" presStyleCnt="6" custScaleY="139811"/>
      <dgm:spPr/>
      <dgm:t>
        <a:bodyPr/>
        <a:lstStyle/>
        <a:p>
          <a:endParaRPr lang="zh-CN" altLang="en-US"/>
        </a:p>
      </dgm:t>
    </dgm:pt>
    <dgm:pt modelId="{047AD243-9B5C-452B-877C-6BC81B60D70F}" type="pres">
      <dgm:prSet presAssocID="{9ED819F8-528C-4039-AABF-2FA6AE803377}" presName="vert2" presStyleCnt="0"/>
      <dgm:spPr/>
    </dgm:pt>
    <dgm:pt modelId="{25C241A4-BAF4-4107-A121-9C7152061724}" type="pres">
      <dgm:prSet presAssocID="{9ED819F8-528C-4039-AABF-2FA6AE803377}" presName="thinLine2b" presStyleLbl="callout" presStyleIdx="4" presStyleCnt="5"/>
      <dgm:spPr/>
    </dgm:pt>
    <dgm:pt modelId="{6CD195D2-E48B-4FDF-9453-EA09C4F7E799}" type="pres">
      <dgm:prSet presAssocID="{9ED819F8-528C-4039-AABF-2FA6AE803377}" presName="vertSpace2b" presStyleCnt="0"/>
      <dgm:spPr/>
    </dgm:pt>
  </dgm:ptLst>
  <dgm:cxnLst>
    <dgm:cxn modelId="{D9668C7C-2F0E-480A-925E-26A00343A539}" type="presOf" srcId="{1084D083-127E-4565-8863-98C8B92C1F71}" destId="{381CCD12-4E47-453C-A60F-9C1D79B3ECAC}" srcOrd="0" destOrd="0" presId="urn:microsoft.com/office/officeart/2008/layout/LinedList"/>
    <dgm:cxn modelId="{8A1E0A98-69B8-4D88-9DDC-F8014D6F16F0}" type="presOf" srcId="{F95C17B5-6390-4FE1-A678-F5565B7E6C16}" destId="{50E63179-8D22-4031-848B-20196E9572EF}" srcOrd="0" destOrd="0" presId="urn:microsoft.com/office/officeart/2008/layout/LinedList"/>
    <dgm:cxn modelId="{29ABE5D0-B425-48ED-A024-B4DF7B727360}" srcId="{B27A2C57-CF24-4616-9A07-31328171415B}" destId="{9ED819F8-528C-4039-AABF-2FA6AE803377}" srcOrd="4" destOrd="0" parTransId="{5BAB269B-782C-43CC-8103-E00FB934C963}" sibTransId="{1292DB35-0231-4079-9873-27E05342F414}"/>
    <dgm:cxn modelId="{CDD5594D-872F-483E-9591-E09113587C70}" srcId="{B27A2C57-CF24-4616-9A07-31328171415B}" destId="{1084D083-127E-4565-8863-98C8B92C1F71}" srcOrd="3" destOrd="0" parTransId="{22783A76-2D09-48BB-B0DF-DDD09C5D8F69}" sibTransId="{E4D3993F-5718-405C-8E6C-125E245B64C0}"/>
    <dgm:cxn modelId="{A44565AE-CC05-46AA-89C3-1CA0464799ED}" type="presOf" srcId="{296A3BDE-2551-4ACD-81A3-FC654F625394}" destId="{0B8DDE19-B1E2-4069-9D94-FD00BB188DB4}" srcOrd="0" destOrd="0" presId="urn:microsoft.com/office/officeart/2008/layout/LinedList"/>
    <dgm:cxn modelId="{E60BB87B-6D7C-4791-A4A0-3F29F2F92B5D}" srcId="{296A3BDE-2551-4ACD-81A3-FC654F625394}" destId="{B27A2C57-CF24-4616-9A07-31328171415B}" srcOrd="0" destOrd="0" parTransId="{89DFFA1A-9B32-4826-A744-9EFFC4639257}" sibTransId="{950FF6F8-DB5C-49AB-903C-2B80E778E5A6}"/>
    <dgm:cxn modelId="{E82608BB-8CBC-4656-A90B-5CA6C4C5ED4B}" type="presOf" srcId="{B27A2C57-CF24-4616-9A07-31328171415B}" destId="{67D2C66B-CE5B-4F24-8BFA-48AF918A107A}" srcOrd="0" destOrd="0" presId="urn:microsoft.com/office/officeart/2008/layout/LinedList"/>
    <dgm:cxn modelId="{C5F7D793-A7C4-4F23-B04B-968EC8F89C8A}" type="presOf" srcId="{7A4F94A0-8370-4A7D-BBFC-1EEF99A9B3D4}" destId="{E68FFF27-294B-4246-9786-7E7FBE0D5E47}" srcOrd="0" destOrd="0" presId="urn:microsoft.com/office/officeart/2008/layout/LinedList"/>
    <dgm:cxn modelId="{F1EDA27C-DBB4-47EB-864E-BE8F0917E34D}" srcId="{B27A2C57-CF24-4616-9A07-31328171415B}" destId="{7A4F94A0-8370-4A7D-BBFC-1EEF99A9B3D4}" srcOrd="1" destOrd="0" parTransId="{7E36F47B-5FC6-4BA6-A7FF-E558E60FC061}" sibTransId="{7A31D98C-D930-4B14-876E-975DE2C4D5FD}"/>
    <dgm:cxn modelId="{9997681F-9620-4385-894F-A25483B49A7F}" type="presOf" srcId="{BE91B141-39D6-40A2-9514-2C3F2BDD8E93}" destId="{8C84F9A4-51E7-4C5A-A1FB-BFF99984A98B}" srcOrd="0" destOrd="0" presId="urn:microsoft.com/office/officeart/2008/layout/LinedList"/>
    <dgm:cxn modelId="{8123CA75-97C1-4BAD-B8CB-009C9485BB8D}" type="presOf" srcId="{9ED819F8-528C-4039-AABF-2FA6AE803377}" destId="{400C56A9-D75E-4225-B32E-4EC20C4C92E5}" srcOrd="0" destOrd="0" presId="urn:microsoft.com/office/officeart/2008/layout/LinedList"/>
    <dgm:cxn modelId="{724CF66F-2382-4EC1-B153-2D1FE2E13C59}" srcId="{B27A2C57-CF24-4616-9A07-31328171415B}" destId="{BE91B141-39D6-40A2-9514-2C3F2BDD8E93}" srcOrd="0" destOrd="0" parTransId="{B9ADEA43-960E-4AD8-9693-70D92C3D53F9}" sibTransId="{16D8B229-5731-468B-9FAA-F15314675BC0}"/>
    <dgm:cxn modelId="{456BE9D3-9B0E-4ECB-A8D3-F28747C9C6D5}" srcId="{B27A2C57-CF24-4616-9A07-31328171415B}" destId="{F95C17B5-6390-4FE1-A678-F5565B7E6C16}" srcOrd="2" destOrd="0" parTransId="{AFA2A7D0-6BEC-406F-BAB3-66980C193475}" sibTransId="{FD4E4A8F-3A47-4557-8942-3A1CFCD7E621}"/>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E49DEB14-CB44-473D-A00C-C5FA495D4D29}" type="presParOf" srcId="{0F4D4728-CCE3-450D-BFC5-220E57DC96BF}" destId="{6E2F0773-54BD-4B75-A145-F40CA90ACBF4}" srcOrd="4" destOrd="0" presId="urn:microsoft.com/office/officeart/2008/layout/LinedList"/>
    <dgm:cxn modelId="{DD20B0E1-40B5-47A0-BECA-5673B8AFF675}" type="presParOf" srcId="{6E2F0773-54BD-4B75-A145-F40CA90ACBF4}" destId="{3BA4365B-DD02-4A5D-88F2-64AEEA15636C}" srcOrd="0" destOrd="0" presId="urn:microsoft.com/office/officeart/2008/layout/LinedList"/>
    <dgm:cxn modelId="{0664522B-0895-427A-8077-9F8F5287FF61}" type="presParOf" srcId="{6E2F0773-54BD-4B75-A145-F40CA90ACBF4}" destId="{E68FFF27-294B-4246-9786-7E7FBE0D5E47}" srcOrd="1" destOrd="0" presId="urn:microsoft.com/office/officeart/2008/layout/LinedList"/>
    <dgm:cxn modelId="{951D1C76-FFC6-4C95-9DB7-FE2AF0D52DA3}" type="presParOf" srcId="{6E2F0773-54BD-4B75-A145-F40CA90ACBF4}" destId="{599C167C-4E11-4727-80CD-3D3D7D28AF6B}" srcOrd="2" destOrd="0" presId="urn:microsoft.com/office/officeart/2008/layout/LinedList"/>
    <dgm:cxn modelId="{5A267AD4-5DE0-4F56-86BC-1530B4C40335}" type="presParOf" srcId="{0F4D4728-CCE3-450D-BFC5-220E57DC96BF}" destId="{F4DC9AB1-6419-471E-BE01-AA1C9D622176}" srcOrd="5" destOrd="0" presId="urn:microsoft.com/office/officeart/2008/layout/LinedList"/>
    <dgm:cxn modelId="{5DAF83E5-B348-46C6-A201-DE4AF9E68936}" type="presParOf" srcId="{0F4D4728-CCE3-450D-BFC5-220E57DC96BF}" destId="{A7F1E8CB-C000-4D6D-8BC7-A81F058890C8}" srcOrd="6" destOrd="0" presId="urn:microsoft.com/office/officeart/2008/layout/LinedList"/>
    <dgm:cxn modelId="{979143CE-9EF2-4522-AB4B-E15DC172FB2E}" type="presParOf" srcId="{0F4D4728-CCE3-450D-BFC5-220E57DC96BF}" destId="{8B82483B-2113-4C2D-92AE-7C80508DB788}" srcOrd="7" destOrd="0" presId="urn:microsoft.com/office/officeart/2008/layout/LinedList"/>
    <dgm:cxn modelId="{E3B639F4-5748-49BA-9D4A-A8F9C591D49B}" type="presParOf" srcId="{8B82483B-2113-4C2D-92AE-7C80508DB788}" destId="{DD29961F-D6C1-4621-AC7F-6772655136BB}" srcOrd="0" destOrd="0" presId="urn:microsoft.com/office/officeart/2008/layout/LinedList"/>
    <dgm:cxn modelId="{7663912F-DC84-4B94-A964-D2D66D5E9FA3}" type="presParOf" srcId="{8B82483B-2113-4C2D-92AE-7C80508DB788}" destId="{50E63179-8D22-4031-848B-20196E9572EF}" srcOrd="1" destOrd="0" presId="urn:microsoft.com/office/officeart/2008/layout/LinedList"/>
    <dgm:cxn modelId="{9937FAF3-F8F6-4EB4-94E8-8FE7C9573188}" type="presParOf" srcId="{8B82483B-2113-4C2D-92AE-7C80508DB788}" destId="{C6BED721-D1AE-42B7-8529-E604C563F659}" srcOrd="2" destOrd="0" presId="urn:microsoft.com/office/officeart/2008/layout/LinedList"/>
    <dgm:cxn modelId="{533D08DE-19D8-46C1-A370-6CBF8AB951D1}" type="presParOf" srcId="{0F4D4728-CCE3-450D-BFC5-220E57DC96BF}" destId="{526BFC76-5BC2-4BEA-83FD-43A4967CAF71}" srcOrd="8" destOrd="0" presId="urn:microsoft.com/office/officeart/2008/layout/LinedList"/>
    <dgm:cxn modelId="{29DF4536-8EF8-4C9E-9B91-29367C931E4B}" type="presParOf" srcId="{0F4D4728-CCE3-450D-BFC5-220E57DC96BF}" destId="{19946268-D31D-4EC0-A434-40C91FC38183}" srcOrd="9" destOrd="0" presId="urn:microsoft.com/office/officeart/2008/layout/LinedList"/>
    <dgm:cxn modelId="{7BDFFC20-1D69-4FF7-B99F-F3D1919A3461}" type="presParOf" srcId="{0F4D4728-CCE3-450D-BFC5-220E57DC96BF}" destId="{8748B8D2-762B-45A0-9D09-7D74655155BB}" srcOrd="10" destOrd="0" presId="urn:microsoft.com/office/officeart/2008/layout/LinedList"/>
    <dgm:cxn modelId="{FA0353BB-95B3-4BBD-AB71-E07706AE3190}" type="presParOf" srcId="{8748B8D2-762B-45A0-9D09-7D74655155BB}" destId="{E9C34426-368F-4681-98A9-F70D913A6944}" srcOrd="0" destOrd="0" presId="urn:microsoft.com/office/officeart/2008/layout/LinedList"/>
    <dgm:cxn modelId="{A8AC0857-177A-46A8-8F41-F9B3766DC274}" type="presParOf" srcId="{8748B8D2-762B-45A0-9D09-7D74655155BB}" destId="{381CCD12-4E47-453C-A60F-9C1D79B3ECAC}" srcOrd="1" destOrd="0" presId="urn:microsoft.com/office/officeart/2008/layout/LinedList"/>
    <dgm:cxn modelId="{00FDA3A9-97DE-4F9B-B609-44C56A55456E}" type="presParOf" srcId="{8748B8D2-762B-45A0-9D09-7D74655155BB}" destId="{4C9BFCD9-03D2-43F4-912B-85DC96930705}" srcOrd="2" destOrd="0" presId="urn:microsoft.com/office/officeart/2008/layout/LinedList"/>
    <dgm:cxn modelId="{89FEC120-27AF-43E2-AE5F-9BCD456009A8}" type="presParOf" srcId="{0F4D4728-CCE3-450D-BFC5-220E57DC96BF}" destId="{C7A09ADE-7022-4432-B5BD-2E051790EC88}" srcOrd="11" destOrd="0" presId="urn:microsoft.com/office/officeart/2008/layout/LinedList"/>
    <dgm:cxn modelId="{F9111485-489E-4642-97BF-00A7E5885310}" type="presParOf" srcId="{0F4D4728-CCE3-450D-BFC5-220E57DC96BF}" destId="{622FBCCA-5C0D-41ED-80A8-5BA936F5B1D4}" srcOrd="12" destOrd="0" presId="urn:microsoft.com/office/officeart/2008/layout/LinedList"/>
    <dgm:cxn modelId="{09DCC6E8-411C-47EF-B6D3-3FF29E522C66}" type="presParOf" srcId="{0F4D4728-CCE3-450D-BFC5-220E57DC96BF}" destId="{DFFA7D6B-C49D-4595-8317-97E479FB27FE}" srcOrd="13" destOrd="0" presId="urn:microsoft.com/office/officeart/2008/layout/LinedList"/>
    <dgm:cxn modelId="{F8223E6E-A62B-40F4-8453-5BA151757A14}" type="presParOf" srcId="{DFFA7D6B-C49D-4595-8317-97E479FB27FE}" destId="{1F3C02AC-CD4D-4526-B725-1BBF5922E6F1}" srcOrd="0" destOrd="0" presId="urn:microsoft.com/office/officeart/2008/layout/LinedList"/>
    <dgm:cxn modelId="{7B092CC5-D259-441D-A36C-8F35D237B561}" type="presParOf" srcId="{DFFA7D6B-C49D-4595-8317-97E479FB27FE}" destId="{400C56A9-D75E-4225-B32E-4EC20C4C92E5}" srcOrd="1" destOrd="0" presId="urn:microsoft.com/office/officeart/2008/layout/LinedList"/>
    <dgm:cxn modelId="{014F455B-9D70-48DE-A271-34208133E8C1}" type="presParOf" srcId="{DFFA7D6B-C49D-4595-8317-97E479FB27FE}" destId="{047AD243-9B5C-452B-877C-6BC81B60D70F}" srcOrd="2" destOrd="0" presId="urn:microsoft.com/office/officeart/2008/layout/LinedList"/>
    <dgm:cxn modelId="{881A7368-EC00-4CD9-8D02-821CF0DE12FB}" type="presParOf" srcId="{0F4D4728-CCE3-450D-BFC5-220E57DC96BF}" destId="{25C241A4-BAF4-4107-A121-9C7152061724}" srcOrd="14" destOrd="0" presId="urn:microsoft.com/office/officeart/2008/layout/LinedList"/>
    <dgm:cxn modelId="{60A45DF6-B9BB-465D-88D9-5656143C1786}" type="presParOf" srcId="{0F4D4728-CCE3-450D-BFC5-220E57DC96BF}" destId="{6CD195D2-E48B-4FDF-9453-EA09C4F7E799}"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17" qsCatId="simple" csTypeId="urn:microsoft.com/office/officeart/2005/8/colors/accent1_2#7" csCatId="accent1" phldr="1"/>
      <dgm:spPr/>
      <dgm:t>
        <a:bodyPr/>
        <a:lstStyle/>
        <a:p>
          <a:endParaRPr lang="zh-CN" altLang="en-US"/>
        </a:p>
      </dgm:t>
    </dgm:pt>
    <dgm:pt modelId="{B27A2C57-CF24-4616-9A07-31328171415B}">
      <dgm:prSet phldrT="[文本]" custT="1"/>
      <dgm:spPr/>
      <dgm:t>
        <a:bodyPr/>
        <a:lstStyle/>
        <a:p>
          <a:pPr algn="ctr"/>
          <a:r>
            <a:rPr lang="zh-CN" altLang="en-US" sz="2400" dirty="0" smtClean="0">
              <a:solidFill>
                <a:srgbClr val="C00000"/>
              </a:solidFill>
            </a:rPr>
            <a:t>主要攻击方法</a:t>
          </a:r>
          <a:endParaRPr lang="zh-CN" altLang="en-US" sz="2400" dirty="0">
            <a:solidFill>
              <a:srgbClr val="C00000"/>
            </a:solidFill>
          </a:endParaRPr>
        </a:p>
      </dgm:t>
    </dgm:pt>
    <dgm:pt modelId="{89DFFA1A-9B32-4826-A744-9EFFC4639257}" type="parTrans" cxnId="{E60BB87B-6D7C-4791-A4A0-3F29F2F92B5D}">
      <dgm:prSet/>
      <dgm:spPr/>
      <dgm:t>
        <a:bodyPr/>
        <a:lstStyle/>
        <a:p>
          <a:endParaRPr lang="zh-CN" altLang="en-US" sz="2400"/>
        </a:p>
      </dgm:t>
    </dgm:pt>
    <dgm:pt modelId="{950FF6F8-DB5C-49AB-903C-2B80E778E5A6}" type="sibTrans" cxnId="{E60BB87B-6D7C-4791-A4A0-3F29F2F92B5D}">
      <dgm:prSet/>
      <dgm:spPr/>
      <dgm:t>
        <a:bodyPr/>
        <a:lstStyle/>
        <a:p>
          <a:endParaRPr lang="zh-CN" altLang="en-US" sz="2400"/>
        </a:p>
      </dgm:t>
    </dgm:pt>
    <dgm:pt modelId="{BE91B141-39D6-40A2-9514-2C3F2BDD8E93}">
      <dgm:prSet phldrT="[文本]" custT="1"/>
      <dgm:spPr/>
      <dgm:t>
        <a:bodyPr/>
        <a:lstStyle/>
        <a:p>
          <a:r>
            <a:rPr lang="zh-CN" altLang="en-US" sz="2000" b="0" dirty="0" smtClean="0">
              <a:latin typeface="+mn-ea"/>
            </a:rPr>
            <a:t>正面、侧面或背面攻击系统中易受损坏的那些部分；</a:t>
          </a:r>
          <a:endParaRPr lang="zh-CN" altLang="en-US" sz="2000" b="0" dirty="0">
            <a:solidFill>
              <a:schemeClr val="tx1"/>
            </a:solidFill>
            <a:latin typeface="+mn-ea"/>
          </a:endParaRPr>
        </a:p>
      </dgm:t>
    </dgm:pt>
    <dgm:pt modelId="{B9ADEA43-960E-4AD8-9693-70D92C3D53F9}" type="parTrans" cxnId="{724CF66F-2382-4EC1-B153-2D1FE2E13C59}">
      <dgm:prSet/>
      <dgm:spPr/>
      <dgm:t>
        <a:bodyPr/>
        <a:lstStyle/>
        <a:p>
          <a:endParaRPr lang="zh-CN" altLang="en-US" sz="2400"/>
        </a:p>
      </dgm:t>
    </dgm:pt>
    <dgm:pt modelId="{16D8B229-5731-468B-9FAA-F15314675BC0}" type="sibTrans" cxnId="{724CF66F-2382-4EC1-B153-2D1FE2E13C59}">
      <dgm:prSet/>
      <dgm:spPr/>
      <dgm:t>
        <a:bodyPr/>
        <a:lstStyle/>
        <a:p>
          <a:endParaRPr lang="zh-CN" altLang="en-US" sz="2400"/>
        </a:p>
      </dgm:t>
    </dgm:pt>
    <dgm:pt modelId="{A52C8117-7A5A-41E0-B982-BE790AE4ACBF}">
      <dgm:prSet custT="1"/>
      <dgm:spPr/>
      <dgm:t>
        <a:bodyPr/>
        <a:lstStyle/>
        <a:p>
          <a:r>
            <a:rPr lang="zh-CN" altLang="en-US" sz="2000" b="0" dirty="0" smtClean="0">
              <a:latin typeface="+mn-ea"/>
            </a:rPr>
            <a:t>以系统输入为突破口，利用输入的容错性进行正面攻击；</a:t>
          </a:r>
          <a:endParaRPr lang="en-US" altLang="zh-CN" sz="2000" b="0" dirty="0" smtClean="0">
            <a:latin typeface="+mn-ea"/>
          </a:endParaRPr>
        </a:p>
      </dgm:t>
    </dgm:pt>
    <dgm:pt modelId="{929C6345-BC82-4A32-BA9B-2DAA664012B4}" type="parTrans" cxnId="{5ECC592B-48B4-4147-B067-CCE7501E62DB}">
      <dgm:prSet/>
      <dgm:spPr/>
      <dgm:t>
        <a:bodyPr/>
        <a:lstStyle/>
        <a:p>
          <a:endParaRPr lang="zh-CN" altLang="en-US"/>
        </a:p>
      </dgm:t>
    </dgm:pt>
    <dgm:pt modelId="{020ADC03-C8BA-4918-B520-427474B98DAE}" type="sibTrans" cxnId="{5ECC592B-48B4-4147-B067-CCE7501E62DB}">
      <dgm:prSet/>
      <dgm:spPr/>
      <dgm:t>
        <a:bodyPr/>
        <a:lstStyle/>
        <a:p>
          <a:endParaRPr lang="zh-CN" altLang="en-US"/>
        </a:p>
      </dgm:t>
    </dgm:pt>
    <dgm:pt modelId="{6EAF3E58-9B47-4673-8166-E74D8DB29B19}">
      <dgm:prSet custT="1"/>
      <dgm:spPr/>
      <dgm:t>
        <a:bodyPr/>
        <a:lstStyle/>
        <a:p>
          <a:r>
            <a:rPr lang="zh-CN" altLang="en-US" sz="2000" b="0" dirty="0" smtClean="0">
              <a:latin typeface="+mn-ea"/>
            </a:rPr>
            <a:t>申请和占用过多的资源压垮系统，以破坏安全措施，从而进入系统；</a:t>
          </a:r>
        </a:p>
      </dgm:t>
    </dgm:pt>
    <dgm:pt modelId="{57E8B174-E535-4569-8CFD-0766678FFA3E}" type="parTrans" cxnId="{47D83723-3D70-4459-9932-781E90DEAE80}">
      <dgm:prSet/>
      <dgm:spPr/>
      <dgm:t>
        <a:bodyPr/>
        <a:lstStyle/>
        <a:p>
          <a:endParaRPr lang="zh-CN" altLang="en-US"/>
        </a:p>
      </dgm:t>
    </dgm:pt>
    <dgm:pt modelId="{CF5D6BF9-10A6-4C87-B33E-B349F110D884}" type="sibTrans" cxnId="{47D83723-3D70-4459-9932-781E90DEAE80}">
      <dgm:prSet/>
      <dgm:spPr/>
      <dgm:t>
        <a:bodyPr/>
        <a:lstStyle/>
        <a:p>
          <a:endParaRPr lang="zh-CN" altLang="en-US"/>
        </a:p>
      </dgm:t>
    </dgm:pt>
    <dgm:pt modelId="{916BEACC-330B-4070-AC38-B7B5952041FB}">
      <dgm:prSet custT="1"/>
      <dgm:spPr/>
      <dgm:t>
        <a:bodyPr/>
        <a:lstStyle/>
        <a:p>
          <a:r>
            <a:rPr lang="zh-CN" altLang="en-US" sz="2000" b="0" dirty="0" smtClean="0">
              <a:latin typeface="+mn-ea"/>
            </a:rPr>
            <a:t>故意使系统出错，利用系统恢复的过程，窃取用户口令及其它有用的信息；</a:t>
          </a:r>
        </a:p>
      </dgm:t>
    </dgm:pt>
    <dgm:pt modelId="{8A47A831-2027-4CB6-AB30-91092A821140}" type="parTrans" cxnId="{C8CD66CB-7788-4EB1-B7E0-35D2173305AD}">
      <dgm:prSet/>
      <dgm:spPr/>
      <dgm:t>
        <a:bodyPr/>
        <a:lstStyle/>
        <a:p>
          <a:endParaRPr lang="zh-CN" altLang="en-US"/>
        </a:p>
      </dgm:t>
    </dgm:pt>
    <dgm:pt modelId="{C5BD9905-F6A8-4823-B92E-2F8A0DCAE063}" type="sibTrans" cxnId="{C8CD66CB-7788-4EB1-B7E0-35D2173305AD}">
      <dgm:prSet/>
      <dgm:spPr/>
      <dgm:t>
        <a:bodyPr/>
        <a:lstStyle/>
        <a:p>
          <a:endParaRPr lang="zh-CN" altLang="en-US"/>
        </a:p>
      </dgm:t>
    </dgm:pt>
    <dgm:pt modelId="{CF7289B8-DDF9-4B8A-BD5A-033E90A94B24}">
      <dgm:prSet custT="1"/>
      <dgm:spPr/>
      <dgm:t>
        <a:bodyPr/>
        <a:lstStyle/>
        <a:p>
          <a:r>
            <a:rPr lang="zh-CN" altLang="en-US" sz="2000" b="0" dirty="0" smtClean="0">
              <a:latin typeface="+mn-ea"/>
            </a:rPr>
            <a:t>通过浏览残留在计算机各种资源中的垃圾（无用信息），以获取如口令，安全码，译码关键字等信息；</a:t>
          </a:r>
        </a:p>
      </dgm:t>
    </dgm:pt>
    <dgm:pt modelId="{B8770B4F-FDDD-4026-BF5F-BC21FAB33150}" type="parTrans" cxnId="{8616B275-DE6B-48F1-908B-136409A996AD}">
      <dgm:prSet/>
      <dgm:spPr/>
      <dgm:t>
        <a:bodyPr/>
        <a:lstStyle/>
        <a:p>
          <a:endParaRPr lang="zh-CN" altLang="en-US"/>
        </a:p>
      </dgm:t>
    </dgm:pt>
    <dgm:pt modelId="{5098EE31-D11E-4DE4-A8D8-485BB199C5B5}" type="sibTrans" cxnId="{8616B275-DE6B-48F1-908B-136409A996AD}">
      <dgm:prSet/>
      <dgm:spPr/>
      <dgm:t>
        <a:bodyPr/>
        <a:lstStyle/>
        <a:p>
          <a:endParaRPr lang="zh-CN" altLang="en-US"/>
        </a:p>
      </dgm:t>
    </dgm:pt>
    <dgm:pt modelId="{0CA0A763-1EB4-4D23-B191-7D59C606CB26}">
      <dgm:prSet custT="1"/>
      <dgm:spPr/>
      <dgm:t>
        <a:bodyPr/>
        <a:lstStyle/>
        <a:p>
          <a:r>
            <a:rPr lang="zh-CN" altLang="en-US" sz="2000" b="0" dirty="0" smtClean="0">
              <a:latin typeface="+mn-ea"/>
            </a:rPr>
            <a:t>浏览全局数据，期望从中找到进入系统的关键字；</a:t>
          </a:r>
        </a:p>
      </dgm:t>
    </dgm:pt>
    <dgm:pt modelId="{1684432F-B168-483D-BAC8-A2F6E63FEEE4}" type="parTrans" cxnId="{83E6DD08-0D65-44EA-859A-EDC0183CDA56}">
      <dgm:prSet/>
      <dgm:spPr/>
      <dgm:t>
        <a:bodyPr/>
        <a:lstStyle/>
        <a:p>
          <a:endParaRPr lang="zh-CN" altLang="en-US"/>
        </a:p>
      </dgm:t>
    </dgm:pt>
    <dgm:pt modelId="{8A7CAA99-B151-47DB-83A0-9E68EF77CFE7}" type="sibTrans" cxnId="{83E6DD08-0D65-44EA-859A-EDC0183CDA56}">
      <dgm:prSet/>
      <dgm:spPr/>
      <dgm:t>
        <a:bodyPr/>
        <a:lstStyle/>
        <a:p>
          <a:endParaRPr lang="zh-CN" altLang="en-US"/>
        </a:p>
      </dgm:t>
    </dgm:pt>
    <dgm:pt modelId="{3A7B7E05-D0A4-4AFA-8DF2-FE9C8886E04A}">
      <dgm:prSet custT="1"/>
      <dgm:spPr/>
      <dgm:t>
        <a:bodyPr/>
        <a:lstStyle/>
        <a:p>
          <a:r>
            <a:rPr lang="zh-CN" altLang="en-US" sz="2000" b="0" dirty="0" smtClean="0">
              <a:latin typeface="+mn-ea"/>
            </a:rPr>
            <a:t>浏览逻辑上不存在，但物理上还存在的各种记录和资料等</a:t>
          </a:r>
          <a:endParaRPr lang="zh-CN" altLang="en-US" sz="2000" b="0" dirty="0"/>
        </a:p>
      </dgm:t>
    </dgm:pt>
    <dgm:pt modelId="{DCE90098-A62B-4A88-A755-BA5B4F42F659}" type="parTrans" cxnId="{D2610283-B480-4A39-8E6A-3A3FC650234D}">
      <dgm:prSet/>
      <dgm:spPr/>
      <dgm:t>
        <a:bodyPr/>
        <a:lstStyle/>
        <a:p>
          <a:endParaRPr lang="zh-CN" altLang="en-US"/>
        </a:p>
      </dgm:t>
    </dgm:pt>
    <dgm:pt modelId="{4167FB15-DB3B-4C35-826D-82EF4D9EA41F}" type="sibTrans" cxnId="{D2610283-B480-4A39-8E6A-3A3FC650234D}">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t>
        <a:bodyPr/>
        <a:lstStyle/>
        <a:p>
          <a:endParaRPr lang="zh-CN" altLang="en-US"/>
        </a:p>
      </dgm:t>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8" custScaleX="74921"/>
      <dgm:spPr/>
      <dgm:t>
        <a:bodyPr/>
        <a:lstStyle/>
        <a:p>
          <a:endParaRPr lang="zh-CN" altLang="en-US"/>
        </a:p>
      </dgm:t>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8"/>
      <dgm:spPr/>
      <dgm:t>
        <a:bodyPr/>
        <a:lstStyle/>
        <a:p>
          <a:endParaRPr lang="zh-CN" altLang="en-US"/>
        </a:p>
      </dgm:t>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7"/>
      <dgm:spPr/>
    </dgm:pt>
    <dgm:pt modelId="{4F333B8C-E04B-4E8D-A53B-87F032B9E9DE}" type="pres">
      <dgm:prSet presAssocID="{BE91B141-39D6-40A2-9514-2C3F2BDD8E93}" presName="vertSpace2b" presStyleCnt="0"/>
      <dgm:spPr/>
    </dgm:pt>
    <dgm:pt modelId="{920702A8-88BA-40BD-B616-F04D6527BC96}" type="pres">
      <dgm:prSet presAssocID="{A52C8117-7A5A-41E0-B982-BE790AE4ACBF}" presName="horz2" presStyleCnt="0"/>
      <dgm:spPr/>
    </dgm:pt>
    <dgm:pt modelId="{45E7F9C5-F11A-446B-ACB6-67CF6BF3928B}" type="pres">
      <dgm:prSet presAssocID="{A52C8117-7A5A-41E0-B982-BE790AE4ACBF}" presName="horzSpace2" presStyleCnt="0"/>
      <dgm:spPr/>
    </dgm:pt>
    <dgm:pt modelId="{E9446363-6FAC-44C6-9606-8D47199E4598}" type="pres">
      <dgm:prSet presAssocID="{A52C8117-7A5A-41E0-B982-BE790AE4ACBF}" presName="tx2" presStyleLbl="revTx" presStyleIdx="2" presStyleCnt="8"/>
      <dgm:spPr/>
      <dgm:t>
        <a:bodyPr/>
        <a:lstStyle/>
        <a:p>
          <a:endParaRPr lang="zh-CN" altLang="en-US"/>
        </a:p>
      </dgm:t>
    </dgm:pt>
    <dgm:pt modelId="{61320D49-D175-42E3-A3B4-8B80059F3D4C}" type="pres">
      <dgm:prSet presAssocID="{A52C8117-7A5A-41E0-B982-BE790AE4ACBF}" presName="vert2" presStyleCnt="0"/>
      <dgm:spPr/>
    </dgm:pt>
    <dgm:pt modelId="{A7C52E90-D839-4AF5-B26B-CF17707A4EE3}" type="pres">
      <dgm:prSet presAssocID="{A52C8117-7A5A-41E0-B982-BE790AE4ACBF}" presName="thinLine2b" presStyleLbl="callout" presStyleIdx="1" presStyleCnt="7"/>
      <dgm:spPr/>
    </dgm:pt>
    <dgm:pt modelId="{9A2398D7-66BA-4421-BCA6-03D7CC545C7E}" type="pres">
      <dgm:prSet presAssocID="{A52C8117-7A5A-41E0-B982-BE790AE4ACBF}" presName="vertSpace2b" presStyleCnt="0"/>
      <dgm:spPr/>
    </dgm:pt>
    <dgm:pt modelId="{D8DDCFD1-2993-4AAA-BD82-A49340DCCA58}" type="pres">
      <dgm:prSet presAssocID="{6EAF3E58-9B47-4673-8166-E74D8DB29B19}" presName="horz2" presStyleCnt="0"/>
      <dgm:spPr/>
    </dgm:pt>
    <dgm:pt modelId="{0341AFDB-721E-473D-B494-F60F566B6766}" type="pres">
      <dgm:prSet presAssocID="{6EAF3E58-9B47-4673-8166-E74D8DB29B19}" presName="horzSpace2" presStyleCnt="0"/>
      <dgm:spPr/>
    </dgm:pt>
    <dgm:pt modelId="{DC62E821-2D3D-467C-B61E-21F671DDD9F4}" type="pres">
      <dgm:prSet presAssocID="{6EAF3E58-9B47-4673-8166-E74D8DB29B19}" presName="tx2" presStyleLbl="revTx" presStyleIdx="3" presStyleCnt="8"/>
      <dgm:spPr/>
      <dgm:t>
        <a:bodyPr/>
        <a:lstStyle/>
        <a:p>
          <a:endParaRPr lang="zh-CN" altLang="en-US"/>
        </a:p>
      </dgm:t>
    </dgm:pt>
    <dgm:pt modelId="{ECC807C2-48C5-48F6-8293-E5218DE0CC48}" type="pres">
      <dgm:prSet presAssocID="{6EAF3E58-9B47-4673-8166-E74D8DB29B19}" presName="vert2" presStyleCnt="0"/>
      <dgm:spPr/>
    </dgm:pt>
    <dgm:pt modelId="{00094930-832E-4653-937F-FF302D1D6C25}" type="pres">
      <dgm:prSet presAssocID="{6EAF3E58-9B47-4673-8166-E74D8DB29B19}" presName="thinLine2b" presStyleLbl="callout" presStyleIdx="2" presStyleCnt="7"/>
      <dgm:spPr/>
    </dgm:pt>
    <dgm:pt modelId="{5497997D-E522-4401-B3E0-A03F5C1638AA}" type="pres">
      <dgm:prSet presAssocID="{6EAF3E58-9B47-4673-8166-E74D8DB29B19}" presName="vertSpace2b" presStyleCnt="0"/>
      <dgm:spPr/>
    </dgm:pt>
    <dgm:pt modelId="{2DCDD9C2-BCB1-4C00-B3C7-3B19EB9C859C}" type="pres">
      <dgm:prSet presAssocID="{916BEACC-330B-4070-AC38-B7B5952041FB}" presName="horz2" presStyleCnt="0"/>
      <dgm:spPr/>
    </dgm:pt>
    <dgm:pt modelId="{BE00367D-CAF7-47CF-BEC2-C77319F38BE3}" type="pres">
      <dgm:prSet presAssocID="{916BEACC-330B-4070-AC38-B7B5952041FB}" presName="horzSpace2" presStyleCnt="0"/>
      <dgm:spPr/>
    </dgm:pt>
    <dgm:pt modelId="{2443B765-B283-4758-A891-5DE56F0A8618}" type="pres">
      <dgm:prSet presAssocID="{916BEACC-330B-4070-AC38-B7B5952041FB}" presName="tx2" presStyleLbl="revTx" presStyleIdx="4" presStyleCnt="8"/>
      <dgm:spPr/>
      <dgm:t>
        <a:bodyPr/>
        <a:lstStyle/>
        <a:p>
          <a:endParaRPr lang="zh-CN" altLang="en-US"/>
        </a:p>
      </dgm:t>
    </dgm:pt>
    <dgm:pt modelId="{41115FF0-FB54-45E6-AB8A-263E351BF2D0}" type="pres">
      <dgm:prSet presAssocID="{916BEACC-330B-4070-AC38-B7B5952041FB}" presName="vert2" presStyleCnt="0"/>
      <dgm:spPr/>
    </dgm:pt>
    <dgm:pt modelId="{47EB120E-7899-44DB-B05B-0DA8F2E423B5}" type="pres">
      <dgm:prSet presAssocID="{916BEACC-330B-4070-AC38-B7B5952041FB}" presName="thinLine2b" presStyleLbl="callout" presStyleIdx="3" presStyleCnt="7"/>
      <dgm:spPr/>
    </dgm:pt>
    <dgm:pt modelId="{4D0A058D-90BA-43B5-B361-6348CA720E1A}" type="pres">
      <dgm:prSet presAssocID="{916BEACC-330B-4070-AC38-B7B5952041FB}" presName="vertSpace2b" presStyleCnt="0"/>
      <dgm:spPr/>
    </dgm:pt>
    <dgm:pt modelId="{D79C9D3F-6234-433F-95A6-CAE7051AF01C}" type="pres">
      <dgm:prSet presAssocID="{CF7289B8-DDF9-4B8A-BD5A-033E90A94B24}" presName="horz2" presStyleCnt="0"/>
      <dgm:spPr/>
    </dgm:pt>
    <dgm:pt modelId="{26272F9B-9516-4BF7-9DC3-76D2E0A2EE05}" type="pres">
      <dgm:prSet presAssocID="{CF7289B8-DDF9-4B8A-BD5A-033E90A94B24}" presName="horzSpace2" presStyleCnt="0"/>
      <dgm:spPr/>
    </dgm:pt>
    <dgm:pt modelId="{D1F6D288-59B1-406B-AF08-78E2FC8B918B}" type="pres">
      <dgm:prSet presAssocID="{CF7289B8-DDF9-4B8A-BD5A-033E90A94B24}" presName="tx2" presStyleLbl="revTx" presStyleIdx="5" presStyleCnt="8" custScaleY="208737"/>
      <dgm:spPr/>
      <dgm:t>
        <a:bodyPr/>
        <a:lstStyle/>
        <a:p>
          <a:endParaRPr lang="zh-CN" altLang="en-US"/>
        </a:p>
      </dgm:t>
    </dgm:pt>
    <dgm:pt modelId="{0E7CD5FF-704C-4B70-B8D5-00EC76773590}" type="pres">
      <dgm:prSet presAssocID="{CF7289B8-DDF9-4B8A-BD5A-033E90A94B24}" presName="vert2" presStyleCnt="0"/>
      <dgm:spPr/>
    </dgm:pt>
    <dgm:pt modelId="{8FF0ABF5-99D8-4BFC-B492-8D11ACA7083C}" type="pres">
      <dgm:prSet presAssocID="{CF7289B8-DDF9-4B8A-BD5A-033E90A94B24}" presName="thinLine2b" presStyleLbl="callout" presStyleIdx="4" presStyleCnt="7"/>
      <dgm:spPr/>
    </dgm:pt>
    <dgm:pt modelId="{6B5E55C3-22FD-4D5F-BF62-4DA89350A282}" type="pres">
      <dgm:prSet presAssocID="{CF7289B8-DDF9-4B8A-BD5A-033E90A94B24}" presName="vertSpace2b" presStyleCnt="0"/>
      <dgm:spPr/>
    </dgm:pt>
    <dgm:pt modelId="{337AE220-FF92-4AD4-9357-06A017711BF7}" type="pres">
      <dgm:prSet presAssocID="{0CA0A763-1EB4-4D23-B191-7D59C606CB26}" presName="horz2" presStyleCnt="0"/>
      <dgm:spPr/>
    </dgm:pt>
    <dgm:pt modelId="{FA62D7ED-4460-4ABC-8AC1-EF450ABA6509}" type="pres">
      <dgm:prSet presAssocID="{0CA0A763-1EB4-4D23-B191-7D59C606CB26}" presName="horzSpace2" presStyleCnt="0"/>
      <dgm:spPr/>
    </dgm:pt>
    <dgm:pt modelId="{5DA1792E-99A0-46E7-9DD9-2681923CDDF8}" type="pres">
      <dgm:prSet presAssocID="{0CA0A763-1EB4-4D23-B191-7D59C606CB26}" presName="tx2" presStyleLbl="revTx" presStyleIdx="6" presStyleCnt="8"/>
      <dgm:spPr/>
      <dgm:t>
        <a:bodyPr/>
        <a:lstStyle/>
        <a:p>
          <a:endParaRPr lang="zh-CN" altLang="en-US"/>
        </a:p>
      </dgm:t>
    </dgm:pt>
    <dgm:pt modelId="{77201BEB-0928-441F-AF50-A06BB332E2B6}" type="pres">
      <dgm:prSet presAssocID="{0CA0A763-1EB4-4D23-B191-7D59C606CB26}" presName="vert2" presStyleCnt="0"/>
      <dgm:spPr/>
    </dgm:pt>
    <dgm:pt modelId="{429AFE2A-33B4-4118-A857-B136AD8F88C3}" type="pres">
      <dgm:prSet presAssocID="{0CA0A763-1EB4-4D23-B191-7D59C606CB26}" presName="thinLine2b" presStyleLbl="callout" presStyleIdx="5" presStyleCnt="7"/>
      <dgm:spPr/>
    </dgm:pt>
    <dgm:pt modelId="{1F9A06E5-4D44-48BB-8137-0C570EAF1269}" type="pres">
      <dgm:prSet presAssocID="{0CA0A763-1EB4-4D23-B191-7D59C606CB26}" presName="vertSpace2b" presStyleCnt="0"/>
      <dgm:spPr/>
    </dgm:pt>
    <dgm:pt modelId="{ED05DDB8-491A-4F84-8405-BB0351FC29DE}" type="pres">
      <dgm:prSet presAssocID="{3A7B7E05-D0A4-4AFA-8DF2-FE9C8886E04A}" presName="horz2" presStyleCnt="0"/>
      <dgm:spPr/>
    </dgm:pt>
    <dgm:pt modelId="{FD402539-2969-45AA-AAC8-49272E9A96D6}" type="pres">
      <dgm:prSet presAssocID="{3A7B7E05-D0A4-4AFA-8DF2-FE9C8886E04A}" presName="horzSpace2" presStyleCnt="0"/>
      <dgm:spPr/>
    </dgm:pt>
    <dgm:pt modelId="{75E49E55-184C-436D-B7AF-9654C7596000}" type="pres">
      <dgm:prSet presAssocID="{3A7B7E05-D0A4-4AFA-8DF2-FE9C8886E04A}" presName="tx2" presStyleLbl="revTx" presStyleIdx="7" presStyleCnt="8"/>
      <dgm:spPr/>
      <dgm:t>
        <a:bodyPr/>
        <a:lstStyle/>
        <a:p>
          <a:endParaRPr lang="zh-CN" altLang="en-US"/>
        </a:p>
      </dgm:t>
    </dgm:pt>
    <dgm:pt modelId="{3343494A-C5F6-44C2-9A4F-32CABD569D1E}" type="pres">
      <dgm:prSet presAssocID="{3A7B7E05-D0A4-4AFA-8DF2-FE9C8886E04A}" presName="vert2" presStyleCnt="0"/>
      <dgm:spPr/>
    </dgm:pt>
    <dgm:pt modelId="{6A5570DA-1B33-4134-ADCB-FA22C3D53F51}" type="pres">
      <dgm:prSet presAssocID="{3A7B7E05-D0A4-4AFA-8DF2-FE9C8886E04A}" presName="thinLine2b" presStyleLbl="callout" presStyleIdx="6" presStyleCnt="7"/>
      <dgm:spPr/>
    </dgm:pt>
    <dgm:pt modelId="{E62473AE-5E27-46D8-992E-FF17A53739B9}" type="pres">
      <dgm:prSet presAssocID="{3A7B7E05-D0A4-4AFA-8DF2-FE9C8886E04A}" presName="vertSpace2b" presStyleCnt="0"/>
      <dgm:spPr/>
    </dgm:pt>
  </dgm:ptLst>
  <dgm:cxnLst>
    <dgm:cxn modelId="{FE8667F7-130B-4A71-A786-BFC73858B16B}" type="presOf" srcId="{A52C8117-7A5A-41E0-B982-BE790AE4ACBF}" destId="{E9446363-6FAC-44C6-9606-8D47199E4598}" srcOrd="0" destOrd="0" presId="urn:microsoft.com/office/officeart/2008/layout/LinedList"/>
    <dgm:cxn modelId="{7C7677CC-5CB6-4928-88E0-6C287E677420}" type="presOf" srcId="{916BEACC-330B-4070-AC38-B7B5952041FB}" destId="{2443B765-B283-4758-A891-5DE56F0A8618}" srcOrd="0" destOrd="0" presId="urn:microsoft.com/office/officeart/2008/layout/LinedList"/>
    <dgm:cxn modelId="{C51DA4C5-3F41-4E08-B292-9D54D55F4603}" type="presOf" srcId="{0CA0A763-1EB4-4D23-B191-7D59C606CB26}" destId="{5DA1792E-99A0-46E7-9DD9-2681923CDDF8}" srcOrd="0" destOrd="0" presId="urn:microsoft.com/office/officeart/2008/layout/LinedList"/>
    <dgm:cxn modelId="{4BCB1F2F-8101-4486-AE8E-D69B5BDD0D7D}" type="presOf" srcId="{6EAF3E58-9B47-4673-8166-E74D8DB29B19}" destId="{DC62E821-2D3D-467C-B61E-21F671DDD9F4}" srcOrd="0" destOrd="0" presId="urn:microsoft.com/office/officeart/2008/layout/LinedList"/>
    <dgm:cxn modelId="{5D9A0EB3-7655-4560-A238-FA1055431E7D}" type="presOf" srcId="{CF7289B8-DDF9-4B8A-BD5A-033E90A94B24}" destId="{D1F6D288-59B1-406B-AF08-78E2FC8B918B}" srcOrd="0" destOrd="0" presId="urn:microsoft.com/office/officeart/2008/layout/LinedList"/>
    <dgm:cxn modelId="{A44565AE-CC05-46AA-89C3-1CA0464799ED}" type="presOf" srcId="{296A3BDE-2551-4ACD-81A3-FC654F625394}" destId="{0B8DDE19-B1E2-4069-9D94-FD00BB188DB4}" srcOrd="0" destOrd="0" presId="urn:microsoft.com/office/officeart/2008/layout/LinedList"/>
    <dgm:cxn modelId="{E60BB87B-6D7C-4791-A4A0-3F29F2F92B5D}" srcId="{296A3BDE-2551-4ACD-81A3-FC654F625394}" destId="{B27A2C57-CF24-4616-9A07-31328171415B}" srcOrd="0" destOrd="0" parTransId="{89DFFA1A-9B32-4826-A744-9EFFC4639257}" sibTransId="{950FF6F8-DB5C-49AB-903C-2B80E778E5A6}"/>
    <dgm:cxn modelId="{E82608BB-8CBC-4656-A90B-5CA6C4C5ED4B}" type="presOf" srcId="{B27A2C57-CF24-4616-9A07-31328171415B}" destId="{67D2C66B-CE5B-4F24-8BFA-48AF918A107A}" srcOrd="0" destOrd="0" presId="urn:microsoft.com/office/officeart/2008/layout/LinedList"/>
    <dgm:cxn modelId="{C8CD66CB-7788-4EB1-B7E0-35D2173305AD}" srcId="{B27A2C57-CF24-4616-9A07-31328171415B}" destId="{916BEACC-330B-4070-AC38-B7B5952041FB}" srcOrd="3" destOrd="0" parTransId="{8A47A831-2027-4CB6-AB30-91092A821140}" sibTransId="{C5BD9905-F6A8-4823-B92E-2F8A0DCAE063}"/>
    <dgm:cxn modelId="{83E6DD08-0D65-44EA-859A-EDC0183CDA56}" srcId="{B27A2C57-CF24-4616-9A07-31328171415B}" destId="{0CA0A763-1EB4-4D23-B191-7D59C606CB26}" srcOrd="5" destOrd="0" parTransId="{1684432F-B168-483D-BAC8-A2F6E63FEEE4}" sibTransId="{8A7CAA99-B151-47DB-83A0-9E68EF77CFE7}"/>
    <dgm:cxn modelId="{D2610283-B480-4A39-8E6A-3A3FC650234D}" srcId="{B27A2C57-CF24-4616-9A07-31328171415B}" destId="{3A7B7E05-D0A4-4AFA-8DF2-FE9C8886E04A}" srcOrd="6" destOrd="0" parTransId="{DCE90098-A62B-4A88-A755-BA5B4F42F659}" sibTransId="{4167FB15-DB3B-4C35-826D-82EF4D9EA41F}"/>
    <dgm:cxn modelId="{9997681F-9620-4385-894F-A25483B49A7F}" type="presOf" srcId="{BE91B141-39D6-40A2-9514-2C3F2BDD8E93}" destId="{8C84F9A4-51E7-4C5A-A1FB-BFF99984A98B}" srcOrd="0" destOrd="0" presId="urn:microsoft.com/office/officeart/2008/layout/LinedList"/>
    <dgm:cxn modelId="{8616B275-DE6B-48F1-908B-136409A996AD}" srcId="{B27A2C57-CF24-4616-9A07-31328171415B}" destId="{CF7289B8-DDF9-4B8A-BD5A-033E90A94B24}" srcOrd="4" destOrd="0" parTransId="{B8770B4F-FDDD-4026-BF5F-BC21FAB33150}" sibTransId="{5098EE31-D11E-4DE4-A8D8-485BB199C5B5}"/>
    <dgm:cxn modelId="{724CF66F-2382-4EC1-B153-2D1FE2E13C59}" srcId="{B27A2C57-CF24-4616-9A07-31328171415B}" destId="{BE91B141-39D6-40A2-9514-2C3F2BDD8E93}" srcOrd="0" destOrd="0" parTransId="{B9ADEA43-960E-4AD8-9693-70D92C3D53F9}" sibTransId="{16D8B229-5731-468B-9FAA-F15314675BC0}"/>
    <dgm:cxn modelId="{5ECC592B-48B4-4147-B067-CCE7501E62DB}" srcId="{B27A2C57-CF24-4616-9A07-31328171415B}" destId="{A52C8117-7A5A-41E0-B982-BE790AE4ACBF}" srcOrd="1" destOrd="0" parTransId="{929C6345-BC82-4A32-BA9B-2DAA664012B4}" sibTransId="{020ADC03-C8BA-4918-B520-427474B98DAE}"/>
    <dgm:cxn modelId="{47D83723-3D70-4459-9932-781E90DEAE80}" srcId="{B27A2C57-CF24-4616-9A07-31328171415B}" destId="{6EAF3E58-9B47-4673-8166-E74D8DB29B19}" srcOrd="2" destOrd="0" parTransId="{57E8B174-E535-4569-8CFD-0766678FFA3E}" sibTransId="{CF5D6BF9-10A6-4C87-B33E-B349F110D884}"/>
    <dgm:cxn modelId="{3CA0AAE5-08D4-4EC5-887A-B5337E3D20F4}" type="presOf" srcId="{3A7B7E05-D0A4-4AFA-8DF2-FE9C8886E04A}" destId="{75E49E55-184C-436D-B7AF-9654C7596000}" srcOrd="0" destOrd="0" presId="urn:microsoft.com/office/officeart/2008/layout/LinedList"/>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12EC15D9-B899-4786-BCE3-8CF483A1EEB7}" type="presParOf" srcId="{0F4D4728-CCE3-450D-BFC5-220E57DC96BF}" destId="{920702A8-88BA-40BD-B616-F04D6527BC96}" srcOrd="4" destOrd="0" presId="urn:microsoft.com/office/officeart/2008/layout/LinedList"/>
    <dgm:cxn modelId="{E1596844-844E-44CD-B13B-7CAEC41F8648}" type="presParOf" srcId="{920702A8-88BA-40BD-B616-F04D6527BC96}" destId="{45E7F9C5-F11A-446B-ACB6-67CF6BF3928B}" srcOrd="0" destOrd="0" presId="urn:microsoft.com/office/officeart/2008/layout/LinedList"/>
    <dgm:cxn modelId="{5ED4DC15-BBE4-4007-BA46-07FEA37F7F96}" type="presParOf" srcId="{920702A8-88BA-40BD-B616-F04D6527BC96}" destId="{E9446363-6FAC-44C6-9606-8D47199E4598}" srcOrd="1" destOrd="0" presId="urn:microsoft.com/office/officeart/2008/layout/LinedList"/>
    <dgm:cxn modelId="{9D042236-EE68-4FC1-99FC-A2923D7AA664}" type="presParOf" srcId="{920702A8-88BA-40BD-B616-F04D6527BC96}" destId="{61320D49-D175-42E3-A3B4-8B80059F3D4C}" srcOrd="2" destOrd="0" presId="urn:microsoft.com/office/officeart/2008/layout/LinedList"/>
    <dgm:cxn modelId="{31D7A800-2C5D-43A9-8D12-B944B0423DE9}" type="presParOf" srcId="{0F4D4728-CCE3-450D-BFC5-220E57DC96BF}" destId="{A7C52E90-D839-4AF5-B26B-CF17707A4EE3}" srcOrd="5" destOrd="0" presId="urn:microsoft.com/office/officeart/2008/layout/LinedList"/>
    <dgm:cxn modelId="{625B7EF6-CCCF-41D6-98FE-4CCC68EA5F09}" type="presParOf" srcId="{0F4D4728-CCE3-450D-BFC5-220E57DC96BF}" destId="{9A2398D7-66BA-4421-BCA6-03D7CC545C7E}" srcOrd="6" destOrd="0" presId="urn:microsoft.com/office/officeart/2008/layout/LinedList"/>
    <dgm:cxn modelId="{BB02EF63-E93A-4BA3-A761-29AB4DF3B103}" type="presParOf" srcId="{0F4D4728-CCE3-450D-BFC5-220E57DC96BF}" destId="{D8DDCFD1-2993-4AAA-BD82-A49340DCCA58}" srcOrd="7" destOrd="0" presId="urn:microsoft.com/office/officeart/2008/layout/LinedList"/>
    <dgm:cxn modelId="{DBD069FF-A41A-4E10-9089-665538371506}" type="presParOf" srcId="{D8DDCFD1-2993-4AAA-BD82-A49340DCCA58}" destId="{0341AFDB-721E-473D-B494-F60F566B6766}" srcOrd="0" destOrd="0" presId="urn:microsoft.com/office/officeart/2008/layout/LinedList"/>
    <dgm:cxn modelId="{64914EF3-14AC-482D-8B99-193FCDA04DA2}" type="presParOf" srcId="{D8DDCFD1-2993-4AAA-BD82-A49340DCCA58}" destId="{DC62E821-2D3D-467C-B61E-21F671DDD9F4}" srcOrd="1" destOrd="0" presId="urn:microsoft.com/office/officeart/2008/layout/LinedList"/>
    <dgm:cxn modelId="{CDBF4AB8-D0C2-43FB-914E-EE737050514F}" type="presParOf" srcId="{D8DDCFD1-2993-4AAA-BD82-A49340DCCA58}" destId="{ECC807C2-48C5-48F6-8293-E5218DE0CC48}" srcOrd="2" destOrd="0" presId="urn:microsoft.com/office/officeart/2008/layout/LinedList"/>
    <dgm:cxn modelId="{72D91A6A-F4AA-4C88-A844-FBD141210DE3}" type="presParOf" srcId="{0F4D4728-CCE3-450D-BFC5-220E57DC96BF}" destId="{00094930-832E-4653-937F-FF302D1D6C25}" srcOrd="8" destOrd="0" presId="urn:microsoft.com/office/officeart/2008/layout/LinedList"/>
    <dgm:cxn modelId="{A066ADE2-56CF-4934-98F1-A1EF544BB3A7}" type="presParOf" srcId="{0F4D4728-CCE3-450D-BFC5-220E57DC96BF}" destId="{5497997D-E522-4401-B3E0-A03F5C1638AA}" srcOrd="9" destOrd="0" presId="urn:microsoft.com/office/officeart/2008/layout/LinedList"/>
    <dgm:cxn modelId="{88DAB53B-7CBC-4304-BD4B-B97E2C179FA6}" type="presParOf" srcId="{0F4D4728-CCE3-450D-BFC5-220E57DC96BF}" destId="{2DCDD9C2-BCB1-4C00-B3C7-3B19EB9C859C}" srcOrd="10" destOrd="0" presId="urn:microsoft.com/office/officeart/2008/layout/LinedList"/>
    <dgm:cxn modelId="{1253599A-8913-4D22-ABD8-833BDFDF196B}" type="presParOf" srcId="{2DCDD9C2-BCB1-4C00-B3C7-3B19EB9C859C}" destId="{BE00367D-CAF7-47CF-BEC2-C77319F38BE3}" srcOrd="0" destOrd="0" presId="urn:microsoft.com/office/officeart/2008/layout/LinedList"/>
    <dgm:cxn modelId="{0F744C7D-A9D1-4B70-9816-47E5634D9294}" type="presParOf" srcId="{2DCDD9C2-BCB1-4C00-B3C7-3B19EB9C859C}" destId="{2443B765-B283-4758-A891-5DE56F0A8618}" srcOrd="1" destOrd="0" presId="urn:microsoft.com/office/officeart/2008/layout/LinedList"/>
    <dgm:cxn modelId="{918ADEBD-5D2B-4BAF-88A6-214D4EA2889C}" type="presParOf" srcId="{2DCDD9C2-BCB1-4C00-B3C7-3B19EB9C859C}" destId="{41115FF0-FB54-45E6-AB8A-263E351BF2D0}" srcOrd="2" destOrd="0" presId="urn:microsoft.com/office/officeart/2008/layout/LinedList"/>
    <dgm:cxn modelId="{CB6CACB9-EB0F-4A22-94C3-623C66DC5594}" type="presParOf" srcId="{0F4D4728-CCE3-450D-BFC5-220E57DC96BF}" destId="{47EB120E-7899-44DB-B05B-0DA8F2E423B5}" srcOrd="11" destOrd="0" presId="urn:microsoft.com/office/officeart/2008/layout/LinedList"/>
    <dgm:cxn modelId="{C7C465AA-4D2D-49EC-ABA4-3DCEBCE0700F}" type="presParOf" srcId="{0F4D4728-CCE3-450D-BFC5-220E57DC96BF}" destId="{4D0A058D-90BA-43B5-B361-6348CA720E1A}" srcOrd="12" destOrd="0" presId="urn:microsoft.com/office/officeart/2008/layout/LinedList"/>
    <dgm:cxn modelId="{3F8EDFF0-C2D3-4B12-8CAF-9F2891662269}" type="presParOf" srcId="{0F4D4728-CCE3-450D-BFC5-220E57DC96BF}" destId="{D79C9D3F-6234-433F-95A6-CAE7051AF01C}" srcOrd="13" destOrd="0" presId="urn:microsoft.com/office/officeart/2008/layout/LinedList"/>
    <dgm:cxn modelId="{ECCAC8E4-6453-4E44-A09D-572D4BF67809}" type="presParOf" srcId="{D79C9D3F-6234-433F-95A6-CAE7051AF01C}" destId="{26272F9B-9516-4BF7-9DC3-76D2E0A2EE05}" srcOrd="0" destOrd="0" presId="urn:microsoft.com/office/officeart/2008/layout/LinedList"/>
    <dgm:cxn modelId="{1748E4B5-BBD6-4B75-B8FE-4EB0F175DFCB}" type="presParOf" srcId="{D79C9D3F-6234-433F-95A6-CAE7051AF01C}" destId="{D1F6D288-59B1-406B-AF08-78E2FC8B918B}" srcOrd="1" destOrd="0" presId="urn:microsoft.com/office/officeart/2008/layout/LinedList"/>
    <dgm:cxn modelId="{8BE9C61D-9239-499A-9ACB-BCC900E416A2}" type="presParOf" srcId="{D79C9D3F-6234-433F-95A6-CAE7051AF01C}" destId="{0E7CD5FF-704C-4B70-B8D5-00EC76773590}" srcOrd="2" destOrd="0" presId="urn:microsoft.com/office/officeart/2008/layout/LinedList"/>
    <dgm:cxn modelId="{131877FF-9EC4-417C-A03E-6A61FC0A903F}" type="presParOf" srcId="{0F4D4728-CCE3-450D-BFC5-220E57DC96BF}" destId="{8FF0ABF5-99D8-4BFC-B492-8D11ACA7083C}" srcOrd="14" destOrd="0" presId="urn:microsoft.com/office/officeart/2008/layout/LinedList"/>
    <dgm:cxn modelId="{E44821B6-E665-4353-9546-CCEAAB90AB19}" type="presParOf" srcId="{0F4D4728-CCE3-450D-BFC5-220E57DC96BF}" destId="{6B5E55C3-22FD-4D5F-BF62-4DA89350A282}" srcOrd="15" destOrd="0" presId="urn:microsoft.com/office/officeart/2008/layout/LinedList"/>
    <dgm:cxn modelId="{FC0552A3-02F9-4EE6-8A61-E9E1FCF12AAE}" type="presParOf" srcId="{0F4D4728-CCE3-450D-BFC5-220E57DC96BF}" destId="{337AE220-FF92-4AD4-9357-06A017711BF7}" srcOrd="16" destOrd="0" presId="urn:microsoft.com/office/officeart/2008/layout/LinedList"/>
    <dgm:cxn modelId="{782B85D4-4E82-4680-BA93-F61BC658CA26}" type="presParOf" srcId="{337AE220-FF92-4AD4-9357-06A017711BF7}" destId="{FA62D7ED-4460-4ABC-8AC1-EF450ABA6509}" srcOrd="0" destOrd="0" presId="urn:microsoft.com/office/officeart/2008/layout/LinedList"/>
    <dgm:cxn modelId="{C8FBB8A4-EAC3-404E-BAAD-8BDABAEC5696}" type="presParOf" srcId="{337AE220-FF92-4AD4-9357-06A017711BF7}" destId="{5DA1792E-99A0-46E7-9DD9-2681923CDDF8}" srcOrd="1" destOrd="0" presId="urn:microsoft.com/office/officeart/2008/layout/LinedList"/>
    <dgm:cxn modelId="{7B90E1BD-71CA-4E9D-A0CC-A9317E48F919}" type="presParOf" srcId="{337AE220-FF92-4AD4-9357-06A017711BF7}" destId="{77201BEB-0928-441F-AF50-A06BB332E2B6}" srcOrd="2" destOrd="0" presId="urn:microsoft.com/office/officeart/2008/layout/LinedList"/>
    <dgm:cxn modelId="{E8534045-5DF3-46D6-97DB-896F3CD16EC7}" type="presParOf" srcId="{0F4D4728-CCE3-450D-BFC5-220E57DC96BF}" destId="{429AFE2A-33B4-4118-A857-B136AD8F88C3}" srcOrd="17" destOrd="0" presId="urn:microsoft.com/office/officeart/2008/layout/LinedList"/>
    <dgm:cxn modelId="{0498D968-B0D4-43AE-9130-542CA33B2482}" type="presParOf" srcId="{0F4D4728-CCE3-450D-BFC5-220E57DC96BF}" destId="{1F9A06E5-4D44-48BB-8137-0C570EAF1269}" srcOrd="18" destOrd="0" presId="urn:microsoft.com/office/officeart/2008/layout/LinedList"/>
    <dgm:cxn modelId="{9AD6C6DC-1435-4C18-8DBB-550D69CC4741}" type="presParOf" srcId="{0F4D4728-CCE3-450D-BFC5-220E57DC96BF}" destId="{ED05DDB8-491A-4F84-8405-BB0351FC29DE}" srcOrd="19" destOrd="0" presId="urn:microsoft.com/office/officeart/2008/layout/LinedList"/>
    <dgm:cxn modelId="{7E9A3B62-F035-494B-A418-5C8873427919}" type="presParOf" srcId="{ED05DDB8-491A-4F84-8405-BB0351FC29DE}" destId="{FD402539-2969-45AA-AAC8-49272E9A96D6}" srcOrd="0" destOrd="0" presId="urn:microsoft.com/office/officeart/2008/layout/LinedList"/>
    <dgm:cxn modelId="{111F37AA-78DB-4689-95E3-7924FA25E2C5}" type="presParOf" srcId="{ED05DDB8-491A-4F84-8405-BB0351FC29DE}" destId="{75E49E55-184C-436D-B7AF-9654C7596000}" srcOrd="1" destOrd="0" presId="urn:microsoft.com/office/officeart/2008/layout/LinedList"/>
    <dgm:cxn modelId="{21D3C705-79EC-47BC-A8E4-382AB0F9FF77}" type="presParOf" srcId="{ED05DDB8-491A-4F84-8405-BB0351FC29DE}" destId="{3343494A-C5F6-44C2-9A4F-32CABD569D1E}" srcOrd="2" destOrd="0" presId="urn:microsoft.com/office/officeart/2008/layout/LinedList"/>
    <dgm:cxn modelId="{70CAA56E-6A7F-4738-841C-451D774EB9C0}" type="presParOf" srcId="{0F4D4728-CCE3-450D-BFC5-220E57DC96BF}" destId="{6A5570DA-1B33-4134-ADCB-FA22C3D53F51}" srcOrd="20" destOrd="0" presId="urn:microsoft.com/office/officeart/2008/layout/LinedList"/>
    <dgm:cxn modelId="{A4250D40-64B6-4190-A0B0-A2450721767F}" type="presParOf" srcId="{0F4D4728-CCE3-450D-BFC5-220E57DC96BF}" destId="{E62473AE-5E27-46D8-992E-FF17A53739B9}" srcOrd="2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F045A2-0321-4895-8285-F480E4E6B0A6}" type="doc">
      <dgm:prSet loTypeId="urn:microsoft.com/office/officeart/2005/8/layout/hierarchy2#1" loCatId="hierarchy" qsTypeId="urn:microsoft.com/office/officeart/2005/8/quickstyle/simple1#2" qsCatId="simple" csTypeId="urn:microsoft.com/office/officeart/2005/8/colors/accent3_2#1" csCatId="accent3" phldr="1"/>
      <dgm:spPr/>
      <dgm:t>
        <a:bodyPr/>
        <a:lstStyle/>
        <a:p>
          <a:endParaRPr lang="zh-CN" altLang="en-US"/>
        </a:p>
      </dgm:t>
    </dgm:pt>
    <dgm:pt modelId="{C685C8C4-59A1-4CCD-B4DF-E36D9470EC4D}">
      <dgm:prSet phldrT="[文本]" custT="1"/>
      <dgm:spPr/>
      <dgm:t>
        <a:bodyPr/>
        <a:lstStyle/>
        <a:p>
          <a:pPr algn="ctr"/>
          <a:r>
            <a:rPr lang="zh-CN" altLang="en-US" sz="2000" b="1" dirty="0" smtClean="0"/>
            <a:t>评估指标</a:t>
          </a:r>
          <a:endParaRPr lang="zh-CN" altLang="en-US" sz="2000" b="1" dirty="0"/>
        </a:p>
      </dgm:t>
    </dgm:pt>
    <dgm:pt modelId="{9E190DD4-610F-46BA-BE12-4999CDCA029F}" type="parTrans" cxnId="{32C01D31-2324-4CE4-A604-9844FAC48231}">
      <dgm:prSet/>
      <dgm:spPr/>
      <dgm:t>
        <a:bodyPr/>
        <a:lstStyle/>
        <a:p>
          <a:pPr algn="l"/>
          <a:endParaRPr lang="zh-CN" altLang="en-US" sz="2000" b="1"/>
        </a:p>
      </dgm:t>
    </dgm:pt>
    <dgm:pt modelId="{F80337FA-8720-481B-94D5-17390B80DA5B}" type="sibTrans" cxnId="{32C01D31-2324-4CE4-A604-9844FAC48231}">
      <dgm:prSet/>
      <dgm:spPr/>
      <dgm:t>
        <a:bodyPr/>
        <a:lstStyle/>
        <a:p>
          <a:pPr algn="l"/>
          <a:endParaRPr lang="zh-CN" altLang="en-US" sz="2000" b="1"/>
        </a:p>
      </dgm:t>
    </dgm:pt>
    <dgm:pt modelId="{DC1AD88C-1587-4132-9A00-B6775F531AB4}">
      <dgm:prSet phldrT="[文本]" custT="1"/>
      <dgm:spPr/>
      <dgm:t>
        <a:bodyPr/>
        <a:lstStyle/>
        <a:p>
          <a:pPr algn="ctr"/>
          <a:r>
            <a:rPr lang="zh-CN" altLang="en-US" sz="2000" b="1" dirty="0" smtClean="0"/>
            <a:t>可靠性</a:t>
          </a:r>
          <a:endParaRPr lang="zh-CN" altLang="en-US" sz="2000" b="1" dirty="0"/>
        </a:p>
      </dgm:t>
    </dgm:pt>
    <dgm:pt modelId="{7493E997-74DF-4B53-913C-A6BCCBC4A367}" type="parTrans" cxnId="{0184144E-D732-4297-A2A9-F765479282A3}">
      <dgm:prSet custT="1"/>
      <dgm:spPr/>
      <dgm:t>
        <a:bodyPr/>
        <a:lstStyle/>
        <a:p>
          <a:pPr algn="l"/>
          <a:endParaRPr lang="zh-CN" altLang="en-US" sz="2000" b="1"/>
        </a:p>
      </dgm:t>
    </dgm:pt>
    <dgm:pt modelId="{928FCA59-D01B-41C0-9891-408E0C8BE482}" type="sibTrans" cxnId="{0184144E-D732-4297-A2A9-F765479282A3}">
      <dgm:prSet/>
      <dgm:spPr/>
      <dgm:t>
        <a:bodyPr/>
        <a:lstStyle/>
        <a:p>
          <a:pPr algn="l"/>
          <a:endParaRPr lang="zh-CN" altLang="en-US" sz="2000" b="1"/>
        </a:p>
      </dgm:t>
    </dgm:pt>
    <dgm:pt modelId="{94CE9A78-F61A-406A-8F9E-57400443DEFD}">
      <dgm:prSet custT="1"/>
      <dgm:spPr/>
      <dgm:t>
        <a:bodyPr/>
        <a:lstStyle/>
        <a:p>
          <a:pPr algn="l"/>
          <a:r>
            <a:rPr lang="zh-CN" altLang="en-US" sz="2000" b="1" dirty="0" smtClean="0"/>
            <a:t>指能够避免或者检测重大错误的能力</a:t>
          </a:r>
          <a:endParaRPr lang="en-US" altLang="zh-CN" sz="2000" b="1" dirty="0" smtClean="0"/>
        </a:p>
      </dgm:t>
    </dgm:pt>
    <dgm:pt modelId="{66EFDBCE-1B2C-4AD4-833E-1DABECB3933C}" type="parTrans" cxnId="{86619E71-CF69-456F-8F5B-1903E96700C1}">
      <dgm:prSet custT="1"/>
      <dgm:spPr/>
      <dgm:t>
        <a:bodyPr/>
        <a:lstStyle/>
        <a:p>
          <a:pPr algn="l"/>
          <a:endParaRPr lang="zh-CN" altLang="en-US" sz="2000" b="1"/>
        </a:p>
      </dgm:t>
    </dgm:pt>
    <dgm:pt modelId="{F934F6B6-7800-4CA2-84AD-1C0CB87CA122}" type="sibTrans" cxnId="{86619E71-CF69-456F-8F5B-1903E96700C1}">
      <dgm:prSet/>
      <dgm:spPr/>
      <dgm:t>
        <a:bodyPr/>
        <a:lstStyle/>
        <a:p>
          <a:pPr algn="l"/>
          <a:endParaRPr lang="zh-CN" altLang="en-US" sz="2000" b="1"/>
        </a:p>
      </dgm:t>
    </dgm:pt>
    <dgm:pt modelId="{A8C60D49-2D41-418F-8470-68BAB60B595D}">
      <dgm:prSet custT="1"/>
      <dgm:spPr/>
      <dgm:t>
        <a:bodyPr/>
        <a:lstStyle/>
        <a:p>
          <a:pPr algn="l"/>
          <a:r>
            <a:rPr lang="zh-CN" altLang="en-US" sz="2000" b="1" dirty="0" smtClean="0"/>
            <a:t>度量：平均失效时间、平均维修时间</a:t>
          </a:r>
        </a:p>
      </dgm:t>
    </dgm:pt>
    <dgm:pt modelId="{237B4913-1E2B-4067-AA6C-2256944A07F8}" type="parTrans" cxnId="{82B46373-D6D2-4136-A36B-D3003FAA7B60}">
      <dgm:prSet custT="1"/>
      <dgm:spPr/>
      <dgm:t>
        <a:bodyPr/>
        <a:lstStyle/>
        <a:p>
          <a:pPr algn="l"/>
          <a:endParaRPr lang="zh-CN" altLang="en-US" sz="2000" b="1"/>
        </a:p>
      </dgm:t>
    </dgm:pt>
    <dgm:pt modelId="{C4E7A1F2-5DF5-4BD4-9206-CA6CE511731C}" type="sibTrans" cxnId="{82B46373-D6D2-4136-A36B-D3003FAA7B60}">
      <dgm:prSet/>
      <dgm:spPr/>
      <dgm:t>
        <a:bodyPr/>
        <a:lstStyle/>
        <a:p>
          <a:pPr algn="l"/>
          <a:endParaRPr lang="zh-CN" altLang="en-US" sz="2000" b="1"/>
        </a:p>
      </dgm:t>
    </dgm:pt>
    <dgm:pt modelId="{E6772403-779A-4D33-A8FE-D0DA0B7B1734}">
      <dgm:prSet custT="1"/>
      <dgm:spPr/>
      <dgm:t>
        <a:bodyPr/>
        <a:lstStyle/>
        <a:p>
          <a:pPr algn="ctr"/>
          <a:r>
            <a:rPr lang="zh-CN" altLang="en-US" sz="2000" b="1" dirty="0" smtClean="0"/>
            <a:t>可用性</a:t>
          </a:r>
        </a:p>
      </dgm:t>
    </dgm:pt>
    <dgm:pt modelId="{9BC0E008-2BAF-4AD7-BA1A-A13316F911B5}" type="parTrans" cxnId="{F6FFED7A-FA69-495D-BA5E-969967315891}">
      <dgm:prSet custT="1"/>
      <dgm:spPr/>
      <dgm:t>
        <a:bodyPr/>
        <a:lstStyle/>
        <a:p>
          <a:pPr algn="l"/>
          <a:endParaRPr lang="zh-CN" altLang="en-US" sz="2000" b="1"/>
        </a:p>
      </dgm:t>
    </dgm:pt>
    <dgm:pt modelId="{74509079-F72C-475A-B326-3FF5E5F2C6CD}" type="sibTrans" cxnId="{F6FFED7A-FA69-495D-BA5E-969967315891}">
      <dgm:prSet/>
      <dgm:spPr/>
      <dgm:t>
        <a:bodyPr/>
        <a:lstStyle/>
        <a:p>
          <a:pPr algn="l"/>
          <a:endParaRPr lang="zh-CN" altLang="en-US" sz="2000" b="1"/>
        </a:p>
      </dgm:t>
    </dgm:pt>
    <dgm:pt modelId="{42B4BD0A-3F08-44DF-B1E6-AB2AFB3FEB50}">
      <dgm:prSet custT="1"/>
      <dgm:spPr/>
      <dgm:t>
        <a:bodyPr/>
        <a:lstStyle/>
        <a:p>
          <a:pPr algn="l"/>
          <a:r>
            <a:rPr lang="zh-CN" altLang="en-US" sz="2000" b="1" dirty="0" smtClean="0"/>
            <a:t>在某个时间点上程序能够按照需求执行的概率</a:t>
          </a:r>
          <a:endParaRPr lang="en-US" altLang="zh-CN" sz="2000" b="1" dirty="0" smtClean="0"/>
        </a:p>
      </dgm:t>
    </dgm:pt>
    <dgm:pt modelId="{9743BC6F-2712-420D-BDD6-4FF6575CDB3B}" type="parTrans" cxnId="{7C452FBF-F162-4A48-AD79-2FE8B356F585}">
      <dgm:prSet custT="1"/>
      <dgm:spPr/>
      <dgm:t>
        <a:bodyPr/>
        <a:lstStyle/>
        <a:p>
          <a:pPr algn="l"/>
          <a:endParaRPr lang="zh-CN" altLang="en-US" sz="2000" b="1"/>
        </a:p>
      </dgm:t>
    </dgm:pt>
    <dgm:pt modelId="{3F861347-0831-44B8-9A52-07B4BFE5B208}" type="sibTrans" cxnId="{7C452FBF-F162-4A48-AD79-2FE8B356F585}">
      <dgm:prSet/>
      <dgm:spPr/>
      <dgm:t>
        <a:bodyPr/>
        <a:lstStyle/>
        <a:p>
          <a:pPr algn="l"/>
          <a:endParaRPr lang="zh-CN" altLang="en-US" sz="2000" b="1"/>
        </a:p>
      </dgm:t>
    </dgm:pt>
    <dgm:pt modelId="{857A1BE2-4AF0-4616-92E4-6D5AC63F2D43}">
      <dgm:prSet custT="1"/>
      <dgm:spPr/>
      <dgm:t>
        <a:bodyPr/>
        <a:lstStyle/>
        <a:p>
          <a:pPr algn="l"/>
          <a:r>
            <a:rPr lang="zh-CN" altLang="en-US" sz="2000" b="1" smtClean="0"/>
            <a:t>度量：失效在维护中所占比重</a:t>
          </a:r>
          <a:endParaRPr lang="zh-CN" altLang="en-US" sz="2000" b="1" dirty="0" smtClean="0"/>
        </a:p>
      </dgm:t>
    </dgm:pt>
    <dgm:pt modelId="{7C12B001-9B4A-45C1-B17B-1367C8E47653}" type="parTrans" cxnId="{03707D6E-3E65-4E73-872A-4450033667C5}">
      <dgm:prSet custT="1"/>
      <dgm:spPr/>
      <dgm:t>
        <a:bodyPr/>
        <a:lstStyle/>
        <a:p>
          <a:pPr algn="l"/>
          <a:endParaRPr lang="zh-CN" altLang="en-US" sz="2000" b="1"/>
        </a:p>
      </dgm:t>
    </dgm:pt>
    <dgm:pt modelId="{98216626-A6AA-4B04-8354-10E29D22BFA5}" type="sibTrans" cxnId="{03707D6E-3E65-4E73-872A-4450033667C5}">
      <dgm:prSet/>
      <dgm:spPr/>
      <dgm:t>
        <a:bodyPr/>
        <a:lstStyle/>
        <a:p>
          <a:pPr algn="l"/>
          <a:endParaRPr lang="zh-CN" altLang="en-US" sz="2000" b="1"/>
        </a:p>
      </dgm:t>
    </dgm:pt>
    <dgm:pt modelId="{113EE9A3-9CEC-4F00-918E-E106A6596446}" type="pres">
      <dgm:prSet presAssocID="{9BF045A2-0321-4895-8285-F480E4E6B0A6}" presName="diagram" presStyleCnt="0">
        <dgm:presLayoutVars>
          <dgm:chPref val="1"/>
          <dgm:dir/>
          <dgm:animOne val="branch"/>
          <dgm:animLvl val="lvl"/>
          <dgm:resizeHandles val="exact"/>
        </dgm:presLayoutVars>
      </dgm:prSet>
      <dgm:spPr/>
      <dgm:t>
        <a:bodyPr/>
        <a:lstStyle/>
        <a:p>
          <a:endParaRPr lang="zh-CN" altLang="en-US"/>
        </a:p>
      </dgm:t>
    </dgm:pt>
    <dgm:pt modelId="{4B6C2D3A-C779-41D2-890B-7799CD5E21EF}" type="pres">
      <dgm:prSet presAssocID="{C685C8C4-59A1-4CCD-B4DF-E36D9470EC4D}" presName="root1" presStyleCnt="0"/>
      <dgm:spPr/>
    </dgm:pt>
    <dgm:pt modelId="{6B1F92EB-C350-4C6C-9F19-1B1E083BFB58}" type="pres">
      <dgm:prSet presAssocID="{C685C8C4-59A1-4CCD-B4DF-E36D9470EC4D}" presName="LevelOneTextNode" presStyleLbl="node0" presStyleIdx="0" presStyleCnt="1" custScaleX="64861" custScaleY="46824">
        <dgm:presLayoutVars>
          <dgm:chPref val="3"/>
        </dgm:presLayoutVars>
      </dgm:prSet>
      <dgm:spPr/>
      <dgm:t>
        <a:bodyPr/>
        <a:lstStyle/>
        <a:p>
          <a:endParaRPr lang="zh-CN" altLang="en-US"/>
        </a:p>
      </dgm:t>
    </dgm:pt>
    <dgm:pt modelId="{4A061B3F-D4A9-452B-B7B8-3540DAB37411}" type="pres">
      <dgm:prSet presAssocID="{C685C8C4-59A1-4CCD-B4DF-E36D9470EC4D}" presName="level2hierChild" presStyleCnt="0"/>
      <dgm:spPr/>
    </dgm:pt>
    <dgm:pt modelId="{C16C5AD9-F897-4F6A-92A1-6D60054E2074}" type="pres">
      <dgm:prSet presAssocID="{7493E997-74DF-4B53-913C-A6BCCBC4A367}" presName="conn2-1" presStyleLbl="parChTrans1D2" presStyleIdx="0" presStyleCnt="2"/>
      <dgm:spPr/>
      <dgm:t>
        <a:bodyPr/>
        <a:lstStyle/>
        <a:p>
          <a:endParaRPr lang="zh-CN" altLang="en-US"/>
        </a:p>
      </dgm:t>
    </dgm:pt>
    <dgm:pt modelId="{2877996F-15BB-4B55-9125-C25DB30D23D8}" type="pres">
      <dgm:prSet presAssocID="{7493E997-74DF-4B53-913C-A6BCCBC4A367}" presName="connTx" presStyleLbl="parChTrans1D2" presStyleIdx="0" presStyleCnt="2"/>
      <dgm:spPr/>
      <dgm:t>
        <a:bodyPr/>
        <a:lstStyle/>
        <a:p>
          <a:endParaRPr lang="zh-CN" altLang="en-US"/>
        </a:p>
      </dgm:t>
    </dgm:pt>
    <dgm:pt modelId="{A0856685-8D46-47F0-BD3A-82095962D2BA}" type="pres">
      <dgm:prSet presAssocID="{DC1AD88C-1587-4132-9A00-B6775F531AB4}" presName="root2" presStyleCnt="0"/>
      <dgm:spPr/>
    </dgm:pt>
    <dgm:pt modelId="{297D0A93-CCFA-4A5E-9FB4-86BA661ACD3A}" type="pres">
      <dgm:prSet presAssocID="{DC1AD88C-1587-4132-9A00-B6775F531AB4}" presName="LevelTwoTextNode" presStyleLbl="node2" presStyleIdx="0" presStyleCnt="2" custScaleX="55102" custScaleY="49180">
        <dgm:presLayoutVars>
          <dgm:chPref val="3"/>
        </dgm:presLayoutVars>
      </dgm:prSet>
      <dgm:spPr/>
      <dgm:t>
        <a:bodyPr/>
        <a:lstStyle/>
        <a:p>
          <a:endParaRPr lang="zh-CN" altLang="en-US"/>
        </a:p>
      </dgm:t>
    </dgm:pt>
    <dgm:pt modelId="{790A9A92-4078-43B9-A1BF-E0C78C0A9876}" type="pres">
      <dgm:prSet presAssocID="{DC1AD88C-1587-4132-9A00-B6775F531AB4}" presName="level3hierChild" presStyleCnt="0"/>
      <dgm:spPr/>
    </dgm:pt>
    <dgm:pt modelId="{346B90A1-EE8C-4EF8-9C78-2E546A9B4E72}" type="pres">
      <dgm:prSet presAssocID="{66EFDBCE-1B2C-4AD4-833E-1DABECB3933C}" presName="conn2-1" presStyleLbl="parChTrans1D3" presStyleIdx="0" presStyleCnt="4"/>
      <dgm:spPr/>
      <dgm:t>
        <a:bodyPr/>
        <a:lstStyle/>
        <a:p>
          <a:endParaRPr lang="zh-CN" altLang="en-US"/>
        </a:p>
      </dgm:t>
    </dgm:pt>
    <dgm:pt modelId="{893EF0B7-76BD-427C-A96B-1D44BF199848}" type="pres">
      <dgm:prSet presAssocID="{66EFDBCE-1B2C-4AD4-833E-1DABECB3933C}" presName="connTx" presStyleLbl="parChTrans1D3" presStyleIdx="0" presStyleCnt="4"/>
      <dgm:spPr/>
      <dgm:t>
        <a:bodyPr/>
        <a:lstStyle/>
        <a:p>
          <a:endParaRPr lang="zh-CN" altLang="en-US"/>
        </a:p>
      </dgm:t>
    </dgm:pt>
    <dgm:pt modelId="{EADE34A1-8B4A-459A-A46A-5FABB638FC34}" type="pres">
      <dgm:prSet presAssocID="{94CE9A78-F61A-406A-8F9E-57400443DEFD}" presName="root2" presStyleCnt="0"/>
      <dgm:spPr/>
    </dgm:pt>
    <dgm:pt modelId="{A5722D1C-3463-42D2-8D06-092986EE363B}" type="pres">
      <dgm:prSet presAssocID="{94CE9A78-F61A-406A-8F9E-57400443DEFD}" presName="LevelTwoTextNode" presStyleLbl="node3" presStyleIdx="0" presStyleCnt="4" custScaleX="272346" custScaleY="69159">
        <dgm:presLayoutVars>
          <dgm:chPref val="3"/>
        </dgm:presLayoutVars>
      </dgm:prSet>
      <dgm:spPr/>
      <dgm:t>
        <a:bodyPr/>
        <a:lstStyle/>
        <a:p>
          <a:endParaRPr lang="zh-CN" altLang="en-US"/>
        </a:p>
      </dgm:t>
    </dgm:pt>
    <dgm:pt modelId="{DBC8C71F-0D04-4B0E-B16F-950BC50F504B}" type="pres">
      <dgm:prSet presAssocID="{94CE9A78-F61A-406A-8F9E-57400443DEFD}" presName="level3hierChild" presStyleCnt="0"/>
      <dgm:spPr/>
    </dgm:pt>
    <dgm:pt modelId="{4B7B395D-9D4F-4035-9171-79ADB10F015A}" type="pres">
      <dgm:prSet presAssocID="{237B4913-1E2B-4067-AA6C-2256944A07F8}" presName="conn2-1" presStyleLbl="parChTrans1D3" presStyleIdx="1" presStyleCnt="4"/>
      <dgm:spPr/>
      <dgm:t>
        <a:bodyPr/>
        <a:lstStyle/>
        <a:p>
          <a:endParaRPr lang="zh-CN" altLang="en-US"/>
        </a:p>
      </dgm:t>
    </dgm:pt>
    <dgm:pt modelId="{7E0D7B03-B7CC-44EF-9527-966342E60C7B}" type="pres">
      <dgm:prSet presAssocID="{237B4913-1E2B-4067-AA6C-2256944A07F8}" presName="connTx" presStyleLbl="parChTrans1D3" presStyleIdx="1" presStyleCnt="4"/>
      <dgm:spPr/>
      <dgm:t>
        <a:bodyPr/>
        <a:lstStyle/>
        <a:p>
          <a:endParaRPr lang="zh-CN" altLang="en-US"/>
        </a:p>
      </dgm:t>
    </dgm:pt>
    <dgm:pt modelId="{8E447605-6866-4119-8BF0-9DB1413A3E37}" type="pres">
      <dgm:prSet presAssocID="{A8C60D49-2D41-418F-8470-68BAB60B595D}" presName="root2" presStyleCnt="0"/>
      <dgm:spPr/>
    </dgm:pt>
    <dgm:pt modelId="{8CAE2DDB-EB92-479B-B967-3F7B7CCF1F83}" type="pres">
      <dgm:prSet presAssocID="{A8C60D49-2D41-418F-8470-68BAB60B595D}" presName="LevelTwoTextNode" presStyleLbl="node3" presStyleIdx="1" presStyleCnt="4" custScaleX="272346" custScaleY="69159">
        <dgm:presLayoutVars>
          <dgm:chPref val="3"/>
        </dgm:presLayoutVars>
      </dgm:prSet>
      <dgm:spPr/>
      <dgm:t>
        <a:bodyPr/>
        <a:lstStyle/>
        <a:p>
          <a:endParaRPr lang="zh-CN" altLang="en-US"/>
        </a:p>
      </dgm:t>
    </dgm:pt>
    <dgm:pt modelId="{37B4F7C1-AE3C-4A0D-B491-2A38BA9E9B46}" type="pres">
      <dgm:prSet presAssocID="{A8C60D49-2D41-418F-8470-68BAB60B595D}" presName="level3hierChild" presStyleCnt="0"/>
      <dgm:spPr/>
    </dgm:pt>
    <dgm:pt modelId="{B842F76B-28B0-4513-B544-99BD41132179}" type="pres">
      <dgm:prSet presAssocID="{9BC0E008-2BAF-4AD7-BA1A-A13316F911B5}" presName="conn2-1" presStyleLbl="parChTrans1D2" presStyleIdx="1" presStyleCnt="2"/>
      <dgm:spPr/>
      <dgm:t>
        <a:bodyPr/>
        <a:lstStyle/>
        <a:p>
          <a:endParaRPr lang="zh-CN" altLang="en-US"/>
        </a:p>
      </dgm:t>
    </dgm:pt>
    <dgm:pt modelId="{AA7B627E-4305-425F-8FC2-D0EE835EE7B7}" type="pres">
      <dgm:prSet presAssocID="{9BC0E008-2BAF-4AD7-BA1A-A13316F911B5}" presName="connTx" presStyleLbl="parChTrans1D2" presStyleIdx="1" presStyleCnt="2"/>
      <dgm:spPr/>
      <dgm:t>
        <a:bodyPr/>
        <a:lstStyle/>
        <a:p>
          <a:endParaRPr lang="zh-CN" altLang="en-US"/>
        </a:p>
      </dgm:t>
    </dgm:pt>
    <dgm:pt modelId="{866D8462-4B05-449B-B73F-93A580F6C114}" type="pres">
      <dgm:prSet presAssocID="{E6772403-779A-4D33-A8FE-D0DA0B7B1734}" presName="root2" presStyleCnt="0"/>
      <dgm:spPr/>
    </dgm:pt>
    <dgm:pt modelId="{AE4A1F9F-FF3B-43A2-B15A-0854B1BFB863}" type="pres">
      <dgm:prSet presAssocID="{E6772403-779A-4D33-A8FE-D0DA0B7B1734}" presName="LevelTwoTextNode" presStyleLbl="node2" presStyleIdx="1" presStyleCnt="2" custScaleX="55102" custScaleY="49180">
        <dgm:presLayoutVars>
          <dgm:chPref val="3"/>
        </dgm:presLayoutVars>
      </dgm:prSet>
      <dgm:spPr/>
      <dgm:t>
        <a:bodyPr/>
        <a:lstStyle/>
        <a:p>
          <a:endParaRPr lang="zh-CN" altLang="en-US"/>
        </a:p>
      </dgm:t>
    </dgm:pt>
    <dgm:pt modelId="{0E506A06-5F6B-4778-B00B-0E1A5132137C}" type="pres">
      <dgm:prSet presAssocID="{E6772403-779A-4D33-A8FE-D0DA0B7B1734}" presName="level3hierChild" presStyleCnt="0"/>
      <dgm:spPr/>
    </dgm:pt>
    <dgm:pt modelId="{DBACF4DF-86DF-4ADA-93BB-E11B513155F6}" type="pres">
      <dgm:prSet presAssocID="{9743BC6F-2712-420D-BDD6-4FF6575CDB3B}" presName="conn2-1" presStyleLbl="parChTrans1D3" presStyleIdx="2" presStyleCnt="4"/>
      <dgm:spPr/>
      <dgm:t>
        <a:bodyPr/>
        <a:lstStyle/>
        <a:p>
          <a:endParaRPr lang="zh-CN" altLang="en-US"/>
        </a:p>
      </dgm:t>
    </dgm:pt>
    <dgm:pt modelId="{00454CCC-897F-415B-AF10-996D9F22F5D4}" type="pres">
      <dgm:prSet presAssocID="{9743BC6F-2712-420D-BDD6-4FF6575CDB3B}" presName="connTx" presStyleLbl="parChTrans1D3" presStyleIdx="2" presStyleCnt="4"/>
      <dgm:spPr/>
      <dgm:t>
        <a:bodyPr/>
        <a:lstStyle/>
        <a:p>
          <a:endParaRPr lang="zh-CN" altLang="en-US"/>
        </a:p>
      </dgm:t>
    </dgm:pt>
    <dgm:pt modelId="{FB1D1311-FC94-4258-937A-394FCAB63542}" type="pres">
      <dgm:prSet presAssocID="{42B4BD0A-3F08-44DF-B1E6-AB2AFB3FEB50}" presName="root2" presStyleCnt="0"/>
      <dgm:spPr/>
    </dgm:pt>
    <dgm:pt modelId="{A07CEBA9-CE4C-454E-8820-340655C901EC}" type="pres">
      <dgm:prSet presAssocID="{42B4BD0A-3F08-44DF-B1E6-AB2AFB3FEB50}" presName="LevelTwoTextNode" presStyleLbl="node3" presStyleIdx="2" presStyleCnt="4" custScaleX="272346" custScaleY="69159">
        <dgm:presLayoutVars>
          <dgm:chPref val="3"/>
        </dgm:presLayoutVars>
      </dgm:prSet>
      <dgm:spPr/>
      <dgm:t>
        <a:bodyPr/>
        <a:lstStyle/>
        <a:p>
          <a:endParaRPr lang="zh-CN" altLang="en-US"/>
        </a:p>
      </dgm:t>
    </dgm:pt>
    <dgm:pt modelId="{2D7C7C6C-4FE5-490E-9D58-D7E2F74E8A90}" type="pres">
      <dgm:prSet presAssocID="{42B4BD0A-3F08-44DF-B1E6-AB2AFB3FEB50}" presName="level3hierChild" presStyleCnt="0"/>
      <dgm:spPr/>
    </dgm:pt>
    <dgm:pt modelId="{006013B7-758A-4F39-8A6D-A570374B4735}" type="pres">
      <dgm:prSet presAssocID="{7C12B001-9B4A-45C1-B17B-1367C8E47653}" presName="conn2-1" presStyleLbl="parChTrans1D3" presStyleIdx="3" presStyleCnt="4"/>
      <dgm:spPr/>
      <dgm:t>
        <a:bodyPr/>
        <a:lstStyle/>
        <a:p>
          <a:endParaRPr lang="zh-CN" altLang="en-US"/>
        </a:p>
      </dgm:t>
    </dgm:pt>
    <dgm:pt modelId="{DC739520-1447-4EEC-9E53-91EA161441DA}" type="pres">
      <dgm:prSet presAssocID="{7C12B001-9B4A-45C1-B17B-1367C8E47653}" presName="connTx" presStyleLbl="parChTrans1D3" presStyleIdx="3" presStyleCnt="4"/>
      <dgm:spPr/>
      <dgm:t>
        <a:bodyPr/>
        <a:lstStyle/>
        <a:p>
          <a:endParaRPr lang="zh-CN" altLang="en-US"/>
        </a:p>
      </dgm:t>
    </dgm:pt>
    <dgm:pt modelId="{B651B34A-899C-465F-8729-03885B2FA3BA}" type="pres">
      <dgm:prSet presAssocID="{857A1BE2-4AF0-4616-92E4-6D5AC63F2D43}" presName="root2" presStyleCnt="0"/>
      <dgm:spPr/>
    </dgm:pt>
    <dgm:pt modelId="{20A90267-7CD1-4D67-8B94-02FEB83BD6E8}" type="pres">
      <dgm:prSet presAssocID="{857A1BE2-4AF0-4616-92E4-6D5AC63F2D43}" presName="LevelTwoTextNode" presStyleLbl="node3" presStyleIdx="3" presStyleCnt="4" custScaleX="272346" custScaleY="69159">
        <dgm:presLayoutVars>
          <dgm:chPref val="3"/>
        </dgm:presLayoutVars>
      </dgm:prSet>
      <dgm:spPr/>
      <dgm:t>
        <a:bodyPr/>
        <a:lstStyle/>
        <a:p>
          <a:endParaRPr lang="zh-CN" altLang="en-US"/>
        </a:p>
      </dgm:t>
    </dgm:pt>
    <dgm:pt modelId="{CEEE658B-BFC5-4C38-AE69-0E5781965EC8}" type="pres">
      <dgm:prSet presAssocID="{857A1BE2-4AF0-4616-92E4-6D5AC63F2D43}" presName="level3hierChild" presStyleCnt="0"/>
      <dgm:spPr/>
    </dgm:pt>
  </dgm:ptLst>
  <dgm:cxnLst>
    <dgm:cxn modelId="{55A04285-6B6D-4CD4-8CBF-B119D81C81F7}" type="presOf" srcId="{7493E997-74DF-4B53-913C-A6BCCBC4A367}" destId="{C16C5AD9-F897-4F6A-92A1-6D60054E2074}" srcOrd="0" destOrd="0" presId="urn:microsoft.com/office/officeart/2005/8/layout/hierarchy2#1"/>
    <dgm:cxn modelId="{27535820-EE92-4EDE-8217-03FFCB1953DB}" type="presOf" srcId="{9743BC6F-2712-420D-BDD6-4FF6575CDB3B}" destId="{DBACF4DF-86DF-4ADA-93BB-E11B513155F6}" srcOrd="0" destOrd="0" presId="urn:microsoft.com/office/officeart/2005/8/layout/hierarchy2#1"/>
    <dgm:cxn modelId="{AB6E0FBF-8EFB-41F8-9381-F264CA4F9FC4}" type="presOf" srcId="{9BF045A2-0321-4895-8285-F480E4E6B0A6}" destId="{113EE9A3-9CEC-4F00-918E-E106A6596446}" srcOrd="0" destOrd="0" presId="urn:microsoft.com/office/officeart/2005/8/layout/hierarchy2#1"/>
    <dgm:cxn modelId="{2171D6C9-FC6E-441D-864A-9D47E830BD04}" type="presOf" srcId="{857A1BE2-4AF0-4616-92E4-6D5AC63F2D43}" destId="{20A90267-7CD1-4D67-8B94-02FEB83BD6E8}" srcOrd="0" destOrd="0" presId="urn:microsoft.com/office/officeart/2005/8/layout/hierarchy2#1"/>
    <dgm:cxn modelId="{32C01D31-2324-4CE4-A604-9844FAC48231}" srcId="{9BF045A2-0321-4895-8285-F480E4E6B0A6}" destId="{C685C8C4-59A1-4CCD-B4DF-E36D9470EC4D}" srcOrd="0" destOrd="0" parTransId="{9E190DD4-610F-46BA-BE12-4999CDCA029F}" sibTransId="{F80337FA-8720-481B-94D5-17390B80DA5B}"/>
    <dgm:cxn modelId="{7C452FBF-F162-4A48-AD79-2FE8B356F585}" srcId="{E6772403-779A-4D33-A8FE-D0DA0B7B1734}" destId="{42B4BD0A-3F08-44DF-B1E6-AB2AFB3FEB50}" srcOrd="0" destOrd="0" parTransId="{9743BC6F-2712-420D-BDD6-4FF6575CDB3B}" sibTransId="{3F861347-0831-44B8-9A52-07B4BFE5B208}"/>
    <dgm:cxn modelId="{F7E02AC0-2D36-4E74-B779-33F4E7401D20}" type="presOf" srcId="{237B4913-1E2B-4067-AA6C-2256944A07F8}" destId="{7E0D7B03-B7CC-44EF-9527-966342E60C7B}" srcOrd="1" destOrd="0" presId="urn:microsoft.com/office/officeart/2005/8/layout/hierarchy2#1"/>
    <dgm:cxn modelId="{82B46373-D6D2-4136-A36B-D3003FAA7B60}" srcId="{DC1AD88C-1587-4132-9A00-B6775F531AB4}" destId="{A8C60D49-2D41-418F-8470-68BAB60B595D}" srcOrd="1" destOrd="0" parTransId="{237B4913-1E2B-4067-AA6C-2256944A07F8}" sibTransId="{C4E7A1F2-5DF5-4BD4-9206-CA6CE511731C}"/>
    <dgm:cxn modelId="{111DAD24-4A75-49B9-8A25-19AF4A81F94C}" type="presOf" srcId="{9743BC6F-2712-420D-BDD6-4FF6575CDB3B}" destId="{00454CCC-897F-415B-AF10-996D9F22F5D4}" srcOrd="1" destOrd="0" presId="urn:microsoft.com/office/officeart/2005/8/layout/hierarchy2#1"/>
    <dgm:cxn modelId="{509ABDDB-CE0A-49E3-B895-8A0F6F8CF681}" type="presOf" srcId="{66EFDBCE-1B2C-4AD4-833E-1DABECB3933C}" destId="{346B90A1-EE8C-4EF8-9C78-2E546A9B4E72}" srcOrd="0" destOrd="0" presId="urn:microsoft.com/office/officeart/2005/8/layout/hierarchy2#1"/>
    <dgm:cxn modelId="{B96F49AB-3D91-4068-8A5D-C3F48F039F77}" type="presOf" srcId="{94CE9A78-F61A-406A-8F9E-57400443DEFD}" destId="{A5722D1C-3463-42D2-8D06-092986EE363B}" srcOrd="0" destOrd="0" presId="urn:microsoft.com/office/officeart/2005/8/layout/hierarchy2#1"/>
    <dgm:cxn modelId="{03707D6E-3E65-4E73-872A-4450033667C5}" srcId="{E6772403-779A-4D33-A8FE-D0DA0B7B1734}" destId="{857A1BE2-4AF0-4616-92E4-6D5AC63F2D43}" srcOrd="1" destOrd="0" parTransId="{7C12B001-9B4A-45C1-B17B-1367C8E47653}" sibTransId="{98216626-A6AA-4B04-8354-10E29D22BFA5}"/>
    <dgm:cxn modelId="{2C6E1551-75E4-4D16-8B10-6B3A6A5A2BBA}" type="presOf" srcId="{7493E997-74DF-4B53-913C-A6BCCBC4A367}" destId="{2877996F-15BB-4B55-9125-C25DB30D23D8}" srcOrd="1" destOrd="0" presId="urn:microsoft.com/office/officeart/2005/8/layout/hierarchy2#1"/>
    <dgm:cxn modelId="{B4AA5EA6-836C-4873-9A99-634E59C54C33}" type="presOf" srcId="{42B4BD0A-3F08-44DF-B1E6-AB2AFB3FEB50}" destId="{A07CEBA9-CE4C-454E-8820-340655C901EC}" srcOrd="0" destOrd="0" presId="urn:microsoft.com/office/officeart/2005/8/layout/hierarchy2#1"/>
    <dgm:cxn modelId="{82EFE719-0217-4761-AA67-4B2C102CA5D2}" type="presOf" srcId="{7C12B001-9B4A-45C1-B17B-1367C8E47653}" destId="{006013B7-758A-4F39-8A6D-A570374B4735}" srcOrd="0" destOrd="0" presId="urn:microsoft.com/office/officeart/2005/8/layout/hierarchy2#1"/>
    <dgm:cxn modelId="{409F9061-E8C6-41A0-BB0D-0B3A949620B3}" type="presOf" srcId="{66EFDBCE-1B2C-4AD4-833E-1DABECB3933C}" destId="{893EF0B7-76BD-427C-A96B-1D44BF199848}" srcOrd="1" destOrd="0" presId="urn:microsoft.com/office/officeart/2005/8/layout/hierarchy2#1"/>
    <dgm:cxn modelId="{0184144E-D732-4297-A2A9-F765479282A3}" srcId="{C685C8C4-59A1-4CCD-B4DF-E36D9470EC4D}" destId="{DC1AD88C-1587-4132-9A00-B6775F531AB4}" srcOrd="0" destOrd="0" parTransId="{7493E997-74DF-4B53-913C-A6BCCBC4A367}" sibTransId="{928FCA59-D01B-41C0-9891-408E0C8BE482}"/>
    <dgm:cxn modelId="{F85C7CDF-1A82-4FFE-BD98-48FE42944E6A}" type="presOf" srcId="{DC1AD88C-1587-4132-9A00-B6775F531AB4}" destId="{297D0A93-CCFA-4A5E-9FB4-86BA661ACD3A}" srcOrd="0" destOrd="0" presId="urn:microsoft.com/office/officeart/2005/8/layout/hierarchy2#1"/>
    <dgm:cxn modelId="{B7ED1E93-AE71-4F41-9DE2-343DC7752F24}" type="presOf" srcId="{7C12B001-9B4A-45C1-B17B-1367C8E47653}" destId="{DC739520-1447-4EEC-9E53-91EA161441DA}" srcOrd="1" destOrd="0" presId="urn:microsoft.com/office/officeart/2005/8/layout/hierarchy2#1"/>
    <dgm:cxn modelId="{B254EC3F-63AD-4EE5-9799-A704A6887A2C}" type="presOf" srcId="{A8C60D49-2D41-418F-8470-68BAB60B595D}" destId="{8CAE2DDB-EB92-479B-B967-3F7B7CCF1F83}" srcOrd="0" destOrd="0" presId="urn:microsoft.com/office/officeart/2005/8/layout/hierarchy2#1"/>
    <dgm:cxn modelId="{0D461AF7-4B95-4878-91F4-DB48AB31E426}" type="presOf" srcId="{9BC0E008-2BAF-4AD7-BA1A-A13316F911B5}" destId="{B842F76B-28B0-4513-B544-99BD41132179}" srcOrd="0" destOrd="0" presId="urn:microsoft.com/office/officeart/2005/8/layout/hierarchy2#1"/>
    <dgm:cxn modelId="{86619E71-CF69-456F-8F5B-1903E96700C1}" srcId="{DC1AD88C-1587-4132-9A00-B6775F531AB4}" destId="{94CE9A78-F61A-406A-8F9E-57400443DEFD}" srcOrd="0" destOrd="0" parTransId="{66EFDBCE-1B2C-4AD4-833E-1DABECB3933C}" sibTransId="{F934F6B6-7800-4CA2-84AD-1C0CB87CA122}"/>
    <dgm:cxn modelId="{1DDDB81D-C79A-4C3D-99CF-1BEA5964A020}" type="presOf" srcId="{237B4913-1E2B-4067-AA6C-2256944A07F8}" destId="{4B7B395D-9D4F-4035-9171-79ADB10F015A}" srcOrd="0" destOrd="0" presId="urn:microsoft.com/office/officeart/2005/8/layout/hierarchy2#1"/>
    <dgm:cxn modelId="{0B58E141-A1C2-422B-9379-DA4531A81ACD}" type="presOf" srcId="{9BC0E008-2BAF-4AD7-BA1A-A13316F911B5}" destId="{AA7B627E-4305-425F-8FC2-D0EE835EE7B7}" srcOrd="1" destOrd="0" presId="urn:microsoft.com/office/officeart/2005/8/layout/hierarchy2#1"/>
    <dgm:cxn modelId="{33C158C7-6720-4078-94F2-E5301D113AA8}" type="presOf" srcId="{C685C8C4-59A1-4CCD-B4DF-E36D9470EC4D}" destId="{6B1F92EB-C350-4C6C-9F19-1B1E083BFB58}" srcOrd="0" destOrd="0" presId="urn:microsoft.com/office/officeart/2005/8/layout/hierarchy2#1"/>
    <dgm:cxn modelId="{73C753ED-ACA3-4293-95BC-4130CAC274A5}" type="presOf" srcId="{E6772403-779A-4D33-A8FE-D0DA0B7B1734}" destId="{AE4A1F9F-FF3B-43A2-B15A-0854B1BFB863}" srcOrd="0" destOrd="0" presId="urn:microsoft.com/office/officeart/2005/8/layout/hierarchy2#1"/>
    <dgm:cxn modelId="{F6FFED7A-FA69-495D-BA5E-969967315891}" srcId="{C685C8C4-59A1-4CCD-B4DF-E36D9470EC4D}" destId="{E6772403-779A-4D33-A8FE-D0DA0B7B1734}" srcOrd="1" destOrd="0" parTransId="{9BC0E008-2BAF-4AD7-BA1A-A13316F911B5}" sibTransId="{74509079-F72C-475A-B326-3FF5E5F2C6CD}"/>
    <dgm:cxn modelId="{EAB41A55-8559-4C7E-9F30-F4A2E28A7B80}" type="presParOf" srcId="{113EE9A3-9CEC-4F00-918E-E106A6596446}" destId="{4B6C2D3A-C779-41D2-890B-7799CD5E21EF}" srcOrd="0" destOrd="0" presId="urn:microsoft.com/office/officeart/2005/8/layout/hierarchy2#1"/>
    <dgm:cxn modelId="{F3439BAF-B0AC-4A7C-B3A5-8A6917911453}" type="presParOf" srcId="{4B6C2D3A-C779-41D2-890B-7799CD5E21EF}" destId="{6B1F92EB-C350-4C6C-9F19-1B1E083BFB58}" srcOrd="0" destOrd="0" presId="urn:microsoft.com/office/officeart/2005/8/layout/hierarchy2#1"/>
    <dgm:cxn modelId="{A67FB5F8-907E-4A79-A2D9-368D1095B34B}" type="presParOf" srcId="{4B6C2D3A-C779-41D2-890B-7799CD5E21EF}" destId="{4A061B3F-D4A9-452B-B7B8-3540DAB37411}" srcOrd="1" destOrd="0" presId="urn:microsoft.com/office/officeart/2005/8/layout/hierarchy2#1"/>
    <dgm:cxn modelId="{8FBDD824-B443-4994-8D3E-2207A21EB795}" type="presParOf" srcId="{4A061B3F-D4A9-452B-B7B8-3540DAB37411}" destId="{C16C5AD9-F897-4F6A-92A1-6D60054E2074}" srcOrd="0" destOrd="0" presId="urn:microsoft.com/office/officeart/2005/8/layout/hierarchy2#1"/>
    <dgm:cxn modelId="{113BF327-5BAC-47B4-9DED-4624B052B0C5}" type="presParOf" srcId="{C16C5AD9-F897-4F6A-92A1-6D60054E2074}" destId="{2877996F-15BB-4B55-9125-C25DB30D23D8}" srcOrd="0" destOrd="0" presId="urn:microsoft.com/office/officeart/2005/8/layout/hierarchy2#1"/>
    <dgm:cxn modelId="{95119BFC-A905-4416-B325-9CD6C39617AF}" type="presParOf" srcId="{4A061B3F-D4A9-452B-B7B8-3540DAB37411}" destId="{A0856685-8D46-47F0-BD3A-82095962D2BA}" srcOrd="1" destOrd="0" presId="urn:microsoft.com/office/officeart/2005/8/layout/hierarchy2#1"/>
    <dgm:cxn modelId="{0C184E65-2FF4-4B84-9C83-FDEF9E2335E2}" type="presParOf" srcId="{A0856685-8D46-47F0-BD3A-82095962D2BA}" destId="{297D0A93-CCFA-4A5E-9FB4-86BA661ACD3A}" srcOrd="0" destOrd="0" presId="urn:microsoft.com/office/officeart/2005/8/layout/hierarchy2#1"/>
    <dgm:cxn modelId="{B2B47EC8-EA4D-4732-9A8E-2642BD87F532}" type="presParOf" srcId="{A0856685-8D46-47F0-BD3A-82095962D2BA}" destId="{790A9A92-4078-43B9-A1BF-E0C78C0A9876}" srcOrd="1" destOrd="0" presId="urn:microsoft.com/office/officeart/2005/8/layout/hierarchy2#1"/>
    <dgm:cxn modelId="{9A26CE1B-BAA0-4D4D-B292-46511513750E}" type="presParOf" srcId="{790A9A92-4078-43B9-A1BF-E0C78C0A9876}" destId="{346B90A1-EE8C-4EF8-9C78-2E546A9B4E72}" srcOrd="0" destOrd="0" presId="urn:microsoft.com/office/officeart/2005/8/layout/hierarchy2#1"/>
    <dgm:cxn modelId="{0C722A20-36CE-46CA-B900-3FFEDC6F2F7A}" type="presParOf" srcId="{346B90A1-EE8C-4EF8-9C78-2E546A9B4E72}" destId="{893EF0B7-76BD-427C-A96B-1D44BF199848}" srcOrd="0" destOrd="0" presId="urn:microsoft.com/office/officeart/2005/8/layout/hierarchy2#1"/>
    <dgm:cxn modelId="{3946FA2B-1029-4EFF-881F-4B60636AF720}" type="presParOf" srcId="{790A9A92-4078-43B9-A1BF-E0C78C0A9876}" destId="{EADE34A1-8B4A-459A-A46A-5FABB638FC34}" srcOrd="1" destOrd="0" presId="urn:microsoft.com/office/officeart/2005/8/layout/hierarchy2#1"/>
    <dgm:cxn modelId="{349F38AF-D0B5-4A94-A615-4524F64E1F18}" type="presParOf" srcId="{EADE34A1-8B4A-459A-A46A-5FABB638FC34}" destId="{A5722D1C-3463-42D2-8D06-092986EE363B}" srcOrd="0" destOrd="0" presId="urn:microsoft.com/office/officeart/2005/8/layout/hierarchy2#1"/>
    <dgm:cxn modelId="{3FB9ED08-95B6-4588-8D4D-7006427E5AD0}" type="presParOf" srcId="{EADE34A1-8B4A-459A-A46A-5FABB638FC34}" destId="{DBC8C71F-0D04-4B0E-B16F-950BC50F504B}" srcOrd="1" destOrd="0" presId="urn:microsoft.com/office/officeart/2005/8/layout/hierarchy2#1"/>
    <dgm:cxn modelId="{AC1C4EA8-99EC-480C-A1F0-140A97B2EB6E}" type="presParOf" srcId="{790A9A92-4078-43B9-A1BF-E0C78C0A9876}" destId="{4B7B395D-9D4F-4035-9171-79ADB10F015A}" srcOrd="2" destOrd="0" presId="urn:microsoft.com/office/officeart/2005/8/layout/hierarchy2#1"/>
    <dgm:cxn modelId="{AE175C4D-A240-4399-91AA-4A011D6207D1}" type="presParOf" srcId="{4B7B395D-9D4F-4035-9171-79ADB10F015A}" destId="{7E0D7B03-B7CC-44EF-9527-966342E60C7B}" srcOrd="0" destOrd="0" presId="urn:microsoft.com/office/officeart/2005/8/layout/hierarchy2#1"/>
    <dgm:cxn modelId="{D7091123-B491-43A9-B4AF-1E9AA0B3F2B7}" type="presParOf" srcId="{790A9A92-4078-43B9-A1BF-E0C78C0A9876}" destId="{8E447605-6866-4119-8BF0-9DB1413A3E37}" srcOrd="3" destOrd="0" presId="urn:microsoft.com/office/officeart/2005/8/layout/hierarchy2#1"/>
    <dgm:cxn modelId="{9AD4094C-A5CF-489E-9CD8-42709E967228}" type="presParOf" srcId="{8E447605-6866-4119-8BF0-9DB1413A3E37}" destId="{8CAE2DDB-EB92-479B-B967-3F7B7CCF1F83}" srcOrd="0" destOrd="0" presId="urn:microsoft.com/office/officeart/2005/8/layout/hierarchy2#1"/>
    <dgm:cxn modelId="{84CCB7AC-6414-4C39-A37A-61045C318BFF}" type="presParOf" srcId="{8E447605-6866-4119-8BF0-9DB1413A3E37}" destId="{37B4F7C1-AE3C-4A0D-B491-2A38BA9E9B46}" srcOrd="1" destOrd="0" presId="urn:microsoft.com/office/officeart/2005/8/layout/hierarchy2#1"/>
    <dgm:cxn modelId="{E3706584-2AF8-4554-B80F-17867933A381}" type="presParOf" srcId="{4A061B3F-D4A9-452B-B7B8-3540DAB37411}" destId="{B842F76B-28B0-4513-B544-99BD41132179}" srcOrd="2" destOrd="0" presId="urn:microsoft.com/office/officeart/2005/8/layout/hierarchy2#1"/>
    <dgm:cxn modelId="{6637110A-A571-4FBF-A892-9414BBCEECE3}" type="presParOf" srcId="{B842F76B-28B0-4513-B544-99BD41132179}" destId="{AA7B627E-4305-425F-8FC2-D0EE835EE7B7}" srcOrd="0" destOrd="0" presId="urn:microsoft.com/office/officeart/2005/8/layout/hierarchy2#1"/>
    <dgm:cxn modelId="{0FA0D9FF-B9F8-4D95-AC81-6A4CDC71800A}" type="presParOf" srcId="{4A061B3F-D4A9-452B-B7B8-3540DAB37411}" destId="{866D8462-4B05-449B-B73F-93A580F6C114}" srcOrd="3" destOrd="0" presId="urn:microsoft.com/office/officeart/2005/8/layout/hierarchy2#1"/>
    <dgm:cxn modelId="{6068C30D-4E7F-4E47-8C2D-3841A546531C}" type="presParOf" srcId="{866D8462-4B05-449B-B73F-93A580F6C114}" destId="{AE4A1F9F-FF3B-43A2-B15A-0854B1BFB863}" srcOrd="0" destOrd="0" presId="urn:microsoft.com/office/officeart/2005/8/layout/hierarchy2#1"/>
    <dgm:cxn modelId="{8CC3B353-4856-46FF-9936-806F4C31518A}" type="presParOf" srcId="{866D8462-4B05-449B-B73F-93A580F6C114}" destId="{0E506A06-5F6B-4778-B00B-0E1A5132137C}" srcOrd="1" destOrd="0" presId="urn:microsoft.com/office/officeart/2005/8/layout/hierarchy2#1"/>
    <dgm:cxn modelId="{E02FAA5E-6D9D-482D-96AC-D76CF5779C2A}" type="presParOf" srcId="{0E506A06-5F6B-4778-B00B-0E1A5132137C}" destId="{DBACF4DF-86DF-4ADA-93BB-E11B513155F6}" srcOrd="0" destOrd="0" presId="urn:microsoft.com/office/officeart/2005/8/layout/hierarchy2#1"/>
    <dgm:cxn modelId="{F928D60E-AC98-4598-9D7D-3952C522C11B}" type="presParOf" srcId="{DBACF4DF-86DF-4ADA-93BB-E11B513155F6}" destId="{00454CCC-897F-415B-AF10-996D9F22F5D4}" srcOrd="0" destOrd="0" presId="urn:microsoft.com/office/officeart/2005/8/layout/hierarchy2#1"/>
    <dgm:cxn modelId="{C2C0E26D-5020-4B60-9020-494A7B2B3543}" type="presParOf" srcId="{0E506A06-5F6B-4778-B00B-0E1A5132137C}" destId="{FB1D1311-FC94-4258-937A-394FCAB63542}" srcOrd="1" destOrd="0" presId="urn:microsoft.com/office/officeart/2005/8/layout/hierarchy2#1"/>
    <dgm:cxn modelId="{DE64C440-7472-4785-BE14-2DF9BD3266C1}" type="presParOf" srcId="{FB1D1311-FC94-4258-937A-394FCAB63542}" destId="{A07CEBA9-CE4C-454E-8820-340655C901EC}" srcOrd="0" destOrd="0" presId="urn:microsoft.com/office/officeart/2005/8/layout/hierarchy2#1"/>
    <dgm:cxn modelId="{723FFEC5-1DDA-4716-A2C1-426B5607F1FC}" type="presParOf" srcId="{FB1D1311-FC94-4258-937A-394FCAB63542}" destId="{2D7C7C6C-4FE5-490E-9D58-D7E2F74E8A90}" srcOrd="1" destOrd="0" presId="urn:microsoft.com/office/officeart/2005/8/layout/hierarchy2#1"/>
    <dgm:cxn modelId="{99B75EE7-0673-4A91-A354-5ADD9EA1817E}" type="presParOf" srcId="{0E506A06-5F6B-4778-B00B-0E1A5132137C}" destId="{006013B7-758A-4F39-8A6D-A570374B4735}" srcOrd="2" destOrd="0" presId="urn:microsoft.com/office/officeart/2005/8/layout/hierarchy2#1"/>
    <dgm:cxn modelId="{16CCD293-8BC4-4CDC-9F90-D988A95C9B86}" type="presParOf" srcId="{006013B7-758A-4F39-8A6D-A570374B4735}" destId="{DC739520-1447-4EEC-9E53-91EA161441DA}" srcOrd="0" destOrd="0" presId="urn:microsoft.com/office/officeart/2005/8/layout/hierarchy2#1"/>
    <dgm:cxn modelId="{071CE4DD-C626-4A0C-84DA-D4E1CE5B6A9A}" type="presParOf" srcId="{0E506A06-5F6B-4778-B00B-0E1A5132137C}" destId="{B651B34A-899C-465F-8729-03885B2FA3BA}" srcOrd="3" destOrd="0" presId="urn:microsoft.com/office/officeart/2005/8/layout/hierarchy2#1"/>
    <dgm:cxn modelId="{5E383C4C-ECF5-4F3B-A5E0-A16D7EED4DC9}" type="presParOf" srcId="{B651B34A-899C-465F-8729-03885B2FA3BA}" destId="{20A90267-7CD1-4D67-8B94-02FEB83BD6E8}" srcOrd="0" destOrd="0" presId="urn:microsoft.com/office/officeart/2005/8/layout/hierarchy2#1"/>
    <dgm:cxn modelId="{5FC3EB93-2904-4D38-B944-D241F1C09C9B}" type="presParOf" srcId="{B651B34A-899C-465F-8729-03885B2FA3BA}" destId="{CEEE658B-BFC5-4C38-AE69-0E5781965EC8}" srcOrd="1" destOrd="0" presId="urn:microsoft.com/office/officeart/2005/8/layout/hierarchy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2DA8E7F-1182-4DF0-B2ED-6E5A28269423}" type="doc">
      <dgm:prSet loTypeId="urn:microsoft.com/office/officeart/2005/8/layout/hierarchy2#2" loCatId="hierarchy" qsTypeId="urn:microsoft.com/office/officeart/2005/8/quickstyle/simple1#18" qsCatId="simple" csTypeId="urn:microsoft.com/office/officeart/2005/8/colors/accent1_1#3" csCatId="accent1" phldr="1"/>
      <dgm:spPr/>
      <dgm:t>
        <a:bodyPr/>
        <a:lstStyle/>
        <a:p>
          <a:endParaRPr lang="zh-CN" altLang="en-US"/>
        </a:p>
      </dgm:t>
    </dgm:pt>
    <dgm:pt modelId="{6D02EBAA-4FD7-4E43-B117-EB2CEB4E09DF}">
      <dgm:prSet phldrT="[文本]" custT="1"/>
      <dgm:spPr/>
      <dgm:t>
        <a:bodyPr/>
        <a:lstStyle/>
        <a:p>
          <a:pPr algn="ctr"/>
          <a:r>
            <a:rPr lang="zh-CN" altLang="en-US" sz="2000" dirty="0" smtClean="0"/>
            <a:t>主要形式</a:t>
          </a:r>
          <a:endParaRPr lang="zh-CN" altLang="en-US" sz="2000" dirty="0"/>
        </a:p>
      </dgm:t>
    </dgm:pt>
    <dgm:pt modelId="{85A707A1-6399-4037-8AC8-16A94AAA3264}" type="parTrans" cxnId="{37AC3BF6-E58C-4343-AE38-210EBAE46FFB}">
      <dgm:prSet/>
      <dgm:spPr/>
      <dgm:t>
        <a:bodyPr/>
        <a:lstStyle/>
        <a:p>
          <a:pPr algn="ctr"/>
          <a:endParaRPr lang="zh-CN" altLang="en-US" sz="2000"/>
        </a:p>
      </dgm:t>
    </dgm:pt>
    <dgm:pt modelId="{57207505-6E3D-46C2-B2E9-5E60F9752439}" type="sibTrans" cxnId="{37AC3BF6-E58C-4343-AE38-210EBAE46FFB}">
      <dgm:prSet/>
      <dgm:spPr/>
      <dgm:t>
        <a:bodyPr/>
        <a:lstStyle/>
        <a:p>
          <a:pPr algn="ctr"/>
          <a:endParaRPr lang="zh-CN" altLang="en-US" sz="2000"/>
        </a:p>
      </dgm:t>
    </dgm:pt>
    <dgm:pt modelId="{32E0AA15-9438-41DF-9282-1FFB89AAEFEE}">
      <dgm:prSet phldrT="[文本]" custT="1"/>
      <dgm:spPr/>
      <dgm:t>
        <a:bodyPr/>
        <a:lstStyle/>
        <a:p>
          <a:pPr algn="ctr"/>
          <a:r>
            <a:rPr lang="zh-CN" altLang="en-US" sz="2000" dirty="0" smtClean="0">
              <a:latin typeface="+mn-ea"/>
            </a:rPr>
            <a:t>根据合同的验收测试</a:t>
          </a:r>
          <a:endParaRPr lang="zh-CN" altLang="en-US" sz="2000" dirty="0"/>
        </a:p>
      </dgm:t>
    </dgm:pt>
    <dgm:pt modelId="{98BE50B0-7497-416D-A0D9-8F0CCA3A7665}" type="parTrans" cxnId="{03AF5E8E-9092-41FD-B715-0C7B63506526}">
      <dgm:prSet custT="1"/>
      <dgm:spPr/>
      <dgm:t>
        <a:bodyPr/>
        <a:lstStyle/>
        <a:p>
          <a:pPr algn="ctr"/>
          <a:endParaRPr lang="zh-CN" altLang="en-US" sz="2000"/>
        </a:p>
      </dgm:t>
    </dgm:pt>
    <dgm:pt modelId="{2E606B94-99E9-41C8-A1BA-6225B50AE6BD}" type="sibTrans" cxnId="{03AF5E8E-9092-41FD-B715-0C7B63506526}">
      <dgm:prSet/>
      <dgm:spPr/>
      <dgm:t>
        <a:bodyPr/>
        <a:lstStyle/>
        <a:p>
          <a:pPr algn="ctr"/>
          <a:endParaRPr lang="zh-CN" altLang="en-US" sz="2000"/>
        </a:p>
      </dgm:t>
    </dgm:pt>
    <dgm:pt modelId="{8FC7282D-8A3A-4EA5-826E-B44B6B282D1B}">
      <dgm:prSet custT="1"/>
      <dgm:spPr/>
      <dgm:t>
        <a:bodyPr/>
        <a:lstStyle/>
        <a:p>
          <a:pPr algn="ctr"/>
          <a:r>
            <a:rPr lang="zh-CN" altLang="en-US" sz="2000" dirty="0" smtClean="0">
              <a:latin typeface="+mn-ea"/>
            </a:rPr>
            <a:t>系统测试子集再测试</a:t>
          </a:r>
        </a:p>
      </dgm:t>
    </dgm:pt>
    <dgm:pt modelId="{8DB15039-5067-48BC-AB35-C3E98742686B}" type="parTrans" cxnId="{A889CA71-C134-4EA2-B3FD-DC23E3A29E60}">
      <dgm:prSet custT="1"/>
      <dgm:spPr/>
      <dgm:t>
        <a:bodyPr/>
        <a:lstStyle/>
        <a:p>
          <a:pPr algn="ctr"/>
          <a:endParaRPr lang="zh-CN" altLang="en-US" sz="2000"/>
        </a:p>
      </dgm:t>
    </dgm:pt>
    <dgm:pt modelId="{E2916BB4-7E72-4313-83F1-CCB74C569F30}" type="sibTrans" cxnId="{A889CA71-C134-4EA2-B3FD-DC23E3A29E60}">
      <dgm:prSet/>
      <dgm:spPr/>
      <dgm:t>
        <a:bodyPr/>
        <a:lstStyle/>
        <a:p>
          <a:pPr algn="ctr"/>
          <a:endParaRPr lang="zh-CN" altLang="en-US" sz="2000"/>
        </a:p>
      </dgm:t>
    </dgm:pt>
    <dgm:pt modelId="{51A5B064-0AAF-4EC3-9298-55076EFCB0E9}">
      <dgm:prSet custT="1"/>
      <dgm:spPr/>
      <dgm:t>
        <a:bodyPr/>
        <a:lstStyle/>
        <a:p>
          <a:pPr algn="ctr"/>
          <a:r>
            <a:rPr lang="zh-CN" altLang="en-US" sz="2000" smtClean="0">
              <a:latin typeface="+mn-ea"/>
            </a:rPr>
            <a:t>用户验收测试</a:t>
          </a:r>
          <a:endParaRPr lang="en-US" altLang="zh-CN" sz="2000" dirty="0" smtClean="0">
            <a:latin typeface="+mn-ea"/>
          </a:endParaRPr>
        </a:p>
      </dgm:t>
    </dgm:pt>
    <dgm:pt modelId="{C8804EB3-8F7A-4B3B-8A83-B4AD22508653}" type="parTrans" cxnId="{2286BB6D-FF74-45D6-A00B-BA7E808736EE}">
      <dgm:prSet custT="1"/>
      <dgm:spPr/>
      <dgm:t>
        <a:bodyPr/>
        <a:lstStyle/>
        <a:p>
          <a:pPr algn="ctr"/>
          <a:endParaRPr lang="zh-CN" altLang="en-US" sz="2000"/>
        </a:p>
      </dgm:t>
    </dgm:pt>
    <dgm:pt modelId="{295FA52F-E3D8-41DD-AF7A-387915E038FB}" type="sibTrans" cxnId="{2286BB6D-FF74-45D6-A00B-BA7E808736EE}">
      <dgm:prSet/>
      <dgm:spPr/>
      <dgm:t>
        <a:bodyPr/>
        <a:lstStyle/>
        <a:p>
          <a:pPr algn="ctr"/>
          <a:endParaRPr lang="zh-CN" altLang="en-US" sz="2000"/>
        </a:p>
      </dgm:t>
    </dgm:pt>
    <dgm:pt modelId="{3F2F186D-586F-4470-B959-E4605F0C9B1F}">
      <dgm:prSet custT="1"/>
      <dgm:spPr/>
      <dgm:t>
        <a:bodyPr/>
        <a:lstStyle/>
        <a:p>
          <a:pPr algn="ctr"/>
          <a:r>
            <a:rPr lang="zh-CN" altLang="en-US" sz="2000" dirty="0" smtClean="0">
              <a:latin typeface="+mn-ea"/>
            </a:rPr>
            <a:t>客户</a:t>
          </a:r>
        </a:p>
      </dgm:t>
    </dgm:pt>
    <dgm:pt modelId="{4BF3C0FF-9F1E-4AE1-9026-D160B14D08A1}" type="parTrans" cxnId="{09AECBA5-AABA-4BDB-B82B-7C67E1FC66FA}">
      <dgm:prSet custT="1"/>
      <dgm:spPr/>
      <dgm:t>
        <a:bodyPr/>
        <a:lstStyle/>
        <a:p>
          <a:pPr algn="ctr"/>
          <a:endParaRPr lang="zh-CN" altLang="en-US" sz="2000"/>
        </a:p>
      </dgm:t>
    </dgm:pt>
    <dgm:pt modelId="{8439B3D8-ED3E-422B-B1FC-3FBE75E7FFC1}" type="sibTrans" cxnId="{09AECBA5-AABA-4BDB-B82B-7C67E1FC66FA}">
      <dgm:prSet/>
      <dgm:spPr/>
      <dgm:t>
        <a:bodyPr/>
        <a:lstStyle/>
        <a:p>
          <a:pPr algn="ctr"/>
          <a:endParaRPr lang="zh-CN" altLang="en-US" sz="2000"/>
        </a:p>
      </dgm:t>
    </dgm:pt>
    <dgm:pt modelId="{B7B37A71-C690-492D-9A05-68A93F4B355E}">
      <dgm:prSet custT="1"/>
      <dgm:spPr/>
      <dgm:t>
        <a:bodyPr/>
        <a:lstStyle/>
        <a:p>
          <a:pPr algn="ctr"/>
          <a:r>
            <a:rPr lang="zh-CN" altLang="en-US" sz="2000" smtClean="0">
              <a:latin typeface="+mn-ea"/>
            </a:rPr>
            <a:t>现场测试</a:t>
          </a:r>
          <a:endParaRPr lang="en-US" altLang="zh-CN" sz="2000" dirty="0" smtClean="0">
            <a:latin typeface="+mn-ea"/>
          </a:endParaRPr>
        </a:p>
      </dgm:t>
    </dgm:pt>
    <dgm:pt modelId="{37F8192C-F18C-4A9E-A254-3624A425155B}" type="parTrans" cxnId="{8FBEEC85-4650-4342-BD5C-C10033401E36}">
      <dgm:prSet custT="1"/>
      <dgm:spPr/>
      <dgm:t>
        <a:bodyPr/>
        <a:lstStyle/>
        <a:p>
          <a:pPr algn="ctr"/>
          <a:endParaRPr lang="zh-CN" altLang="en-US" sz="2000"/>
        </a:p>
      </dgm:t>
    </dgm:pt>
    <dgm:pt modelId="{785CEF38-D3AB-4B31-9D95-C5B8BEBC2CD6}" type="sibTrans" cxnId="{8FBEEC85-4650-4342-BD5C-C10033401E36}">
      <dgm:prSet/>
      <dgm:spPr/>
      <dgm:t>
        <a:bodyPr/>
        <a:lstStyle/>
        <a:p>
          <a:pPr algn="ctr"/>
          <a:endParaRPr lang="zh-CN" altLang="en-US" sz="2000"/>
        </a:p>
      </dgm:t>
    </dgm:pt>
    <dgm:pt modelId="{76005E0D-8167-4780-B040-67911DDE0CCF}">
      <dgm:prSet custT="1"/>
      <dgm:spPr/>
      <dgm:t>
        <a:bodyPr/>
        <a:lstStyle/>
        <a:p>
          <a:pPr algn="ctr"/>
          <a:r>
            <a:rPr lang="el-GR" altLang="zh-CN" sz="2000" dirty="0" smtClean="0">
              <a:latin typeface="+mn-ea"/>
            </a:rPr>
            <a:t>α</a:t>
          </a:r>
          <a:r>
            <a:rPr lang="zh-CN" altLang="en-US" sz="2000" dirty="0" smtClean="0">
              <a:latin typeface="+mn-ea"/>
            </a:rPr>
            <a:t>测试</a:t>
          </a:r>
          <a:endParaRPr lang="en-US" altLang="zh-CN" sz="2000" dirty="0" smtClean="0">
            <a:latin typeface="+mn-ea"/>
          </a:endParaRPr>
        </a:p>
      </dgm:t>
    </dgm:pt>
    <dgm:pt modelId="{2ED7F4F2-15DF-4E8A-BE1C-6BD6C0B5A62F}" type="parTrans" cxnId="{CC543BCF-066C-4265-BC23-83CE3B5AAF72}">
      <dgm:prSet custT="1"/>
      <dgm:spPr/>
      <dgm:t>
        <a:bodyPr/>
        <a:lstStyle/>
        <a:p>
          <a:pPr algn="ctr"/>
          <a:endParaRPr lang="zh-CN" altLang="en-US" sz="2000"/>
        </a:p>
      </dgm:t>
    </dgm:pt>
    <dgm:pt modelId="{143334E4-BFE6-40FE-8982-C3FAD9A30BB3}" type="sibTrans" cxnId="{CC543BCF-066C-4265-BC23-83CE3B5AAF72}">
      <dgm:prSet/>
      <dgm:spPr/>
      <dgm:t>
        <a:bodyPr/>
        <a:lstStyle/>
        <a:p>
          <a:pPr algn="ctr"/>
          <a:endParaRPr lang="zh-CN" altLang="en-US" sz="2000"/>
        </a:p>
      </dgm:t>
    </dgm:pt>
    <dgm:pt modelId="{79752039-DCA0-4466-993F-F3244DFEED87}">
      <dgm:prSet custT="1"/>
      <dgm:spPr/>
      <dgm:t>
        <a:bodyPr/>
        <a:lstStyle/>
        <a:p>
          <a:pPr algn="ctr"/>
          <a:r>
            <a:rPr lang="el-GR" altLang="zh-CN" sz="2000" dirty="0" smtClean="0">
              <a:latin typeface="+mn-ea"/>
            </a:rPr>
            <a:t>β</a:t>
          </a:r>
          <a:r>
            <a:rPr lang="zh-CN" altLang="en-US" sz="2000" dirty="0" smtClean="0">
              <a:latin typeface="+mn-ea"/>
            </a:rPr>
            <a:t>测试</a:t>
          </a:r>
        </a:p>
      </dgm:t>
    </dgm:pt>
    <dgm:pt modelId="{0E12ABA4-D173-4D23-95EF-F0473B6C161D}" type="parTrans" cxnId="{74C56333-1DC8-4D4C-BA93-EAF6FD5AAD39}">
      <dgm:prSet custT="1"/>
      <dgm:spPr/>
      <dgm:t>
        <a:bodyPr/>
        <a:lstStyle/>
        <a:p>
          <a:pPr algn="ctr"/>
          <a:endParaRPr lang="zh-CN" altLang="en-US" sz="2000"/>
        </a:p>
      </dgm:t>
    </dgm:pt>
    <dgm:pt modelId="{83A3390C-D5B9-4D42-8052-6D8A1A8B70AD}" type="sibTrans" cxnId="{74C56333-1DC8-4D4C-BA93-EAF6FD5AAD39}">
      <dgm:prSet/>
      <dgm:spPr/>
      <dgm:t>
        <a:bodyPr/>
        <a:lstStyle/>
        <a:p>
          <a:pPr algn="ctr"/>
          <a:endParaRPr lang="zh-CN" altLang="en-US" sz="2000"/>
        </a:p>
      </dgm:t>
    </dgm:pt>
    <dgm:pt modelId="{8CC472DC-5433-4F9A-9BCB-B12A260C819B}">
      <dgm:prSet custT="1"/>
      <dgm:spPr/>
      <dgm:t>
        <a:bodyPr/>
        <a:lstStyle/>
        <a:p>
          <a:pPr algn="ctr"/>
          <a:r>
            <a:rPr lang="zh-CN" altLang="en-US" sz="2000" dirty="0" smtClean="0">
              <a:latin typeface="+mn-ea"/>
            </a:rPr>
            <a:t>最终用户</a:t>
          </a:r>
        </a:p>
      </dgm:t>
    </dgm:pt>
    <dgm:pt modelId="{DB5E4715-9FBD-49C4-A0FB-2496F0BF1C38}" type="parTrans" cxnId="{B85A45DA-BCA9-4A68-A507-4ED734DD963F}">
      <dgm:prSet custT="1"/>
      <dgm:spPr/>
      <dgm:t>
        <a:bodyPr/>
        <a:lstStyle/>
        <a:p>
          <a:pPr algn="ctr"/>
          <a:endParaRPr lang="zh-CN" altLang="en-US" sz="2000"/>
        </a:p>
      </dgm:t>
    </dgm:pt>
    <dgm:pt modelId="{6533A1C5-402A-45C2-828B-E9F38835BDEB}" type="sibTrans" cxnId="{B85A45DA-BCA9-4A68-A507-4ED734DD963F}">
      <dgm:prSet/>
      <dgm:spPr/>
      <dgm:t>
        <a:bodyPr/>
        <a:lstStyle/>
        <a:p>
          <a:pPr algn="ctr"/>
          <a:endParaRPr lang="zh-CN" altLang="en-US" sz="2000"/>
        </a:p>
      </dgm:t>
    </dgm:pt>
    <dgm:pt modelId="{2668CCCB-201C-488B-B546-85079FA70D8D}" type="pres">
      <dgm:prSet presAssocID="{72DA8E7F-1182-4DF0-B2ED-6E5A28269423}" presName="diagram" presStyleCnt="0">
        <dgm:presLayoutVars>
          <dgm:chPref val="1"/>
          <dgm:dir/>
          <dgm:animOne val="branch"/>
          <dgm:animLvl val="lvl"/>
          <dgm:resizeHandles val="exact"/>
        </dgm:presLayoutVars>
      </dgm:prSet>
      <dgm:spPr/>
      <dgm:t>
        <a:bodyPr/>
        <a:lstStyle/>
        <a:p>
          <a:endParaRPr lang="zh-CN" altLang="en-US"/>
        </a:p>
      </dgm:t>
    </dgm:pt>
    <dgm:pt modelId="{7ABCEC60-9602-43FE-BB5A-29ECAB5E74DB}" type="pres">
      <dgm:prSet presAssocID="{6D02EBAA-4FD7-4E43-B117-EB2CEB4E09DF}" presName="root1" presStyleCnt="0"/>
      <dgm:spPr/>
    </dgm:pt>
    <dgm:pt modelId="{27BB0A62-EF73-4B2E-B933-54FAD6C485C8}" type="pres">
      <dgm:prSet presAssocID="{6D02EBAA-4FD7-4E43-B117-EB2CEB4E09DF}" presName="LevelOneTextNode" presStyleLbl="node0" presStyleIdx="0" presStyleCnt="1">
        <dgm:presLayoutVars>
          <dgm:chPref val="3"/>
        </dgm:presLayoutVars>
      </dgm:prSet>
      <dgm:spPr/>
      <dgm:t>
        <a:bodyPr/>
        <a:lstStyle/>
        <a:p>
          <a:endParaRPr lang="zh-CN" altLang="en-US"/>
        </a:p>
      </dgm:t>
    </dgm:pt>
    <dgm:pt modelId="{E88EF5EE-1B64-4D39-8829-58B01A925F49}" type="pres">
      <dgm:prSet presAssocID="{6D02EBAA-4FD7-4E43-B117-EB2CEB4E09DF}" presName="level2hierChild" presStyleCnt="0"/>
      <dgm:spPr/>
    </dgm:pt>
    <dgm:pt modelId="{B1F5794C-7401-465A-A0F1-3BFC1090BFCD}" type="pres">
      <dgm:prSet presAssocID="{98BE50B0-7497-416D-A0D9-8F0CCA3A7665}" presName="conn2-1" presStyleLbl="parChTrans1D2" presStyleIdx="0" presStyleCnt="3"/>
      <dgm:spPr/>
      <dgm:t>
        <a:bodyPr/>
        <a:lstStyle/>
        <a:p>
          <a:endParaRPr lang="zh-CN" altLang="en-US"/>
        </a:p>
      </dgm:t>
    </dgm:pt>
    <dgm:pt modelId="{8A408D57-87B2-42DB-9361-D57EA28D93B2}" type="pres">
      <dgm:prSet presAssocID="{98BE50B0-7497-416D-A0D9-8F0CCA3A7665}" presName="connTx" presStyleLbl="parChTrans1D2" presStyleIdx="0" presStyleCnt="3"/>
      <dgm:spPr/>
      <dgm:t>
        <a:bodyPr/>
        <a:lstStyle/>
        <a:p>
          <a:endParaRPr lang="zh-CN" altLang="en-US"/>
        </a:p>
      </dgm:t>
    </dgm:pt>
    <dgm:pt modelId="{9727FADC-F67A-4671-BD7B-740F4BED3AD5}" type="pres">
      <dgm:prSet presAssocID="{32E0AA15-9438-41DF-9282-1FFB89AAEFEE}" presName="root2" presStyleCnt="0"/>
      <dgm:spPr/>
    </dgm:pt>
    <dgm:pt modelId="{803BB033-3FD1-42CB-A270-88FC9264B797}" type="pres">
      <dgm:prSet presAssocID="{32E0AA15-9438-41DF-9282-1FFB89AAEFEE}" presName="LevelTwoTextNode" presStyleLbl="node2" presStyleIdx="0" presStyleCnt="3" custScaleX="218381">
        <dgm:presLayoutVars>
          <dgm:chPref val="3"/>
        </dgm:presLayoutVars>
      </dgm:prSet>
      <dgm:spPr/>
      <dgm:t>
        <a:bodyPr/>
        <a:lstStyle/>
        <a:p>
          <a:endParaRPr lang="zh-CN" altLang="en-US"/>
        </a:p>
      </dgm:t>
    </dgm:pt>
    <dgm:pt modelId="{49053E9B-469E-4E99-B4ED-56763B877EA0}" type="pres">
      <dgm:prSet presAssocID="{32E0AA15-9438-41DF-9282-1FFB89AAEFEE}" presName="level3hierChild" presStyleCnt="0"/>
      <dgm:spPr/>
    </dgm:pt>
    <dgm:pt modelId="{D1D1F293-54E5-403F-A2F8-B463E1613BAE}" type="pres">
      <dgm:prSet presAssocID="{8DB15039-5067-48BC-AB35-C3E98742686B}" presName="conn2-1" presStyleLbl="parChTrans1D3" presStyleIdx="0" presStyleCnt="5"/>
      <dgm:spPr/>
      <dgm:t>
        <a:bodyPr/>
        <a:lstStyle/>
        <a:p>
          <a:endParaRPr lang="zh-CN" altLang="en-US"/>
        </a:p>
      </dgm:t>
    </dgm:pt>
    <dgm:pt modelId="{44D4E759-753D-464E-A6D9-6822E8213DC1}" type="pres">
      <dgm:prSet presAssocID="{8DB15039-5067-48BC-AB35-C3E98742686B}" presName="connTx" presStyleLbl="parChTrans1D3" presStyleIdx="0" presStyleCnt="5"/>
      <dgm:spPr/>
      <dgm:t>
        <a:bodyPr/>
        <a:lstStyle/>
        <a:p>
          <a:endParaRPr lang="zh-CN" altLang="en-US"/>
        </a:p>
      </dgm:t>
    </dgm:pt>
    <dgm:pt modelId="{DBEA901A-1904-40C0-991F-822A5FFEBC1F}" type="pres">
      <dgm:prSet presAssocID="{8FC7282D-8A3A-4EA5-826E-B44B6B282D1B}" presName="root2" presStyleCnt="0"/>
      <dgm:spPr/>
    </dgm:pt>
    <dgm:pt modelId="{8DECFF59-37B7-4977-B22B-844609CB4273}" type="pres">
      <dgm:prSet presAssocID="{8FC7282D-8A3A-4EA5-826E-B44B6B282D1B}" presName="LevelTwoTextNode" presStyleLbl="node3" presStyleIdx="0" presStyleCnt="5" custScaleX="237246">
        <dgm:presLayoutVars>
          <dgm:chPref val="3"/>
        </dgm:presLayoutVars>
      </dgm:prSet>
      <dgm:spPr/>
      <dgm:t>
        <a:bodyPr/>
        <a:lstStyle/>
        <a:p>
          <a:endParaRPr lang="zh-CN" altLang="en-US"/>
        </a:p>
      </dgm:t>
    </dgm:pt>
    <dgm:pt modelId="{C6BF451A-EB00-4EC1-9CFC-98A652F0699C}" type="pres">
      <dgm:prSet presAssocID="{8FC7282D-8A3A-4EA5-826E-B44B6B282D1B}" presName="level3hierChild" presStyleCnt="0"/>
      <dgm:spPr/>
    </dgm:pt>
    <dgm:pt modelId="{8CDF37DE-5458-4609-B32D-5B52AD7FF216}" type="pres">
      <dgm:prSet presAssocID="{C8804EB3-8F7A-4B3B-8A83-B4AD22508653}" presName="conn2-1" presStyleLbl="parChTrans1D2" presStyleIdx="1" presStyleCnt="3"/>
      <dgm:spPr/>
      <dgm:t>
        <a:bodyPr/>
        <a:lstStyle/>
        <a:p>
          <a:endParaRPr lang="zh-CN" altLang="en-US"/>
        </a:p>
      </dgm:t>
    </dgm:pt>
    <dgm:pt modelId="{D54EE973-6A34-4D09-9B27-23F3F9FE003F}" type="pres">
      <dgm:prSet presAssocID="{C8804EB3-8F7A-4B3B-8A83-B4AD22508653}" presName="connTx" presStyleLbl="parChTrans1D2" presStyleIdx="1" presStyleCnt="3"/>
      <dgm:spPr/>
      <dgm:t>
        <a:bodyPr/>
        <a:lstStyle/>
        <a:p>
          <a:endParaRPr lang="zh-CN" altLang="en-US"/>
        </a:p>
      </dgm:t>
    </dgm:pt>
    <dgm:pt modelId="{65FC8CA5-F85F-4459-AE5C-8443A7781E3C}" type="pres">
      <dgm:prSet presAssocID="{51A5B064-0AAF-4EC3-9298-55076EFCB0E9}" presName="root2" presStyleCnt="0"/>
      <dgm:spPr/>
    </dgm:pt>
    <dgm:pt modelId="{9643F9DA-CD94-494D-941F-AD87C178F09B}" type="pres">
      <dgm:prSet presAssocID="{51A5B064-0AAF-4EC3-9298-55076EFCB0E9}" presName="LevelTwoTextNode" presStyleLbl="node2" presStyleIdx="1" presStyleCnt="3" custScaleX="218381">
        <dgm:presLayoutVars>
          <dgm:chPref val="3"/>
        </dgm:presLayoutVars>
      </dgm:prSet>
      <dgm:spPr/>
      <dgm:t>
        <a:bodyPr/>
        <a:lstStyle/>
        <a:p>
          <a:endParaRPr lang="zh-CN" altLang="en-US"/>
        </a:p>
      </dgm:t>
    </dgm:pt>
    <dgm:pt modelId="{4AACAF93-4C7C-4420-9456-C36999FDB6F0}" type="pres">
      <dgm:prSet presAssocID="{51A5B064-0AAF-4EC3-9298-55076EFCB0E9}" presName="level3hierChild" presStyleCnt="0"/>
      <dgm:spPr/>
    </dgm:pt>
    <dgm:pt modelId="{14EEB60C-D722-4E58-A8F3-BD3BE700122D}" type="pres">
      <dgm:prSet presAssocID="{4BF3C0FF-9F1E-4AE1-9026-D160B14D08A1}" presName="conn2-1" presStyleLbl="parChTrans1D3" presStyleIdx="1" presStyleCnt="5"/>
      <dgm:spPr/>
      <dgm:t>
        <a:bodyPr/>
        <a:lstStyle/>
        <a:p>
          <a:endParaRPr lang="zh-CN" altLang="en-US"/>
        </a:p>
      </dgm:t>
    </dgm:pt>
    <dgm:pt modelId="{C402F1C6-BB3C-4065-A801-3C1C2999E57A}" type="pres">
      <dgm:prSet presAssocID="{4BF3C0FF-9F1E-4AE1-9026-D160B14D08A1}" presName="connTx" presStyleLbl="parChTrans1D3" presStyleIdx="1" presStyleCnt="5"/>
      <dgm:spPr/>
      <dgm:t>
        <a:bodyPr/>
        <a:lstStyle/>
        <a:p>
          <a:endParaRPr lang="zh-CN" altLang="en-US"/>
        </a:p>
      </dgm:t>
    </dgm:pt>
    <dgm:pt modelId="{8A3E0081-C01A-4EEB-867C-CC739E87D80F}" type="pres">
      <dgm:prSet presAssocID="{3F2F186D-586F-4470-B959-E4605F0C9B1F}" presName="root2" presStyleCnt="0"/>
      <dgm:spPr/>
    </dgm:pt>
    <dgm:pt modelId="{8655F8CF-7919-4983-A06F-4E336FE4F2C1}" type="pres">
      <dgm:prSet presAssocID="{3F2F186D-586F-4470-B959-E4605F0C9B1F}" presName="LevelTwoTextNode" presStyleLbl="node3" presStyleIdx="1" presStyleCnt="5" custScaleX="237246">
        <dgm:presLayoutVars>
          <dgm:chPref val="3"/>
        </dgm:presLayoutVars>
      </dgm:prSet>
      <dgm:spPr/>
      <dgm:t>
        <a:bodyPr/>
        <a:lstStyle/>
        <a:p>
          <a:endParaRPr lang="zh-CN" altLang="en-US"/>
        </a:p>
      </dgm:t>
    </dgm:pt>
    <dgm:pt modelId="{407796CF-CC19-47A7-9851-18CCFEC53C64}" type="pres">
      <dgm:prSet presAssocID="{3F2F186D-586F-4470-B959-E4605F0C9B1F}" presName="level3hierChild" presStyleCnt="0"/>
      <dgm:spPr/>
    </dgm:pt>
    <dgm:pt modelId="{1E354479-52A6-484F-BE55-59E2BF577F3E}" type="pres">
      <dgm:prSet presAssocID="{DB5E4715-9FBD-49C4-A0FB-2496F0BF1C38}" presName="conn2-1" presStyleLbl="parChTrans1D3" presStyleIdx="2" presStyleCnt="5"/>
      <dgm:spPr/>
      <dgm:t>
        <a:bodyPr/>
        <a:lstStyle/>
        <a:p>
          <a:endParaRPr lang="zh-CN" altLang="en-US"/>
        </a:p>
      </dgm:t>
    </dgm:pt>
    <dgm:pt modelId="{4C23B2A0-240E-47D6-B5EC-BFD9675A77C0}" type="pres">
      <dgm:prSet presAssocID="{DB5E4715-9FBD-49C4-A0FB-2496F0BF1C38}" presName="connTx" presStyleLbl="parChTrans1D3" presStyleIdx="2" presStyleCnt="5"/>
      <dgm:spPr/>
      <dgm:t>
        <a:bodyPr/>
        <a:lstStyle/>
        <a:p>
          <a:endParaRPr lang="zh-CN" altLang="en-US"/>
        </a:p>
      </dgm:t>
    </dgm:pt>
    <dgm:pt modelId="{CECAE073-F0A6-4604-A7D7-895BDF94103E}" type="pres">
      <dgm:prSet presAssocID="{8CC472DC-5433-4F9A-9BCB-B12A260C819B}" presName="root2" presStyleCnt="0"/>
      <dgm:spPr/>
    </dgm:pt>
    <dgm:pt modelId="{F44A1B89-84B7-4029-A1E9-52124EB0E443}" type="pres">
      <dgm:prSet presAssocID="{8CC472DC-5433-4F9A-9BCB-B12A260C819B}" presName="LevelTwoTextNode" presStyleLbl="node3" presStyleIdx="2" presStyleCnt="5" custScaleX="237246">
        <dgm:presLayoutVars>
          <dgm:chPref val="3"/>
        </dgm:presLayoutVars>
      </dgm:prSet>
      <dgm:spPr/>
      <dgm:t>
        <a:bodyPr/>
        <a:lstStyle/>
        <a:p>
          <a:endParaRPr lang="zh-CN" altLang="en-US"/>
        </a:p>
      </dgm:t>
    </dgm:pt>
    <dgm:pt modelId="{2A7E130C-6A69-4FF7-9419-4311441EDB6C}" type="pres">
      <dgm:prSet presAssocID="{8CC472DC-5433-4F9A-9BCB-B12A260C819B}" presName="level3hierChild" presStyleCnt="0"/>
      <dgm:spPr/>
    </dgm:pt>
    <dgm:pt modelId="{C1AC486B-61BF-4D5A-A37B-B362A41531E2}" type="pres">
      <dgm:prSet presAssocID="{37F8192C-F18C-4A9E-A254-3624A425155B}" presName="conn2-1" presStyleLbl="parChTrans1D2" presStyleIdx="2" presStyleCnt="3"/>
      <dgm:spPr/>
      <dgm:t>
        <a:bodyPr/>
        <a:lstStyle/>
        <a:p>
          <a:endParaRPr lang="zh-CN" altLang="en-US"/>
        </a:p>
      </dgm:t>
    </dgm:pt>
    <dgm:pt modelId="{D263D08A-1CD9-4C98-ACFA-6E0225DCA396}" type="pres">
      <dgm:prSet presAssocID="{37F8192C-F18C-4A9E-A254-3624A425155B}" presName="connTx" presStyleLbl="parChTrans1D2" presStyleIdx="2" presStyleCnt="3"/>
      <dgm:spPr/>
      <dgm:t>
        <a:bodyPr/>
        <a:lstStyle/>
        <a:p>
          <a:endParaRPr lang="zh-CN" altLang="en-US"/>
        </a:p>
      </dgm:t>
    </dgm:pt>
    <dgm:pt modelId="{68487929-5000-4761-9AD1-87140B01599C}" type="pres">
      <dgm:prSet presAssocID="{B7B37A71-C690-492D-9A05-68A93F4B355E}" presName="root2" presStyleCnt="0"/>
      <dgm:spPr/>
    </dgm:pt>
    <dgm:pt modelId="{BA29100A-E88E-48A0-9E4B-B5157DC6BAF0}" type="pres">
      <dgm:prSet presAssocID="{B7B37A71-C690-492D-9A05-68A93F4B355E}" presName="LevelTwoTextNode" presStyleLbl="node2" presStyleIdx="2" presStyleCnt="3" custScaleX="218381">
        <dgm:presLayoutVars>
          <dgm:chPref val="3"/>
        </dgm:presLayoutVars>
      </dgm:prSet>
      <dgm:spPr/>
      <dgm:t>
        <a:bodyPr/>
        <a:lstStyle/>
        <a:p>
          <a:endParaRPr lang="zh-CN" altLang="en-US"/>
        </a:p>
      </dgm:t>
    </dgm:pt>
    <dgm:pt modelId="{AC4869D5-3F12-4775-8AFD-BC2A1408BA9F}" type="pres">
      <dgm:prSet presAssocID="{B7B37A71-C690-492D-9A05-68A93F4B355E}" presName="level3hierChild" presStyleCnt="0"/>
      <dgm:spPr/>
    </dgm:pt>
    <dgm:pt modelId="{7C879654-2688-4626-BE6D-4FD6A946605E}" type="pres">
      <dgm:prSet presAssocID="{2ED7F4F2-15DF-4E8A-BE1C-6BD6C0B5A62F}" presName="conn2-1" presStyleLbl="parChTrans1D3" presStyleIdx="3" presStyleCnt="5"/>
      <dgm:spPr/>
      <dgm:t>
        <a:bodyPr/>
        <a:lstStyle/>
        <a:p>
          <a:endParaRPr lang="zh-CN" altLang="en-US"/>
        </a:p>
      </dgm:t>
    </dgm:pt>
    <dgm:pt modelId="{7FB130A1-A362-4E2F-9EC8-48F4DDA0CC21}" type="pres">
      <dgm:prSet presAssocID="{2ED7F4F2-15DF-4E8A-BE1C-6BD6C0B5A62F}" presName="connTx" presStyleLbl="parChTrans1D3" presStyleIdx="3" presStyleCnt="5"/>
      <dgm:spPr/>
      <dgm:t>
        <a:bodyPr/>
        <a:lstStyle/>
        <a:p>
          <a:endParaRPr lang="zh-CN" altLang="en-US"/>
        </a:p>
      </dgm:t>
    </dgm:pt>
    <dgm:pt modelId="{1037ECC9-EE8B-43EE-8600-72E55671F670}" type="pres">
      <dgm:prSet presAssocID="{76005E0D-8167-4780-B040-67911DDE0CCF}" presName="root2" presStyleCnt="0"/>
      <dgm:spPr/>
    </dgm:pt>
    <dgm:pt modelId="{F0951BD2-F693-4977-9115-5CCD875FE04B}" type="pres">
      <dgm:prSet presAssocID="{76005E0D-8167-4780-B040-67911DDE0CCF}" presName="LevelTwoTextNode" presStyleLbl="node3" presStyleIdx="3" presStyleCnt="5" custScaleX="237246">
        <dgm:presLayoutVars>
          <dgm:chPref val="3"/>
        </dgm:presLayoutVars>
      </dgm:prSet>
      <dgm:spPr/>
      <dgm:t>
        <a:bodyPr/>
        <a:lstStyle/>
        <a:p>
          <a:endParaRPr lang="zh-CN" altLang="en-US"/>
        </a:p>
      </dgm:t>
    </dgm:pt>
    <dgm:pt modelId="{9DC9CC35-B41E-40CD-82C6-13E842BA3CBB}" type="pres">
      <dgm:prSet presAssocID="{76005E0D-8167-4780-B040-67911DDE0CCF}" presName="level3hierChild" presStyleCnt="0"/>
      <dgm:spPr/>
    </dgm:pt>
    <dgm:pt modelId="{193DAE2F-8A6A-4265-8B29-62FF40F0C9D9}" type="pres">
      <dgm:prSet presAssocID="{0E12ABA4-D173-4D23-95EF-F0473B6C161D}" presName="conn2-1" presStyleLbl="parChTrans1D3" presStyleIdx="4" presStyleCnt="5"/>
      <dgm:spPr/>
      <dgm:t>
        <a:bodyPr/>
        <a:lstStyle/>
        <a:p>
          <a:endParaRPr lang="zh-CN" altLang="en-US"/>
        </a:p>
      </dgm:t>
    </dgm:pt>
    <dgm:pt modelId="{9A556BB8-7AA0-443C-8504-6D79420FEA6D}" type="pres">
      <dgm:prSet presAssocID="{0E12ABA4-D173-4D23-95EF-F0473B6C161D}" presName="connTx" presStyleLbl="parChTrans1D3" presStyleIdx="4" presStyleCnt="5"/>
      <dgm:spPr/>
      <dgm:t>
        <a:bodyPr/>
        <a:lstStyle/>
        <a:p>
          <a:endParaRPr lang="zh-CN" altLang="en-US"/>
        </a:p>
      </dgm:t>
    </dgm:pt>
    <dgm:pt modelId="{4C454D4E-F497-4C13-9A36-16B4FB83A927}" type="pres">
      <dgm:prSet presAssocID="{79752039-DCA0-4466-993F-F3244DFEED87}" presName="root2" presStyleCnt="0"/>
      <dgm:spPr/>
    </dgm:pt>
    <dgm:pt modelId="{E3DF7525-8D1A-4570-8BAF-495C4CAEA17B}" type="pres">
      <dgm:prSet presAssocID="{79752039-DCA0-4466-993F-F3244DFEED87}" presName="LevelTwoTextNode" presStyleLbl="node3" presStyleIdx="4" presStyleCnt="5" custScaleX="237246">
        <dgm:presLayoutVars>
          <dgm:chPref val="3"/>
        </dgm:presLayoutVars>
      </dgm:prSet>
      <dgm:spPr/>
      <dgm:t>
        <a:bodyPr/>
        <a:lstStyle/>
        <a:p>
          <a:endParaRPr lang="zh-CN" altLang="en-US"/>
        </a:p>
      </dgm:t>
    </dgm:pt>
    <dgm:pt modelId="{60433F7F-FF56-4409-BCD7-B332B54BED38}" type="pres">
      <dgm:prSet presAssocID="{79752039-DCA0-4466-993F-F3244DFEED87}" presName="level3hierChild" presStyleCnt="0"/>
      <dgm:spPr/>
    </dgm:pt>
  </dgm:ptLst>
  <dgm:cxnLst>
    <dgm:cxn modelId="{A889CA71-C134-4EA2-B3FD-DC23E3A29E60}" srcId="{32E0AA15-9438-41DF-9282-1FFB89AAEFEE}" destId="{8FC7282D-8A3A-4EA5-826E-B44B6B282D1B}" srcOrd="0" destOrd="0" parTransId="{8DB15039-5067-48BC-AB35-C3E98742686B}" sibTransId="{E2916BB4-7E72-4313-83F1-CCB74C569F30}"/>
    <dgm:cxn modelId="{EDD715C4-E7B6-4254-BE85-9BC7E364E823}" type="presOf" srcId="{8FC7282D-8A3A-4EA5-826E-B44B6B282D1B}" destId="{8DECFF59-37B7-4977-B22B-844609CB4273}" srcOrd="0" destOrd="0" presId="urn:microsoft.com/office/officeart/2005/8/layout/hierarchy2#2"/>
    <dgm:cxn modelId="{8FBEEC85-4650-4342-BD5C-C10033401E36}" srcId="{6D02EBAA-4FD7-4E43-B117-EB2CEB4E09DF}" destId="{B7B37A71-C690-492D-9A05-68A93F4B355E}" srcOrd="2" destOrd="0" parTransId="{37F8192C-F18C-4A9E-A254-3624A425155B}" sibTransId="{785CEF38-D3AB-4B31-9D95-C5B8BEBC2CD6}"/>
    <dgm:cxn modelId="{B3FC8B2E-29C7-4BD8-A174-EC5A6265467A}" type="presOf" srcId="{76005E0D-8167-4780-B040-67911DDE0CCF}" destId="{F0951BD2-F693-4977-9115-5CCD875FE04B}" srcOrd="0" destOrd="0" presId="urn:microsoft.com/office/officeart/2005/8/layout/hierarchy2#2"/>
    <dgm:cxn modelId="{E1E0145B-6427-40B5-94C4-D6D8542AF1FA}" type="presOf" srcId="{8CC472DC-5433-4F9A-9BCB-B12A260C819B}" destId="{F44A1B89-84B7-4029-A1E9-52124EB0E443}" srcOrd="0" destOrd="0" presId="urn:microsoft.com/office/officeart/2005/8/layout/hierarchy2#2"/>
    <dgm:cxn modelId="{CEBD3E7F-D8A0-4078-A9EB-8B80AB7B9D15}" type="presOf" srcId="{98BE50B0-7497-416D-A0D9-8F0CCA3A7665}" destId="{8A408D57-87B2-42DB-9361-D57EA28D93B2}" srcOrd="1" destOrd="0" presId="urn:microsoft.com/office/officeart/2005/8/layout/hierarchy2#2"/>
    <dgm:cxn modelId="{535C6B1E-AC67-4FB3-B7A5-F090ECA0A49A}" type="presOf" srcId="{4BF3C0FF-9F1E-4AE1-9026-D160B14D08A1}" destId="{C402F1C6-BB3C-4065-A801-3C1C2999E57A}" srcOrd="1" destOrd="0" presId="urn:microsoft.com/office/officeart/2005/8/layout/hierarchy2#2"/>
    <dgm:cxn modelId="{6F692B3E-5B15-46CB-8571-399639167362}" type="presOf" srcId="{37F8192C-F18C-4A9E-A254-3624A425155B}" destId="{C1AC486B-61BF-4D5A-A37B-B362A41531E2}" srcOrd="0" destOrd="0" presId="urn:microsoft.com/office/officeart/2005/8/layout/hierarchy2#2"/>
    <dgm:cxn modelId="{8B41E5A1-ABEE-4CF7-972F-FB23C00BAB64}" type="presOf" srcId="{C8804EB3-8F7A-4B3B-8A83-B4AD22508653}" destId="{D54EE973-6A34-4D09-9B27-23F3F9FE003F}" srcOrd="1" destOrd="0" presId="urn:microsoft.com/office/officeart/2005/8/layout/hierarchy2#2"/>
    <dgm:cxn modelId="{CAEFCE0A-66C8-484D-B333-6255690BE0D4}" type="presOf" srcId="{C8804EB3-8F7A-4B3B-8A83-B4AD22508653}" destId="{8CDF37DE-5458-4609-B32D-5B52AD7FF216}" srcOrd="0" destOrd="0" presId="urn:microsoft.com/office/officeart/2005/8/layout/hierarchy2#2"/>
    <dgm:cxn modelId="{119B9745-A098-4319-99FE-641519F13C4F}" type="presOf" srcId="{51A5B064-0AAF-4EC3-9298-55076EFCB0E9}" destId="{9643F9DA-CD94-494D-941F-AD87C178F09B}" srcOrd="0" destOrd="0" presId="urn:microsoft.com/office/officeart/2005/8/layout/hierarchy2#2"/>
    <dgm:cxn modelId="{0519D95E-338A-4132-B883-045F02205D9D}" type="presOf" srcId="{3F2F186D-586F-4470-B959-E4605F0C9B1F}" destId="{8655F8CF-7919-4983-A06F-4E336FE4F2C1}" srcOrd="0" destOrd="0" presId="urn:microsoft.com/office/officeart/2005/8/layout/hierarchy2#2"/>
    <dgm:cxn modelId="{93ED1B05-0244-4148-BD8E-48AAFB5D1513}" type="presOf" srcId="{2ED7F4F2-15DF-4E8A-BE1C-6BD6C0B5A62F}" destId="{7FB130A1-A362-4E2F-9EC8-48F4DDA0CC21}" srcOrd="1" destOrd="0" presId="urn:microsoft.com/office/officeart/2005/8/layout/hierarchy2#2"/>
    <dgm:cxn modelId="{CA86FE98-E30F-4930-A4FC-8DF0E28A3D2F}" type="presOf" srcId="{79752039-DCA0-4466-993F-F3244DFEED87}" destId="{E3DF7525-8D1A-4570-8BAF-495C4CAEA17B}" srcOrd="0" destOrd="0" presId="urn:microsoft.com/office/officeart/2005/8/layout/hierarchy2#2"/>
    <dgm:cxn modelId="{1BF37F93-D14C-47F3-86B7-F8EF41095746}" type="presOf" srcId="{98BE50B0-7497-416D-A0D9-8F0CCA3A7665}" destId="{B1F5794C-7401-465A-A0F1-3BFC1090BFCD}" srcOrd="0" destOrd="0" presId="urn:microsoft.com/office/officeart/2005/8/layout/hierarchy2#2"/>
    <dgm:cxn modelId="{D94DEE29-3B4C-494C-AC35-35FED8DCB218}" type="presOf" srcId="{72DA8E7F-1182-4DF0-B2ED-6E5A28269423}" destId="{2668CCCB-201C-488B-B546-85079FA70D8D}" srcOrd="0" destOrd="0" presId="urn:microsoft.com/office/officeart/2005/8/layout/hierarchy2#2"/>
    <dgm:cxn modelId="{932C9A7F-DBCA-4FB4-B13C-2C290155F88F}" type="presOf" srcId="{37F8192C-F18C-4A9E-A254-3624A425155B}" destId="{D263D08A-1CD9-4C98-ACFA-6E0225DCA396}" srcOrd="1" destOrd="0" presId="urn:microsoft.com/office/officeart/2005/8/layout/hierarchy2#2"/>
    <dgm:cxn modelId="{09AECBA5-AABA-4BDB-B82B-7C67E1FC66FA}" srcId="{51A5B064-0AAF-4EC3-9298-55076EFCB0E9}" destId="{3F2F186D-586F-4470-B959-E4605F0C9B1F}" srcOrd="0" destOrd="0" parTransId="{4BF3C0FF-9F1E-4AE1-9026-D160B14D08A1}" sibTransId="{8439B3D8-ED3E-422B-B1FC-3FBE75E7FFC1}"/>
    <dgm:cxn modelId="{03AF5E8E-9092-41FD-B715-0C7B63506526}" srcId="{6D02EBAA-4FD7-4E43-B117-EB2CEB4E09DF}" destId="{32E0AA15-9438-41DF-9282-1FFB89AAEFEE}" srcOrd="0" destOrd="0" parTransId="{98BE50B0-7497-416D-A0D9-8F0CCA3A7665}" sibTransId="{2E606B94-99E9-41C8-A1BA-6225B50AE6BD}"/>
    <dgm:cxn modelId="{2286BB6D-FF74-45D6-A00B-BA7E808736EE}" srcId="{6D02EBAA-4FD7-4E43-B117-EB2CEB4E09DF}" destId="{51A5B064-0AAF-4EC3-9298-55076EFCB0E9}" srcOrd="1" destOrd="0" parTransId="{C8804EB3-8F7A-4B3B-8A83-B4AD22508653}" sibTransId="{295FA52F-E3D8-41DD-AF7A-387915E038FB}"/>
    <dgm:cxn modelId="{B85A45DA-BCA9-4A68-A507-4ED734DD963F}" srcId="{51A5B064-0AAF-4EC3-9298-55076EFCB0E9}" destId="{8CC472DC-5433-4F9A-9BCB-B12A260C819B}" srcOrd="1" destOrd="0" parTransId="{DB5E4715-9FBD-49C4-A0FB-2496F0BF1C38}" sibTransId="{6533A1C5-402A-45C2-828B-E9F38835BDEB}"/>
    <dgm:cxn modelId="{43BC249E-D3B8-4390-93A0-2B9FAECD3011}" type="presOf" srcId="{32E0AA15-9438-41DF-9282-1FFB89AAEFEE}" destId="{803BB033-3FD1-42CB-A270-88FC9264B797}" srcOrd="0" destOrd="0" presId="urn:microsoft.com/office/officeart/2005/8/layout/hierarchy2#2"/>
    <dgm:cxn modelId="{497B8B19-846E-46C6-97ED-F586733E93E2}" type="presOf" srcId="{0E12ABA4-D173-4D23-95EF-F0473B6C161D}" destId="{193DAE2F-8A6A-4265-8B29-62FF40F0C9D9}" srcOrd="0" destOrd="0" presId="urn:microsoft.com/office/officeart/2005/8/layout/hierarchy2#2"/>
    <dgm:cxn modelId="{257053FD-AB7C-41BA-8509-99A15A95DE71}" type="presOf" srcId="{2ED7F4F2-15DF-4E8A-BE1C-6BD6C0B5A62F}" destId="{7C879654-2688-4626-BE6D-4FD6A946605E}" srcOrd="0" destOrd="0" presId="urn:microsoft.com/office/officeart/2005/8/layout/hierarchy2#2"/>
    <dgm:cxn modelId="{220CD3D9-9E54-47DB-9304-C547F17F9B36}" type="presOf" srcId="{8DB15039-5067-48BC-AB35-C3E98742686B}" destId="{D1D1F293-54E5-403F-A2F8-B463E1613BAE}" srcOrd="0" destOrd="0" presId="urn:microsoft.com/office/officeart/2005/8/layout/hierarchy2#2"/>
    <dgm:cxn modelId="{37AC3BF6-E58C-4343-AE38-210EBAE46FFB}" srcId="{72DA8E7F-1182-4DF0-B2ED-6E5A28269423}" destId="{6D02EBAA-4FD7-4E43-B117-EB2CEB4E09DF}" srcOrd="0" destOrd="0" parTransId="{85A707A1-6399-4037-8AC8-16A94AAA3264}" sibTransId="{57207505-6E3D-46C2-B2E9-5E60F9752439}"/>
    <dgm:cxn modelId="{DEE8907D-69A3-49CB-92F3-FAAD1D3B38E0}" type="presOf" srcId="{DB5E4715-9FBD-49C4-A0FB-2496F0BF1C38}" destId="{1E354479-52A6-484F-BE55-59E2BF577F3E}" srcOrd="0" destOrd="0" presId="urn:microsoft.com/office/officeart/2005/8/layout/hierarchy2#2"/>
    <dgm:cxn modelId="{2AFA7A74-590F-43D2-9EAC-4A2C56DD9BB8}" type="presOf" srcId="{8DB15039-5067-48BC-AB35-C3E98742686B}" destId="{44D4E759-753D-464E-A6D9-6822E8213DC1}" srcOrd="1" destOrd="0" presId="urn:microsoft.com/office/officeart/2005/8/layout/hierarchy2#2"/>
    <dgm:cxn modelId="{74C56333-1DC8-4D4C-BA93-EAF6FD5AAD39}" srcId="{B7B37A71-C690-492D-9A05-68A93F4B355E}" destId="{79752039-DCA0-4466-993F-F3244DFEED87}" srcOrd="1" destOrd="0" parTransId="{0E12ABA4-D173-4D23-95EF-F0473B6C161D}" sibTransId="{83A3390C-D5B9-4D42-8052-6D8A1A8B70AD}"/>
    <dgm:cxn modelId="{E28AB262-A8C9-4142-B73C-C204AC6D0457}" type="presOf" srcId="{6D02EBAA-4FD7-4E43-B117-EB2CEB4E09DF}" destId="{27BB0A62-EF73-4B2E-B933-54FAD6C485C8}" srcOrd="0" destOrd="0" presId="urn:microsoft.com/office/officeart/2005/8/layout/hierarchy2#2"/>
    <dgm:cxn modelId="{CC543BCF-066C-4265-BC23-83CE3B5AAF72}" srcId="{B7B37A71-C690-492D-9A05-68A93F4B355E}" destId="{76005E0D-8167-4780-B040-67911DDE0CCF}" srcOrd="0" destOrd="0" parTransId="{2ED7F4F2-15DF-4E8A-BE1C-6BD6C0B5A62F}" sibTransId="{143334E4-BFE6-40FE-8982-C3FAD9A30BB3}"/>
    <dgm:cxn modelId="{082F7C6F-2874-42DE-AAFC-3D71827962BB}" type="presOf" srcId="{DB5E4715-9FBD-49C4-A0FB-2496F0BF1C38}" destId="{4C23B2A0-240E-47D6-B5EC-BFD9675A77C0}" srcOrd="1" destOrd="0" presId="urn:microsoft.com/office/officeart/2005/8/layout/hierarchy2#2"/>
    <dgm:cxn modelId="{9373391B-B58C-4A82-A259-E86F8D32412A}" type="presOf" srcId="{4BF3C0FF-9F1E-4AE1-9026-D160B14D08A1}" destId="{14EEB60C-D722-4E58-A8F3-BD3BE700122D}" srcOrd="0" destOrd="0" presId="urn:microsoft.com/office/officeart/2005/8/layout/hierarchy2#2"/>
    <dgm:cxn modelId="{8153EABC-9406-4298-84EB-823F3123C4B8}" type="presOf" srcId="{0E12ABA4-D173-4D23-95EF-F0473B6C161D}" destId="{9A556BB8-7AA0-443C-8504-6D79420FEA6D}" srcOrd="1" destOrd="0" presId="urn:microsoft.com/office/officeart/2005/8/layout/hierarchy2#2"/>
    <dgm:cxn modelId="{3156E00D-DBB5-4EB4-9C58-C8B6C0E69263}" type="presOf" srcId="{B7B37A71-C690-492D-9A05-68A93F4B355E}" destId="{BA29100A-E88E-48A0-9E4B-B5157DC6BAF0}" srcOrd="0" destOrd="0" presId="urn:microsoft.com/office/officeart/2005/8/layout/hierarchy2#2"/>
    <dgm:cxn modelId="{E600E336-0016-44D6-BDD0-6730C4419008}" type="presParOf" srcId="{2668CCCB-201C-488B-B546-85079FA70D8D}" destId="{7ABCEC60-9602-43FE-BB5A-29ECAB5E74DB}" srcOrd="0" destOrd="0" presId="urn:microsoft.com/office/officeart/2005/8/layout/hierarchy2#2"/>
    <dgm:cxn modelId="{F5421055-EF85-40D5-98F3-48A9E2DA1886}" type="presParOf" srcId="{7ABCEC60-9602-43FE-BB5A-29ECAB5E74DB}" destId="{27BB0A62-EF73-4B2E-B933-54FAD6C485C8}" srcOrd="0" destOrd="0" presId="urn:microsoft.com/office/officeart/2005/8/layout/hierarchy2#2"/>
    <dgm:cxn modelId="{8E4D3649-CC31-4B39-AF1C-3A4F890D374C}" type="presParOf" srcId="{7ABCEC60-9602-43FE-BB5A-29ECAB5E74DB}" destId="{E88EF5EE-1B64-4D39-8829-58B01A925F49}" srcOrd="1" destOrd="0" presId="urn:microsoft.com/office/officeart/2005/8/layout/hierarchy2#2"/>
    <dgm:cxn modelId="{DD2FF4F3-27D1-4873-90A1-E735A6C5E93A}" type="presParOf" srcId="{E88EF5EE-1B64-4D39-8829-58B01A925F49}" destId="{B1F5794C-7401-465A-A0F1-3BFC1090BFCD}" srcOrd="0" destOrd="0" presId="urn:microsoft.com/office/officeart/2005/8/layout/hierarchy2#2"/>
    <dgm:cxn modelId="{AF35C68B-A415-4725-812F-9050083BE6B0}" type="presParOf" srcId="{B1F5794C-7401-465A-A0F1-3BFC1090BFCD}" destId="{8A408D57-87B2-42DB-9361-D57EA28D93B2}" srcOrd="0" destOrd="0" presId="urn:microsoft.com/office/officeart/2005/8/layout/hierarchy2#2"/>
    <dgm:cxn modelId="{1A3B5564-8239-4A41-9546-A489225127F3}" type="presParOf" srcId="{E88EF5EE-1B64-4D39-8829-58B01A925F49}" destId="{9727FADC-F67A-4671-BD7B-740F4BED3AD5}" srcOrd="1" destOrd="0" presId="urn:microsoft.com/office/officeart/2005/8/layout/hierarchy2#2"/>
    <dgm:cxn modelId="{806DFAE4-C7D9-401C-9089-9D65FD273E68}" type="presParOf" srcId="{9727FADC-F67A-4671-BD7B-740F4BED3AD5}" destId="{803BB033-3FD1-42CB-A270-88FC9264B797}" srcOrd="0" destOrd="0" presId="urn:microsoft.com/office/officeart/2005/8/layout/hierarchy2#2"/>
    <dgm:cxn modelId="{9B1923CA-F626-4EF1-B8C3-475FC8059AF1}" type="presParOf" srcId="{9727FADC-F67A-4671-BD7B-740F4BED3AD5}" destId="{49053E9B-469E-4E99-B4ED-56763B877EA0}" srcOrd="1" destOrd="0" presId="urn:microsoft.com/office/officeart/2005/8/layout/hierarchy2#2"/>
    <dgm:cxn modelId="{ECFCDF22-F1C0-4697-8EB5-70CB9ACFB412}" type="presParOf" srcId="{49053E9B-469E-4E99-B4ED-56763B877EA0}" destId="{D1D1F293-54E5-403F-A2F8-B463E1613BAE}" srcOrd="0" destOrd="0" presId="urn:microsoft.com/office/officeart/2005/8/layout/hierarchy2#2"/>
    <dgm:cxn modelId="{5E34B9AD-FF54-4620-8DB7-A490237489FC}" type="presParOf" srcId="{D1D1F293-54E5-403F-A2F8-B463E1613BAE}" destId="{44D4E759-753D-464E-A6D9-6822E8213DC1}" srcOrd="0" destOrd="0" presId="urn:microsoft.com/office/officeart/2005/8/layout/hierarchy2#2"/>
    <dgm:cxn modelId="{204BA9AF-8AB0-4765-8542-DEBFAFC54F65}" type="presParOf" srcId="{49053E9B-469E-4E99-B4ED-56763B877EA0}" destId="{DBEA901A-1904-40C0-991F-822A5FFEBC1F}" srcOrd="1" destOrd="0" presId="urn:microsoft.com/office/officeart/2005/8/layout/hierarchy2#2"/>
    <dgm:cxn modelId="{7837E758-3BA3-47D1-A314-646E17F0A67A}" type="presParOf" srcId="{DBEA901A-1904-40C0-991F-822A5FFEBC1F}" destId="{8DECFF59-37B7-4977-B22B-844609CB4273}" srcOrd="0" destOrd="0" presId="urn:microsoft.com/office/officeart/2005/8/layout/hierarchy2#2"/>
    <dgm:cxn modelId="{C75688EF-BFFF-4E56-8516-8785850AB491}" type="presParOf" srcId="{DBEA901A-1904-40C0-991F-822A5FFEBC1F}" destId="{C6BF451A-EB00-4EC1-9CFC-98A652F0699C}" srcOrd="1" destOrd="0" presId="urn:microsoft.com/office/officeart/2005/8/layout/hierarchy2#2"/>
    <dgm:cxn modelId="{E6D749D1-CA96-4C75-B49E-0C19CBA8A3A1}" type="presParOf" srcId="{E88EF5EE-1B64-4D39-8829-58B01A925F49}" destId="{8CDF37DE-5458-4609-B32D-5B52AD7FF216}" srcOrd="2" destOrd="0" presId="urn:microsoft.com/office/officeart/2005/8/layout/hierarchy2#2"/>
    <dgm:cxn modelId="{F953E37A-CE6A-4F57-A7CF-9F7F9171FEC3}" type="presParOf" srcId="{8CDF37DE-5458-4609-B32D-5B52AD7FF216}" destId="{D54EE973-6A34-4D09-9B27-23F3F9FE003F}" srcOrd="0" destOrd="0" presId="urn:microsoft.com/office/officeart/2005/8/layout/hierarchy2#2"/>
    <dgm:cxn modelId="{0C25424A-7286-4CB9-8635-E8D877360B12}" type="presParOf" srcId="{E88EF5EE-1B64-4D39-8829-58B01A925F49}" destId="{65FC8CA5-F85F-4459-AE5C-8443A7781E3C}" srcOrd="3" destOrd="0" presId="urn:microsoft.com/office/officeart/2005/8/layout/hierarchy2#2"/>
    <dgm:cxn modelId="{1C67B220-C5BD-4B5B-8653-2D82420E4C93}" type="presParOf" srcId="{65FC8CA5-F85F-4459-AE5C-8443A7781E3C}" destId="{9643F9DA-CD94-494D-941F-AD87C178F09B}" srcOrd="0" destOrd="0" presId="urn:microsoft.com/office/officeart/2005/8/layout/hierarchy2#2"/>
    <dgm:cxn modelId="{4F942553-D00F-485C-B775-3DEB0AD96DE5}" type="presParOf" srcId="{65FC8CA5-F85F-4459-AE5C-8443A7781E3C}" destId="{4AACAF93-4C7C-4420-9456-C36999FDB6F0}" srcOrd="1" destOrd="0" presId="urn:microsoft.com/office/officeart/2005/8/layout/hierarchy2#2"/>
    <dgm:cxn modelId="{E1638C1B-2A45-478F-8751-98D91040C38B}" type="presParOf" srcId="{4AACAF93-4C7C-4420-9456-C36999FDB6F0}" destId="{14EEB60C-D722-4E58-A8F3-BD3BE700122D}" srcOrd="0" destOrd="0" presId="urn:microsoft.com/office/officeart/2005/8/layout/hierarchy2#2"/>
    <dgm:cxn modelId="{18108A2A-9D86-4C8B-931D-09BD918DA7FD}" type="presParOf" srcId="{14EEB60C-D722-4E58-A8F3-BD3BE700122D}" destId="{C402F1C6-BB3C-4065-A801-3C1C2999E57A}" srcOrd="0" destOrd="0" presId="urn:microsoft.com/office/officeart/2005/8/layout/hierarchy2#2"/>
    <dgm:cxn modelId="{7CCE290D-D19F-4AF7-9EAC-E69F10BD71E0}" type="presParOf" srcId="{4AACAF93-4C7C-4420-9456-C36999FDB6F0}" destId="{8A3E0081-C01A-4EEB-867C-CC739E87D80F}" srcOrd="1" destOrd="0" presId="urn:microsoft.com/office/officeart/2005/8/layout/hierarchy2#2"/>
    <dgm:cxn modelId="{3A4A16A0-0CA6-45C6-BA84-EDC4C751DB1F}" type="presParOf" srcId="{8A3E0081-C01A-4EEB-867C-CC739E87D80F}" destId="{8655F8CF-7919-4983-A06F-4E336FE4F2C1}" srcOrd="0" destOrd="0" presId="urn:microsoft.com/office/officeart/2005/8/layout/hierarchy2#2"/>
    <dgm:cxn modelId="{7E65405D-3090-41D1-8676-B3A8BCDC026A}" type="presParOf" srcId="{8A3E0081-C01A-4EEB-867C-CC739E87D80F}" destId="{407796CF-CC19-47A7-9851-18CCFEC53C64}" srcOrd="1" destOrd="0" presId="urn:microsoft.com/office/officeart/2005/8/layout/hierarchy2#2"/>
    <dgm:cxn modelId="{984AE97D-FFDA-486E-B916-8E32E87FB27B}" type="presParOf" srcId="{4AACAF93-4C7C-4420-9456-C36999FDB6F0}" destId="{1E354479-52A6-484F-BE55-59E2BF577F3E}" srcOrd="2" destOrd="0" presId="urn:microsoft.com/office/officeart/2005/8/layout/hierarchy2#2"/>
    <dgm:cxn modelId="{F7983391-BB51-47A9-A9D4-87F829FB9672}" type="presParOf" srcId="{1E354479-52A6-484F-BE55-59E2BF577F3E}" destId="{4C23B2A0-240E-47D6-B5EC-BFD9675A77C0}" srcOrd="0" destOrd="0" presId="urn:microsoft.com/office/officeart/2005/8/layout/hierarchy2#2"/>
    <dgm:cxn modelId="{00B39457-4FE6-4287-BD68-8E8D9C88E9A0}" type="presParOf" srcId="{4AACAF93-4C7C-4420-9456-C36999FDB6F0}" destId="{CECAE073-F0A6-4604-A7D7-895BDF94103E}" srcOrd="3" destOrd="0" presId="urn:microsoft.com/office/officeart/2005/8/layout/hierarchy2#2"/>
    <dgm:cxn modelId="{4BA7D39B-7EF6-457C-B288-B4E0CA45C42D}" type="presParOf" srcId="{CECAE073-F0A6-4604-A7D7-895BDF94103E}" destId="{F44A1B89-84B7-4029-A1E9-52124EB0E443}" srcOrd="0" destOrd="0" presId="urn:microsoft.com/office/officeart/2005/8/layout/hierarchy2#2"/>
    <dgm:cxn modelId="{5ABC0700-F7AE-40B9-AFF3-E9BFA641CE8A}" type="presParOf" srcId="{CECAE073-F0A6-4604-A7D7-895BDF94103E}" destId="{2A7E130C-6A69-4FF7-9419-4311441EDB6C}" srcOrd="1" destOrd="0" presId="urn:microsoft.com/office/officeart/2005/8/layout/hierarchy2#2"/>
    <dgm:cxn modelId="{24B74086-7A7E-4211-857C-604934BBE5B6}" type="presParOf" srcId="{E88EF5EE-1B64-4D39-8829-58B01A925F49}" destId="{C1AC486B-61BF-4D5A-A37B-B362A41531E2}" srcOrd="4" destOrd="0" presId="urn:microsoft.com/office/officeart/2005/8/layout/hierarchy2#2"/>
    <dgm:cxn modelId="{473BFEA0-A621-4E37-8F00-76387CCEF9B0}" type="presParOf" srcId="{C1AC486B-61BF-4D5A-A37B-B362A41531E2}" destId="{D263D08A-1CD9-4C98-ACFA-6E0225DCA396}" srcOrd="0" destOrd="0" presId="urn:microsoft.com/office/officeart/2005/8/layout/hierarchy2#2"/>
    <dgm:cxn modelId="{5CBDF007-5354-4731-BA73-CC63035B3EBE}" type="presParOf" srcId="{E88EF5EE-1B64-4D39-8829-58B01A925F49}" destId="{68487929-5000-4761-9AD1-87140B01599C}" srcOrd="5" destOrd="0" presId="urn:microsoft.com/office/officeart/2005/8/layout/hierarchy2#2"/>
    <dgm:cxn modelId="{F5770416-9CE1-44C1-A927-54BAA7124CC3}" type="presParOf" srcId="{68487929-5000-4761-9AD1-87140B01599C}" destId="{BA29100A-E88E-48A0-9E4B-B5157DC6BAF0}" srcOrd="0" destOrd="0" presId="urn:microsoft.com/office/officeart/2005/8/layout/hierarchy2#2"/>
    <dgm:cxn modelId="{BEC8BE13-B965-43BC-8A0C-AAB118682D01}" type="presParOf" srcId="{68487929-5000-4761-9AD1-87140B01599C}" destId="{AC4869D5-3F12-4775-8AFD-BC2A1408BA9F}" srcOrd="1" destOrd="0" presId="urn:microsoft.com/office/officeart/2005/8/layout/hierarchy2#2"/>
    <dgm:cxn modelId="{F650C48D-9D8C-4EC2-A778-323BC680CA28}" type="presParOf" srcId="{AC4869D5-3F12-4775-8AFD-BC2A1408BA9F}" destId="{7C879654-2688-4626-BE6D-4FD6A946605E}" srcOrd="0" destOrd="0" presId="urn:microsoft.com/office/officeart/2005/8/layout/hierarchy2#2"/>
    <dgm:cxn modelId="{9CAA6BE0-21EF-4019-A513-A31BA47E216D}" type="presParOf" srcId="{7C879654-2688-4626-BE6D-4FD6A946605E}" destId="{7FB130A1-A362-4E2F-9EC8-48F4DDA0CC21}" srcOrd="0" destOrd="0" presId="urn:microsoft.com/office/officeart/2005/8/layout/hierarchy2#2"/>
    <dgm:cxn modelId="{3D3CDB20-22B4-4316-857E-9084465FC9A3}" type="presParOf" srcId="{AC4869D5-3F12-4775-8AFD-BC2A1408BA9F}" destId="{1037ECC9-EE8B-43EE-8600-72E55671F670}" srcOrd="1" destOrd="0" presId="urn:microsoft.com/office/officeart/2005/8/layout/hierarchy2#2"/>
    <dgm:cxn modelId="{C51C9964-C7AA-4D22-8F38-948262303652}" type="presParOf" srcId="{1037ECC9-EE8B-43EE-8600-72E55671F670}" destId="{F0951BD2-F693-4977-9115-5CCD875FE04B}" srcOrd="0" destOrd="0" presId="urn:microsoft.com/office/officeart/2005/8/layout/hierarchy2#2"/>
    <dgm:cxn modelId="{CE78A637-36DC-440C-9A58-B440055D8B5C}" type="presParOf" srcId="{1037ECC9-EE8B-43EE-8600-72E55671F670}" destId="{9DC9CC35-B41E-40CD-82C6-13E842BA3CBB}" srcOrd="1" destOrd="0" presId="urn:microsoft.com/office/officeart/2005/8/layout/hierarchy2#2"/>
    <dgm:cxn modelId="{49E94A2E-5982-4A30-B9BB-0D2FA92EDE7D}" type="presParOf" srcId="{AC4869D5-3F12-4775-8AFD-BC2A1408BA9F}" destId="{193DAE2F-8A6A-4265-8B29-62FF40F0C9D9}" srcOrd="2" destOrd="0" presId="urn:microsoft.com/office/officeart/2005/8/layout/hierarchy2#2"/>
    <dgm:cxn modelId="{953C2E06-481D-43A5-B3FA-98A5C61CD1E0}" type="presParOf" srcId="{193DAE2F-8A6A-4265-8B29-62FF40F0C9D9}" destId="{9A556BB8-7AA0-443C-8504-6D79420FEA6D}" srcOrd="0" destOrd="0" presId="urn:microsoft.com/office/officeart/2005/8/layout/hierarchy2#2"/>
    <dgm:cxn modelId="{209A1DBB-D4C3-4D6E-80AA-2989CAC26AF5}" type="presParOf" srcId="{AC4869D5-3F12-4775-8AFD-BC2A1408BA9F}" destId="{4C454D4E-F497-4C13-9A36-16B4FB83A927}" srcOrd="3" destOrd="0" presId="urn:microsoft.com/office/officeart/2005/8/layout/hierarchy2#2"/>
    <dgm:cxn modelId="{208E7656-F637-4F11-86F9-95A45D9AEFA0}" type="presParOf" srcId="{4C454D4E-F497-4C13-9A36-16B4FB83A927}" destId="{E3DF7525-8D1A-4570-8BAF-495C4CAEA17B}" srcOrd="0" destOrd="0" presId="urn:microsoft.com/office/officeart/2005/8/layout/hierarchy2#2"/>
    <dgm:cxn modelId="{7C0DF59D-7951-4F97-AC7D-362D778FD806}" type="presParOf" srcId="{4C454D4E-F497-4C13-9A36-16B4FB83A927}" destId="{60433F7F-FF56-4409-BCD7-B332B54BED38}" srcOrd="1" destOrd="0" presId="urn:microsoft.com/office/officeart/2005/8/layout/hierarchy2#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37E11F2-27E1-4F8A-8A10-35D98A719CC6}" type="doc">
      <dgm:prSet loTypeId="urn:microsoft.com/office/officeart/2005/8/layout/chevron2" loCatId="list" qsTypeId="urn:microsoft.com/office/officeart/2005/8/quickstyle/simple1#19" qsCatId="simple" csTypeId="urn:microsoft.com/office/officeart/2005/8/colors/accent1_1#4" csCatId="accent1" phldr="1"/>
      <dgm:spPr/>
      <dgm:t>
        <a:bodyPr/>
        <a:lstStyle/>
        <a:p>
          <a:endParaRPr lang="zh-CN" altLang="en-US"/>
        </a:p>
      </dgm:t>
    </dgm:pt>
    <dgm:pt modelId="{133EA63C-1E2F-4F3C-9EB3-2664479D4BEC}">
      <dgm:prSet phldrT="[文本]" custT="1"/>
      <dgm:spPr/>
      <dgm:t>
        <a:bodyPr/>
        <a:lstStyle/>
        <a:p>
          <a:r>
            <a:rPr lang="zh-CN" altLang="en-US" sz="1800" b="1" dirty="0" smtClean="0">
              <a:latin typeface="+mj-ea"/>
              <a:ea typeface="+mj-ea"/>
            </a:rPr>
            <a:t>测试人员</a:t>
          </a:r>
          <a:endParaRPr lang="zh-CN" altLang="en-US" sz="1800" b="1" dirty="0">
            <a:latin typeface="+mj-ea"/>
            <a:ea typeface="+mj-ea"/>
          </a:endParaRPr>
        </a:p>
      </dgm:t>
    </dgm:pt>
    <dgm:pt modelId="{6A9DCC41-214F-48C8-B06B-0B0411812C31}" type="parTrans" cxnId="{2EAC723A-B5F9-4C2A-944B-8CCF9802141B}">
      <dgm:prSet/>
      <dgm:spPr/>
      <dgm:t>
        <a:bodyPr/>
        <a:lstStyle/>
        <a:p>
          <a:endParaRPr lang="zh-CN" altLang="en-US" sz="1800" b="1">
            <a:latin typeface="+mj-ea"/>
            <a:ea typeface="+mj-ea"/>
          </a:endParaRPr>
        </a:p>
      </dgm:t>
    </dgm:pt>
    <dgm:pt modelId="{1321382B-CFD6-4C1C-8144-4E2D7470F427}" type="sibTrans" cxnId="{2EAC723A-B5F9-4C2A-944B-8CCF9802141B}">
      <dgm:prSet/>
      <dgm:spPr/>
      <dgm:t>
        <a:bodyPr/>
        <a:lstStyle/>
        <a:p>
          <a:endParaRPr lang="zh-CN" altLang="en-US" sz="1800" b="1">
            <a:latin typeface="+mj-ea"/>
            <a:ea typeface="+mj-ea"/>
          </a:endParaRPr>
        </a:p>
      </dgm:t>
    </dgm:pt>
    <dgm:pt modelId="{93E0CA6E-02C7-40F5-AC52-83AB97078E5F}">
      <dgm:prSet phldrT="[文本]" custT="1"/>
      <dgm:spPr/>
      <dgm:t>
        <a:bodyPr/>
        <a:lstStyle/>
        <a:p>
          <a:r>
            <a:rPr lang="zh-CN" altLang="en-US" sz="1800" b="1" dirty="0" smtClean="0">
              <a:latin typeface="+mj-ea"/>
              <a:ea typeface="+mj-ea"/>
            </a:rPr>
            <a:t>多个用户在实际使用环境下进行测试。这些用户返回有关错误信息给开发者。</a:t>
          </a:r>
          <a:endParaRPr lang="zh-CN" altLang="en-US" sz="1800" b="1" dirty="0">
            <a:latin typeface="+mj-ea"/>
            <a:ea typeface="+mj-ea"/>
          </a:endParaRPr>
        </a:p>
      </dgm:t>
    </dgm:pt>
    <dgm:pt modelId="{074A4737-86A2-41CF-A612-D0D6C8BF390A}" type="parTrans" cxnId="{5EDAFBB6-F116-4F10-8869-F4F41725E2FA}">
      <dgm:prSet/>
      <dgm:spPr/>
      <dgm:t>
        <a:bodyPr/>
        <a:lstStyle/>
        <a:p>
          <a:endParaRPr lang="zh-CN" altLang="en-US" sz="1800" b="1">
            <a:latin typeface="+mj-ea"/>
            <a:ea typeface="+mj-ea"/>
          </a:endParaRPr>
        </a:p>
      </dgm:t>
    </dgm:pt>
    <dgm:pt modelId="{60F641C9-60AA-4785-9C4D-5047CE3D897D}" type="sibTrans" cxnId="{5EDAFBB6-F116-4F10-8869-F4F41725E2FA}">
      <dgm:prSet/>
      <dgm:spPr/>
      <dgm:t>
        <a:bodyPr/>
        <a:lstStyle/>
        <a:p>
          <a:endParaRPr lang="zh-CN" altLang="en-US" sz="1800" b="1">
            <a:latin typeface="+mj-ea"/>
            <a:ea typeface="+mj-ea"/>
          </a:endParaRPr>
        </a:p>
      </dgm:t>
    </dgm:pt>
    <dgm:pt modelId="{A5E33C46-0359-4008-B21C-BD032881CB2C}">
      <dgm:prSet custT="1"/>
      <dgm:spPr/>
      <dgm:t>
        <a:bodyPr/>
        <a:lstStyle/>
        <a:p>
          <a:r>
            <a:rPr lang="zh-CN" altLang="en-US" sz="1800" b="1" dirty="0" smtClean="0">
              <a:latin typeface="+mj-ea"/>
              <a:ea typeface="+mj-ea"/>
            </a:rPr>
            <a:t>开发者通常不在测试现场，开发者无法控制的环境下进行的软件现场应用。</a:t>
          </a:r>
        </a:p>
      </dgm:t>
    </dgm:pt>
    <dgm:pt modelId="{3244FBAB-DD76-451D-83CB-A0882A1B4A72}" type="parTrans" cxnId="{631233FF-A787-4CE0-BE72-DC0EDCD8B5D8}">
      <dgm:prSet/>
      <dgm:spPr/>
      <dgm:t>
        <a:bodyPr/>
        <a:lstStyle/>
        <a:p>
          <a:endParaRPr lang="zh-CN" altLang="en-US" sz="1800" b="1">
            <a:latin typeface="+mj-ea"/>
            <a:ea typeface="+mj-ea"/>
          </a:endParaRPr>
        </a:p>
      </dgm:t>
    </dgm:pt>
    <dgm:pt modelId="{10804274-47F0-4889-B1DE-BAA1D8A00079}" type="sibTrans" cxnId="{631233FF-A787-4CE0-BE72-DC0EDCD8B5D8}">
      <dgm:prSet/>
      <dgm:spPr/>
      <dgm:t>
        <a:bodyPr/>
        <a:lstStyle/>
        <a:p>
          <a:endParaRPr lang="zh-CN" altLang="en-US" sz="1800" b="1">
            <a:latin typeface="+mj-ea"/>
            <a:ea typeface="+mj-ea"/>
          </a:endParaRPr>
        </a:p>
      </dgm:t>
    </dgm:pt>
    <dgm:pt modelId="{77EE11A2-3645-47DD-9449-64D446EA2F2A}">
      <dgm:prSet custT="1"/>
      <dgm:spPr/>
      <dgm:t>
        <a:bodyPr/>
        <a:lstStyle/>
        <a:p>
          <a:r>
            <a:rPr lang="zh-CN" altLang="en-US" sz="1800" b="1" dirty="0" smtClean="0">
              <a:latin typeface="+mj-ea"/>
              <a:ea typeface="+mj-ea"/>
            </a:rPr>
            <a:t>用户记录所有问题（真实的、主观的），定期向开发者报告。</a:t>
          </a:r>
          <a:endParaRPr lang="en-US" altLang="zh-CN" sz="1800" b="1" dirty="0" smtClean="0">
            <a:latin typeface="+mj-ea"/>
            <a:ea typeface="+mj-ea"/>
          </a:endParaRPr>
        </a:p>
      </dgm:t>
    </dgm:pt>
    <dgm:pt modelId="{F1CA3650-FEA6-4B77-B855-28A76D5889DD}" type="parTrans" cxnId="{AD732894-36DB-42AB-9006-2721F810A8B1}">
      <dgm:prSet/>
      <dgm:spPr/>
      <dgm:t>
        <a:bodyPr/>
        <a:lstStyle/>
        <a:p>
          <a:endParaRPr lang="zh-CN" altLang="en-US" sz="1800" b="1">
            <a:latin typeface="+mj-ea"/>
            <a:ea typeface="+mj-ea"/>
          </a:endParaRPr>
        </a:p>
      </dgm:t>
    </dgm:pt>
    <dgm:pt modelId="{E14FC9EE-2CA1-4B92-8E77-CC60AEB2B0D6}" type="sibTrans" cxnId="{AD732894-36DB-42AB-9006-2721F810A8B1}">
      <dgm:prSet/>
      <dgm:spPr/>
      <dgm:t>
        <a:bodyPr/>
        <a:lstStyle/>
        <a:p>
          <a:endParaRPr lang="zh-CN" altLang="en-US" sz="1800" b="1">
            <a:latin typeface="+mj-ea"/>
            <a:ea typeface="+mj-ea"/>
          </a:endParaRPr>
        </a:p>
      </dgm:t>
    </dgm:pt>
    <dgm:pt modelId="{D0F351F2-669A-4B86-8BDC-20D205B8C7DC}">
      <dgm:prSet custT="1"/>
      <dgm:spPr/>
      <dgm:t>
        <a:bodyPr/>
        <a:lstStyle/>
        <a:p>
          <a:r>
            <a:rPr lang="zh-CN" altLang="en-US" sz="1800" b="1" dirty="0" smtClean="0">
              <a:latin typeface="+mj-ea"/>
              <a:ea typeface="+mj-ea"/>
            </a:rPr>
            <a:t>产品的</a:t>
          </a:r>
          <a:r>
            <a:rPr lang="en-US" altLang="zh-CN" sz="1800" b="1" dirty="0" smtClean="0">
              <a:latin typeface="+mj-ea"/>
              <a:ea typeface="+mj-ea"/>
            </a:rPr>
            <a:t>FLURPS</a:t>
          </a:r>
          <a:r>
            <a:rPr lang="zh-CN" altLang="en-US" sz="1800" b="1" dirty="0" smtClean="0">
              <a:latin typeface="+mj-ea"/>
              <a:ea typeface="+mj-ea"/>
            </a:rPr>
            <a:t>。着重产品的支持性（文档、客户培训和支持产品生产能力）</a:t>
          </a:r>
        </a:p>
      </dgm:t>
    </dgm:pt>
    <dgm:pt modelId="{EF5CB398-E298-4EFD-8DD4-6CDA8BB62AC6}" type="parTrans" cxnId="{8C79FA0B-3006-4E8F-A5ED-DB0876D799D7}">
      <dgm:prSet/>
      <dgm:spPr/>
      <dgm:t>
        <a:bodyPr/>
        <a:lstStyle/>
        <a:p>
          <a:endParaRPr lang="zh-CN" altLang="en-US" sz="1800" b="1">
            <a:latin typeface="+mj-ea"/>
            <a:ea typeface="+mj-ea"/>
          </a:endParaRPr>
        </a:p>
      </dgm:t>
    </dgm:pt>
    <dgm:pt modelId="{3CA11A60-A511-41E4-A21C-AF448F14EDC2}" type="sibTrans" cxnId="{8C79FA0B-3006-4E8F-A5ED-DB0876D799D7}">
      <dgm:prSet/>
      <dgm:spPr/>
      <dgm:t>
        <a:bodyPr/>
        <a:lstStyle/>
        <a:p>
          <a:endParaRPr lang="zh-CN" altLang="en-US" sz="1800" b="1">
            <a:latin typeface="+mj-ea"/>
            <a:ea typeface="+mj-ea"/>
          </a:endParaRPr>
        </a:p>
      </dgm:t>
    </dgm:pt>
    <dgm:pt modelId="{FAB02124-6707-413C-9802-50997782E28F}">
      <dgm:prSet custT="1"/>
      <dgm:spPr/>
      <dgm:t>
        <a:bodyPr/>
        <a:lstStyle/>
        <a:p>
          <a:r>
            <a:rPr lang="en-US" altLang="zh-CN" sz="1800" b="1" smtClean="0">
              <a:latin typeface="+mj-ea"/>
              <a:ea typeface="+mj-ea"/>
            </a:rPr>
            <a:t>α</a:t>
          </a:r>
          <a:r>
            <a:rPr lang="zh-CN" altLang="en-US" sz="1800" b="1" smtClean="0">
              <a:latin typeface="+mj-ea"/>
              <a:ea typeface="+mj-ea"/>
            </a:rPr>
            <a:t>测试达到一定的可靠程度时开始，测试的最后阶段，所有手册文本此阶段完全定稿。</a:t>
          </a:r>
          <a:endParaRPr lang="zh-CN" altLang="en-US" sz="1800" b="1" dirty="0" smtClean="0">
            <a:latin typeface="+mj-ea"/>
            <a:ea typeface="+mj-ea"/>
          </a:endParaRPr>
        </a:p>
      </dgm:t>
    </dgm:pt>
    <dgm:pt modelId="{34FEF132-82B5-4240-B91B-6D8F9E422D4D}" type="parTrans" cxnId="{39534188-BF69-424D-B320-07246E2AC62E}">
      <dgm:prSet/>
      <dgm:spPr/>
      <dgm:t>
        <a:bodyPr/>
        <a:lstStyle/>
        <a:p>
          <a:endParaRPr lang="zh-CN" altLang="en-US" sz="1800" b="1">
            <a:latin typeface="+mj-ea"/>
            <a:ea typeface="+mj-ea"/>
          </a:endParaRPr>
        </a:p>
      </dgm:t>
    </dgm:pt>
    <dgm:pt modelId="{C48DF24D-BB45-44E0-984B-4C32B5DD4FC4}" type="sibTrans" cxnId="{39534188-BF69-424D-B320-07246E2AC62E}">
      <dgm:prSet/>
      <dgm:spPr/>
      <dgm:t>
        <a:bodyPr/>
        <a:lstStyle/>
        <a:p>
          <a:endParaRPr lang="zh-CN" altLang="en-US" sz="1800" b="1">
            <a:latin typeface="+mj-ea"/>
            <a:ea typeface="+mj-ea"/>
          </a:endParaRPr>
        </a:p>
      </dgm:t>
    </dgm:pt>
    <dgm:pt modelId="{FC88F710-C3E5-4611-9CA6-FCEA262032FA}">
      <dgm:prSet phldrT="[文本]" custT="1"/>
      <dgm:spPr/>
      <dgm:t>
        <a:bodyPr/>
        <a:lstStyle/>
        <a:p>
          <a:r>
            <a:rPr lang="zh-CN" altLang="en-US" sz="1800" b="1" dirty="0" smtClean="0">
              <a:latin typeface="+mj-ea"/>
              <a:ea typeface="+mj-ea"/>
            </a:rPr>
            <a:t>测试形式</a:t>
          </a:r>
          <a:endParaRPr lang="zh-CN" altLang="en-US" sz="1800" b="1" dirty="0">
            <a:latin typeface="+mj-ea"/>
            <a:ea typeface="+mj-ea"/>
          </a:endParaRPr>
        </a:p>
      </dgm:t>
    </dgm:pt>
    <dgm:pt modelId="{FF632C3B-23EB-4951-B837-76D7BAD63BA8}" type="parTrans" cxnId="{C102F989-B3C1-4135-AFE5-D8A90AEF8E9E}">
      <dgm:prSet/>
      <dgm:spPr/>
      <dgm:t>
        <a:bodyPr/>
        <a:lstStyle/>
        <a:p>
          <a:endParaRPr lang="zh-CN" altLang="en-US" sz="1800" b="1">
            <a:latin typeface="+mj-ea"/>
            <a:ea typeface="+mj-ea"/>
          </a:endParaRPr>
        </a:p>
      </dgm:t>
    </dgm:pt>
    <dgm:pt modelId="{BD366737-2594-4512-BDAA-D8888E43D0D5}" type="sibTrans" cxnId="{C102F989-B3C1-4135-AFE5-D8A90AEF8E9E}">
      <dgm:prSet/>
      <dgm:spPr/>
      <dgm:t>
        <a:bodyPr/>
        <a:lstStyle/>
        <a:p>
          <a:endParaRPr lang="zh-CN" altLang="en-US" sz="1800" b="1">
            <a:latin typeface="+mj-ea"/>
            <a:ea typeface="+mj-ea"/>
          </a:endParaRPr>
        </a:p>
      </dgm:t>
    </dgm:pt>
    <dgm:pt modelId="{584319C3-92CD-4729-9CE4-19A7809F14D5}">
      <dgm:prSet custT="1"/>
      <dgm:spPr/>
      <dgm:t>
        <a:bodyPr/>
        <a:lstStyle/>
        <a:p>
          <a:r>
            <a:rPr lang="zh-CN" altLang="en-US" sz="1800" b="1" dirty="0" smtClean="0">
              <a:latin typeface="+mj-ea"/>
              <a:ea typeface="+mj-ea"/>
            </a:rPr>
            <a:t>测试步骤</a:t>
          </a:r>
        </a:p>
      </dgm:t>
    </dgm:pt>
    <dgm:pt modelId="{EBC1349F-19C3-4CA3-BA82-738C356708F4}" type="parTrans" cxnId="{B4905131-1DBE-478C-8478-3F4EE788957C}">
      <dgm:prSet/>
      <dgm:spPr/>
      <dgm:t>
        <a:bodyPr/>
        <a:lstStyle/>
        <a:p>
          <a:endParaRPr lang="zh-CN" altLang="en-US" sz="1800" b="1">
            <a:latin typeface="+mj-ea"/>
            <a:ea typeface="+mj-ea"/>
          </a:endParaRPr>
        </a:p>
      </dgm:t>
    </dgm:pt>
    <dgm:pt modelId="{4BDA7A4E-6A10-474A-A495-CFC2A6171576}" type="sibTrans" cxnId="{B4905131-1DBE-478C-8478-3F4EE788957C}">
      <dgm:prSet/>
      <dgm:spPr/>
      <dgm:t>
        <a:bodyPr/>
        <a:lstStyle/>
        <a:p>
          <a:endParaRPr lang="zh-CN" altLang="en-US" sz="1800" b="1">
            <a:latin typeface="+mj-ea"/>
            <a:ea typeface="+mj-ea"/>
          </a:endParaRPr>
        </a:p>
      </dgm:t>
    </dgm:pt>
    <dgm:pt modelId="{270B5189-ACBD-488F-BCE6-A04048198202}">
      <dgm:prSet custT="1"/>
      <dgm:spPr/>
      <dgm:t>
        <a:bodyPr/>
        <a:lstStyle/>
        <a:p>
          <a:r>
            <a:rPr lang="zh-CN" altLang="en-US" sz="1800" b="1" dirty="0" smtClean="0">
              <a:latin typeface="+mj-ea"/>
              <a:ea typeface="+mj-ea"/>
            </a:rPr>
            <a:t>测试目标</a:t>
          </a:r>
          <a:endParaRPr lang="en-US" altLang="zh-CN" sz="1800" b="1" dirty="0" smtClean="0">
            <a:latin typeface="+mj-ea"/>
            <a:ea typeface="+mj-ea"/>
          </a:endParaRPr>
        </a:p>
      </dgm:t>
    </dgm:pt>
    <dgm:pt modelId="{031D5AC2-76BF-49E4-8D79-5876FBC4183D}" type="parTrans" cxnId="{8C508582-8761-49E5-9496-32C9CB15C43B}">
      <dgm:prSet/>
      <dgm:spPr/>
      <dgm:t>
        <a:bodyPr/>
        <a:lstStyle/>
        <a:p>
          <a:endParaRPr lang="zh-CN" altLang="en-US" sz="1800" b="1">
            <a:latin typeface="+mj-ea"/>
            <a:ea typeface="+mj-ea"/>
          </a:endParaRPr>
        </a:p>
      </dgm:t>
    </dgm:pt>
    <dgm:pt modelId="{77DCA9FA-4062-4253-80D3-D1A1E4A8BD9B}" type="sibTrans" cxnId="{8C508582-8761-49E5-9496-32C9CB15C43B}">
      <dgm:prSet/>
      <dgm:spPr/>
      <dgm:t>
        <a:bodyPr/>
        <a:lstStyle/>
        <a:p>
          <a:endParaRPr lang="zh-CN" altLang="en-US" sz="1800" b="1">
            <a:latin typeface="+mj-ea"/>
            <a:ea typeface="+mj-ea"/>
          </a:endParaRPr>
        </a:p>
      </dgm:t>
    </dgm:pt>
    <dgm:pt modelId="{89030C2A-AEEE-4B9F-A4C7-3CE264D95233}">
      <dgm:prSet custT="1"/>
      <dgm:spPr/>
      <dgm:t>
        <a:bodyPr/>
        <a:lstStyle/>
        <a:p>
          <a:r>
            <a:rPr lang="zh-CN" altLang="en-US" sz="1800" b="1" dirty="0" smtClean="0">
              <a:latin typeface="+mj-ea"/>
              <a:ea typeface="+mj-ea"/>
            </a:rPr>
            <a:t>开始条件</a:t>
          </a:r>
        </a:p>
      </dgm:t>
    </dgm:pt>
    <dgm:pt modelId="{97A00FBA-7321-4251-82D8-5AA39395285C}" type="parTrans" cxnId="{D5D0F743-A135-4A48-B68F-4522E75FF51A}">
      <dgm:prSet/>
      <dgm:spPr/>
      <dgm:t>
        <a:bodyPr/>
        <a:lstStyle/>
        <a:p>
          <a:endParaRPr lang="zh-CN" altLang="en-US" sz="1800" b="1">
            <a:latin typeface="+mj-ea"/>
            <a:ea typeface="+mj-ea"/>
          </a:endParaRPr>
        </a:p>
      </dgm:t>
    </dgm:pt>
    <dgm:pt modelId="{1CC22130-7730-42DE-A9E6-0DDF4C01FE04}" type="sibTrans" cxnId="{D5D0F743-A135-4A48-B68F-4522E75FF51A}">
      <dgm:prSet/>
      <dgm:spPr/>
      <dgm:t>
        <a:bodyPr/>
        <a:lstStyle/>
        <a:p>
          <a:endParaRPr lang="zh-CN" altLang="en-US" sz="1800" b="1">
            <a:latin typeface="+mj-ea"/>
            <a:ea typeface="+mj-ea"/>
          </a:endParaRPr>
        </a:p>
      </dgm:t>
    </dgm:pt>
    <dgm:pt modelId="{88AB0EFE-6601-4850-8F91-B5626436015D}" type="pres">
      <dgm:prSet presAssocID="{637E11F2-27E1-4F8A-8A10-35D98A719CC6}" presName="linearFlow" presStyleCnt="0">
        <dgm:presLayoutVars>
          <dgm:dir/>
          <dgm:animLvl val="lvl"/>
          <dgm:resizeHandles val="exact"/>
        </dgm:presLayoutVars>
      </dgm:prSet>
      <dgm:spPr/>
      <dgm:t>
        <a:bodyPr/>
        <a:lstStyle/>
        <a:p>
          <a:endParaRPr lang="zh-CN" altLang="en-US"/>
        </a:p>
      </dgm:t>
    </dgm:pt>
    <dgm:pt modelId="{43870FB5-1CBA-45E4-AD95-FF2AA6A20932}" type="pres">
      <dgm:prSet presAssocID="{133EA63C-1E2F-4F3C-9EB3-2664479D4BEC}" presName="composite" presStyleCnt="0"/>
      <dgm:spPr/>
    </dgm:pt>
    <dgm:pt modelId="{0CB567AF-6550-4231-84B4-52C7CA81BE86}" type="pres">
      <dgm:prSet presAssocID="{133EA63C-1E2F-4F3C-9EB3-2664479D4BEC}" presName="parentText" presStyleLbl="alignNode1" presStyleIdx="0" presStyleCnt="5" custScaleX="129310">
        <dgm:presLayoutVars>
          <dgm:chMax val="1"/>
          <dgm:bulletEnabled val="1"/>
        </dgm:presLayoutVars>
      </dgm:prSet>
      <dgm:spPr/>
      <dgm:t>
        <a:bodyPr/>
        <a:lstStyle/>
        <a:p>
          <a:endParaRPr lang="zh-CN" altLang="en-US"/>
        </a:p>
      </dgm:t>
    </dgm:pt>
    <dgm:pt modelId="{66851715-4EDF-4BAC-BEE7-84079FFF01DD}" type="pres">
      <dgm:prSet presAssocID="{133EA63C-1E2F-4F3C-9EB3-2664479D4BEC}" presName="descendantText" presStyleLbl="alignAcc1" presStyleIdx="0" presStyleCnt="5" custScaleX="94669">
        <dgm:presLayoutVars>
          <dgm:bulletEnabled val="1"/>
        </dgm:presLayoutVars>
      </dgm:prSet>
      <dgm:spPr/>
      <dgm:t>
        <a:bodyPr/>
        <a:lstStyle/>
        <a:p>
          <a:endParaRPr lang="zh-CN" altLang="en-US"/>
        </a:p>
      </dgm:t>
    </dgm:pt>
    <dgm:pt modelId="{4CDE39E6-D636-43FD-82E2-F235400851D1}" type="pres">
      <dgm:prSet presAssocID="{1321382B-CFD6-4C1C-8144-4E2D7470F427}" presName="sp" presStyleCnt="0"/>
      <dgm:spPr/>
    </dgm:pt>
    <dgm:pt modelId="{7468B10F-ED29-42D9-BE8D-F4BE571672DB}" type="pres">
      <dgm:prSet presAssocID="{FC88F710-C3E5-4611-9CA6-FCEA262032FA}" presName="composite" presStyleCnt="0"/>
      <dgm:spPr/>
    </dgm:pt>
    <dgm:pt modelId="{23E8CBC7-9202-4ECA-9FF9-793ED8867257}" type="pres">
      <dgm:prSet presAssocID="{FC88F710-C3E5-4611-9CA6-FCEA262032FA}" presName="parentText" presStyleLbl="alignNode1" presStyleIdx="1" presStyleCnt="5" custScaleX="129310">
        <dgm:presLayoutVars>
          <dgm:chMax val="1"/>
          <dgm:bulletEnabled val="1"/>
        </dgm:presLayoutVars>
      </dgm:prSet>
      <dgm:spPr/>
      <dgm:t>
        <a:bodyPr/>
        <a:lstStyle/>
        <a:p>
          <a:endParaRPr lang="zh-CN" altLang="en-US"/>
        </a:p>
      </dgm:t>
    </dgm:pt>
    <dgm:pt modelId="{194C6949-D47F-40A3-9368-3A63E80F4531}" type="pres">
      <dgm:prSet presAssocID="{FC88F710-C3E5-4611-9CA6-FCEA262032FA}" presName="descendantText" presStyleLbl="alignAcc1" presStyleIdx="1" presStyleCnt="5" custScaleX="95461">
        <dgm:presLayoutVars>
          <dgm:bulletEnabled val="1"/>
        </dgm:presLayoutVars>
      </dgm:prSet>
      <dgm:spPr/>
      <dgm:t>
        <a:bodyPr/>
        <a:lstStyle/>
        <a:p>
          <a:endParaRPr lang="zh-CN" altLang="en-US"/>
        </a:p>
      </dgm:t>
    </dgm:pt>
    <dgm:pt modelId="{17E8D941-7FE7-4362-99D4-F60A0C1A5619}" type="pres">
      <dgm:prSet presAssocID="{BD366737-2594-4512-BDAA-D8888E43D0D5}" presName="sp" presStyleCnt="0"/>
      <dgm:spPr/>
    </dgm:pt>
    <dgm:pt modelId="{50E1C457-2A35-4A0C-B060-0A2D56AF64DC}" type="pres">
      <dgm:prSet presAssocID="{584319C3-92CD-4729-9CE4-19A7809F14D5}" presName="composite" presStyleCnt="0"/>
      <dgm:spPr/>
    </dgm:pt>
    <dgm:pt modelId="{583CD6F2-503A-48DD-861A-1EC9507F5379}" type="pres">
      <dgm:prSet presAssocID="{584319C3-92CD-4729-9CE4-19A7809F14D5}" presName="parentText" presStyleLbl="alignNode1" presStyleIdx="2" presStyleCnt="5" custScaleX="129310">
        <dgm:presLayoutVars>
          <dgm:chMax val="1"/>
          <dgm:bulletEnabled val="1"/>
        </dgm:presLayoutVars>
      </dgm:prSet>
      <dgm:spPr/>
      <dgm:t>
        <a:bodyPr/>
        <a:lstStyle/>
        <a:p>
          <a:endParaRPr lang="zh-CN" altLang="en-US"/>
        </a:p>
      </dgm:t>
    </dgm:pt>
    <dgm:pt modelId="{75B39A92-874F-4845-9FE9-70108E997F4F}" type="pres">
      <dgm:prSet presAssocID="{584319C3-92CD-4729-9CE4-19A7809F14D5}" presName="descendantText" presStyleLbl="alignAcc1" presStyleIdx="2" presStyleCnt="5" custScaleX="95461">
        <dgm:presLayoutVars>
          <dgm:bulletEnabled val="1"/>
        </dgm:presLayoutVars>
      </dgm:prSet>
      <dgm:spPr/>
      <dgm:t>
        <a:bodyPr/>
        <a:lstStyle/>
        <a:p>
          <a:endParaRPr lang="zh-CN" altLang="en-US"/>
        </a:p>
      </dgm:t>
    </dgm:pt>
    <dgm:pt modelId="{11BCA68E-3A1C-4954-8D2C-61BE1B32DC05}" type="pres">
      <dgm:prSet presAssocID="{4BDA7A4E-6A10-474A-A495-CFC2A6171576}" presName="sp" presStyleCnt="0"/>
      <dgm:spPr/>
    </dgm:pt>
    <dgm:pt modelId="{570B780F-D306-429E-9DC6-70FB86CBA205}" type="pres">
      <dgm:prSet presAssocID="{270B5189-ACBD-488F-BCE6-A04048198202}" presName="composite" presStyleCnt="0"/>
      <dgm:spPr/>
    </dgm:pt>
    <dgm:pt modelId="{F8321D3E-9A02-4A0D-ADA5-3983531ADCFA}" type="pres">
      <dgm:prSet presAssocID="{270B5189-ACBD-488F-BCE6-A04048198202}" presName="parentText" presStyleLbl="alignNode1" presStyleIdx="3" presStyleCnt="5" custScaleX="129310">
        <dgm:presLayoutVars>
          <dgm:chMax val="1"/>
          <dgm:bulletEnabled val="1"/>
        </dgm:presLayoutVars>
      </dgm:prSet>
      <dgm:spPr/>
      <dgm:t>
        <a:bodyPr/>
        <a:lstStyle/>
        <a:p>
          <a:endParaRPr lang="zh-CN" altLang="en-US"/>
        </a:p>
      </dgm:t>
    </dgm:pt>
    <dgm:pt modelId="{C7480A6D-959E-4C64-B1AF-5A2E70C7D199}" type="pres">
      <dgm:prSet presAssocID="{270B5189-ACBD-488F-BCE6-A04048198202}" presName="descendantText" presStyleLbl="alignAcc1" presStyleIdx="3" presStyleCnt="5" custScaleX="95461">
        <dgm:presLayoutVars>
          <dgm:bulletEnabled val="1"/>
        </dgm:presLayoutVars>
      </dgm:prSet>
      <dgm:spPr/>
      <dgm:t>
        <a:bodyPr/>
        <a:lstStyle/>
        <a:p>
          <a:endParaRPr lang="zh-CN" altLang="en-US"/>
        </a:p>
      </dgm:t>
    </dgm:pt>
    <dgm:pt modelId="{D2E3F798-5953-471E-B490-627B55C27513}" type="pres">
      <dgm:prSet presAssocID="{77DCA9FA-4062-4253-80D3-D1A1E4A8BD9B}" presName="sp" presStyleCnt="0"/>
      <dgm:spPr/>
    </dgm:pt>
    <dgm:pt modelId="{B0253BEF-C962-4155-996A-5DC1A2AC6DF4}" type="pres">
      <dgm:prSet presAssocID="{89030C2A-AEEE-4B9F-A4C7-3CE264D95233}" presName="composite" presStyleCnt="0"/>
      <dgm:spPr/>
    </dgm:pt>
    <dgm:pt modelId="{6C66CA80-E06F-444E-884C-03852FBDF4E6}" type="pres">
      <dgm:prSet presAssocID="{89030C2A-AEEE-4B9F-A4C7-3CE264D95233}" presName="parentText" presStyleLbl="alignNode1" presStyleIdx="4" presStyleCnt="5" custScaleX="129310">
        <dgm:presLayoutVars>
          <dgm:chMax val="1"/>
          <dgm:bulletEnabled val="1"/>
        </dgm:presLayoutVars>
      </dgm:prSet>
      <dgm:spPr/>
      <dgm:t>
        <a:bodyPr/>
        <a:lstStyle/>
        <a:p>
          <a:endParaRPr lang="zh-CN" altLang="en-US"/>
        </a:p>
      </dgm:t>
    </dgm:pt>
    <dgm:pt modelId="{25E95232-40B6-421A-840A-C6E621EA29BF}" type="pres">
      <dgm:prSet presAssocID="{89030C2A-AEEE-4B9F-A4C7-3CE264D95233}" presName="descendantText" presStyleLbl="alignAcc1" presStyleIdx="4" presStyleCnt="5" custScaleX="95461">
        <dgm:presLayoutVars>
          <dgm:bulletEnabled val="1"/>
        </dgm:presLayoutVars>
      </dgm:prSet>
      <dgm:spPr/>
      <dgm:t>
        <a:bodyPr/>
        <a:lstStyle/>
        <a:p>
          <a:endParaRPr lang="zh-CN" altLang="en-US"/>
        </a:p>
      </dgm:t>
    </dgm:pt>
  </dgm:ptLst>
  <dgm:cxnLst>
    <dgm:cxn modelId="{0394ABFA-34D6-47FA-8293-FD6E38DF3753}" type="presOf" srcId="{637E11F2-27E1-4F8A-8A10-35D98A719CC6}" destId="{88AB0EFE-6601-4850-8F91-B5626436015D}" srcOrd="0" destOrd="0" presId="urn:microsoft.com/office/officeart/2005/8/layout/chevron2"/>
    <dgm:cxn modelId="{AD732894-36DB-42AB-9006-2721F810A8B1}" srcId="{584319C3-92CD-4729-9CE4-19A7809F14D5}" destId="{77EE11A2-3645-47DD-9449-64D446EA2F2A}" srcOrd="0" destOrd="0" parTransId="{F1CA3650-FEA6-4B77-B855-28A76D5889DD}" sibTransId="{E14FC9EE-2CA1-4B92-8E77-CC60AEB2B0D6}"/>
    <dgm:cxn modelId="{7C54EBBA-DEDD-4929-93E9-B5890D364452}" type="presOf" srcId="{FC88F710-C3E5-4611-9CA6-FCEA262032FA}" destId="{23E8CBC7-9202-4ECA-9FF9-793ED8867257}" srcOrd="0" destOrd="0" presId="urn:microsoft.com/office/officeart/2005/8/layout/chevron2"/>
    <dgm:cxn modelId="{813B3E18-6EF1-4F67-8D84-EDA056C1D24B}" type="presOf" srcId="{584319C3-92CD-4729-9CE4-19A7809F14D5}" destId="{583CD6F2-503A-48DD-861A-1EC9507F5379}" srcOrd="0" destOrd="0" presId="urn:microsoft.com/office/officeart/2005/8/layout/chevron2"/>
    <dgm:cxn modelId="{F4E58137-4AD8-4FBC-A5A9-B3CE61EC0DB4}" type="presOf" srcId="{77EE11A2-3645-47DD-9449-64D446EA2F2A}" destId="{75B39A92-874F-4845-9FE9-70108E997F4F}" srcOrd="0" destOrd="0" presId="urn:microsoft.com/office/officeart/2005/8/layout/chevron2"/>
    <dgm:cxn modelId="{79CE4521-4265-4AB8-9448-852117575D45}" type="presOf" srcId="{89030C2A-AEEE-4B9F-A4C7-3CE264D95233}" destId="{6C66CA80-E06F-444E-884C-03852FBDF4E6}" srcOrd="0" destOrd="0" presId="urn:microsoft.com/office/officeart/2005/8/layout/chevron2"/>
    <dgm:cxn modelId="{8C508582-8761-49E5-9496-32C9CB15C43B}" srcId="{637E11F2-27E1-4F8A-8A10-35D98A719CC6}" destId="{270B5189-ACBD-488F-BCE6-A04048198202}" srcOrd="3" destOrd="0" parTransId="{031D5AC2-76BF-49E4-8D79-5876FBC4183D}" sibTransId="{77DCA9FA-4062-4253-80D3-D1A1E4A8BD9B}"/>
    <dgm:cxn modelId="{39534188-BF69-424D-B320-07246E2AC62E}" srcId="{89030C2A-AEEE-4B9F-A4C7-3CE264D95233}" destId="{FAB02124-6707-413C-9802-50997782E28F}" srcOrd="0" destOrd="0" parTransId="{34FEF132-82B5-4240-B91B-6D8F9E422D4D}" sibTransId="{C48DF24D-BB45-44E0-984B-4C32B5DD4FC4}"/>
    <dgm:cxn modelId="{B4905131-1DBE-478C-8478-3F4EE788957C}" srcId="{637E11F2-27E1-4F8A-8A10-35D98A719CC6}" destId="{584319C3-92CD-4729-9CE4-19A7809F14D5}" srcOrd="2" destOrd="0" parTransId="{EBC1349F-19C3-4CA3-BA82-738C356708F4}" sibTransId="{4BDA7A4E-6A10-474A-A495-CFC2A6171576}"/>
    <dgm:cxn modelId="{5EDAFBB6-F116-4F10-8869-F4F41725E2FA}" srcId="{133EA63C-1E2F-4F3C-9EB3-2664479D4BEC}" destId="{93E0CA6E-02C7-40F5-AC52-83AB97078E5F}" srcOrd="0" destOrd="0" parTransId="{074A4737-86A2-41CF-A612-D0D6C8BF390A}" sibTransId="{60F641C9-60AA-4785-9C4D-5047CE3D897D}"/>
    <dgm:cxn modelId="{F039FB13-2E14-4129-B73D-A49B1A5D9D62}" type="presOf" srcId="{133EA63C-1E2F-4F3C-9EB3-2664479D4BEC}" destId="{0CB567AF-6550-4231-84B4-52C7CA81BE86}" srcOrd="0" destOrd="0" presId="urn:microsoft.com/office/officeart/2005/8/layout/chevron2"/>
    <dgm:cxn modelId="{6A9C014B-8270-405B-A21F-073FFE9A108A}" type="presOf" srcId="{A5E33C46-0359-4008-B21C-BD032881CB2C}" destId="{194C6949-D47F-40A3-9368-3A63E80F4531}" srcOrd="0" destOrd="0" presId="urn:microsoft.com/office/officeart/2005/8/layout/chevron2"/>
    <dgm:cxn modelId="{2EAC723A-B5F9-4C2A-944B-8CCF9802141B}" srcId="{637E11F2-27E1-4F8A-8A10-35D98A719CC6}" destId="{133EA63C-1E2F-4F3C-9EB3-2664479D4BEC}" srcOrd="0" destOrd="0" parTransId="{6A9DCC41-214F-48C8-B06B-0B0411812C31}" sibTransId="{1321382B-CFD6-4C1C-8144-4E2D7470F427}"/>
    <dgm:cxn modelId="{DD82F5D8-2F59-4BFC-B63D-FA90CF1EB45F}" type="presOf" srcId="{270B5189-ACBD-488F-BCE6-A04048198202}" destId="{F8321D3E-9A02-4A0D-ADA5-3983531ADCFA}" srcOrd="0" destOrd="0" presId="urn:microsoft.com/office/officeart/2005/8/layout/chevron2"/>
    <dgm:cxn modelId="{18964696-DF34-4611-BCC5-CD8B95A0A1E3}" type="presOf" srcId="{FAB02124-6707-413C-9802-50997782E28F}" destId="{25E95232-40B6-421A-840A-C6E621EA29BF}" srcOrd="0" destOrd="0" presId="urn:microsoft.com/office/officeart/2005/8/layout/chevron2"/>
    <dgm:cxn modelId="{D5D0F743-A135-4A48-B68F-4522E75FF51A}" srcId="{637E11F2-27E1-4F8A-8A10-35D98A719CC6}" destId="{89030C2A-AEEE-4B9F-A4C7-3CE264D95233}" srcOrd="4" destOrd="0" parTransId="{97A00FBA-7321-4251-82D8-5AA39395285C}" sibTransId="{1CC22130-7730-42DE-A9E6-0DDF4C01FE04}"/>
    <dgm:cxn modelId="{74141DA7-7BB5-4E49-BC74-48625BA662D5}" type="presOf" srcId="{D0F351F2-669A-4B86-8BDC-20D205B8C7DC}" destId="{C7480A6D-959E-4C64-B1AF-5A2E70C7D199}" srcOrd="0" destOrd="0" presId="urn:microsoft.com/office/officeart/2005/8/layout/chevron2"/>
    <dgm:cxn modelId="{631233FF-A787-4CE0-BE72-DC0EDCD8B5D8}" srcId="{FC88F710-C3E5-4611-9CA6-FCEA262032FA}" destId="{A5E33C46-0359-4008-B21C-BD032881CB2C}" srcOrd="0" destOrd="0" parTransId="{3244FBAB-DD76-451D-83CB-A0882A1B4A72}" sibTransId="{10804274-47F0-4889-B1DE-BAA1D8A00079}"/>
    <dgm:cxn modelId="{8C79FA0B-3006-4E8F-A5ED-DB0876D799D7}" srcId="{270B5189-ACBD-488F-BCE6-A04048198202}" destId="{D0F351F2-669A-4B86-8BDC-20D205B8C7DC}" srcOrd="0" destOrd="0" parTransId="{EF5CB398-E298-4EFD-8DD4-6CDA8BB62AC6}" sibTransId="{3CA11A60-A511-41E4-A21C-AF448F14EDC2}"/>
    <dgm:cxn modelId="{C102F989-B3C1-4135-AFE5-D8A90AEF8E9E}" srcId="{637E11F2-27E1-4F8A-8A10-35D98A719CC6}" destId="{FC88F710-C3E5-4611-9CA6-FCEA262032FA}" srcOrd="1" destOrd="0" parTransId="{FF632C3B-23EB-4951-B837-76D7BAD63BA8}" sibTransId="{BD366737-2594-4512-BDAA-D8888E43D0D5}"/>
    <dgm:cxn modelId="{467B72FA-E46B-4EF5-A34B-211701D64C18}" type="presOf" srcId="{93E0CA6E-02C7-40F5-AC52-83AB97078E5F}" destId="{66851715-4EDF-4BAC-BEE7-84079FFF01DD}" srcOrd="0" destOrd="0" presId="urn:microsoft.com/office/officeart/2005/8/layout/chevron2"/>
    <dgm:cxn modelId="{2F276010-C2FB-48C4-B6C0-2EA9B908A609}" type="presParOf" srcId="{88AB0EFE-6601-4850-8F91-B5626436015D}" destId="{43870FB5-1CBA-45E4-AD95-FF2AA6A20932}" srcOrd="0" destOrd="0" presId="urn:microsoft.com/office/officeart/2005/8/layout/chevron2"/>
    <dgm:cxn modelId="{23AF1EF9-39A9-4704-AAA5-A884EA8FEDA5}" type="presParOf" srcId="{43870FB5-1CBA-45E4-AD95-FF2AA6A20932}" destId="{0CB567AF-6550-4231-84B4-52C7CA81BE86}" srcOrd="0" destOrd="0" presId="urn:microsoft.com/office/officeart/2005/8/layout/chevron2"/>
    <dgm:cxn modelId="{5149F84F-429F-4CCD-B50F-3F2AF6EEA21F}" type="presParOf" srcId="{43870FB5-1CBA-45E4-AD95-FF2AA6A20932}" destId="{66851715-4EDF-4BAC-BEE7-84079FFF01DD}" srcOrd="1" destOrd="0" presId="urn:microsoft.com/office/officeart/2005/8/layout/chevron2"/>
    <dgm:cxn modelId="{700B661D-E3B5-453D-B347-CF1FA2CFC69A}" type="presParOf" srcId="{88AB0EFE-6601-4850-8F91-B5626436015D}" destId="{4CDE39E6-D636-43FD-82E2-F235400851D1}" srcOrd="1" destOrd="0" presId="urn:microsoft.com/office/officeart/2005/8/layout/chevron2"/>
    <dgm:cxn modelId="{CD8A45E4-597F-4C3E-AC99-57234037D0DB}" type="presParOf" srcId="{88AB0EFE-6601-4850-8F91-B5626436015D}" destId="{7468B10F-ED29-42D9-BE8D-F4BE571672DB}" srcOrd="2" destOrd="0" presId="urn:microsoft.com/office/officeart/2005/8/layout/chevron2"/>
    <dgm:cxn modelId="{99F55DFE-B402-41E4-A73A-6065B49B55E5}" type="presParOf" srcId="{7468B10F-ED29-42D9-BE8D-F4BE571672DB}" destId="{23E8CBC7-9202-4ECA-9FF9-793ED8867257}" srcOrd="0" destOrd="0" presId="urn:microsoft.com/office/officeart/2005/8/layout/chevron2"/>
    <dgm:cxn modelId="{51801305-60CE-4BB2-B6AA-5D119FBD1A22}" type="presParOf" srcId="{7468B10F-ED29-42D9-BE8D-F4BE571672DB}" destId="{194C6949-D47F-40A3-9368-3A63E80F4531}" srcOrd="1" destOrd="0" presId="urn:microsoft.com/office/officeart/2005/8/layout/chevron2"/>
    <dgm:cxn modelId="{71384D44-C76E-4921-9159-D6CFF763ABE6}" type="presParOf" srcId="{88AB0EFE-6601-4850-8F91-B5626436015D}" destId="{17E8D941-7FE7-4362-99D4-F60A0C1A5619}" srcOrd="3" destOrd="0" presId="urn:microsoft.com/office/officeart/2005/8/layout/chevron2"/>
    <dgm:cxn modelId="{5371559B-65BA-4C29-BFE1-6B0AC5AC1ADF}" type="presParOf" srcId="{88AB0EFE-6601-4850-8F91-B5626436015D}" destId="{50E1C457-2A35-4A0C-B060-0A2D56AF64DC}" srcOrd="4" destOrd="0" presId="urn:microsoft.com/office/officeart/2005/8/layout/chevron2"/>
    <dgm:cxn modelId="{EEFE31A8-F565-43BB-9E33-13DD4A01AC20}" type="presParOf" srcId="{50E1C457-2A35-4A0C-B060-0A2D56AF64DC}" destId="{583CD6F2-503A-48DD-861A-1EC9507F5379}" srcOrd="0" destOrd="0" presId="urn:microsoft.com/office/officeart/2005/8/layout/chevron2"/>
    <dgm:cxn modelId="{F5CFBB66-03EC-4871-A45E-F1C4F9B0397A}" type="presParOf" srcId="{50E1C457-2A35-4A0C-B060-0A2D56AF64DC}" destId="{75B39A92-874F-4845-9FE9-70108E997F4F}" srcOrd="1" destOrd="0" presId="urn:microsoft.com/office/officeart/2005/8/layout/chevron2"/>
    <dgm:cxn modelId="{3925E988-96D3-446E-A110-68E1F475372A}" type="presParOf" srcId="{88AB0EFE-6601-4850-8F91-B5626436015D}" destId="{11BCA68E-3A1C-4954-8D2C-61BE1B32DC05}" srcOrd="5" destOrd="0" presId="urn:microsoft.com/office/officeart/2005/8/layout/chevron2"/>
    <dgm:cxn modelId="{8EF670A7-4280-4535-BD74-B0F52E16C9A6}" type="presParOf" srcId="{88AB0EFE-6601-4850-8F91-B5626436015D}" destId="{570B780F-D306-429E-9DC6-70FB86CBA205}" srcOrd="6" destOrd="0" presId="urn:microsoft.com/office/officeart/2005/8/layout/chevron2"/>
    <dgm:cxn modelId="{46839CCB-AF0B-4E36-9D19-E641248E879B}" type="presParOf" srcId="{570B780F-D306-429E-9DC6-70FB86CBA205}" destId="{F8321D3E-9A02-4A0D-ADA5-3983531ADCFA}" srcOrd="0" destOrd="0" presId="urn:microsoft.com/office/officeart/2005/8/layout/chevron2"/>
    <dgm:cxn modelId="{9565AE04-7924-4980-9E18-7EA11A4ED5AF}" type="presParOf" srcId="{570B780F-D306-429E-9DC6-70FB86CBA205}" destId="{C7480A6D-959E-4C64-B1AF-5A2E70C7D199}" srcOrd="1" destOrd="0" presId="urn:microsoft.com/office/officeart/2005/8/layout/chevron2"/>
    <dgm:cxn modelId="{5DA1236F-2C55-4932-8A88-FBDDE5E38F65}" type="presParOf" srcId="{88AB0EFE-6601-4850-8F91-B5626436015D}" destId="{D2E3F798-5953-471E-B490-627B55C27513}" srcOrd="7" destOrd="0" presId="urn:microsoft.com/office/officeart/2005/8/layout/chevron2"/>
    <dgm:cxn modelId="{BD83B91A-1B45-49FF-B129-E0B91245C8E3}" type="presParOf" srcId="{88AB0EFE-6601-4850-8F91-B5626436015D}" destId="{B0253BEF-C962-4155-996A-5DC1A2AC6DF4}" srcOrd="8" destOrd="0" presId="urn:microsoft.com/office/officeart/2005/8/layout/chevron2"/>
    <dgm:cxn modelId="{34D66FF0-4AA4-4509-BE95-7CB1195393D3}" type="presParOf" srcId="{B0253BEF-C962-4155-996A-5DC1A2AC6DF4}" destId="{6C66CA80-E06F-444E-884C-03852FBDF4E6}" srcOrd="0" destOrd="0" presId="urn:microsoft.com/office/officeart/2005/8/layout/chevron2"/>
    <dgm:cxn modelId="{A13F1B2B-B292-4627-B52C-6A277B704C0D}" type="presParOf" srcId="{B0253BEF-C962-4155-996A-5DC1A2AC6DF4}" destId="{25E95232-40B6-421A-840A-C6E621EA29B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D46DF80-9265-4C39-88E1-498010C4C3DB}" type="doc">
      <dgm:prSet loTypeId="urn:microsoft.com/office/officeart/2005/8/layout/process1" loCatId="process" qsTypeId="urn:microsoft.com/office/officeart/2005/8/quickstyle/simple1#20" qsCatId="simple" csTypeId="urn:microsoft.com/office/officeart/2005/8/colors/accent3_2#3" csCatId="accent3" phldr="1"/>
      <dgm:spPr/>
    </dgm:pt>
    <dgm:pt modelId="{751392C0-7FC6-478E-911C-0E7B0F102AD7}">
      <dgm:prSet phldrT="[文本]"/>
      <dgm:spPr/>
      <dgm:t>
        <a:bodyPr/>
        <a:lstStyle/>
        <a:p>
          <a:r>
            <a:rPr lang="zh-CN" altLang="en-US" dirty="0" smtClean="0"/>
            <a:t>软件是无法完全测试的</a:t>
          </a:r>
          <a:endParaRPr lang="zh-CN" altLang="en-US" dirty="0"/>
        </a:p>
      </dgm:t>
    </dgm:pt>
    <dgm:pt modelId="{7567E5C5-14C9-4FFF-8CF7-B4543AB745A7}" type="parTrans" cxnId="{F7DA672F-BECE-49A8-96DD-90DC49B6999A}">
      <dgm:prSet/>
      <dgm:spPr/>
      <dgm:t>
        <a:bodyPr/>
        <a:lstStyle/>
        <a:p>
          <a:endParaRPr lang="zh-CN" altLang="en-US"/>
        </a:p>
      </dgm:t>
    </dgm:pt>
    <dgm:pt modelId="{8DB48CE0-21C5-417E-9E4F-D93FB314D156}" type="sibTrans" cxnId="{F7DA672F-BECE-49A8-96DD-90DC49B6999A}">
      <dgm:prSet/>
      <dgm:spPr/>
      <dgm:t>
        <a:bodyPr/>
        <a:lstStyle/>
        <a:p>
          <a:endParaRPr lang="zh-CN" altLang="en-US"/>
        </a:p>
      </dgm:t>
    </dgm:pt>
    <dgm:pt modelId="{E49DBE2D-28F4-4422-ADBC-319FC7DA0B7A}">
      <dgm:prSet phldrT="[文本]"/>
      <dgm:spPr/>
      <dgm:t>
        <a:bodyPr/>
        <a:lstStyle/>
        <a:p>
          <a:r>
            <a:rPr lang="zh-CN" altLang="en-US" dirty="0" smtClean="0"/>
            <a:t>何时停止测试</a:t>
          </a:r>
          <a:endParaRPr lang="zh-CN" altLang="en-US" dirty="0"/>
        </a:p>
      </dgm:t>
    </dgm:pt>
    <dgm:pt modelId="{55AD0DF2-5C3E-4B4B-9436-11EBDFE26D5B}" type="parTrans" cxnId="{FE95F0FE-D76F-41B7-B476-028E87704CC8}">
      <dgm:prSet/>
      <dgm:spPr/>
      <dgm:t>
        <a:bodyPr/>
        <a:lstStyle/>
        <a:p>
          <a:endParaRPr lang="zh-CN" altLang="en-US"/>
        </a:p>
      </dgm:t>
    </dgm:pt>
    <dgm:pt modelId="{4A73A881-B35B-430F-9FFB-A4B5CD73F874}" type="sibTrans" cxnId="{FE95F0FE-D76F-41B7-B476-028E87704CC8}">
      <dgm:prSet/>
      <dgm:spPr/>
      <dgm:t>
        <a:bodyPr/>
        <a:lstStyle/>
        <a:p>
          <a:endParaRPr lang="zh-CN" altLang="en-US"/>
        </a:p>
      </dgm:t>
    </dgm:pt>
    <dgm:pt modelId="{6ADE6272-5A76-4065-888E-9E16BF030F12}" type="pres">
      <dgm:prSet presAssocID="{ED46DF80-9265-4C39-88E1-498010C4C3DB}" presName="Name0" presStyleCnt="0">
        <dgm:presLayoutVars>
          <dgm:dir/>
          <dgm:resizeHandles val="exact"/>
        </dgm:presLayoutVars>
      </dgm:prSet>
      <dgm:spPr/>
    </dgm:pt>
    <dgm:pt modelId="{3AEA19ED-78A5-4B1E-9331-3898646B11B8}" type="pres">
      <dgm:prSet presAssocID="{751392C0-7FC6-478E-911C-0E7B0F102AD7}" presName="node" presStyleLbl="node1" presStyleIdx="0" presStyleCnt="2">
        <dgm:presLayoutVars>
          <dgm:bulletEnabled val="1"/>
        </dgm:presLayoutVars>
      </dgm:prSet>
      <dgm:spPr/>
      <dgm:t>
        <a:bodyPr/>
        <a:lstStyle/>
        <a:p>
          <a:endParaRPr lang="zh-CN" altLang="en-US"/>
        </a:p>
      </dgm:t>
    </dgm:pt>
    <dgm:pt modelId="{C66D148B-D4CE-4A34-AFB7-B8353A9F7075}" type="pres">
      <dgm:prSet presAssocID="{8DB48CE0-21C5-417E-9E4F-D93FB314D156}" presName="sibTrans" presStyleLbl="sibTrans2D1" presStyleIdx="0" presStyleCnt="1"/>
      <dgm:spPr/>
      <dgm:t>
        <a:bodyPr/>
        <a:lstStyle/>
        <a:p>
          <a:endParaRPr lang="zh-CN" altLang="en-US"/>
        </a:p>
      </dgm:t>
    </dgm:pt>
    <dgm:pt modelId="{2487C280-EEE6-4826-9A8E-9D9387326924}" type="pres">
      <dgm:prSet presAssocID="{8DB48CE0-21C5-417E-9E4F-D93FB314D156}" presName="connectorText" presStyleLbl="sibTrans2D1" presStyleIdx="0" presStyleCnt="1"/>
      <dgm:spPr/>
      <dgm:t>
        <a:bodyPr/>
        <a:lstStyle/>
        <a:p>
          <a:endParaRPr lang="zh-CN" altLang="en-US"/>
        </a:p>
      </dgm:t>
    </dgm:pt>
    <dgm:pt modelId="{27DBBEC0-C29E-4B2C-A4E8-E29E324CF527}" type="pres">
      <dgm:prSet presAssocID="{E49DBE2D-28F4-4422-ADBC-319FC7DA0B7A}" presName="node" presStyleLbl="node1" presStyleIdx="1" presStyleCnt="2">
        <dgm:presLayoutVars>
          <dgm:bulletEnabled val="1"/>
        </dgm:presLayoutVars>
      </dgm:prSet>
      <dgm:spPr/>
      <dgm:t>
        <a:bodyPr/>
        <a:lstStyle/>
        <a:p>
          <a:endParaRPr lang="zh-CN" altLang="en-US"/>
        </a:p>
      </dgm:t>
    </dgm:pt>
  </dgm:ptLst>
  <dgm:cxnLst>
    <dgm:cxn modelId="{0D0720CA-5087-4A7B-8217-E7647D958619}" type="presOf" srcId="{8DB48CE0-21C5-417E-9E4F-D93FB314D156}" destId="{2487C280-EEE6-4826-9A8E-9D9387326924}" srcOrd="1" destOrd="0" presId="urn:microsoft.com/office/officeart/2005/8/layout/process1"/>
    <dgm:cxn modelId="{F7DA672F-BECE-49A8-96DD-90DC49B6999A}" srcId="{ED46DF80-9265-4C39-88E1-498010C4C3DB}" destId="{751392C0-7FC6-478E-911C-0E7B0F102AD7}" srcOrd="0" destOrd="0" parTransId="{7567E5C5-14C9-4FFF-8CF7-B4543AB745A7}" sibTransId="{8DB48CE0-21C5-417E-9E4F-D93FB314D156}"/>
    <dgm:cxn modelId="{5DA21DA1-ABC4-4B81-90F1-E7CBCACC5B86}" type="presOf" srcId="{ED46DF80-9265-4C39-88E1-498010C4C3DB}" destId="{6ADE6272-5A76-4065-888E-9E16BF030F12}" srcOrd="0" destOrd="0" presId="urn:microsoft.com/office/officeart/2005/8/layout/process1"/>
    <dgm:cxn modelId="{FE95F0FE-D76F-41B7-B476-028E87704CC8}" srcId="{ED46DF80-9265-4C39-88E1-498010C4C3DB}" destId="{E49DBE2D-28F4-4422-ADBC-319FC7DA0B7A}" srcOrd="1" destOrd="0" parTransId="{55AD0DF2-5C3E-4B4B-9436-11EBDFE26D5B}" sibTransId="{4A73A881-B35B-430F-9FFB-A4B5CD73F874}"/>
    <dgm:cxn modelId="{86AEA1AB-CB3C-4BF4-BE38-DA1B50580EC3}" type="presOf" srcId="{8DB48CE0-21C5-417E-9E4F-D93FB314D156}" destId="{C66D148B-D4CE-4A34-AFB7-B8353A9F7075}" srcOrd="0" destOrd="0" presId="urn:microsoft.com/office/officeart/2005/8/layout/process1"/>
    <dgm:cxn modelId="{5B8C3094-720D-4DF9-91DA-152B44417F76}" type="presOf" srcId="{E49DBE2D-28F4-4422-ADBC-319FC7DA0B7A}" destId="{27DBBEC0-C29E-4B2C-A4E8-E29E324CF527}" srcOrd="0" destOrd="0" presId="urn:microsoft.com/office/officeart/2005/8/layout/process1"/>
    <dgm:cxn modelId="{1262D883-6C6C-4A95-A420-2ABBDFA5870F}" type="presOf" srcId="{751392C0-7FC6-478E-911C-0E7B0F102AD7}" destId="{3AEA19ED-78A5-4B1E-9331-3898646B11B8}" srcOrd="0" destOrd="0" presId="urn:microsoft.com/office/officeart/2005/8/layout/process1"/>
    <dgm:cxn modelId="{576D3EA7-7BA7-4530-B185-CD2DA256B383}" type="presParOf" srcId="{6ADE6272-5A76-4065-888E-9E16BF030F12}" destId="{3AEA19ED-78A5-4B1E-9331-3898646B11B8}" srcOrd="0" destOrd="0" presId="urn:microsoft.com/office/officeart/2005/8/layout/process1"/>
    <dgm:cxn modelId="{DA566EF0-D859-4B2F-8DA3-BC607FC1ED05}" type="presParOf" srcId="{6ADE6272-5A76-4065-888E-9E16BF030F12}" destId="{C66D148B-D4CE-4A34-AFB7-B8353A9F7075}" srcOrd="1" destOrd="0" presId="urn:microsoft.com/office/officeart/2005/8/layout/process1"/>
    <dgm:cxn modelId="{E5812B9F-B914-49D5-9FA3-8AC4CE09AB1B}" type="presParOf" srcId="{C66D148B-D4CE-4A34-AFB7-B8353A9F7075}" destId="{2487C280-EEE6-4826-9A8E-9D9387326924}" srcOrd="0" destOrd="0" presId="urn:microsoft.com/office/officeart/2005/8/layout/process1"/>
    <dgm:cxn modelId="{D8B54C17-D280-473F-90E5-63B665C0669F}" type="presParOf" srcId="{6ADE6272-5A76-4065-888E-9E16BF030F12}" destId="{27DBBEC0-C29E-4B2C-A4E8-E29E324CF527}"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DA68FB7-AD92-4E3B-A56C-3FD6CC49A8B6}" type="doc">
      <dgm:prSet loTypeId="urn:microsoft.com/office/officeart/2005/8/layout/venn3#1" loCatId="relationship" qsTypeId="urn:microsoft.com/office/officeart/2005/8/quickstyle/simple1#21" qsCatId="simple" csTypeId="urn:microsoft.com/office/officeart/2005/8/colors/accent3_1#3" csCatId="accent3" phldr="1"/>
      <dgm:spPr/>
      <dgm:t>
        <a:bodyPr/>
        <a:lstStyle/>
        <a:p>
          <a:endParaRPr lang="zh-CN" altLang="en-US"/>
        </a:p>
      </dgm:t>
    </dgm:pt>
    <dgm:pt modelId="{580706A7-1E58-4B02-9C97-089CAA1D510C}">
      <dgm:prSet phldrT="[文本]"/>
      <dgm:spPr/>
      <dgm:t>
        <a:bodyPr/>
        <a:lstStyle/>
        <a:p>
          <a:r>
            <a:rPr lang="zh-CN" dirty="0" smtClean="0"/>
            <a:t>测试阶段</a:t>
          </a:r>
          <a:endParaRPr lang="zh-CN" altLang="en-US" dirty="0"/>
        </a:p>
      </dgm:t>
    </dgm:pt>
    <dgm:pt modelId="{A1C0ED1B-FB51-4B00-AE90-7CA1DC8BC60D}" type="parTrans" cxnId="{71E2E8B9-1558-4006-A2FC-461833168188}">
      <dgm:prSet/>
      <dgm:spPr/>
      <dgm:t>
        <a:bodyPr/>
        <a:lstStyle/>
        <a:p>
          <a:endParaRPr lang="zh-CN" altLang="en-US"/>
        </a:p>
      </dgm:t>
    </dgm:pt>
    <dgm:pt modelId="{59CDD111-4A5A-4F17-90F2-D05A213ADA02}" type="sibTrans" cxnId="{71E2E8B9-1558-4006-A2FC-461833168188}">
      <dgm:prSet/>
      <dgm:spPr/>
      <dgm:t>
        <a:bodyPr/>
        <a:lstStyle/>
        <a:p>
          <a:endParaRPr lang="zh-CN" altLang="en-US"/>
        </a:p>
      </dgm:t>
    </dgm:pt>
    <dgm:pt modelId="{F26EF0C7-ABF8-4AC5-BAAF-DCF4AFC75E3D}">
      <dgm:prSet phldrT="[文本]"/>
      <dgm:spPr/>
      <dgm:t>
        <a:bodyPr/>
        <a:lstStyle/>
        <a:p>
          <a:r>
            <a:rPr lang="zh-CN" dirty="0" smtClean="0"/>
            <a:t>测试用例</a:t>
          </a:r>
          <a:endParaRPr lang="zh-CN" altLang="en-US" dirty="0"/>
        </a:p>
      </dgm:t>
    </dgm:pt>
    <dgm:pt modelId="{72DAACC2-ACDA-4A68-9113-C1116ED60468}" type="parTrans" cxnId="{4B33C673-C24E-43C5-8301-A38B2850CE45}">
      <dgm:prSet/>
      <dgm:spPr/>
      <dgm:t>
        <a:bodyPr/>
        <a:lstStyle/>
        <a:p>
          <a:endParaRPr lang="zh-CN" altLang="en-US"/>
        </a:p>
      </dgm:t>
    </dgm:pt>
    <dgm:pt modelId="{B0C69304-BB55-4F7C-9ECD-D963E4A78AA3}" type="sibTrans" cxnId="{4B33C673-C24E-43C5-8301-A38B2850CE45}">
      <dgm:prSet/>
      <dgm:spPr/>
      <dgm:t>
        <a:bodyPr/>
        <a:lstStyle/>
        <a:p>
          <a:endParaRPr lang="zh-CN" altLang="en-US"/>
        </a:p>
      </dgm:t>
    </dgm:pt>
    <dgm:pt modelId="{38243422-CEF3-4CB3-84A8-6F275C7D101C}">
      <dgm:prSet phldrT="[文本]"/>
      <dgm:spPr/>
      <dgm:t>
        <a:bodyPr/>
        <a:lstStyle/>
        <a:p>
          <a:r>
            <a:rPr lang="zh-CN" dirty="0" smtClean="0"/>
            <a:t>缺陷收敛趋势</a:t>
          </a:r>
          <a:endParaRPr lang="zh-CN" altLang="en-US" dirty="0"/>
        </a:p>
      </dgm:t>
    </dgm:pt>
    <dgm:pt modelId="{598FF8EA-E699-413F-B51D-2869BE63E8D1}" type="parTrans" cxnId="{093DE4A8-4C52-4543-ABCB-C67D353FC208}">
      <dgm:prSet/>
      <dgm:spPr/>
      <dgm:t>
        <a:bodyPr/>
        <a:lstStyle/>
        <a:p>
          <a:endParaRPr lang="zh-CN" altLang="en-US"/>
        </a:p>
      </dgm:t>
    </dgm:pt>
    <dgm:pt modelId="{BCBB3E04-5C3F-4A9B-ACA9-B2489638EEC2}" type="sibTrans" cxnId="{093DE4A8-4C52-4543-ABCB-C67D353FC208}">
      <dgm:prSet/>
      <dgm:spPr/>
      <dgm:t>
        <a:bodyPr/>
        <a:lstStyle/>
        <a:p>
          <a:endParaRPr lang="zh-CN" altLang="en-US"/>
        </a:p>
      </dgm:t>
    </dgm:pt>
    <dgm:pt modelId="{6DD1F761-BEF1-4FF0-A7C4-17ADD33194C9}">
      <dgm:prSet phldrT="[文本]"/>
      <dgm:spPr/>
      <dgm:t>
        <a:bodyPr/>
        <a:lstStyle/>
        <a:p>
          <a:r>
            <a:rPr lang="zh-CN" dirty="0" smtClean="0"/>
            <a:t>缺陷修复率</a:t>
          </a:r>
          <a:endParaRPr lang="zh-CN" altLang="en-US" dirty="0"/>
        </a:p>
      </dgm:t>
    </dgm:pt>
    <dgm:pt modelId="{364E8E14-7311-41F6-8460-A8AC2A5F955E}" type="parTrans" cxnId="{11F410AC-D85D-462F-AEDD-139B973231C8}">
      <dgm:prSet/>
      <dgm:spPr/>
      <dgm:t>
        <a:bodyPr/>
        <a:lstStyle/>
        <a:p>
          <a:endParaRPr lang="zh-CN" altLang="en-US"/>
        </a:p>
      </dgm:t>
    </dgm:pt>
    <dgm:pt modelId="{C9F09FAA-7EF4-4BF7-9580-E738E130864D}" type="sibTrans" cxnId="{11F410AC-D85D-462F-AEDD-139B973231C8}">
      <dgm:prSet/>
      <dgm:spPr/>
      <dgm:t>
        <a:bodyPr/>
        <a:lstStyle/>
        <a:p>
          <a:endParaRPr lang="zh-CN" altLang="en-US"/>
        </a:p>
      </dgm:t>
    </dgm:pt>
    <dgm:pt modelId="{F35F59FD-82B2-4CD8-B31A-89D130568100}">
      <dgm:prSet phldrT="[文本]"/>
      <dgm:spPr/>
      <dgm:t>
        <a:bodyPr/>
        <a:lstStyle/>
        <a:p>
          <a:r>
            <a:rPr lang="zh-CN" smtClean="0"/>
            <a:t>验收测试</a:t>
          </a:r>
          <a:endParaRPr lang="zh-CN" altLang="en-US" dirty="0"/>
        </a:p>
      </dgm:t>
    </dgm:pt>
    <dgm:pt modelId="{07EA6AB4-3AC7-4FE5-853C-6907FB786B1C}" type="parTrans" cxnId="{083C50EA-F629-4EDC-B73C-766FAF3E5CF2}">
      <dgm:prSet/>
      <dgm:spPr/>
      <dgm:t>
        <a:bodyPr/>
        <a:lstStyle/>
        <a:p>
          <a:endParaRPr lang="zh-CN" altLang="en-US"/>
        </a:p>
      </dgm:t>
    </dgm:pt>
    <dgm:pt modelId="{ACA9C48C-5AEC-48B4-81E9-57546CD7479D}" type="sibTrans" cxnId="{083C50EA-F629-4EDC-B73C-766FAF3E5CF2}">
      <dgm:prSet/>
      <dgm:spPr/>
      <dgm:t>
        <a:bodyPr/>
        <a:lstStyle/>
        <a:p>
          <a:endParaRPr lang="zh-CN" altLang="en-US"/>
        </a:p>
      </dgm:t>
    </dgm:pt>
    <dgm:pt modelId="{467FE075-EB15-4C76-A58D-39FC0F7D359F}">
      <dgm:prSet phldrT="[文本]"/>
      <dgm:spPr/>
      <dgm:t>
        <a:bodyPr/>
        <a:lstStyle/>
        <a:p>
          <a:r>
            <a:rPr lang="zh-CN" dirty="0" smtClean="0"/>
            <a:t>覆盖率</a:t>
          </a:r>
          <a:endParaRPr lang="zh-CN" altLang="en-US" dirty="0"/>
        </a:p>
      </dgm:t>
    </dgm:pt>
    <dgm:pt modelId="{56D4948D-7DFC-4F43-92C1-387C82FBD7E1}" type="parTrans" cxnId="{69CD3D0B-426D-4933-80D7-8CEFC3E3A317}">
      <dgm:prSet/>
      <dgm:spPr/>
      <dgm:t>
        <a:bodyPr/>
        <a:lstStyle/>
        <a:p>
          <a:endParaRPr lang="zh-CN" altLang="en-US"/>
        </a:p>
      </dgm:t>
    </dgm:pt>
    <dgm:pt modelId="{DD301DF2-F4C9-4A2A-B068-87CF9CAFED89}" type="sibTrans" cxnId="{69CD3D0B-426D-4933-80D7-8CEFC3E3A317}">
      <dgm:prSet/>
      <dgm:spPr/>
      <dgm:t>
        <a:bodyPr/>
        <a:lstStyle/>
        <a:p>
          <a:endParaRPr lang="zh-CN" altLang="en-US"/>
        </a:p>
      </dgm:t>
    </dgm:pt>
    <dgm:pt modelId="{7992F063-6E77-4292-95C5-3806C5BCB639}">
      <dgm:prSet phldrT="[文本]"/>
      <dgm:spPr/>
      <dgm:t>
        <a:bodyPr/>
        <a:lstStyle/>
        <a:p>
          <a:r>
            <a:rPr lang="zh-CN" smtClean="0"/>
            <a:t>缺陷度量</a:t>
          </a:r>
          <a:endParaRPr lang="zh-CN" altLang="en-US" dirty="0"/>
        </a:p>
      </dgm:t>
    </dgm:pt>
    <dgm:pt modelId="{6A84B677-3ECA-4EC7-93D9-7F513D266989}" type="parTrans" cxnId="{9B7BA6AB-3DF4-4CE3-9C0C-AFBFAB722B60}">
      <dgm:prSet/>
      <dgm:spPr/>
      <dgm:t>
        <a:bodyPr/>
        <a:lstStyle/>
        <a:p>
          <a:endParaRPr lang="zh-CN" altLang="en-US"/>
        </a:p>
      </dgm:t>
    </dgm:pt>
    <dgm:pt modelId="{FBF0BC44-738A-4A57-864A-4B7E417A8C34}" type="sibTrans" cxnId="{9B7BA6AB-3DF4-4CE3-9C0C-AFBFAB722B60}">
      <dgm:prSet/>
      <dgm:spPr/>
      <dgm:t>
        <a:bodyPr/>
        <a:lstStyle/>
        <a:p>
          <a:endParaRPr lang="zh-CN" altLang="en-US"/>
        </a:p>
      </dgm:t>
    </dgm:pt>
    <dgm:pt modelId="{C682DAE8-1D08-4B0D-85C5-CF0F2EF2B423}">
      <dgm:prSet phldrT="[文本]"/>
      <dgm:spPr/>
      <dgm:t>
        <a:bodyPr/>
        <a:lstStyle/>
        <a:p>
          <a:r>
            <a:rPr lang="zh-CN" smtClean="0"/>
            <a:t>质量成本</a:t>
          </a:r>
          <a:endParaRPr lang="zh-CN" altLang="en-US" dirty="0"/>
        </a:p>
      </dgm:t>
    </dgm:pt>
    <dgm:pt modelId="{5FB80794-CF65-46C0-BA48-761CBFF9B7DC}" type="parTrans" cxnId="{F7DBD365-0CD8-4D3F-A29A-F41D6EDC5D64}">
      <dgm:prSet/>
      <dgm:spPr/>
      <dgm:t>
        <a:bodyPr/>
        <a:lstStyle/>
        <a:p>
          <a:endParaRPr lang="zh-CN" altLang="en-US"/>
        </a:p>
      </dgm:t>
    </dgm:pt>
    <dgm:pt modelId="{D5471850-DA71-46DA-875B-A3A49C7FF741}" type="sibTrans" cxnId="{F7DBD365-0CD8-4D3F-A29A-F41D6EDC5D64}">
      <dgm:prSet/>
      <dgm:spPr/>
      <dgm:t>
        <a:bodyPr/>
        <a:lstStyle/>
        <a:p>
          <a:endParaRPr lang="zh-CN" altLang="en-US"/>
        </a:p>
      </dgm:t>
    </dgm:pt>
    <dgm:pt modelId="{EB649637-3BC7-433C-BA12-0264530C361C}" type="pres">
      <dgm:prSet presAssocID="{BDA68FB7-AD92-4E3B-A56C-3FD6CC49A8B6}" presName="Name0" presStyleCnt="0">
        <dgm:presLayoutVars>
          <dgm:dir/>
          <dgm:resizeHandles val="exact"/>
        </dgm:presLayoutVars>
      </dgm:prSet>
      <dgm:spPr/>
      <dgm:t>
        <a:bodyPr/>
        <a:lstStyle/>
        <a:p>
          <a:endParaRPr lang="zh-CN" altLang="en-US"/>
        </a:p>
      </dgm:t>
    </dgm:pt>
    <dgm:pt modelId="{8B0C8B11-1613-475D-948F-C6D075DFA09F}" type="pres">
      <dgm:prSet presAssocID="{580706A7-1E58-4B02-9C97-089CAA1D510C}" presName="Name5" presStyleLbl="vennNode1" presStyleIdx="0" presStyleCnt="8">
        <dgm:presLayoutVars>
          <dgm:bulletEnabled val="1"/>
        </dgm:presLayoutVars>
      </dgm:prSet>
      <dgm:spPr/>
      <dgm:t>
        <a:bodyPr/>
        <a:lstStyle/>
        <a:p>
          <a:endParaRPr lang="zh-CN" altLang="en-US"/>
        </a:p>
      </dgm:t>
    </dgm:pt>
    <dgm:pt modelId="{45113773-EADC-47E1-A017-DC35DB63782E}" type="pres">
      <dgm:prSet presAssocID="{59CDD111-4A5A-4F17-90F2-D05A213ADA02}" presName="space" presStyleCnt="0"/>
      <dgm:spPr/>
    </dgm:pt>
    <dgm:pt modelId="{345ECB16-391B-4F4F-8147-F511166E8DC8}" type="pres">
      <dgm:prSet presAssocID="{F26EF0C7-ABF8-4AC5-BAAF-DCF4AFC75E3D}" presName="Name5" presStyleLbl="vennNode1" presStyleIdx="1" presStyleCnt="8">
        <dgm:presLayoutVars>
          <dgm:bulletEnabled val="1"/>
        </dgm:presLayoutVars>
      </dgm:prSet>
      <dgm:spPr/>
      <dgm:t>
        <a:bodyPr/>
        <a:lstStyle/>
        <a:p>
          <a:endParaRPr lang="zh-CN" altLang="en-US"/>
        </a:p>
      </dgm:t>
    </dgm:pt>
    <dgm:pt modelId="{A1C95BDA-8157-4C00-BABA-5DD7018A72AF}" type="pres">
      <dgm:prSet presAssocID="{B0C69304-BB55-4F7C-9ECD-D963E4A78AA3}" presName="space" presStyleCnt="0"/>
      <dgm:spPr/>
    </dgm:pt>
    <dgm:pt modelId="{802E5D7F-85DF-4359-A007-4ADB4E7B1565}" type="pres">
      <dgm:prSet presAssocID="{38243422-CEF3-4CB3-84A8-6F275C7D101C}" presName="Name5" presStyleLbl="vennNode1" presStyleIdx="2" presStyleCnt="8">
        <dgm:presLayoutVars>
          <dgm:bulletEnabled val="1"/>
        </dgm:presLayoutVars>
      </dgm:prSet>
      <dgm:spPr/>
      <dgm:t>
        <a:bodyPr/>
        <a:lstStyle/>
        <a:p>
          <a:endParaRPr lang="zh-CN" altLang="en-US"/>
        </a:p>
      </dgm:t>
    </dgm:pt>
    <dgm:pt modelId="{FCD5DCFE-DD2B-4B6D-83CD-35BCF373A8BE}" type="pres">
      <dgm:prSet presAssocID="{BCBB3E04-5C3F-4A9B-ACA9-B2489638EEC2}" presName="space" presStyleCnt="0"/>
      <dgm:spPr/>
    </dgm:pt>
    <dgm:pt modelId="{7E607736-0EDF-4922-B2B5-95AAF94215E4}" type="pres">
      <dgm:prSet presAssocID="{6DD1F761-BEF1-4FF0-A7C4-17ADD33194C9}" presName="Name5" presStyleLbl="vennNode1" presStyleIdx="3" presStyleCnt="8">
        <dgm:presLayoutVars>
          <dgm:bulletEnabled val="1"/>
        </dgm:presLayoutVars>
      </dgm:prSet>
      <dgm:spPr/>
      <dgm:t>
        <a:bodyPr/>
        <a:lstStyle/>
        <a:p>
          <a:endParaRPr lang="zh-CN" altLang="en-US"/>
        </a:p>
      </dgm:t>
    </dgm:pt>
    <dgm:pt modelId="{540CB833-D7F2-43B6-8760-434BDD6A6BAD}" type="pres">
      <dgm:prSet presAssocID="{C9F09FAA-7EF4-4BF7-9580-E738E130864D}" presName="space" presStyleCnt="0"/>
      <dgm:spPr/>
    </dgm:pt>
    <dgm:pt modelId="{D45BE87D-E0F3-4377-9BC1-B931F4244EE3}" type="pres">
      <dgm:prSet presAssocID="{F35F59FD-82B2-4CD8-B31A-89D130568100}" presName="Name5" presStyleLbl="vennNode1" presStyleIdx="4" presStyleCnt="8">
        <dgm:presLayoutVars>
          <dgm:bulletEnabled val="1"/>
        </dgm:presLayoutVars>
      </dgm:prSet>
      <dgm:spPr/>
      <dgm:t>
        <a:bodyPr/>
        <a:lstStyle/>
        <a:p>
          <a:endParaRPr lang="zh-CN" altLang="en-US"/>
        </a:p>
      </dgm:t>
    </dgm:pt>
    <dgm:pt modelId="{06423E5D-096E-420C-B3F5-98F81801BBD0}" type="pres">
      <dgm:prSet presAssocID="{ACA9C48C-5AEC-48B4-81E9-57546CD7479D}" presName="space" presStyleCnt="0"/>
      <dgm:spPr/>
    </dgm:pt>
    <dgm:pt modelId="{53D66173-070C-4925-938F-7B8D7480476B}" type="pres">
      <dgm:prSet presAssocID="{467FE075-EB15-4C76-A58D-39FC0F7D359F}" presName="Name5" presStyleLbl="vennNode1" presStyleIdx="5" presStyleCnt="8">
        <dgm:presLayoutVars>
          <dgm:bulletEnabled val="1"/>
        </dgm:presLayoutVars>
      </dgm:prSet>
      <dgm:spPr/>
      <dgm:t>
        <a:bodyPr/>
        <a:lstStyle/>
        <a:p>
          <a:endParaRPr lang="zh-CN" altLang="en-US"/>
        </a:p>
      </dgm:t>
    </dgm:pt>
    <dgm:pt modelId="{5AF04C4C-AE1B-43DA-B374-FF68BDE16D2A}" type="pres">
      <dgm:prSet presAssocID="{DD301DF2-F4C9-4A2A-B068-87CF9CAFED89}" presName="space" presStyleCnt="0"/>
      <dgm:spPr/>
    </dgm:pt>
    <dgm:pt modelId="{8557866E-37B7-4F25-BCD3-0A27D03C85D3}" type="pres">
      <dgm:prSet presAssocID="{7992F063-6E77-4292-95C5-3806C5BCB639}" presName="Name5" presStyleLbl="vennNode1" presStyleIdx="6" presStyleCnt="8">
        <dgm:presLayoutVars>
          <dgm:bulletEnabled val="1"/>
        </dgm:presLayoutVars>
      </dgm:prSet>
      <dgm:spPr/>
      <dgm:t>
        <a:bodyPr/>
        <a:lstStyle/>
        <a:p>
          <a:endParaRPr lang="zh-CN" altLang="en-US"/>
        </a:p>
      </dgm:t>
    </dgm:pt>
    <dgm:pt modelId="{CEC10802-697A-4E55-AD63-8566E0EBE951}" type="pres">
      <dgm:prSet presAssocID="{FBF0BC44-738A-4A57-864A-4B7E417A8C34}" presName="space" presStyleCnt="0"/>
      <dgm:spPr/>
    </dgm:pt>
    <dgm:pt modelId="{00219D63-5037-42BE-9748-6B8510B78B21}" type="pres">
      <dgm:prSet presAssocID="{C682DAE8-1D08-4B0D-85C5-CF0F2EF2B423}" presName="Name5" presStyleLbl="vennNode1" presStyleIdx="7" presStyleCnt="8">
        <dgm:presLayoutVars>
          <dgm:bulletEnabled val="1"/>
        </dgm:presLayoutVars>
      </dgm:prSet>
      <dgm:spPr/>
      <dgm:t>
        <a:bodyPr/>
        <a:lstStyle/>
        <a:p>
          <a:endParaRPr lang="zh-CN" altLang="en-US"/>
        </a:p>
      </dgm:t>
    </dgm:pt>
  </dgm:ptLst>
  <dgm:cxnLst>
    <dgm:cxn modelId="{01DD60DD-04F0-49AA-A545-7982E5885E19}" type="presOf" srcId="{C682DAE8-1D08-4B0D-85C5-CF0F2EF2B423}" destId="{00219D63-5037-42BE-9748-6B8510B78B21}" srcOrd="0" destOrd="0" presId="urn:microsoft.com/office/officeart/2005/8/layout/venn3#1"/>
    <dgm:cxn modelId="{F83D591E-503C-48FF-9066-7FD52296EF30}" type="presOf" srcId="{7992F063-6E77-4292-95C5-3806C5BCB639}" destId="{8557866E-37B7-4F25-BCD3-0A27D03C85D3}" srcOrd="0" destOrd="0" presId="urn:microsoft.com/office/officeart/2005/8/layout/venn3#1"/>
    <dgm:cxn modelId="{2708E2B3-1B67-47E2-BD1E-CE87E90DF61E}" type="presOf" srcId="{38243422-CEF3-4CB3-84A8-6F275C7D101C}" destId="{802E5D7F-85DF-4359-A007-4ADB4E7B1565}" srcOrd="0" destOrd="0" presId="urn:microsoft.com/office/officeart/2005/8/layout/venn3#1"/>
    <dgm:cxn modelId="{C03C4873-AD1D-4F7C-A119-D4A9B6B2A834}" type="presOf" srcId="{580706A7-1E58-4B02-9C97-089CAA1D510C}" destId="{8B0C8B11-1613-475D-948F-C6D075DFA09F}" srcOrd="0" destOrd="0" presId="urn:microsoft.com/office/officeart/2005/8/layout/venn3#1"/>
    <dgm:cxn modelId="{4B33C673-C24E-43C5-8301-A38B2850CE45}" srcId="{BDA68FB7-AD92-4E3B-A56C-3FD6CC49A8B6}" destId="{F26EF0C7-ABF8-4AC5-BAAF-DCF4AFC75E3D}" srcOrd="1" destOrd="0" parTransId="{72DAACC2-ACDA-4A68-9113-C1116ED60468}" sibTransId="{B0C69304-BB55-4F7C-9ECD-D963E4A78AA3}"/>
    <dgm:cxn modelId="{093DE4A8-4C52-4543-ABCB-C67D353FC208}" srcId="{BDA68FB7-AD92-4E3B-A56C-3FD6CC49A8B6}" destId="{38243422-CEF3-4CB3-84A8-6F275C7D101C}" srcOrd="2" destOrd="0" parTransId="{598FF8EA-E699-413F-B51D-2869BE63E8D1}" sibTransId="{BCBB3E04-5C3F-4A9B-ACA9-B2489638EEC2}"/>
    <dgm:cxn modelId="{8081D1D3-D7A7-4096-9203-8A6E02CF7C6E}" type="presOf" srcId="{F35F59FD-82B2-4CD8-B31A-89D130568100}" destId="{D45BE87D-E0F3-4377-9BC1-B931F4244EE3}" srcOrd="0" destOrd="0" presId="urn:microsoft.com/office/officeart/2005/8/layout/venn3#1"/>
    <dgm:cxn modelId="{A36FEB3B-F921-4D0A-A92C-033605504C07}" type="presOf" srcId="{467FE075-EB15-4C76-A58D-39FC0F7D359F}" destId="{53D66173-070C-4925-938F-7B8D7480476B}" srcOrd="0" destOrd="0" presId="urn:microsoft.com/office/officeart/2005/8/layout/venn3#1"/>
    <dgm:cxn modelId="{71E2E8B9-1558-4006-A2FC-461833168188}" srcId="{BDA68FB7-AD92-4E3B-A56C-3FD6CC49A8B6}" destId="{580706A7-1E58-4B02-9C97-089CAA1D510C}" srcOrd="0" destOrd="0" parTransId="{A1C0ED1B-FB51-4B00-AE90-7CA1DC8BC60D}" sibTransId="{59CDD111-4A5A-4F17-90F2-D05A213ADA02}"/>
    <dgm:cxn modelId="{D575DCEF-D132-4F94-8490-23E99581B7B4}" type="presOf" srcId="{F26EF0C7-ABF8-4AC5-BAAF-DCF4AFC75E3D}" destId="{345ECB16-391B-4F4F-8147-F511166E8DC8}" srcOrd="0" destOrd="0" presId="urn:microsoft.com/office/officeart/2005/8/layout/venn3#1"/>
    <dgm:cxn modelId="{11F410AC-D85D-462F-AEDD-139B973231C8}" srcId="{BDA68FB7-AD92-4E3B-A56C-3FD6CC49A8B6}" destId="{6DD1F761-BEF1-4FF0-A7C4-17ADD33194C9}" srcOrd="3" destOrd="0" parTransId="{364E8E14-7311-41F6-8460-A8AC2A5F955E}" sibTransId="{C9F09FAA-7EF4-4BF7-9580-E738E130864D}"/>
    <dgm:cxn modelId="{9D826011-C9DE-45AF-B96B-441FF812217B}" type="presOf" srcId="{6DD1F761-BEF1-4FF0-A7C4-17ADD33194C9}" destId="{7E607736-0EDF-4922-B2B5-95AAF94215E4}" srcOrd="0" destOrd="0" presId="urn:microsoft.com/office/officeart/2005/8/layout/venn3#1"/>
    <dgm:cxn modelId="{083C50EA-F629-4EDC-B73C-766FAF3E5CF2}" srcId="{BDA68FB7-AD92-4E3B-A56C-3FD6CC49A8B6}" destId="{F35F59FD-82B2-4CD8-B31A-89D130568100}" srcOrd="4" destOrd="0" parTransId="{07EA6AB4-3AC7-4FE5-853C-6907FB786B1C}" sibTransId="{ACA9C48C-5AEC-48B4-81E9-57546CD7479D}"/>
    <dgm:cxn modelId="{9B7BA6AB-3DF4-4CE3-9C0C-AFBFAB722B60}" srcId="{BDA68FB7-AD92-4E3B-A56C-3FD6CC49A8B6}" destId="{7992F063-6E77-4292-95C5-3806C5BCB639}" srcOrd="6" destOrd="0" parTransId="{6A84B677-3ECA-4EC7-93D9-7F513D266989}" sibTransId="{FBF0BC44-738A-4A57-864A-4B7E417A8C34}"/>
    <dgm:cxn modelId="{69CD3D0B-426D-4933-80D7-8CEFC3E3A317}" srcId="{BDA68FB7-AD92-4E3B-A56C-3FD6CC49A8B6}" destId="{467FE075-EB15-4C76-A58D-39FC0F7D359F}" srcOrd="5" destOrd="0" parTransId="{56D4948D-7DFC-4F43-92C1-387C82FBD7E1}" sibTransId="{DD301DF2-F4C9-4A2A-B068-87CF9CAFED89}"/>
    <dgm:cxn modelId="{F7DBD365-0CD8-4D3F-A29A-F41D6EDC5D64}" srcId="{BDA68FB7-AD92-4E3B-A56C-3FD6CC49A8B6}" destId="{C682DAE8-1D08-4B0D-85C5-CF0F2EF2B423}" srcOrd="7" destOrd="0" parTransId="{5FB80794-CF65-46C0-BA48-761CBFF9B7DC}" sibTransId="{D5471850-DA71-46DA-875B-A3A49C7FF741}"/>
    <dgm:cxn modelId="{C6D60DC2-606C-4D82-B390-28F577828E9C}" type="presOf" srcId="{BDA68FB7-AD92-4E3B-A56C-3FD6CC49A8B6}" destId="{EB649637-3BC7-433C-BA12-0264530C361C}" srcOrd="0" destOrd="0" presId="urn:microsoft.com/office/officeart/2005/8/layout/venn3#1"/>
    <dgm:cxn modelId="{32FBA9ED-0BF7-4C7E-8E43-41A572629D8F}" type="presParOf" srcId="{EB649637-3BC7-433C-BA12-0264530C361C}" destId="{8B0C8B11-1613-475D-948F-C6D075DFA09F}" srcOrd="0" destOrd="0" presId="urn:microsoft.com/office/officeart/2005/8/layout/venn3#1"/>
    <dgm:cxn modelId="{1D37356E-70CB-4306-A626-3E2EAE52F32C}" type="presParOf" srcId="{EB649637-3BC7-433C-BA12-0264530C361C}" destId="{45113773-EADC-47E1-A017-DC35DB63782E}" srcOrd="1" destOrd="0" presId="urn:microsoft.com/office/officeart/2005/8/layout/venn3#1"/>
    <dgm:cxn modelId="{6E1A3877-E0DD-4AA3-8D10-153159CE1350}" type="presParOf" srcId="{EB649637-3BC7-433C-BA12-0264530C361C}" destId="{345ECB16-391B-4F4F-8147-F511166E8DC8}" srcOrd="2" destOrd="0" presId="urn:microsoft.com/office/officeart/2005/8/layout/venn3#1"/>
    <dgm:cxn modelId="{002AF18A-BDFA-48F0-A36C-A54141AFA695}" type="presParOf" srcId="{EB649637-3BC7-433C-BA12-0264530C361C}" destId="{A1C95BDA-8157-4C00-BABA-5DD7018A72AF}" srcOrd="3" destOrd="0" presId="urn:microsoft.com/office/officeart/2005/8/layout/venn3#1"/>
    <dgm:cxn modelId="{CAA7B70A-68ED-4309-ADC9-08FB68A02906}" type="presParOf" srcId="{EB649637-3BC7-433C-BA12-0264530C361C}" destId="{802E5D7F-85DF-4359-A007-4ADB4E7B1565}" srcOrd="4" destOrd="0" presId="urn:microsoft.com/office/officeart/2005/8/layout/venn3#1"/>
    <dgm:cxn modelId="{7D636CC0-1163-4CD6-A216-8E46928E0402}" type="presParOf" srcId="{EB649637-3BC7-433C-BA12-0264530C361C}" destId="{FCD5DCFE-DD2B-4B6D-83CD-35BCF373A8BE}" srcOrd="5" destOrd="0" presId="urn:microsoft.com/office/officeart/2005/8/layout/venn3#1"/>
    <dgm:cxn modelId="{023AB2E8-EEC0-42A5-8F00-3EA7AB57D4CA}" type="presParOf" srcId="{EB649637-3BC7-433C-BA12-0264530C361C}" destId="{7E607736-0EDF-4922-B2B5-95AAF94215E4}" srcOrd="6" destOrd="0" presId="urn:microsoft.com/office/officeart/2005/8/layout/venn3#1"/>
    <dgm:cxn modelId="{50595046-1B7E-4ACF-A5F9-BEC3E6734A71}" type="presParOf" srcId="{EB649637-3BC7-433C-BA12-0264530C361C}" destId="{540CB833-D7F2-43B6-8760-434BDD6A6BAD}" srcOrd="7" destOrd="0" presId="urn:microsoft.com/office/officeart/2005/8/layout/venn3#1"/>
    <dgm:cxn modelId="{3FEB911F-C6A1-44BE-8152-756165D8934C}" type="presParOf" srcId="{EB649637-3BC7-433C-BA12-0264530C361C}" destId="{D45BE87D-E0F3-4377-9BC1-B931F4244EE3}" srcOrd="8" destOrd="0" presId="urn:microsoft.com/office/officeart/2005/8/layout/venn3#1"/>
    <dgm:cxn modelId="{C9E27514-1AD2-4E89-9DE1-785A07C12C86}" type="presParOf" srcId="{EB649637-3BC7-433C-BA12-0264530C361C}" destId="{06423E5D-096E-420C-B3F5-98F81801BBD0}" srcOrd="9" destOrd="0" presId="urn:microsoft.com/office/officeart/2005/8/layout/venn3#1"/>
    <dgm:cxn modelId="{E775ED00-40DD-4F82-AFB5-8F580FAB932A}" type="presParOf" srcId="{EB649637-3BC7-433C-BA12-0264530C361C}" destId="{53D66173-070C-4925-938F-7B8D7480476B}" srcOrd="10" destOrd="0" presId="urn:microsoft.com/office/officeart/2005/8/layout/venn3#1"/>
    <dgm:cxn modelId="{76292F7D-CF2D-4BBF-8662-75075F4BD281}" type="presParOf" srcId="{EB649637-3BC7-433C-BA12-0264530C361C}" destId="{5AF04C4C-AE1B-43DA-B374-FF68BDE16D2A}" srcOrd="11" destOrd="0" presId="urn:microsoft.com/office/officeart/2005/8/layout/venn3#1"/>
    <dgm:cxn modelId="{5DE8A4B9-F71E-4D28-BE38-7414285389B1}" type="presParOf" srcId="{EB649637-3BC7-433C-BA12-0264530C361C}" destId="{8557866E-37B7-4F25-BCD3-0A27D03C85D3}" srcOrd="12" destOrd="0" presId="urn:microsoft.com/office/officeart/2005/8/layout/venn3#1"/>
    <dgm:cxn modelId="{C1137AE0-97BD-4257-B70C-9EA767E01AD9}" type="presParOf" srcId="{EB649637-3BC7-433C-BA12-0264530C361C}" destId="{CEC10802-697A-4E55-AD63-8566E0EBE951}" srcOrd="13" destOrd="0" presId="urn:microsoft.com/office/officeart/2005/8/layout/venn3#1"/>
    <dgm:cxn modelId="{955FAE92-E7FC-4E95-830F-4C61B8A49129}" type="presParOf" srcId="{EB649637-3BC7-433C-BA12-0264530C361C}" destId="{00219D63-5037-42BE-9748-6B8510B78B21}" srcOrd="14" destOrd="0" presId="urn:microsoft.com/office/officeart/2005/8/layout/venn3#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1534319-B9DE-47ED-A7D8-32652B641049}" type="doc">
      <dgm:prSet loTypeId="urn:microsoft.com/office/officeart/2005/8/layout/arrow5" loCatId="process" qsTypeId="urn:microsoft.com/office/officeart/2005/8/quickstyle/simple1#22" qsCatId="simple" csTypeId="urn:microsoft.com/office/officeart/2005/8/colors/accent1_1#5" csCatId="accent1" phldr="1"/>
      <dgm:spPr/>
      <dgm:t>
        <a:bodyPr/>
        <a:lstStyle/>
        <a:p>
          <a:endParaRPr lang="zh-CN" altLang="en-US"/>
        </a:p>
      </dgm:t>
    </dgm:pt>
    <dgm:pt modelId="{C745DCCB-AEE0-46C2-AFCE-0543BF8A1A3D}">
      <dgm:prSet phldrT="[文本]" custT="1"/>
      <dgm:spPr/>
      <dgm:t>
        <a:bodyPr/>
        <a:lstStyle/>
        <a:p>
          <a:pPr algn="l"/>
          <a:r>
            <a:rPr lang="zh-CN" altLang="en-US" sz="2000" b="1" dirty="0" smtClean="0">
              <a:solidFill>
                <a:schemeClr val="tx1"/>
              </a:solidFill>
            </a:rPr>
            <a:t>在某种指定的条件下对系统或组件操作，观察或记录结果，对系统或组件的某些方面进行评估的过程。</a:t>
          </a:r>
          <a:endParaRPr lang="zh-CN" altLang="en-US" sz="2000" b="1" dirty="0">
            <a:solidFill>
              <a:schemeClr val="tx1"/>
            </a:solidFill>
          </a:endParaRPr>
        </a:p>
      </dgm:t>
    </dgm:pt>
    <dgm:pt modelId="{77E50348-641E-48CB-B1F4-9F1C36E74E32}" type="parTrans" cxnId="{AA4126FE-5505-4535-B87F-8052CE9EFE9B}">
      <dgm:prSet/>
      <dgm:spPr/>
      <dgm:t>
        <a:bodyPr/>
        <a:lstStyle/>
        <a:p>
          <a:endParaRPr lang="zh-CN" altLang="en-US"/>
        </a:p>
      </dgm:t>
    </dgm:pt>
    <dgm:pt modelId="{D799BFE6-E99B-4198-A2EF-8AFBCC843755}" type="sibTrans" cxnId="{AA4126FE-5505-4535-B87F-8052CE9EFE9B}">
      <dgm:prSet/>
      <dgm:spPr/>
      <dgm:t>
        <a:bodyPr/>
        <a:lstStyle/>
        <a:p>
          <a:endParaRPr lang="zh-CN" altLang="en-US"/>
        </a:p>
      </dgm:t>
    </dgm:pt>
    <dgm:pt modelId="{6AC2C033-ACE9-4B10-94B8-BDDE3F16E672}">
      <dgm:prSet custT="1"/>
      <dgm:spPr/>
      <dgm:t>
        <a:bodyPr/>
        <a:lstStyle/>
        <a:p>
          <a:pPr algn="l"/>
          <a:r>
            <a:rPr lang="zh-CN" altLang="en-US" sz="2000" b="1" dirty="0" smtClean="0">
              <a:solidFill>
                <a:schemeClr val="tx1"/>
              </a:solidFill>
            </a:rPr>
            <a:t>分析软件各项目以检测现有的结果和应有结果之间的差异，并评估软件各项目的特征的过程。</a:t>
          </a:r>
        </a:p>
      </dgm:t>
    </dgm:pt>
    <dgm:pt modelId="{A27B7B59-5FC8-4439-9581-700BCDF1F551}" type="parTrans" cxnId="{381DD34C-CE7C-4DA8-9281-E36F7D63F7E9}">
      <dgm:prSet/>
      <dgm:spPr/>
      <dgm:t>
        <a:bodyPr/>
        <a:lstStyle/>
        <a:p>
          <a:endParaRPr lang="zh-CN" altLang="en-US"/>
        </a:p>
      </dgm:t>
    </dgm:pt>
    <dgm:pt modelId="{A213C4B9-32F9-4F7B-8FC5-FCC0D64F3685}" type="sibTrans" cxnId="{381DD34C-CE7C-4DA8-9281-E36F7D63F7E9}">
      <dgm:prSet/>
      <dgm:spPr/>
      <dgm:t>
        <a:bodyPr/>
        <a:lstStyle/>
        <a:p>
          <a:endParaRPr lang="zh-CN" altLang="en-US"/>
        </a:p>
      </dgm:t>
    </dgm:pt>
    <dgm:pt modelId="{EFA8E0CC-0D74-457E-8654-5F6E55758973}" type="pres">
      <dgm:prSet presAssocID="{81534319-B9DE-47ED-A7D8-32652B641049}" presName="diagram" presStyleCnt="0">
        <dgm:presLayoutVars>
          <dgm:dir/>
          <dgm:resizeHandles val="exact"/>
        </dgm:presLayoutVars>
      </dgm:prSet>
      <dgm:spPr/>
      <dgm:t>
        <a:bodyPr/>
        <a:lstStyle/>
        <a:p>
          <a:endParaRPr lang="zh-CN" altLang="en-US"/>
        </a:p>
      </dgm:t>
    </dgm:pt>
    <dgm:pt modelId="{3CFDA144-EE92-46F8-AF90-C274D839D472}" type="pres">
      <dgm:prSet presAssocID="{C745DCCB-AEE0-46C2-AFCE-0543BF8A1A3D}" presName="arrow" presStyleLbl="node1" presStyleIdx="0" presStyleCnt="2">
        <dgm:presLayoutVars>
          <dgm:bulletEnabled val="1"/>
        </dgm:presLayoutVars>
      </dgm:prSet>
      <dgm:spPr/>
      <dgm:t>
        <a:bodyPr/>
        <a:lstStyle/>
        <a:p>
          <a:endParaRPr lang="zh-CN" altLang="en-US"/>
        </a:p>
      </dgm:t>
    </dgm:pt>
    <dgm:pt modelId="{785A0F91-9013-4274-BE6A-BDD057D46D78}" type="pres">
      <dgm:prSet presAssocID="{6AC2C033-ACE9-4B10-94B8-BDDE3F16E672}" presName="arrow" presStyleLbl="node1" presStyleIdx="1" presStyleCnt="2">
        <dgm:presLayoutVars>
          <dgm:bulletEnabled val="1"/>
        </dgm:presLayoutVars>
      </dgm:prSet>
      <dgm:spPr/>
      <dgm:t>
        <a:bodyPr/>
        <a:lstStyle/>
        <a:p>
          <a:endParaRPr lang="zh-CN" altLang="en-US"/>
        </a:p>
      </dgm:t>
    </dgm:pt>
  </dgm:ptLst>
  <dgm:cxnLst>
    <dgm:cxn modelId="{C8DDEBAF-408C-4FE1-8E26-002A508E7E42}" type="presOf" srcId="{6AC2C033-ACE9-4B10-94B8-BDDE3F16E672}" destId="{785A0F91-9013-4274-BE6A-BDD057D46D78}" srcOrd="0" destOrd="0" presId="urn:microsoft.com/office/officeart/2005/8/layout/arrow5"/>
    <dgm:cxn modelId="{E1D8F17D-54C8-4789-9AB1-48F11EE13BF7}" type="presOf" srcId="{C745DCCB-AEE0-46C2-AFCE-0543BF8A1A3D}" destId="{3CFDA144-EE92-46F8-AF90-C274D839D472}" srcOrd="0" destOrd="0" presId="urn:microsoft.com/office/officeart/2005/8/layout/arrow5"/>
    <dgm:cxn modelId="{381DD34C-CE7C-4DA8-9281-E36F7D63F7E9}" srcId="{81534319-B9DE-47ED-A7D8-32652B641049}" destId="{6AC2C033-ACE9-4B10-94B8-BDDE3F16E672}" srcOrd="1" destOrd="0" parTransId="{A27B7B59-5FC8-4439-9581-700BCDF1F551}" sibTransId="{A213C4B9-32F9-4F7B-8FC5-FCC0D64F3685}"/>
    <dgm:cxn modelId="{AA4126FE-5505-4535-B87F-8052CE9EFE9B}" srcId="{81534319-B9DE-47ED-A7D8-32652B641049}" destId="{C745DCCB-AEE0-46C2-AFCE-0543BF8A1A3D}" srcOrd="0" destOrd="0" parTransId="{77E50348-641E-48CB-B1F4-9F1C36E74E32}" sibTransId="{D799BFE6-E99B-4198-A2EF-8AFBCC843755}"/>
    <dgm:cxn modelId="{24D48CA9-CE7B-4874-93C6-46EC34D59A73}" type="presOf" srcId="{81534319-B9DE-47ED-A7D8-32652B641049}" destId="{EFA8E0CC-0D74-457E-8654-5F6E55758973}" srcOrd="0" destOrd="0" presId="urn:microsoft.com/office/officeart/2005/8/layout/arrow5"/>
    <dgm:cxn modelId="{D4E51734-FBA3-447B-876E-902127A223E6}" type="presParOf" srcId="{EFA8E0CC-0D74-457E-8654-5F6E55758973}" destId="{3CFDA144-EE92-46F8-AF90-C274D839D472}" srcOrd="0" destOrd="0" presId="urn:microsoft.com/office/officeart/2005/8/layout/arrow5"/>
    <dgm:cxn modelId="{30B000DE-763D-4067-A4AE-29873932B169}" type="presParOf" srcId="{EFA8E0CC-0D74-457E-8654-5F6E55758973}" destId="{785A0F91-9013-4274-BE6A-BDD057D46D78}"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82AB12D-F5EC-4D00-85B9-1C95EF337365}" type="doc">
      <dgm:prSet loTypeId="urn:microsoft.com/office/officeart/2008/layout/LinedList" loCatId="list" qsTypeId="urn:microsoft.com/office/officeart/2005/8/quickstyle/simple1#23" qsCatId="simple" csTypeId="urn:microsoft.com/office/officeart/2005/8/colors/accent1_2#8" csCatId="accent1" phldr="1"/>
      <dgm:spPr/>
      <dgm:t>
        <a:bodyPr/>
        <a:lstStyle/>
        <a:p>
          <a:endParaRPr lang="zh-CN" altLang="en-US"/>
        </a:p>
      </dgm:t>
    </dgm:pt>
    <dgm:pt modelId="{B0F6E7B6-2EC6-4134-BF52-1DABB4B49D32}">
      <dgm:prSet phldrT="[文本]" custT="1"/>
      <dgm:spPr/>
      <dgm:t>
        <a:bodyPr/>
        <a:lstStyle/>
        <a:p>
          <a:r>
            <a:rPr lang="zh-CN" altLang="en-US" sz="2400" dirty="0" smtClean="0">
              <a:solidFill>
                <a:srgbClr val="C00000"/>
              </a:solidFill>
              <a:latin typeface="+mn-ea"/>
              <a:ea typeface="+mn-ea"/>
            </a:rPr>
            <a:t>软件缺陷</a:t>
          </a:r>
          <a:endParaRPr lang="zh-CN" altLang="en-US" sz="2400" dirty="0">
            <a:solidFill>
              <a:srgbClr val="C00000"/>
            </a:solidFill>
          </a:endParaRPr>
        </a:p>
      </dgm:t>
    </dgm:pt>
    <dgm:pt modelId="{1A3BBDD2-F6BD-4889-9658-EADE5F046D8A}" type="parTrans" cxnId="{EC5EC117-E1F8-45A8-AF27-671ADCEF631A}">
      <dgm:prSet/>
      <dgm:spPr/>
      <dgm:t>
        <a:bodyPr/>
        <a:lstStyle/>
        <a:p>
          <a:endParaRPr lang="zh-CN" altLang="en-US"/>
        </a:p>
      </dgm:t>
    </dgm:pt>
    <dgm:pt modelId="{8991ED45-24B6-4C6E-80F9-A6ABAF70E5AB}" type="sibTrans" cxnId="{EC5EC117-E1F8-45A8-AF27-671ADCEF631A}">
      <dgm:prSet/>
      <dgm:spPr/>
      <dgm:t>
        <a:bodyPr/>
        <a:lstStyle/>
        <a:p>
          <a:endParaRPr lang="zh-CN" altLang="en-US"/>
        </a:p>
      </dgm:t>
    </dgm:pt>
    <dgm:pt modelId="{77482F51-A7FD-4C95-BD51-5C0690B8953E}">
      <dgm:prSet custT="1"/>
      <dgm:spPr/>
      <dgm:t>
        <a:bodyPr/>
        <a:lstStyle/>
        <a:p>
          <a:r>
            <a:rPr lang="zh-CN" altLang="en-US" sz="2000" b="1" dirty="0" smtClean="0">
              <a:solidFill>
                <a:schemeClr val="tx1"/>
              </a:solidFill>
              <a:latin typeface="+mn-ea"/>
            </a:rPr>
            <a:t>软件未实现产品说明书要求的功能。</a:t>
          </a:r>
        </a:p>
      </dgm:t>
    </dgm:pt>
    <dgm:pt modelId="{136CA58A-A504-4E0B-BC46-9A6A3FBD68DE}" type="parTrans" cxnId="{32CD6038-F120-48AA-BFEA-28DAEF63FA5F}">
      <dgm:prSet/>
      <dgm:spPr/>
      <dgm:t>
        <a:bodyPr/>
        <a:lstStyle/>
        <a:p>
          <a:endParaRPr lang="zh-CN" altLang="en-US"/>
        </a:p>
      </dgm:t>
    </dgm:pt>
    <dgm:pt modelId="{E84C97EA-F6A7-486E-885E-D8B757573D09}" type="sibTrans" cxnId="{32CD6038-F120-48AA-BFEA-28DAEF63FA5F}">
      <dgm:prSet/>
      <dgm:spPr/>
      <dgm:t>
        <a:bodyPr/>
        <a:lstStyle/>
        <a:p>
          <a:endParaRPr lang="zh-CN" altLang="en-US"/>
        </a:p>
      </dgm:t>
    </dgm:pt>
    <dgm:pt modelId="{808BA798-F214-45DB-97DA-DD9CDCCFAC0C}">
      <dgm:prSet custT="1"/>
      <dgm:spPr/>
      <dgm:t>
        <a:bodyPr/>
        <a:lstStyle/>
        <a:p>
          <a:r>
            <a:rPr lang="zh-CN" altLang="en-US" sz="2000" b="1" dirty="0" smtClean="0">
              <a:solidFill>
                <a:schemeClr val="tx1"/>
              </a:solidFill>
              <a:latin typeface="+mn-ea"/>
            </a:rPr>
            <a:t>软件出现了产品说明书指明不能出现的错误。</a:t>
          </a:r>
        </a:p>
      </dgm:t>
    </dgm:pt>
    <dgm:pt modelId="{4773AEB4-93E1-4E17-8DDC-30378E1DD4DF}" type="parTrans" cxnId="{06A51EE1-C45C-4235-B793-85FD4811952A}">
      <dgm:prSet/>
      <dgm:spPr/>
      <dgm:t>
        <a:bodyPr/>
        <a:lstStyle/>
        <a:p>
          <a:endParaRPr lang="zh-CN" altLang="en-US"/>
        </a:p>
      </dgm:t>
    </dgm:pt>
    <dgm:pt modelId="{55C2BF45-C7FF-40BD-AB38-7D6E79E80244}" type="sibTrans" cxnId="{06A51EE1-C45C-4235-B793-85FD4811952A}">
      <dgm:prSet/>
      <dgm:spPr/>
      <dgm:t>
        <a:bodyPr/>
        <a:lstStyle/>
        <a:p>
          <a:endParaRPr lang="zh-CN" altLang="en-US"/>
        </a:p>
      </dgm:t>
    </dgm:pt>
    <dgm:pt modelId="{763029AC-8D43-4309-8DBA-F661EA8310B9}">
      <dgm:prSet custT="1"/>
      <dgm:spPr/>
      <dgm:t>
        <a:bodyPr/>
        <a:lstStyle/>
        <a:p>
          <a:r>
            <a:rPr lang="zh-CN" altLang="en-US" sz="2000" b="1" dirty="0" smtClean="0">
              <a:solidFill>
                <a:schemeClr val="tx1"/>
              </a:solidFill>
              <a:latin typeface="+mn-ea"/>
            </a:rPr>
            <a:t>软件实现了产品说明书未提到的功能。</a:t>
          </a:r>
        </a:p>
      </dgm:t>
    </dgm:pt>
    <dgm:pt modelId="{67D3FC8C-DC04-4117-801D-F54140043F3F}" type="parTrans" cxnId="{C2D59B2F-76C0-47AA-AD07-D26B647A4413}">
      <dgm:prSet/>
      <dgm:spPr/>
      <dgm:t>
        <a:bodyPr/>
        <a:lstStyle/>
        <a:p>
          <a:endParaRPr lang="zh-CN" altLang="en-US"/>
        </a:p>
      </dgm:t>
    </dgm:pt>
    <dgm:pt modelId="{6B5F99A0-A471-4D28-B1DC-8C155AEA56DC}" type="sibTrans" cxnId="{C2D59B2F-76C0-47AA-AD07-D26B647A4413}">
      <dgm:prSet/>
      <dgm:spPr/>
      <dgm:t>
        <a:bodyPr/>
        <a:lstStyle/>
        <a:p>
          <a:endParaRPr lang="zh-CN" altLang="en-US"/>
        </a:p>
      </dgm:t>
    </dgm:pt>
    <dgm:pt modelId="{1F12B997-6485-4C93-BF7B-FC6CC6A6DC7C}">
      <dgm:prSet custT="1"/>
      <dgm:spPr/>
      <dgm:t>
        <a:bodyPr/>
        <a:lstStyle/>
        <a:p>
          <a:r>
            <a:rPr lang="zh-CN" altLang="en-US" sz="2000" b="1" dirty="0" smtClean="0">
              <a:solidFill>
                <a:schemeClr val="tx1"/>
              </a:solidFill>
              <a:latin typeface="+mn-ea"/>
            </a:rPr>
            <a:t>软件未实现产品说明书虽未明确提及但应该实现的目标。</a:t>
          </a:r>
        </a:p>
      </dgm:t>
    </dgm:pt>
    <dgm:pt modelId="{5F3F4B77-3CE6-49E5-A69E-988F318CA318}" type="parTrans" cxnId="{BBBE6185-1978-4D43-A77D-22EC65A0FAAC}">
      <dgm:prSet/>
      <dgm:spPr/>
      <dgm:t>
        <a:bodyPr/>
        <a:lstStyle/>
        <a:p>
          <a:endParaRPr lang="zh-CN" altLang="en-US"/>
        </a:p>
      </dgm:t>
    </dgm:pt>
    <dgm:pt modelId="{1D36ABC0-AE8B-436F-958D-76CC1A4A1347}" type="sibTrans" cxnId="{BBBE6185-1978-4D43-A77D-22EC65A0FAAC}">
      <dgm:prSet/>
      <dgm:spPr/>
      <dgm:t>
        <a:bodyPr/>
        <a:lstStyle/>
        <a:p>
          <a:endParaRPr lang="zh-CN" altLang="en-US"/>
        </a:p>
      </dgm:t>
    </dgm:pt>
    <dgm:pt modelId="{950B80EB-56C4-4FC3-88B4-52E9F29C2016}">
      <dgm:prSet custT="1"/>
      <dgm:spPr/>
      <dgm:t>
        <a:bodyPr/>
        <a:lstStyle/>
        <a:p>
          <a:r>
            <a:rPr lang="zh-CN" altLang="en-US" sz="2000" b="1" dirty="0" smtClean="0">
              <a:solidFill>
                <a:schemeClr val="tx1"/>
              </a:solidFill>
              <a:latin typeface="+mn-ea"/>
            </a:rPr>
            <a:t>软件难以理解、不易使用、运行缓慢或者</a:t>
          </a:r>
          <a:r>
            <a:rPr lang="en-US" altLang="zh-CN" sz="2000" b="1" dirty="0" smtClean="0">
              <a:solidFill>
                <a:schemeClr val="tx1"/>
              </a:solidFill>
              <a:latin typeface="+mn-ea"/>
            </a:rPr>
            <a:t>——</a:t>
          </a:r>
          <a:r>
            <a:rPr lang="zh-CN" altLang="en-US" sz="2000" b="1" dirty="0" smtClean="0">
              <a:solidFill>
                <a:schemeClr val="tx1"/>
              </a:solidFill>
              <a:latin typeface="+mn-ea"/>
            </a:rPr>
            <a:t>从测试员的角度看</a:t>
          </a:r>
          <a:r>
            <a:rPr lang="en-US" altLang="zh-CN" sz="2000" b="1" dirty="0" smtClean="0">
              <a:solidFill>
                <a:schemeClr val="tx1"/>
              </a:solidFill>
              <a:latin typeface="+mn-ea"/>
            </a:rPr>
            <a:t>——</a:t>
          </a:r>
          <a:r>
            <a:rPr lang="zh-CN" altLang="en-US" sz="2000" b="1" dirty="0" smtClean="0">
              <a:solidFill>
                <a:schemeClr val="tx1"/>
              </a:solidFill>
              <a:latin typeface="+mn-ea"/>
            </a:rPr>
            <a:t>最终用户会认为不好。</a:t>
          </a:r>
        </a:p>
      </dgm:t>
    </dgm:pt>
    <dgm:pt modelId="{07774647-34A1-44C7-B25D-11B54EABF7C0}" type="parTrans" cxnId="{70C61AEC-8CAD-4F65-8E58-EED3BF56FB4D}">
      <dgm:prSet/>
      <dgm:spPr/>
      <dgm:t>
        <a:bodyPr/>
        <a:lstStyle/>
        <a:p>
          <a:endParaRPr lang="zh-CN" altLang="en-US"/>
        </a:p>
      </dgm:t>
    </dgm:pt>
    <dgm:pt modelId="{D282BF4E-F6AB-4315-8FA9-5A2E97EA5E79}" type="sibTrans" cxnId="{70C61AEC-8CAD-4F65-8E58-EED3BF56FB4D}">
      <dgm:prSet/>
      <dgm:spPr/>
      <dgm:t>
        <a:bodyPr/>
        <a:lstStyle/>
        <a:p>
          <a:endParaRPr lang="zh-CN" altLang="en-US"/>
        </a:p>
      </dgm:t>
    </dgm:pt>
    <dgm:pt modelId="{1509A9E1-182C-44A2-9225-3B1083E339C5}" type="pres">
      <dgm:prSet presAssocID="{182AB12D-F5EC-4D00-85B9-1C95EF337365}" presName="vert0" presStyleCnt="0">
        <dgm:presLayoutVars>
          <dgm:dir/>
          <dgm:animOne val="branch"/>
          <dgm:animLvl val="lvl"/>
        </dgm:presLayoutVars>
      </dgm:prSet>
      <dgm:spPr/>
      <dgm:t>
        <a:bodyPr/>
        <a:lstStyle/>
        <a:p>
          <a:endParaRPr lang="zh-CN" altLang="en-US"/>
        </a:p>
      </dgm:t>
    </dgm:pt>
    <dgm:pt modelId="{90296B81-A9B3-491B-A33C-4E89597A9A99}" type="pres">
      <dgm:prSet presAssocID="{B0F6E7B6-2EC6-4134-BF52-1DABB4B49D32}" presName="thickLine" presStyleLbl="alignNode1" presStyleIdx="0" presStyleCnt="1"/>
      <dgm:spPr/>
    </dgm:pt>
    <dgm:pt modelId="{BF27A08E-74F2-42D4-8F97-5AAB297557CB}" type="pres">
      <dgm:prSet presAssocID="{B0F6E7B6-2EC6-4134-BF52-1DABB4B49D32}" presName="horz1" presStyleCnt="0"/>
      <dgm:spPr/>
    </dgm:pt>
    <dgm:pt modelId="{8C023A42-ECE5-4A2D-BBA5-BFD8921164C5}" type="pres">
      <dgm:prSet presAssocID="{B0F6E7B6-2EC6-4134-BF52-1DABB4B49D32}" presName="tx1" presStyleLbl="revTx" presStyleIdx="0" presStyleCnt="6"/>
      <dgm:spPr/>
      <dgm:t>
        <a:bodyPr/>
        <a:lstStyle/>
        <a:p>
          <a:endParaRPr lang="zh-CN" altLang="en-US"/>
        </a:p>
      </dgm:t>
    </dgm:pt>
    <dgm:pt modelId="{49C04EB1-B3CF-4BEC-AE42-2E5A6A2E09EE}" type="pres">
      <dgm:prSet presAssocID="{B0F6E7B6-2EC6-4134-BF52-1DABB4B49D32}" presName="vert1" presStyleCnt="0"/>
      <dgm:spPr/>
    </dgm:pt>
    <dgm:pt modelId="{726A9605-9CD4-4D39-ACC0-EC8A3E10CEFA}" type="pres">
      <dgm:prSet presAssocID="{77482F51-A7FD-4C95-BD51-5C0690B8953E}" presName="vertSpace2a" presStyleCnt="0"/>
      <dgm:spPr/>
    </dgm:pt>
    <dgm:pt modelId="{EDC2CAD4-ADCA-4B20-B90D-7BF6C7A13808}" type="pres">
      <dgm:prSet presAssocID="{77482F51-A7FD-4C95-BD51-5C0690B8953E}" presName="horz2" presStyleCnt="0"/>
      <dgm:spPr/>
    </dgm:pt>
    <dgm:pt modelId="{E5B3CBCE-C1FE-4570-99A2-8D9C2BE72597}" type="pres">
      <dgm:prSet presAssocID="{77482F51-A7FD-4C95-BD51-5C0690B8953E}" presName="horzSpace2" presStyleCnt="0"/>
      <dgm:spPr/>
    </dgm:pt>
    <dgm:pt modelId="{A41C1B7C-9B4E-4029-A29B-604649B83C31}" type="pres">
      <dgm:prSet presAssocID="{77482F51-A7FD-4C95-BD51-5C0690B8953E}" presName="tx2" presStyleLbl="revTx" presStyleIdx="1" presStyleCnt="6"/>
      <dgm:spPr/>
      <dgm:t>
        <a:bodyPr/>
        <a:lstStyle/>
        <a:p>
          <a:endParaRPr lang="zh-CN" altLang="en-US"/>
        </a:p>
      </dgm:t>
    </dgm:pt>
    <dgm:pt modelId="{8B88DD3F-1153-4D06-BD09-0254DA99CE91}" type="pres">
      <dgm:prSet presAssocID="{77482F51-A7FD-4C95-BD51-5C0690B8953E}" presName="vert2" presStyleCnt="0"/>
      <dgm:spPr/>
    </dgm:pt>
    <dgm:pt modelId="{29636341-74AC-473D-AC13-869B5E9A6898}" type="pres">
      <dgm:prSet presAssocID="{77482F51-A7FD-4C95-BD51-5C0690B8953E}" presName="thinLine2b" presStyleLbl="callout" presStyleIdx="0" presStyleCnt="5"/>
      <dgm:spPr/>
    </dgm:pt>
    <dgm:pt modelId="{8EAF3BEC-57A3-4055-BA72-453F6DC5E8BF}" type="pres">
      <dgm:prSet presAssocID="{77482F51-A7FD-4C95-BD51-5C0690B8953E}" presName="vertSpace2b" presStyleCnt="0"/>
      <dgm:spPr/>
    </dgm:pt>
    <dgm:pt modelId="{1D1376A2-064D-463A-9458-B00A68A0B7F0}" type="pres">
      <dgm:prSet presAssocID="{808BA798-F214-45DB-97DA-DD9CDCCFAC0C}" presName="horz2" presStyleCnt="0"/>
      <dgm:spPr/>
    </dgm:pt>
    <dgm:pt modelId="{5A732227-AC7E-4626-A5DE-04210E764DCF}" type="pres">
      <dgm:prSet presAssocID="{808BA798-F214-45DB-97DA-DD9CDCCFAC0C}" presName="horzSpace2" presStyleCnt="0"/>
      <dgm:spPr/>
    </dgm:pt>
    <dgm:pt modelId="{95217FB3-34D9-4357-BE79-99E0BEDAD895}" type="pres">
      <dgm:prSet presAssocID="{808BA798-F214-45DB-97DA-DD9CDCCFAC0C}" presName="tx2" presStyleLbl="revTx" presStyleIdx="2" presStyleCnt="6"/>
      <dgm:spPr/>
      <dgm:t>
        <a:bodyPr/>
        <a:lstStyle/>
        <a:p>
          <a:endParaRPr lang="zh-CN" altLang="en-US"/>
        </a:p>
      </dgm:t>
    </dgm:pt>
    <dgm:pt modelId="{950E080D-3C80-4599-8C12-BEF65BFA83C9}" type="pres">
      <dgm:prSet presAssocID="{808BA798-F214-45DB-97DA-DD9CDCCFAC0C}" presName="vert2" presStyleCnt="0"/>
      <dgm:spPr/>
    </dgm:pt>
    <dgm:pt modelId="{15D6259A-53D8-4C15-92B8-FAE99B08DC1D}" type="pres">
      <dgm:prSet presAssocID="{808BA798-F214-45DB-97DA-DD9CDCCFAC0C}" presName="thinLine2b" presStyleLbl="callout" presStyleIdx="1" presStyleCnt="5"/>
      <dgm:spPr/>
    </dgm:pt>
    <dgm:pt modelId="{CD534422-A1BB-4E05-87E9-D4E3722BFF2B}" type="pres">
      <dgm:prSet presAssocID="{808BA798-F214-45DB-97DA-DD9CDCCFAC0C}" presName="vertSpace2b" presStyleCnt="0"/>
      <dgm:spPr/>
    </dgm:pt>
    <dgm:pt modelId="{715B4E8F-FE68-478D-B48A-054C59A7174C}" type="pres">
      <dgm:prSet presAssocID="{763029AC-8D43-4309-8DBA-F661EA8310B9}" presName="horz2" presStyleCnt="0"/>
      <dgm:spPr/>
    </dgm:pt>
    <dgm:pt modelId="{C527BC28-42D2-4FFF-ADBD-FE24D8F4E14D}" type="pres">
      <dgm:prSet presAssocID="{763029AC-8D43-4309-8DBA-F661EA8310B9}" presName="horzSpace2" presStyleCnt="0"/>
      <dgm:spPr/>
    </dgm:pt>
    <dgm:pt modelId="{433342B7-0CF0-4F72-8E9C-A5BC9AE249FE}" type="pres">
      <dgm:prSet presAssocID="{763029AC-8D43-4309-8DBA-F661EA8310B9}" presName="tx2" presStyleLbl="revTx" presStyleIdx="3" presStyleCnt="6"/>
      <dgm:spPr/>
      <dgm:t>
        <a:bodyPr/>
        <a:lstStyle/>
        <a:p>
          <a:endParaRPr lang="zh-CN" altLang="en-US"/>
        </a:p>
      </dgm:t>
    </dgm:pt>
    <dgm:pt modelId="{4E515F35-19FE-4F60-AE88-60B9D3DD3E73}" type="pres">
      <dgm:prSet presAssocID="{763029AC-8D43-4309-8DBA-F661EA8310B9}" presName="vert2" presStyleCnt="0"/>
      <dgm:spPr/>
    </dgm:pt>
    <dgm:pt modelId="{A7BF53A6-6C68-413C-872C-81A8D07BA9B1}" type="pres">
      <dgm:prSet presAssocID="{763029AC-8D43-4309-8DBA-F661EA8310B9}" presName="thinLine2b" presStyleLbl="callout" presStyleIdx="2" presStyleCnt="5"/>
      <dgm:spPr/>
    </dgm:pt>
    <dgm:pt modelId="{DA419B44-4B07-4A1D-A5ED-4677FF6C2F7D}" type="pres">
      <dgm:prSet presAssocID="{763029AC-8D43-4309-8DBA-F661EA8310B9}" presName="vertSpace2b" presStyleCnt="0"/>
      <dgm:spPr/>
    </dgm:pt>
    <dgm:pt modelId="{3F90D7A8-AECD-4D4A-9C2E-3C45A6F071C0}" type="pres">
      <dgm:prSet presAssocID="{1F12B997-6485-4C93-BF7B-FC6CC6A6DC7C}" presName="horz2" presStyleCnt="0"/>
      <dgm:spPr/>
    </dgm:pt>
    <dgm:pt modelId="{7BD1E048-461A-4D84-8957-68A4E5007631}" type="pres">
      <dgm:prSet presAssocID="{1F12B997-6485-4C93-BF7B-FC6CC6A6DC7C}" presName="horzSpace2" presStyleCnt="0"/>
      <dgm:spPr/>
    </dgm:pt>
    <dgm:pt modelId="{43ED24C2-706E-40BC-A0E9-C134621FCB76}" type="pres">
      <dgm:prSet presAssocID="{1F12B997-6485-4C93-BF7B-FC6CC6A6DC7C}" presName="tx2" presStyleLbl="revTx" presStyleIdx="4" presStyleCnt="6"/>
      <dgm:spPr/>
      <dgm:t>
        <a:bodyPr/>
        <a:lstStyle/>
        <a:p>
          <a:endParaRPr lang="zh-CN" altLang="en-US"/>
        </a:p>
      </dgm:t>
    </dgm:pt>
    <dgm:pt modelId="{FADD68AC-8745-43CB-B70E-80F4D5450BEB}" type="pres">
      <dgm:prSet presAssocID="{1F12B997-6485-4C93-BF7B-FC6CC6A6DC7C}" presName="vert2" presStyleCnt="0"/>
      <dgm:spPr/>
    </dgm:pt>
    <dgm:pt modelId="{60D02857-F40D-47DC-9F0A-3EF6A2C79513}" type="pres">
      <dgm:prSet presAssocID="{1F12B997-6485-4C93-BF7B-FC6CC6A6DC7C}" presName="thinLine2b" presStyleLbl="callout" presStyleIdx="3" presStyleCnt="5"/>
      <dgm:spPr/>
    </dgm:pt>
    <dgm:pt modelId="{755C1F85-0C58-4879-A268-AE3BC0798E8D}" type="pres">
      <dgm:prSet presAssocID="{1F12B997-6485-4C93-BF7B-FC6CC6A6DC7C}" presName="vertSpace2b" presStyleCnt="0"/>
      <dgm:spPr/>
    </dgm:pt>
    <dgm:pt modelId="{49170EF7-C15A-4303-A3BD-264C6F2CD1EE}" type="pres">
      <dgm:prSet presAssocID="{950B80EB-56C4-4FC3-88B4-52E9F29C2016}" presName="horz2" presStyleCnt="0"/>
      <dgm:spPr/>
    </dgm:pt>
    <dgm:pt modelId="{EF86B5E5-9E70-449E-A21A-EE28C65F15AA}" type="pres">
      <dgm:prSet presAssocID="{950B80EB-56C4-4FC3-88B4-52E9F29C2016}" presName="horzSpace2" presStyleCnt="0"/>
      <dgm:spPr/>
    </dgm:pt>
    <dgm:pt modelId="{78D8ADDD-B2C4-4EA4-8D18-13D200FBEC2D}" type="pres">
      <dgm:prSet presAssocID="{950B80EB-56C4-4FC3-88B4-52E9F29C2016}" presName="tx2" presStyleLbl="revTx" presStyleIdx="5" presStyleCnt="6" custScaleY="151298"/>
      <dgm:spPr/>
      <dgm:t>
        <a:bodyPr/>
        <a:lstStyle/>
        <a:p>
          <a:endParaRPr lang="zh-CN" altLang="en-US"/>
        </a:p>
      </dgm:t>
    </dgm:pt>
    <dgm:pt modelId="{93CFE0AB-EA65-409B-A94E-722F8A2D9D72}" type="pres">
      <dgm:prSet presAssocID="{950B80EB-56C4-4FC3-88B4-52E9F29C2016}" presName="vert2" presStyleCnt="0"/>
      <dgm:spPr/>
    </dgm:pt>
    <dgm:pt modelId="{9C8DD9B0-8EDC-464E-B76C-8317627BCD2A}" type="pres">
      <dgm:prSet presAssocID="{950B80EB-56C4-4FC3-88B4-52E9F29C2016}" presName="thinLine2b" presStyleLbl="callout" presStyleIdx="4" presStyleCnt="5"/>
      <dgm:spPr/>
    </dgm:pt>
    <dgm:pt modelId="{6F6F76C3-4400-4CF8-9115-CA7D25DA3A63}" type="pres">
      <dgm:prSet presAssocID="{950B80EB-56C4-4FC3-88B4-52E9F29C2016}" presName="vertSpace2b" presStyleCnt="0"/>
      <dgm:spPr/>
    </dgm:pt>
  </dgm:ptLst>
  <dgm:cxnLst>
    <dgm:cxn modelId="{6C8231B9-0654-42A5-8C1D-76DFDB071BFD}" type="presOf" srcId="{808BA798-F214-45DB-97DA-DD9CDCCFAC0C}" destId="{95217FB3-34D9-4357-BE79-99E0BEDAD895}" srcOrd="0" destOrd="0" presId="urn:microsoft.com/office/officeart/2008/layout/LinedList"/>
    <dgm:cxn modelId="{7770C284-1201-49D9-81AE-55E4AA296C7A}" type="presOf" srcId="{1F12B997-6485-4C93-BF7B-FC6CC6A6DC7C}" destId="{43ED24C2-706E-40BC-A0E9-C134621FCB76}" srcOrd="0" destOrd="0" presId="urn:microsoft.com/office/officeart/2008/layout/LinedList"/>
    <dgm:cxn modelId="{5C261CEE-675C-43BE-BB8A-F6A41DAA3261}" type="presOf" srcId="{B0F6E7B6-2EC6-4134-BF52-1DABB4B49D32}" destId="{8C023A42-ECE5-4A2D-BBA5-BFD8921164C5}" srcOrd="0" destOrd="0" presId="urn:microsoft.com/office/officeart/2008/layout/LinedList"/>
    <dgm:cxn modelId="{BBBE6185-1978-4D43-A77D-22EC65A0FAAC}" srcId="{B0F6E7B6-2EC6-4134-BF52-1DABB4B49D32}" destId="{1F12B997-6485-4C93-BF7B-FC6CC6A6DC7C}" srcOrd="3" destOrd="0" parTransId="{5F3F4B77-3CE6-49E5-A69E-988F318CA318}" sibTransId="{1D36ABC0-AE8B-436F-958D-76CC1A4A1347}"/>
    <dgm:cxn modelId="{3D0737D9-2AE0-4136-BC56-EBC1B0775BEA}" type="presOf" srcId="{77482F51-A7FD-4C95-BD51-5C0690B8953E}" destId="{A41C1B7C-9B4E-4029-A29B-604649B83C31}" srcOrd="0" destOrd="0" presId="urn:microsoft.com/office/officeart/2008/layout/LinedList"/>
    <dgm:cxn modelId="{70C61AEC-8CAD-4F65-8E58-EED3BF56FB4D}" srcId="{B0F6E7B6-2EC6-4134-BF52-1DABB4B49D32}" destId="{950B80EB-56C4-4FC3-88B4-52E9F29C2016}" srcOrd="4" destOrd="0" parTransId="{07774647-34A1-44C7-B25D-11B54EABF7C0}" sibTransId="{D282BF4E-F6AB-4315-8FA9-5A2E97EA5E79}"/>
    <dgm:cxn modelId="{EC5EC117-E1F8-45A8-AF27-671ADCEF631A}" srcId="{182AB12D-F5EC-4D00-85B9-1C95EF337365}" destId="{B0F6E7B6-2EC6-4134-BF52-1DABB4B49D32}" srcOrd="0" destOrd="0" parTransId="{1A3BBDD2-F6BD-4889-9658-EADE5F046D8A}" sibTransId="{8991ED45-24B6-4C6E-80F9-A6ABAF70E5AB}"/>
    <dgm:cxn modelId="{32CD6038-F120-48AA-BFEA-28DAEF63FA5F}" srcId="{B0F6E7B6-2EC6-4134-BF52-1DABB4B49D32}" destId="{77482F51-A7FD-4C95-BD51-5C0690B8953E}" srcOrd="0" destOrd="0" parTransId="{136CA58A-A504-4E0B-BC46-9A6A3FBD68DE}" sibTransId="{E84C97EA-F6A7-486E-885E-D8B757573D09}"/>
    <dgm:cxn modelId="{7F41FEFC-67BE-41F8-B84F-1A0AA0AB86CD}" type="presOf" srcId="{763029AC-8D43-4309-8DBA-F661EA8310B9}" destId="{433342B7-0CF0-4F72-8E9C-A5BC9AE249FE}" srcOrd="0" destOrd="0" presId="urn:microsoft.com/office/officeart/2008/layout/LinedList"/>
    <dgm:cxn modelId="{C2D59B2F-76C0-47AA-AD07-D26B647A4413}" srcId="{B0F6E7B6-2EC6-4134-BF52-1DABB4B49D32}" destId="{763029AC-8D43-4309-8DBA-F661EA8310B9}" srcOrd="2" destOrd="0" parTransId="{67D3FC8C-DC04-4117-801D-F54140043F3F}" sibTransId="{6B5F99A0-A471-4D28-B1DC-8C155AEA56DC}"/>
    <dgm:cxn modelId="{0A505EC1-3484-4967-9FD2-0F0CE51F9B06}" type="presOf" srcId="{182AB12D-F5EC-4D00-85B9-1C95EF337365}" destId="{1509A9E1-182C-44A2-9225-3B1083E339C5}" srcOrd="0" destOrd="0" presId="urn:microsoft.com/office/officeart/2008/layout/LinedList"/>
    <dgm:cxn modelId="{BA2D4F18-64F2-4D3E-ABEE-C1F50EF72729}" type="presOf" srcId="{950B80EB-56C4-4FC3-88B4-52E9F29C2016}" destId="{78D8ADDD-B2C4-4EA4-8D18-13D200FBEC2D}" srcOrd="0" destOrd="0" presId="urn:microsoft.com/office/officeart/2008/layout/LinedList"/>
    <dgm:cxn modelId="{06A51EE1-C45C-4235-B793-85FD4811952A}" srcId="{B0F6E7B6-2EC6-4134-BF52-1DABB4B49D32}" destId="{808BA798-F214-45DB-97DA-DD9CDCCFAC0C}" srcOrd="1" destOrd="0" parTransId="{4773AEB4-93E1-4E17-8DDC-30378E1DD4DF}" sibTransId="{55C2BF45-C7FF-40BD-AB38-7D6E79E80244}"/>
    <dgm:cxn modelId="{E38F7A52-1008-4D9A-A0DE-BCC0386293C2}" type="presParOf" srcId="{1509A9E1-182C-44A2-9225-3B1083E339C5}" destId="{90296B81-A9B3-491B-A33C-4E89597A9A99}" srcOrd="0" destOrd="0" presId="urn:microsoft.com/office/officeart/2008/layout/LinedList"/>
    <dgm:cxn modelId="{563A4A44-184A-4FDB-91F1-4FFF80831328}" type="presParOf" srcId="{1509A9E1-182C-44A2-9225-3B1083E339C5}" destId="{BF27A08E-74F2-42D4-8F97-5AAB297557CB}" srcOrd="1" destOrd="0" presId="urn:microsoft.com/office/officeart/2008/layout/LinedList"/>
    <dgm:cxn modelId="{53EA0B03-440E-4197-815E-415C6BBD2C06}" type="presParOf" srcId="{BF27A08E-74F2-42D4-8F97-5AAB297557CB}" destId="{8C023A42-ECE5-4A2D-BBA5-BFD8921164C5}" srcOrd="0" destOrd="0" presId="urn:microsoft.com/office/officeart/2008/layout/LinedList"/>
    <dgm:cxn modelId="{49B6DB68-C393-4C4D-B981-1F4B53CA4D2C}" type="presParOf" srcId="{BF27A08E-74F2-42D4-8F97-5AAB297557CB}" destId="{49C04EB1-B3CF-4BEC-AE42-2E5A6A2E09EE}" srcOrd="1" destOrd="0" presId="urn:microsoft.com/office/officeart/2008/layout/LinedList"/>
    <dgm:cxn modelId="{BE197BE9-0D23-4BAF-BFB5-A5CB50AEA808}" type="presParOf" srcId="{49C04EB1-B3CF-4BEC-AE42-2E5A6A2E09EE}" destId="{726A9605-9CD4-4D39-ACC0-EC8A3E10CEFA}" srcOrd="0" destOrd="0" presId="urn:microsoft.com/office/officeart/2008/layout/LinedList"/>
    <dgm:cxn modelId="{B5339106-243F-4924-86FD-4B8D7A4E7DDB}" type="presParOf" srcId="{49C04EB1-B3CF-4BEC-AE42-2E5A6A2E09EE}" destId="{EDC2CAD4-ADCA-4B20-B90D-7BF6C7A13808}" srcOrd="1" destOrd="0" presId="urn:microsoft.com/office/officeart/2008/layout/LinedList"/>
    <dgm:cxn modelId="{2F6E17EF-F446-47A8-BB26-8D478A255A89}" type="presParOf" srcId="{EDC2CAD4-ADCA-4B20-B90D-7BF6C7A13808}" destId="{E5B3CBCE-C1FE-4570-99A2-8D9C2BE72597}" srcOrd="0" destOrd="0" presId="urn:microsoft.com/office/officeart/2008/layout/LinedList"/>
    <dgm:cxn modelId="{46E29DBC-0F6B-4E31-AEFE-4F685057F4F6}" type="presParOf" srcId="{EDC2CAD4-ADCA-4B20-B90D-7BF6C7A13808}" destId="{A41C1B7C-9B4E-4029-A29B-604649B83C31}" srcOrd="1" destOrd="0" presId="urn:microsoft.com/office/officeart/2008/layout/LinedList"/>
    <dgm:cxn modelId="{638F8C71-D93B-4F6C-B662-8EEC547B4176}" type="presParOf" srcId="{EDC2CAD4-ADCA-4B20-B90D-7BF6C7A13808}" destId="{8B88DD3F-1153-4D06-BD09-0254DA99CE91}" srcOrd="2" destOrd="0" presId="urn:microsoft.com/office/officeart/2008/layout/LinedList"/>
    <dgm:cxn modelId="{DF00E678-5079-45AF-9F8E-05EF75242D5D}" type="presParOf" srcId="{49C04EB1-B3CF-4BEC-AE42-2E5A6A2E09EE}" destId="{29636341-74AC-473D-AC13-869B5E9A6898}" srcOrd="2" destOrd="0" presId="urn:microsoft.com/office/officeart/2008/layout/LinedList"/>
    <dgm:cxn modelId="{15F20307-6F6F-4FB4-A9E3-FD606A930AE5}" type="presParOf" srcId="{49C04EB1-B3CF-4BEC-AE42-2E5A6A2E09EE}" destId="{8EAF3BEC-57A3-4055-BA72-453F6DC5E8BF}" srcOrd="3" destOrd="0" presId="urn:microsoft.com/office/officeart/2008/layout/LinedList"/>
    <dgm:cxn modelId="{7ED031E6-3B69-4DD1-B674-801FDDC03557}" type="presParOf" srcId="{49C04EB1-B3CF-4BEC-AE42-2E5A6A2E09EE}" destId="{1D1376A2-064D-463A-9458-B00A68A0B7F0}" srcOrd="4" destOrd="0" presId="urn:microsoft.com/office/officeart/2008/layout/LinedList"/>
    <dgm:cxn modelId="{60DE143B-3EFB-493A-B88D-602D72C8F959}" type="presParOf" srcId="{1D1376A2-064D-463A-9458-B00A68A0B7F0}" destId="{5A732227-AC7E-4626-A5DE-04210E764DCF}" srcOrd="0" destOrd="0" presId="urn:microsoft.com/office/officeart/2008/layout/LinedList"/>
    <dgm:cxn modelId="{4A4624FD-DD26-44B3-B7EC-00C672E0DA0D}" type="presParOf" srcId="{1D1376A2-064D-463A-9458-B00A68A0B7F0}" destId="{95217FB3-34D9-4357-BE79-99E0BEDAD895}" srcOrd="1" destOrd="0" presId="urn:microsoft.com/office/officeart/2008/layout/LinedList"/>
    <dgm:cxn modelId="{12634F7B-02D6-467A-9291-C297467B10E8}" type="presParOf" srcId="{1D1376A2-064D-463A-9458-B00A68A0B7F0}" destId="{950E080D-3C80-4599-8C12-BEF65BFA83C9}" srcOrd="2" destOrd="0" presId="urn:microsoft.com/office/officeart/2008/layout/LinedList"/>
    <dgm:cxn modelId="{1DE3DAAA-302F-40CD-8AE8-9FB9E5E5E889}" type="presParOf" srcId="{49C04EB1-B3CF-4BEC-AE42-2E5A6A2E09EE}" destId="{15D6259A-53D8-4C15-92B8-FAE99B08DC1D}" srcOrd="5" destOrd="0" presId="urn:microsoft.com/office/officeart/2008/layout/LinedList"/>
    <dgm:cxn modelId="{9E3A0416-1CBE-46FD-A2C1-992736EE9D70}" type="presParOf" srcId="{49C04EB1-B3CF-4BEC-AE42-2E5A6A2E09EE}" destId="{CD534422-A1BB-4E05-87E9-D4E3722BFF2B}" srcOrd="6" destOrd="0" presId="urn:microsoft.com/office/officeart/2008/layout/LinedList"/>
    <dgm:cxn modelId="{4526F68D-A504-406E-9092-2141B279C34C}" type="presParOf" srcId="{49C04EB1-B3CF-4BEC-AE42-2E5A6A2E09EE}" destId="{715B4E8F-FE68-478D-B48A-054C59A7174C}" srcOrd="7" destOrd="0" presId="urn:microsoft.com/office/officeart/2008/layout/LinedList"/>
    <dgm:cxn modelId="{8C344323-CD0D-4C0D-8BA9-6FD0EADA8A99}" type="presParOf" srcId="{715B4E8F-FE68-478D-B48A-054C59A7174C}" destId="{C527BC28-42D2-4FFF-ADBD-FE24D8F4E14D}" srcOrd="0" destOrd="0" presId="urn:microsoft.com/office/officeart/2008/layout/LinedList"/>
    <dgm:cxn modelId="{8605B629-7FF4-416A-B972-B8426EE01DD4}" type="presParOf" srcId="{715B4E8F-FE68-478D-B48A-054C59A7174C}" destId="{433342B7-0CF0-4F72-8E9C-A5BC9AE249FE}" srcOrd="1" destOrd="0" presId="urn:microsoft.com/office/officeart/2008/layout/LinedList"/>
    <dgm:cxn modelId="{812473E6-95A8-43D7-8520-107562EA56DD}" type="presParOf" srcId="{715B4E8F-FE68-478D-B48A-054C59A7174C}" destId="{4E515F35-19FE-4F60-AE88-60B9D3DD3E73}" srcOrd="2" destOrd="0" presId="urn:microsoft.com/office/officeart/2008/layout/LinedList"/>
    <dgm:cxn modelId="{B24D39DA-D7FF-49D2-A1A0-52F8A3DF9EB2}" type="presParOf" srcId="{49C04EB1-B3CF-4BEC-AE42-2E5A6A2E09EE}" destId="{A7BF53A6-6C68-413C-872C-81A8D07BA9B1}" srcOrd="8" destOrd="0" presId="urn:microsoft.com/office/officeart/2008/layout/LinedList"/>
    <dgm:cxn modelId="{3DDD7078-D03A-4915-BFEC-BA7CD1F8E59C}" type="presParOf" srcId="{49C04EB1-B3CF-4BEC-AE42-2E5A6A2E09EE}" destId="{DA419B44-4B07-4A1D-A5ED-4677FF6C2F7D}" srcOrd="9" destOrd="0" presId="urn:microsoft.com/office/officeart/2008/layout/LinedList"/>
    <dgm:cxn modelId="{82C847BA-68CE-49FD-B96D-78C1E1C0A9BF}" type="presParOf" srcId="{49C04EB1-B3CF-4BEC-AE42-2E5A6A2E09EE}" destId="{3F90D7A8-AECD-4D4A-9C2E-3C45A6F071C0}" srcOrd="10" destOrd="0" presId="urn:microsoft.com/office/officeart/2008/layout/LinedList"/>
    <dgm:cxn modelId="{5D93CA00-B5D3-42D3-9240-FBCF37BD7810}" type="presParOf" srcId="{3F90D7A8-AECD-4D4A-9C2E-3C45A6F071C0}" destId="{7BD1E048-461A-4D84-8957-68A4E5007631}" srcOrd="0" destOrd="0" presId="urn:microsoft.com/office/officeart/2008/layout/LinedList"/>
    <dgm:cxn modelId="{2403A13F-044A-4AE8-9CAB-8E7AA1A39C01}" type="presParOf" srcId="{3F90D7A8-AECD-4D4A-9C2E-3C45A6F071C0}" destId="{43ED24C2-706E-40BC-A0E9-C134621FCB76}" srcOrd="1" destOrd="0" presId="urn:microsoft.com/office/officeart/2008/layout/LinedList"/>
    <dgm:cxn modelId="{0565A0D6-5418-45C0-A09F-D40580A81C66}" type="presParOf" srcId="{3F90D7A8-AECD-4D4A-9C2E-3C45A6F071C0}" destId="{FADD68AC-8745-43CB-B70E-80F4D5450BEB}" srcOrd="2" destOrd="0" presId="urn:microsoft.com/office/officeart/2008/layout/LinedList"/>
    <dgm:cxn modelId="{913BDEEE-5317-4B50-8A38-0DD98A505AE7}" type="presParOf" srcId="{49C04EB1-B3CF-4BEC-AE42-2E5A6A2E09EE}" destId="{60D02857-F40D-47DC-9F0A-3EF6A2C79513}" srcOrd="11" destOrd="0" presId="urn:microsoft.com/office/officeart/2008/layout/LinedList"/>
    <dgm:cxn modelId="{6C5402F5-AED4-4C6B-91D7-1798E0410765}" type="presParOf" srcId="{49C04EB1-B3CF-4BEC-AE42-2E5A6A2E09EE}" destId="{755C1F85-0C58-4879-A268-AE3BC0798E8D}" srcOrd="12" destOrd="0" presId="urn:microsoft.com/office/officeart/2008/layout/LinedList"/>
    <dgm:cxn modelId="{60140127-AF58-40AA-A251-1E13F1AF5ED7}" type="presParOf" srcId="{49C04EB1-B3CF-4BEC-AE42-2E5A6A2E09EE}" destId="{49170EF7-C15A-4303-A3BD-264C6F2CD1EE}" srcOrd="13" destOrd="0" presId="urn:microsoft.com/office/officeart/2008/layout/LinedList"/>
    <dgm:cxn modelId="{BE70E5B7-1F8A-4D5C-BFD2-6023645C2DF6}" type="presParOf" srcId="{49170EF7-C15A-4303-A3BD-264C6F2CD1EE}" destId="{EF86B5E5-9E70-449E-A21A-EE28C65F15AA}" srcOrd="0" destOrd="0" presId="urn:microsoft.com/office/officeart/2008/layout/LinedList"/>
    <dgm:cxn modelId="{7A5CA4C7-E286-40B2-A226-5CC0441697F1}" type="presParOf" srcId="{49170EF7-C15A-4303-A3BD-264C6F2CD1EE}" destId="{78D8ADDD-B2C4-4EA4-8D18-13D200FBEC2D}" srcOrd="1" destOrd="0" presId="urn:microsoft.com/office/officeart/2008/layout/LinedList"/>
    <dgm:cxn modelId="{CF0727EB-29D8-4E38-9391-9FD5F210F8C0}" type="presParOf" srcId="{49170EF7-C15A-4303-A3BD-264C6F2CD1EE}" destId="{93CFE0AB-EA65-409B-A94E-722F8A2D9D72}" srcOrd="2" destOrd="0" presId="urn:microsoft.com/office/officeart/2008/layout/LinedList"/>
    <dgm:cxn modelId="{23B18DDF-6887-4AC7-A42D-5DF1C235D981}" type="presParOf" srcId="{49C04EB1-B3CF-4BEC-AE42-2E5A6A2E09EE}" destId="{9C8DD9B0-8EDC-464E-B76C-8317627BCD2A}" srcOrd="14" destOrd="0" presId="urn:microsoft.com/office/officeart/2008/layout/LinedList"/>
    <dgm:cxn modelId="{C3C0FB5E-6B7F-4FE7-9B3A-8EC6FA4EDF35}" type="presParOf" srcId="{49C04EB1-B3CF-4BEC-AE42-2E5A6A2E09EE}" destId="{6F6F76C3-4400-4CF8-9115-CA7D25DA3A63}"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5A767AE-FA28-4ECB-A766-99C4C774CC7A}" type="doc">
      <dgm:prSet loTypeId="urn:microsoft.com/office/officeart/2009/layout/ReverseList#1" loCatId="relationship" qsTypeId="urn:microsoft.com/office/officeart/2005/8/quickstyle/simple1#24" qsCatId="simple" csTypeId="urn:microsoft.com/office/officeart/2005/8/colors/accent3_3#1" csCatId="accent3" phldr="1"/>
      <dgm:spPr/>
      <dgm:t>
        <a:bodyPr/>
        <a:lstStyle/>
        <a:p>
          <a:endParaRPr lang="zh-CN" altLang="en-US"/>
        </a:p>
      </dgm:t>
    </dgm:pt>
    <dgm:pt modelId="{298379AD-65C0-44C4-9095-4409CB8D44FC}">
      <dgm:prSet custT="1"/>
      <dgm:spPr/>
      <dgm:t>
        <a:bodyPr/>
        <a:lstStyle/>
        <a:p>
          <a:r>
            <a:rPr lang="zh-CN" altLang="en-US" sz="2400" b="1" dirty="0" smtClean="0">
              <a:solidFill>
                <a:srgbClr val="C00000"/>
              </a:solidFill>
            </a:rPr>
            <a:t>软件质量保证</a:t>
          </a:r>
        </a:p>
      </dgm:t>
    </dgm:pt>
    <dgm:pt modelId="{80D725D5-4329-4B4F-921C-1D04F24B3035}" type="parTrans" cxnId="{91311613-9B4F-400E-BB41-48AF64D73D92}">
      <dgm:prSet/>
      <dgm:spPr/>
      <dgm:t>
        <a:bodyPr/>
        <a:lstStyle/>
        <a:p>
          <a:endParaRPr lang="zh-CN" altLang="en-US"/>
        </a:p>
      </dgm:t>
    </dgm:pt>
    <dgm:pt modelId="{08555404-5B36-4107-8B72-49493A252DB4}" type="sibTrans" cxnId="{91311613-9B4F-400E-BB41-48AF64D73D92}">
      <dgm:prSet/>
      <dgm:spPr/>
      <dgm:t>
        <a:bodyPr/>
        <a:lstStyle/>
        <a:p>
          <a:endParaRPr lang="zh-CN" altLang="en-US"/>
        </a:p>
      </dgm:t>
    </dgm:pt>
    <dgm:pt modelId="{43941440-570D-44E1-8DCC-B3504ECD594A}">
      <dgm:prSet phldrT="[文本]" custT="1"/>
      <dgm:spPr/>
      <dgm:t>
        <a:bodyPr/>
        <a:lstStyle/>
        <a:p>
          <a:r>
            <a:rPr lang="zh-CN" altLang="en-US" sz="2400" b="1" dirty="0" smtClean="0">
              <a:solidFill>
                <a:srgbClr val="C00000"/>
              </a:solidFill>
            </a:rPr>
            <a:t>软件测试</a:t>
          </a:r>
          <a:endParaRPr lang="zh-CN" altLang="en-US" sz="2400" b="1" dirty="0">
            <a:solidFill>
              <a:srgbClr val="C00000"/>
            </a:solidFill>
          </a:endParaRPr>
        </a:p>
      </dgm:t>
    </dgm:pt>
    <dgm:pt modelId="{EE59AADA-156F-460B-8BF4-6163FC9144E2}" type="parTrans" cxnId="{0CD7A804-F89F-40C8-A6BB-91CD297256E7}">
      <dgm:prSet/>
      <dgm:spPr/>
      <dgm:t>
        <a:bodyPr/>
        <a:lstStyle/>
        <a:p>
          <a:endParaRPr lang="zh-CN" altLang="en-US"/>
        </a:p>
      </dgm:t>
    </dgm:pt>
    <dgm:pt modelId="{79D74D98-B4CE-48F5-86EE-4A457FB09698}" type="sibTrans" cxnId="{0CD7A804-F89F-40C8-A6BB-91CD297256E7}">
      <dgm:prSet/>
      <dgm:spPr/>
      <dgm:t>
        <a:bodyPr/>
        <a:lstStyle/>
        <a:p>
          <a:endParaRPr lang="zh-CN" altLang="en-US"/>
        </a:p>
      </dgm:t>
    </dgm:pt>
    <dgm:pt modelId="{91518887-5A3F-4346-94BC-5F884B4A2818}">
      <dgm:prSet phldrT="[文本]" custT="1"/>
      <dgm:spPr/>
      <dgm:t>
        <a:bodyPr/>
        <a:lstStyle/>
        <a:p>
          <a:r>
            <a:rPr lang="zh-CN" altLang="en-US" sz="1800" dirty="0" smtClean="0">
              <a:solidFill>
                <a:schemeClr val="tx1"/>
              </a:solidFill>
            </a:rPr>
            <a:t>找出软件缺陷，并确保修复</a:t>
          </a:r>
          <a:endParaRPr lang="zh-CN" altLang="en-US" sz="1800" dirty="0">
            <a:solidFill>
              <a:schemeClr val="tx1"/>
            </a:solidFill>
          </a:endParaRPr>
        </a:p>
      </dgm:t>
    </dgm:pt>
    <dgm:pt modelId="{8384A125-5EDD-4727-82F4-004CD620A7C6}" type="parTrans" cxnId="{EE653283-E821-45D6-B6F7-30E7DC961498}">
      <dgm:prSet/>
      <dgm:spPr/>
      <dgm:t>
        <a:bodyPr/>
        <a:lstStyle/>
        <a:p>
          <a:endParaRPr lang="zh-CN" altLang="en-US"/>
        </a:p>
      </dgm:t>
    </dgm:pt>
    <dgm:pt modelId="{D34CF950-9AF1-4421-AEDC-BF5EF87C20D5}" type="sibTrans" cxnId="{EE653283-E821-45D6-B6F7-30E7DC961498}">
      <dgm:prSet/>
      <dgm:spPr/>
      <dgm:t>
        <a:bodyPr/>
        <a:lstStyle/>
        <a:p>
          <a:endParaRPr lang="zh-CN" altLang="en-US"/>
        </a:p>
      </dgm:t>
    </dgm:pt>
    <dgm:pt modelId="{AA880C97-BD3D-481B-A416-2CB619736B8F}">
      <dgm:prSet custT="1"/>
      <dgm:spPr/>
      <dgm:t>
        <a:bodyPr/>
        <a:lstStyle/>
        <a:p>
          <a:r>
            <a:rPr lang="zh-CN" altLang="en-US" sz="1800" dirty="0" smtClean="0">
              <a:solidFill>
                <a:schemeClr val="tx1"/>
              </a:solidFill>
            </a:rPr>
            <a:t>创建、执行改进过程并防止缺陷的标准和方法</a:t>
          </a:r>
        </a:p>
      </dgm:t>
    </dgm:pt>
    <dgm:pt modelId="{22499F29-F1B9-44C2-8CB6-A560B59C8741}" type="parTrans" cxnId="{1CE41AAC-008E-4CBE-B7C1-7F77EC389C25}">
      <dgm:prSet/>
      <dgm:spPr/>
      <dgm:t>
        <a:bodyPr/>
        <a:lstStyle/>
        <a:p>
          <a:endParaRPr lang="zh-CN" altLang="en-US"/>
        </a:p>
      </dgm:t>
    </dgm:pt>
    <dgm:pt modelId="{CD95D11F-7445-40A2-9F89-28DEB34EB8A4}" type="sibTrans" cxnId="{1CE41AAC-008E-4CBE-B7C1-7F77EC389C25}">
      <dgm:prSet/>
      <dgm:spPr/>
      <dgm:t>
        <a:bodyPr/>
        <a:lstStyle/>
        <a:p>
          <a:endParaRPr lang="zh-CN" altLang="en-US"/>
        </a:p>
      </dgm:t>
    </dgm:pt>
    <dgm:pt modelId="{9B6CC05E-A41F-4455-8203-D10F039FC25B}" type="pres">
      <dgm:prSet presAssocID="{65A767AE-FA28-4ECB-A766-99C4C774CC7A}" presName="Name0" presStyleCnt="0">
        <dgm:presLayoutVars>
          <dgm:chMax val="2"/>
          <dgm:chPref val="2"/>
          <dgm:animLvl val="lvl"/>
        </dgm:presLayoutVars>
      </dgm:prSet>
      <dgm:spPr/>
      <dgm:t>
        <a:bodyPr/>
        <a:lstStyle/>
        <a:p>
          <a:endParaRPr lang="zh-CN" altLang="en-US"/>
        </a:p>
      </dgm:t>
    </dgm:pt>
    <dgm:pt modelId="{B6DF0030-743E-4B06-ADEF-1F29299E4394}" type="pres">
      <dgm:prSet presAssocID="{65A767AE-FA28-4ECB-A766-99C4C774CC7A}" presName="LeftText" presStyleLbl="revTx" presStyleIdx="0" presStyleCnt="0">
        <dgm:presLayoutVars>
          <dgm:bulletEnabled val="1"/>
        </dgm:presLayoutVars>
      </dgm:prSet>
      <dgm:spPr/>
      <dgm:t>
        <a:bodyPr/>
        <a:lstStyle/>
        <a:p>
          <a:endParaRPr lang="zh-CN" altLang="en-US"/>
        </a:p>
      </dgm:t>
    </dgm:pt>
    <dgm:pt modelId="{D18A5C97-188D-4B2C-AAE0-33D111D2ED0D}" type="pres">
      <dgm:prSet presAssocID="{65A767AE-FA28-4ECB-A766-99C4C774CC7A}" presName="LeftNode" presStyleLbl="bgImgPlace1" presStyleIdx="0" presStyleCnt="2" custScaleX="152842" custLinFactNeighborX="-20882">
        <dgm:presLayoutVars>
          <dgm:chMax val="2"/>
          <dgm:chPref val="2"/>
        </dgm:presLayoutVars>
      </dgm:prSet>
      <dgm:spPr/>
      <dgm:t>
        <a:bodyPr/>
        <a:lstStyle/>
        <a:p>
          <a:endParaRPr lang="zh-CN" altLang="en-US"/>
        </a:p>
      </dgm:t>
    </dgm:pt>
    <dgm:pt modelId="{40E8493D-8AB9-4E83-BD5F-F71344B2D8DA}" type="pres">
      <dgm:prSet presAssocID="{65A767AE-FA28-4ECB-A766-99C4C774CC7A}" presName="RightText" presStyleLbl="revTx" presStyleIdx="0" presStyleCnt="0">
        <dgm:presLayoutVars>
          <dgm:bulletEnabled val="1"/>
        </dgm:presLayoutVars>
      </dgm:prSet>
      <dgm:spPr/>
      <dgm:t>
        <a:bodyPr/>
        <a:lstStyle/>
        <a:p>
          <a:endParaRPr lang="zh-CN" altLang="en-US"/>
        </a:p>
      </dgm:t>
    </dgm:pt>
    <dgm:pt modelId="{2F68D22C-3DB2-4A59-9ED0-45975B6BD315}" type="pres">
      <dgm:prSet presAssocID="{65A767AE-FA28-4ECB-A766-99C4C774CC7A}" presName="RightNode" presStyleLbl="bgImgPlace1" presStyleIdx="1" presStyleCnt="2" custScaleX="143107" custLinFactNeighborX="30353">
        <dgm:presLayoutVars>
          <dgm:chMax val="0"/>
          <dgm:chPref val="0"/>
        </dgm:presLayoutVars>
      </dgm:prSet>
      <dgm:spPr/>
      <dgm:t>
        <a:bodyPr/>
        <a:lstStyle/>
        <a:p>
          <a:endParaRPr lang="zh-CN" altLang="en-US"/>
        </a:p>
      </dgm:t>
    </dgm:pt>
    <dgm:pt modelId="{415996A5-1087-48F3-8C30-1BD725AD31E7}" type="pres">
      <dgm:prSet presAssocID="{65A767AE-FA28-4ECB-A766-99C4C774CC7A}" presName="TopArrow" presStyleLbl="node1" presStyleIdx="0" presStyleCnt="2"/>
      <dgm:spPr/>
    </dgm:pt>
    <dgm:pt modelId="{ECB87FE0-9B1A-4353-B0CB-489F37C24606}" type="pres">
      <dgm:prSet presAssocID="{65A767AE-FA28-4ECB-A766-99C4C774CC7A}" presName="BottomArrow" presStyleLbl="node1" presStyleIdx="1" presStyleCnt="2"/>
      <dgm:spPr/>
    </dgm:pt>
  </dgm:ptLst>
  <dgm:cxnLst>
    <dgm:cxn modelId="{91311613-9B4F-400E-BB41-48AF64D73D92}" srcId="{65A767AE-FA28-4ECB-A766-99C4C774CC7A}" destId="{298379AD-65C0-44C4-9095-4409CB8D44FC}" srcOrd="1" destOrd="0" parTransId="{80D725D5-4329-4B4F-921C-1D04F24B3035}" sibTransId="{08555404-5B36-4107-8B72-49493A252DB4}"/>
    <dgm:cxn modelId="{EE653283-E821-45D6-B6F7-30E7DC961498}" srcId="{43941440-570D-44E1-8DCC-B3504ECD594A}" destId="{91518887-5A3F-4346-94BC-5F884B4A2818}" srcOrd="0" destOrd="0" parTransId="{8384A125-5EDD-4727-82F4-004CD620A7C6}" sibTransId="{D34CF950-9AF1-4421-AEDC-BF5EF87C20D5}"/>
    <dgm:cxn modelId="{7434FB6A-7705-48F2-929C-09C11F1184C4}" type="presOf" srcId="{298379AD-65C0-44C4-9095-4409CB8D44FC}" destId="{40E8493D-8AB9-4E83-BD5F-F71344B2D8DA}" srcOrd="0" destOrd="0" presId="urn:microsoft.com/office/officeart/2009/layout/ReverseList#1"/>
    <dgm:cxn modelId="{8E916037-C49D-4D61-BFE3-813CA0550966}" type="presOf" srcId="{AA880C97-BD3D-481B-A416-2CB619736B8F}" destId="{40E8493D-8AB9-4E83-BD5F-F71344B2D8DA}" srcOrd="0" destOrd="1" presId="urn:microsoft.com/office/officeart/2009/layout/ReverseList#1"/>
    <dgm:cxn modelId="{BEEB16BB-6D30-4183-9CEA-8CA3AB8DFFD2}" type="presOf" srcId="{43941440-570D-44E1-8DCC-B3504ECD594A}" destId="{B6DF0030-743E-4B06-ADEF-1F29299E4394}" srcOrd="0" destOrd="0" presId="urn:microsoft.com/office/officeart/2009/layout/ReverseList#1"/>
    <dgm:cxn modelId="{1CE41AAC-008E-4CBE-B7C1-7F77EC389C25}" srcId="{298379AD-65C0-44C4-9095-4409CB8D44FC}" destId="{AA880C97-BD3D-481B-A416-2CB619736B8F}" srcOrd="0" destOrd="0" parTransId="{22499F29-F1B9-44C2-8CB6-A560B59C8741}" sibTransId="{CD95D11F-7445-40A2-9F89-28DEB34EB8A4}"/>
    <dgm:cxn modelId="{8098492F-C680-4D57-9E86-6A65221EFDDE}" type="presOf" srcId="{298379AD-65C0-44C4-9095-4409CB8D44FC}" destId="{2F68D22C-3DB2-4A59-9ED0-45975B6BD315}" srcOrd="1" destOrd="0" presId="urn:microsoft.com/office/officeart/2009/layout/ReverseList#1"/>
    <dgm:cxn modelId="{B9E58064-AAC2-488E-B0F7-F4BDC451CAAD}" type="presOf" srcId="{AA880C97-BD3D-481B-A416-2CB619736B8F}" destId="{2F68D22C-3DB2-4A59-9ED0-45975B6BD315}" srcOrd="1" destOrd="1" presId="urn:microsoft.com/office/officeart/2009/layout/ReverseList#1"/>
    <dgm:cxn modelId="{C96FE1AA-5618-4C15-8AC4-E9C3A2BBDD91}" type="presOf" srcId="{65A767AE-FA28-4ECB-A766-99C4C774CC7A}" destId="{9B6CC05E-A41F-4455-8203-D10F039FC25B}" srcOrd="0" destOrd="0" presId="urn:microsoft.com/office/officeart/2009/layout/ReverseList#1"/>
    <dgm:cxn modelId="{C588E208-A4C8-4B1B-A4B5-663593539DE6}" type="presOf" srcId="{43941440-570D-44E1-8DCC-B3504ECD594A}" destId="{D18A5C97-188D-4B2C-AAE0-33D111D2ED0D}" srcOrd="1" destOrd="0" presId="urn:microsoft.com/office/officeart/2009/layout/ReverseList#1"/>
    <dgm:cxn modelId="{1D1A55C9-6476-4196-9A31-47F579A122ED}" type="presOf" srcId="{91518887-5A3F-4346-94BC-5F884B4A2818}" destId="{B6DF0030-743E-4B06-ADEF-1F29299E4394}" srcOrd="0" destOrd="1" presId="urn:microsoft.com/office/officeart/2009/layout/ReverseList#1"/>
    <dgm:cxn modelId="{0CD7A804-F89F-40C8-A6BB-91CD297256E7}" srcId="{65A767AE-FA28-4ECB-A766-99C4C774CC7A}" destId="{43941440-570D-44E1-8DCC-B3504ECD594A}" srcOrd="0" destOrd="0" parTransId="{EE59AADA-156F-460B-8BF4-6163FC9144E2}" sibTransId="{79D74D98-B4CE-48F5-86EE-4A457FB09698}"/>
    <dgm:cxn modelId="{31846FB9-4983-4D8D-A951-3B1C47E5EF5C}" type="presOf" srcId="{91518887-5A3F-4346-94BC-5F884B4A2818}" destId="{D18A5C97-188D-4B2C-AAE0-33D111D2ED0D}" srcOrd="1" destOrd="1" presId="urn:microsoft.com/office/officeart/2009/layout/ReverseList#1"/>
    <dgm:cxn modelId="{AE418326-4CB0-4CC8-AD12-1327B3DF1B16}" type="presParOf" srcId="{9B6CC05E-A41F-4455-8203-D10F039FC25B}" destId="{B6DF0030-743E-4B06-ADEF-1F29299E4394}" srcOrd="0" destOrd="0" presId="urn:microsoft.com/office/officeart/2009/layout/ReverseList#1"/>
    <dgm:cxn modelId="{9BE87C4E-DFC3-4853-AA17-29E38F3A23C3}" type="presParOf" srcId="{9B6CC05E-A41F-4455-8203-D10F039FC25B}" destId="{D18A5C97-188D-4B2C-AAE0-33D111D2ED0D}" srcOrd="1" destOrd="0" presId="urn:microsoft.com/office/officeart/2009/layout/ReverseList#1"/>
    <dgm:cxn modelId="{9F2FB09D-8CBA-4D39-AC09-F438E0E2A54A}" type="presParOf" srcId="{9B6CC05E-A41F-4455-8203-D10F039FC25B}" destId="{40E8493D-8AB9-4E83-BD5F-F71344B2D8DA}" srcOrd="2" destOrd="0" presId="urn:microsoft.com/office/officeart/2009/layout/ReverseList#1"/>
    <dgm:cxn modelId="{72BFB76E-4C08-4DBE-96CF-BAB49381D1C0}" type="presParOf" srcId="{9B6CC05E-A41F-4455-8203-D10F039FC25B}" destId="{2F68D22C-3DB2-4A59-9ED0-45975B6BD315}" srcOrd="3" destOrd="0" presId="urn:microsoft.com/office/officeart/2009/layout/ReverseList#1"/>
    <dgm:cxn modelId="{108DAEF1-25EC-4D01-A8C5-38A581DA71AF}" type="presParOf" srcId="{9B6CC05E-A41F-4455-8203-D10F039FC25B}" destId="{415996A5-1087-48F3-8C30-1BD725AD31E7}" srcOrd="4" destOrd="0" presId="urn:microsoft.com/office/officeart/2009/layout/ReverseList#1"/>
    <dgm:cxn modelId="{B9CA3FF4-DC4D-4F37-8B31-B19F1A9808A9}" type="presParOf" srcId="{9B6CC05E-A41F-4455-8203-D10F039FC25B}" destId="{ECB87FE0-9B1A-4353-B0CB-489F37C24606}" srcOrd="5" destOrd="0" presId="urn:microsoft.com/office/officeart/2009/layout/Reverse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BEE8D2E-2BB8-45C9-B8C3-C8F4CC92FDD3}" type="doc">
      <dgm:prSet loTypeId="urn:microsoft.com/office/officeart/2005/8/layout/vList6" loCatId="process" qsTypeId="urn:microsoft.com/office/officeart/2005/8/quickstyle/simple1#25" qsCatId="simple" csTypeId="urn:microsoft.com/office/officeart/2005/8/colors/accent1_1#6" csCatId="accent1" phldr="1"/>
      <dgm:spPr/>
      <dgm:t>
        <a:bodyPr/>
        <a:lstStyle/>
        <a:p>
          <a:endParaRPr lang="zh-CN" altLang="en-US"/>
        </a:p>
      </dgm:t>
    </dgm:pt>
    <dgm:pt modelId="{2C454B40-4605-48B4-AC97-59A18F7AABD1}">
      <dgm:prSet phldrT="[文本]" custT="1"/>
      <dgm:spPr/>
      <dgm:t>
        <a:bodyPr/>
        <a:lstStyle/>
        <a:p>
          <a:r>
            <a:rPr lang="zh-CN" altLang="en-US" sz="2400" dirty="0" smtClean="0">
              <a:solidFill>
                <a:schemeClr val="tx1"/>
              </a:solidFill>
            </a:rPr>
            <a:t>软件测试</a:t>
          </a:r>
          <a:endParaRPr lang="zh-CN" altLang="en-US" sz="2400" dirty="0">
            <a:solidFill>
              <a:schemeClr val="tx1"/>
            </a:solidFill>
          </a:endParaRPr>
        </a:p>
      </dgm:t>
    </dgm:pt>
    <dgm:pt modelId="{B98F9158-5DA7-47CB-AC5A-17A06DB66FE3}" type="parTrans" cxnId="{0173781A-E07A-4D20-82BA-533DF8827EEE}">
      <dgm:prSet/>
      <dgm:spPr/>
      <dgm:t>
        <a:bodyPr/>
        <a:lstStyle/>
        <a:p>
          <a:endParaRPr lang="zh-CN" altLang="en-US" sz="2000">
            <a:solidFill>
              <a:schemeClr val="tx1"/>
            </a:solidFill>
          </a:endParaRPr>
        </a:p>
      </dgm:t>
    </dgm:pt>
    <dgm:pt modelId="{38F4CEEC-CFF0-4E77-AEA3-CE144B3EAB8A}" type="sibTrans" cxnId="{0173781A-E07A-4D20-82BA-533DF8827EEE}">
      <dgm:prSet/>
      <dgm:spPr/>
      <dgm:t>
        <a:bodyPr/>
        <a:lstStyle/>
        <a:p>
          <a:endParaRPr lang="zh-CN" altLang="en-US" sz="2000">
            <a:solidFill>
              <a:schemeClr val="tx1"/>
            </a:solidFill>
          </a:endParaRPr>
        </a:p>
      </dgm:t>
    </dgm:pt>
    <dgm:pt modelId="{513CA5C2-92B1-4E83-B1C2-D615845DB70C}">
      <dgm:prSet phldrT="[文本]" custT="1"/>
      <dgm:spPr/>
      <dgm:t>
        <a:bodyPr/>
        <a:lstStyle/>
        <a:p>
          <a:r>
            <a:rPr lang="zh-CN" altLang="en-US" sz="2000" dirty="0" smtClean="0">
              <a:solidFill>
                <a:schemeClr val="tx1"/>
              </a:solidFill>
              <a:latin typeface="+mn-ea"/>
            </a:rPr>
            <a:t>目标是发现软件缺陷的存在</a:t>
          </a:r>
          <a:endParaRPr lang="zh-CN" altLang="en-US" sz="2000" dirty="0">
            <a:solidFill>
              <a:schemeClr val="tx1"/>
            </a:solidFill>
          </a:endParaRPr>
        </a:p>
      </dgm:t>
    </dgm:pt>
    <dgm:pt modelId="{830207E3-122B-4D03-92FD-4153BF5233C8}" type="parTrans" cxnId="{418ACFAD-3B16-4133-8F61-25A4CCC5BD1D}">
      <dgm:prSet/>
      <dgm:spPr/>
      <dgm:t>
        <a:bodyPr/>
        <a:lstStyle/>
        <a:p>
          <a:endParaRPr lang="zh-CN" altLang="en-US" sz="2000">
            <a:solidFill>
              <a:schemeClr val="tx1"/>
            </a:solidFill>
          </a:endParaRPr>
        </a:p>
      </dgm:t>
    </dgm:pt>
    <dgm:pt modelId="{DB422B8C-9DD3-43A6-9C2F-73D5D4470344}" type="sibTrans" cxnId="{418ACFAD-3B16-4133-8F61-25A4CCC5BD1D}">
      <dgm:prSet/>
      <dgm:spPr/>
      <dgm:t>
        <a:bodyPr/>
        <a:lstStyle/>
        <a:p>
          <a:endParaRPr lang="zh-CN" altLang="en-US" sz="2000">
            <a:solidFill>
              <a:schemeClr val="tx1"/>
            </a:solidFill>
          </a:endParaRPr>
        </a:p>
      </dgm:t>
    </dgm:pt>
    <dgm:pt modelId="{9DD3E902-23EC-4C24-8DCB-18079FF57F8C}">
      <dgm:prSet custT="1"/>
      <dgm:spPr/>
      <dgm:t>
        <a:bodyPr/>
        <a:lstStyle/>
        <a:p>
          <a:r>
            <a:rPr lang="zh-CN" altLang="en-US" sz="2000" dirty="0" smtClean="0">
              <a:solidFill>
                <a:schemeClr val="tx1"/>
              </a:solidFill>
              <a:latin typeface="+mn-ea"/>
            </a:rPr>
            <a:t>目标是定位与修复缺陷</a:t>
          </a:r>
        </a:p>
      </dgm:t>
    </dgm:pt>
    <dgm:pt modelId="{03B02008-8B43-47F6-B9B7-DE46074668CB}" type="parTrans" cxnId="{F5430C6C-4FD9-4C82-A92A-711BB456121F}">
      <dgm:prSet/>
      <dgm:spPr/>
      <dgm:t>
        <a:bodyPr/>
        <a:lstStyle/>
        <a:p>
          <a:endParaRPr lang="zh-CN" altLang="en-US" sz="2000">
            <a:solidFill>
              <a:schemeClr val="tx1"/>
            </a:solidFill>
          </a:endParaRPr>
        </a:p>
      </dgm:t>
    </dgm:pt>
    <dgm:pt modelId="{71FC226D-1BD1-4728-84AC-387D99781D8F}" type="sibTrans" cxnId="{F5430C6C-4FD9-4C82-A92A-711BB456121F}">
      <dgm:prSet/>
      <dgm:spPr/>
      <dgm:t>
        <a:bodyPr/>
        <a:lstStyle/>
        <a:p>
          <a:endParaRPr lang="zh-CN" altLang="en-US" sz="2000">
            <a:solidFill>
              <a:schemeClr val="tx1"/>
            </a:solidFill>
          </a:endParaRPr>
        </a:p>
      </dgm:t>
    </dgm:pt>
    <dgm:pt modelId="{2E5F38A2-2559-4E68-9B09-C7A050D4B680}">
      <dgm:prSet custT="1"/>
      <dgm:spPr/>
      <dgm:t>
        <a:bodyPr/>
        <a:lstStyle/>
        <a:p>
          <a:r>
            <a:rPr lang="zh-CN" altLang="en-US" sz="2400" dirty="0" smtClean="0">
              <a:solidFill>
                <a:schemeClr val="tx1"/>
              </a:solidFill>
              <a:latin typeface="+mn-ea"/>
            </a:rPr>
            <a:t>软件调试</a:t>
          </a:r>
        </a:p>
      </dgm:t>
    </dgm:pt>
    <dgm:pt modelId="{2A187FFF-C6F3-42A1-B6A5-E2CD3FE0AC67}" type="parTrans" cxnId="{CA973681-DEA4-481F-8E5E-B7B9DE6A88F8}">
      <dgm:prSet/>
      <dgm:spPr/>
      <dgm:t>
        <a:bodyPr/>
        <a:lstStyle/>
        <a:p>
          <a:endParaRPr lang="zh-CN" altLang="en-US" sz="2000">
            <a:solidFill>
              <a:schemeClr val="tx1"/>
            </a:solidFill>
          </a:endParaRPr>
        </a:p>
      </dgm:t>
    </dgm:pt>
    <dgm:pt modelId="{0A1F29E1-D968-48FA-9BB9-963CC7581FEA}" type="sibTrans" cxnId="{CA973681-DEA4-481F-8E5E-B7B9DE6A88F8}">
      <dgm:prSet/>
      <dgm:spPr/>
      <dgm:t>
        <a:bodyPr/>
        <a:lstStyle/>
        <a:p>
          <a:endParaRPr lang="zh-CN" altLang="en-US" sz="2000">
            <a:solidFill>
              <a:schemeClr val="tx1"/>
            </a:solidFill>
          </a:endParaRPr>
        </a:p>
      </dgm:t>
    </dgm:pt>
    <dgm:pt modelId="{CFC48FC7-CC1B-464C-804B-77E5111CADB1}" type="pres">
      <dgm:prSet presAssocID="{2BEE8D2E-2BB8-45C9-B8C3-C8F4CC92FDD3}" presName="Name0" presStyleCnt="0">
        <dgm:presLayoutVars>
          <dgm:dir/>
          <dgm:animLvl val="lvl"/>
          <dgm:resizeHandles/>
        </dgm:presLayoutVars>
      </dgm:prSet>
      <dgm:spPr/>
      <dgm:t>
        <a:bodyPr/>
        <a:lstStyle/>
        <a:p>
          <a:endParaRPr lang="zh-CN" altLang="en-US"/>
        </a:p>
      </dgm:t>
    </dgm:pt>
    <dgm:pt modelId="{46533C79-F4BB-46F4-857E-E8880B7386C1}" type="pres">
      <dgm:prSet presAssocID="{2C454B40-4605-48B4-AC97-59A18F7AABD1}" presName="linNode" presStyleCnt="0"/>
      <dgm:spPr/>
    </dgm:pt>
    <dgm:pt modelId="{1C129124-6031-4EEC-8D52-39B5A30D98CC}" type="pres">
      <dgm:prSet presAssocID="{2C454B40-4605-48B4-AC97-59A18F7AABD1}" presName="parentShp" presStyleLbl="node1" presStyleIdx="0" presStyleCnt="2">
        <dgm:presLayoutVars>
          <dgm:bulletEnabled val="1"/>
        </dgm:presLayoutVars>
      </dgm:prSet>
      <dgm:spPr/>
      <dgm:t>
        <a:bodyPr/>
        <a:lstStyle/>
        <a:p>
          <a:endParaRPr lang="zh-CN" altLang="en-US"/>
        </a:p>
      </dgm:t>
    </dgm:pt>
    <dgm:pt modelId="{FF96133E-47FE-4168-BEFA-C90387B42B08}" type="pres">
      <dgm:prSet presAssocID="{2C454B40-4605-48B4-AC97-59A18F7AABD1}" presName="childShp" presStyleLbl="bgAccFollowNode1" presStyleIdx="0" presStyleCnt="2">
        <dgm:presLayoutVars>
          <dgm:bulletEnabled val="1"/>
        </dgm:presLayoutVars>
      </dgm:prSet>
      <dgm:spPr/>
      <dgm:t>
        <a:bodyPr/>
        <a:lstStyle/>
        <a:p>
          <a:endParaRPr lang="zh-CN" altLang="en-US"/>
        </a:p>
      </dgm:t>
    </dgm:pt>
    <dgm:pt modelId="{DBF28796-F065-46C2-87EC-99480A03081E}" type="pres">
      <dgm:prSet presAssocID="{38F4CEEC-CFF0-4E77-AEA3-CE144B3EAB8A}" presName="spacing" presStyleCnt="0"/>
      <dgm:spPr/>
    </dgm:pt>
    <dgm:pt modelId="{2173D6E2-5913-4527-9E05-78E8F76E2159}" type="pres">
      <dgm:prSet presAssocID="{2E5F38A2-2559-4E68-9B09-C7A050D4B680}" presName="linNode" presStyleCnt="0"/>
      <dgm:spPr/>
    </dgm:pt>
    <dgm:pt modelId="{F9F43400-B764-43DB-9155-58685D83A0AA}" type="pres">
      <dgm:prSet presAssocID="{2E5F38A2-2559-4E68-9B09-C7A050D4B680}" presName="parentShp" presStyleLbl="node1" presStyleIdx="1" presStyleCnt="2">
        <dgm:presLayoutVars>
          <dgm:bulletEnabled val="1"/>
        </dgm:presLayoutVars>
      </dgm:prSet>
      <dgm:spPr/>
      <dgm:t>
        <a:bodyPr/>
        <a:lstStyle/>
        <a:p>
          <a:endParaRPr lang="zh-CN" altLang="en-US"/>
        </a:p>
      </dgm:t>
    </dgm:pt>
    <dgm:pt modelId="{9319ABE2-AAE1-4931-922B-186E74EAF39B}" type="pres">
      <dgm:prSet presAssocID="{2E5F38A2-2559-4E68-9B09-C7A050D4B680}" presName="childShp" presStyleLbl="bgAccFollowNode1" presStyleIdx="1" presStyleCnt="2">
        <dgm:presLayoutVars>
          <dgm:bulletEnabled val="1"/>
        </dgm:presLayoutVars>
      </dgm:prSet>
      <dgm:spPr/>
      <dgm:t>
        <a:bodyPr/>
        <a:lstStyle/>
        <a:p>
          <a:endParaRPr lang="zh-CN" altLang="en-US"/>
        </a:p>
      </dgm:t>
    </dgm:pt>
  </dgm:ptLst>
  <dgm:cxnLst>
    <dgm:cxn modelId="{418ACFAD-3B16-4133-8F61-25A4CCC5BD1D}" srcId="{2C454B40-4605-48B4-AC97-59A18F7AABD1}" destId="{513CA5C2-92B1-4E83-B1C2-D615845DB70C}" srcOrd="0" destOrd="0" parTransId="{830207E3-122B-4D03-92FD-4153BF5233C8}" sibTransId="{DB422B8C-9DD3-43A6-9C2F-73D5D4470344}"/>
    <dgm:cxn modelId="{5A24B4D4-74C3-496D-B2EB-D41DCA5C2C7C}" type="presOf" srcId="{513CA5C2-92B1-4E83-B1C2-D615845DB70C}" destId="{FF96133E-47FE-4168-BEFA-C90387B42B08}" srcOrd="0" destOrd="0" presId="urn:microsoft.com/office/officeart/2005/8/layout/vList6"/>
    <dgm:cxn modelId="{821EB47E-FF04-4C7A-9044-DCEF5CDE2139}" type="presOf" srcId="{2BEE8D2E-2BB8-45C9-B8C3-C8F4CC92FDD3}" destId="{CFC48FC7-CC1B-464C-804B-77E5111CADB1}" srcOrd="0" destOrd="0" presId="urn:microsoft.com/office/officeart/2005/8/layout/vList6"/>
    <dgm:cxn modelId="{9B85EBCF-A23C-472B-9639-9F51DBAD287D}" type="presOf" srcId="{2C454B40-4605-48B4-AC97-59A18F7AABD1}" destId="{1C129124-6031-4EEC-8D52-39B5A30D98CC}" srcOrd="0" destOrd="0" presId="urn:microsoft.com/office/officeart/2005/8/layout/vList6"/>
    <dgm:cxn modelId="{0173781A-E07A-4D20-82BA-533DF8827EEE}" srcId="{2BEE8D2E-2BB8-45C9-B8C3-C8F4CC92FDD3}" destId="{2C454B40-4605-48B4-AC97-59A18F7AABD1}" srcOrd="0" destOrd="0" parTransId="{B98F9158-5DA7-47CB-AC5A-17A06DB66FE3}" sibTransId="{38F4CEEC-CFF0-4E77-AEA3-CE144B3EAB8A}"/>
    <dgm:cxn modelId="{D2A7F515-B61F-43AC-BC4D-983016F69634}" type="presOf" srcId="{2E5F38A2-2559-4E68-9B09-C7A050D4B680}" destId="{F9F43400-B764-43DB-9155-58685D83A0AA}" srcOrd="0" destOrd="0" presId="urn:microsoft.com/office/officeart/2005/8/layout/vList6"/>
    <dgm:cxn modelId="{F5430C6C-4FD9-4C82-A92A-711BB456121F}" srcId="{2E5F38A2-2559-4E68-9B09-C7A050D4B680}" destId="{9DD3E902-23EC-4C24-8DCB-18079FF57F8C}" srcOrd="0" destOrd="0" parTransId="{03B02008-8B43-47F6-B9B7-DE46074668CB}" sibTransId="{71FC226D-1BD1-4728-84AC-387D99781D8F}"/>
    <dgm:cxn modelId="{0512A167-A533-48C5-ACC2-CB2FDE16F1E7}" type="presOf" srcId="{9DD3E902-23EC-4C24-8DCB-18079FF57F8C}" destId="{9319ABE2-AAE1-4931-922B-186E74EAF39B}" srcOrd="0" destOrd="0" presId="urn:microsoft.com/office/officeart/2005/8/layout/vList6"/>
    <dgm:cxn modelId="{CA973681-DEA4-481F-8E5E-B7B9DE6A88F8}" srcId="{2BEE8D2E-2BB8-45C9-B8C3-C8F4CC92FDD3}" destId="{2E5F38A2-2559-4E68-9B09-C7A050D4B680}" srcOrd="1" destOrd="0" parTransId="{2A187FFF-C6F3-42A1-B6A5-E2CD3FE0AC67}" sibTransId="{0A1F29E1-D968-48FA-9BB9-963CC7581FEA}"/>
    <dgm:cxn modelId="{8E5A9E6D-2D86-4685-B86F-C133E16585C1}" type="presParOf" srcId="{CFC48FC7-CC1B-464C-804B-77E5111CADB1}" destId="{46533C79-F4BB-46F4-857E-E8880B7386C1}" srcOrd="0" destOrd="0" presId="urn:microsoft.com/office/officeart/2005/8/layout/vList6"/>
    <dgm:cxn modelId="{E7D28763-D4CA-4525-BA5D-A767094ED2F5}" type="presParOf" srcId="{46533C79-F4BB-46F4-857E-E8880B7386C1}" destId="{1C129124-6031-4EEC-8D52-39B5A30D98CC}" srcOrd="0" destOrd="0" presId="urn:microsoft.com/office/officeart/2005/8/layout/vList6"/>
    <dgm:cxn modelId="{CDB8535D-3D12-4129-83CB-A95F3DD00B79}" type="presParOf" srcId="{46533C79-F4BB-46F4-857E-E8880B7386C1}" destId="{FF96133E-47FE-4168-BEFA-C90387B42B08}" srcOrd="1" destOrd="0" presId="urn:microsoft.com/office/officeart/2005/8/layout/vList6"/>
    <dgm:cxn modelId="{1B1B07BC-DBFA-43CB-AB4E-8B4B9A23532C}" type="presParOf" srcId="{CFC48FC7-CC1B-464C-804B-77E5111CADB1}" destId="{DBF28796-F065-46C2-87EC-99480A03081E}" srcOrd="1" destOrd="0" presId="urn:microsoft.com/office/officeart/2005/8/layout/vList6"/>
    <dgm:cxn modelId="{C8AC068D-24C3-402D-8A31-AD23720F59AC}" type="presParOf" srcId="{CFC48FC7-CC1B-464C-804B-77E5111CADB1}" destId="{2173D6E2-5913-4527-9E05-78E8F76E2159}" srcOrd="2" destOrd="0" presId="urn:microsoft.com/office/officeart/2005/8/layout/vList6"/>
    <dgm:cxn modelId="{FC8867ED-3918-40AC-8296-5F0E17DA3D48}" type="presParOf" srcId="{2173D6E2-5913-4527-9E05-78E8F76E2159}" destId="{F9F43400-B764-43DB-9155-58685D83A0AA}" srcOrd="0" destOrd="0" presId="urn:microsoft.com/office/officeart/2005/8/layout/vList6"/>
    <dgm:cxn modelId="{BE8A6F76-0E83-41CA-B4A5-9D217A560257}" type="presParOf" srcId="{2173D6E2-5913-4527-9E05-78E8F76E2159}" destId="{9319ABE2-AAE1-4931-922B-186E74EAF39B}"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49EEFDE9-F295-4F44-9FEB-0FED4CFE1A6E}" type="doc">
      <dgm:prSet loTypeId="urn:microsoft.com/office/officeart/2008/layout/VerticalCurvedList#1" loCatId="list" qsTypeId="urn:microsoft.com/office/officeart/2005/8/quickstyle/simple1#26" qsCatId="simple" csTypeId="urn:microsoft.com/office/officeart/2005/8/colors/accent1_1#7" csCatId="accent1" phldr="1"/>
      <dgm:spPr/>
      <dgm:t>
        <a:bodyPr/>
        <a:lstStyle/>
        <a:p>
          <a:endParaRPr lang="zh-CN" altLang="en-US"/>
        </a:p>
      </dgm:t>
    </dgm:pt>
    <dgm:pt modelId="{02CB9AB4-2217-443E-9C0A-613BB07A61A0}">
      <dgm:prSet phldrT="[文本]" custT="1"/>
      <dgm:spPr/>
      <dgm:t>
        <a:bodyPr/>
        <a:lstStyle/>
        <a:p>
          <a:r>
            <a:rPr lang="zh-CN" altLang="en-US" sz="1800" dirty="0" smtClean="0"/>
            <a:t>确认系统满足其预期的使用和用户的需要。</a:t>
          </a:r>
          <a:endParaRPr lang="zh-CN" altLang="en-US" sz="1800" dirty="0"/>
        </a:p>
      </dgm:t>
    </dgm:pt>
    <dgm:pt modelId="{004893FC-2BBB-4561-9F4D-FCE7CA9D5065}" type="parTrans" cxnId="{9694EEC4-A920-4103-977E-22091B5399E8}">
      <dgm:prSet/>
      <dgm:spPr/>
      <dgm:t>
        <a:bodyPr/>
        <a:lstStyle/>
        <a:p>
          <a:endParaRPr lang="zh-CN" altLang="en-US" sz="1800"/>
        </a:p>
      </dgm:t>
    </dgm:pt>
    <dgm:pt modelId="{2CE713FF-01A9-4B4B-8815-D7FF32FDD59B}" type="sibTrans" cxnId="{9694EEC4-A920-4103-977E-22091B5399E8}">
      <dgm:prSet/>
      <dgm:spPr/>
      <dgm:t>
        <a:bodyPr/>
        <a:lstStyle/>
        <a:p>
          <a:endParaRPr lang="zh-CN" altLang="en-US" sz="1800"/>
        </a:p>
      </dgm:t>
    </dgm:pt>
    <dgm:pt modelId="{C133CDFD-95BA-4787-A103-7F3FCF657CCC}">
      <dgm:prSet custT="1"/>
      <dgm:spPr/>
      <dgm:t>
        <a:bodyPr/>
        <a:lstStyle/>
        <a:p>
          <a:r>
            <a:rPr lang="zh-CN" altLang="en-US" sz="1800" dirty="0" smtClean="0"/>
            <a:t>确认解决了所需解决的问题</a:t>
          </a:r>
        </a:p>
      </dgm:t>
    </dgm:pt>
    <dgm:pt modelId="{B3079D86-0FAE-4F5B-AB17-9FFA47CC6D4B}" type="parTrans" cxnId="{9C0C4DD8-D760-4D0F-9FCF-8621FEC441EB}">
      <dgm:prSet/>
      <dgm:spPr/>
      <dgm:t>
        <a:bodyPr/>
        <a:lstStyle/>
        <a:p>
          <a:endParaRPr lang="zh-CN" altLang="en-US" sz="1800"/>
        </a:p>
      </dgm:t>
    </dgm:pt>
    <dgm:pt modelId="{420E5BD2-AE57-4791-ACEB-AD95E5E9BEF6}" type="sibTrans" cxnId="{9C0C4DD8-D760-4D0F-9FCF-8621FEC441EB}">
      <dgm:prSet/>
      <dgm:spPr/>
      <dgm:t>
        <a:bodyPr/>
        <a:lstStyle/>
        <a:p>
          <a:endParaRPr lang="zh-CN" altLang="en-US" sz="1800"/>
        </a:p>
      </dgm:t>
    </dgm:pt>
    <dgm:pt modelId="{D36C4AE2-FBCA-4BF2-B4EB-CED771585FAD}">
      <dgm:prSet custT="1"/>
      <dgm:spPr/>
      <dgm:t>
        <a:bodyPr/>
        <a:lstStyle/>
        <a:p>
          <a:r>
            <a:rPr lang="zh-CN" altLang="en-US" sz="1800" smtClean="0"/>
            <a:t>为测试的过程建立责任和可解释性。</a:t>
          </a:r>
          <a:endParaRPr lang="zh-CN" altLang="en-US" sz="1800" dirty="0" smtClean="0"/>
        </a:p>
      </dgm:t>
    </dgm:pt>
    <dgm:pt modelId="{F15F3082-9D05-4F1A-8C05-3C8F6A853C0D}" type="parTrans" cxnId="{44A6B351-260E-44C1-9D3B-F431FDC37A4A}">
      <dgm:prSet/>
      <dgm:spPr/>
      <dgm:t>
        <a:bodyPr/>
        <a:lstStyle/>
        <a:p>
          <a:endParaRPr lang="zh-CN" altLang="en-US" sz="1800"/>
        </a:p>
      </dgm:t>
    </dgm:pt>
    <dgm:pt modelId="{372FFBB2-2506-4F17-9D0B-19A5A881F4A5}" type="sibTrans" cxnId="{44A6B351-260E-44C1-9D3B-F431FDC37A4A}">
      <dgm:prSet/>
      <dgm:spPr/>
      <dgm:t>
        <a:bodyPr/>
        <a:lstStyle/>
        <a:p>
          <a:endParaRPr lang="zh-CN" altLang="en-US" sz="1800"/>
        </a:p>
      </dgm:t>
    </dgm:pt>
    <dgm:pt modelId="{A2790058-CBC7-461A-8C23-262706BAFA48}">
      <dgm:prSet custT="1"/>
      <dgm:spPr/>
      <dgm:t>
        <a:bodyPr/>
        <a:lstStyle/>
        <a:p>
          <a:r>
            <a:rPr lang="zh-CN" altLang="en-US" sz="1800" smtClean="0"/>
            <a:t>便于及早发现软件和系统的异常。</a:t>
          </a:r>
          <a:endParaRPr lang="zh-CN" altLang="en-US" sz="1800" dirty="0" smtClean="0"/>
        </a:p>
      </dgm:t>
    </dgm:pt>
    <dgm:pt modelId="{D58A724A-FEA6-4F9E-AB5D-BC7D5EC5AD8D}" type="parTrans" cxnId="{15342B78-0F35-4CED-ADA3-86DC58B43464}">
      <dgm:prSet/>
      <dgm:spPr/>
      <dgm:t>
        <a:bodyPr/>
        <a:lstStyle/>
        <a:p>
          <a:endParaRPr lang="zh-CN" altLang="en-US" sz="1800"/>
        </a:p>
      </dgm:t>
    </dgm:pt>
    <dgm:pt modelId="{F3D671F9-8F1E-4559-8340-66C83D91F74B}" type="sibTrans" cxnId="{15342B78-0F35-4CED-ADA3-86DC58B43464}">
      <dgm:prSet/>
      <dgm:spPr/>
      <dgm:t>
        <a:bodyPr/>
        <a:lstStyle/>
        <a:p>
          <a:endParaRPr lang="zh-CN" altLang="en-US" sz="1800"/>
        </a:p>
      </dgm:t>
    </dgm:pt>
    <dgm:pt modelId="{E6E386E2-8B57-4427-8CD3-ED771C0F8DF2}">
      <dgm:prSet custT="1"/>
      <dgm:spPr/>
      <dgm:t>
        <a:bodyPr/>
        <a:lstStyle/>
        <a:p>
          <a:r>
            <a:rPr lang="zh-CN" altLang="en-US" sz="1800" smtClean="0"/>
            <a:t>及早提供软件和系统的性能的评估。</a:t>
          </a:r>
          <a:endParaRPr lang="zh-CN" altLang="en-US" sz="1800" dirty="0" smtClean="0"/>
        </a:p>
      </dgm:t>
    </dgm:pt>
    <dgm:pt modelId="{D09E4C29-F819-42CC-B67F-1223A74D7883}" type="parTrans" cxnId="{A1078F2C-9399-4C82-B482-FB473866A37D}">
      <dgm:prSet/>
      <dgm:spPr/>
      <dgm:t>
        <a:bodyPr/>
        <a:lstStyle/>
        <a:p>
          <a:endParaRPr lang="zh-CN" altLang="en-US" sz="1800"/>
        </a:p>
      </dgm:t>
    </dgm:pt>
    <dgm:pt modelId="{17E4BF37-EA9F-49D4-9438-04083D776D88}" type="sibTrans" cxnId="{A1078F2C-9399-4C82-B482-FB473866A37D}">
      <dgm:prSet/>
      <dgm:spPr/>
      <dgm:t>
        <a:bodyPr/>
        <a:lstStyle/>
        <a:p>
          <a:endParaRPr lang="zh-CN" altLang="en-US" sz="1800"/>
        </a:p>
      </dgm:t>
    </dgm:pt>
    <dgm:pt modelId="{88A6D196-4343-4780-A5D5-9D37AAC6AB9A}">
      <dgm:prSet custT="1"/>
      <dgm:spPr/>
      <dgm:t>
        <a:bodyPr/>
        <a:lstStyle/>
        <a:p>
          <a:r>
            <a:rPr lang="zh-CN" altLang="en-US" sz="1800" dirty="0" smtClean="0"/>
            <a:t>为管理提供真实信息，以决定当前状态下发布产品在商业上的风险</a:t>
          </a:r>
        </a:p>
      </dgm:t>
    </dgm:pt>
    <dgm:pt modelId="{BB60E048-A1FD-4C34-82F4-50804D445351}" type="parTrans" cxnId="{E3838A48-231A-4185-A686-DA3FB0B9FEB5}">
      <dgm:prSet/>
      <dgm:spPr/>
      <dgm:t>
        <a:bodyPr/>
        <a:lstStyle/>
        <a:p>
          <a:endParaRPr lang="zh-CN" altLang="en-US" sz="1800"/>
        </a:p>
      </dgm:t>
    </dgm:pt>
    <dgm:pt modelId="{1ECE949D-AE15-4537-AD8B-6E05D79C117B}" type="sibTrans" cxnId="{E3838A48-231A-4185-A686-DA3FB0B9FEB5}">
      <dgm:prSet/>
      <dgm:spPr/>
      <dgm:t>
        <a:bodyPr/>
        <a:lstStyle/>
        <a:p>
          <a:endParaRPr lang="zh-CN" altLang="en-US" sz="1800"/>
        </a:p>
      </dgm:t>
    </dgm:pt>
    <dgm:pt modelId="{847A0D55-5D1C-46C3-93E0-A3964A84B6AC}">
      <dgm:prSet custT="1"/>
      <dgm:spPr/>
      <dgm:t>
        <a:bodyPr/>
        <a:lstStyle/>
        <a:p>
          <a:r>
            <a:rPr lang="zh-CN" altLang="en-US" sz="1800" smtClean="0"/>
            <a:t>鉴别出程序在功能等方面的异常集聚之处。</a:t>
          </a:r>
          <a:endParaRPr lang="zh-CN" altLang="en-US" sz="1800" dirty="0" smtClean="0"/>
        </a:p>
      </dgm:t>
    </dgm:pt>
    <dgm:pt modelId="{A2F970FE-7F9B-42F1-B37C-DE0CD06A3A90}" type="parTrans" cxnId="{4460906E-301F-46F1-8FFE-8D7BA26BC53E}">
      <dgm:prSet/>
      <dgm:spPr/>
      <dgm:t>
        <a:bodyPr/>
        <a:lstStyle/>
        <a:p>
          <a:endParaRPr lang="zh-CN" altLang="en-US" sz="1800"/>
        </a:p>
      </dgm:t>
    </dgm:pt>
    <dgm:pt modelId="{0E3629AF-AA93-48C8-B081-6AB5C08ABF61}" type="sibTrans" cxnId="{4460906E-301F-46F1-8FFE-8D7BA26BC53E}">
      <dgm:prSet/>
      <dgm:spPr/>
      <dgm:t>
        <a:bodyPr/>
        <a:lstStyle/>
        <a:p>
          <a:endParaRPr lang="zh-CN" altLang="en-US" sz="1800"/>
        </a:p>
      </dgm:t>
    </dgm:pt>
    <dgm:pt modelId="{9C66D1F3-AA05-4AA7-B81E-F321548869AE}" type="pres">
      <dgm:prSet presAssocID="{49EEFDE9-F295-4F44-9FEB-0FED4CFE1A6E}" presName="Name0" presStyleCnt="0">
        <dgm:presLayoutVars>
          <dgm:chMax val="7"/>
          <dgm:chPref val="7"/>
          <dgm:dir/>
        </dgm:presLayoutVars>
      </dgm:prSet>
      <dgm:spPr/>
      <dgm:t>
        <a:bodyPr/>
        <a:lstStyle/>
        <a:p>
          <a:endParaRPr lang="zh-CN" altLang="en-US"/>
        </a:p>
      </dgm:t>
    </dgm:pt>
    <dgm:pt modelId="{6A0787E5-B1FC-429E-80E1-1F00B2ACA19F}" type="pres">
      <dgm:prSet presAssocID="{49EEFDE9-F295-4F44-9FEB-0FED4CFE1A6E}" presName="Name1" presStyleCnt="0"/>
      <dgm:spPr/>
    </dgm:pt>
    <dgm:pt modelId="{D21CA0DC-2166-47EE-881D-76E226EBC701}" type="pres">
      <dgm:prSet presAssocID="{49EEFDE9-F295-4F44-9FEB-0FED4CFE1A6E}" presName="cycle" presStyleCnt="0"/>
      <dgm:spPr/>
    </dgm:pt>
    <dgm:pt modelId="{6FE99373-EE72-4714-B4BF-CD622FA5C8A3}" type="pres">
      <dgm:prSet presAssocID="{49EEFDE9-F295-4F44-9FEB-0FED4CFE1A6E}" presName="srcNode" presStyleLbl="node1" presStyleIdx="0" presStyleCnt="7"/>
      <dgm:spPr/>
    </dgm:pt>
    <dgm:pt modelId="{A1986FBD-CF80-4454-8F52-D8431043D7C1}" type="pres">
      <dgm:prSet presAssocID="{49EEFDE9-F295-4F44-9FEB-0FED4CFE1A6E}" presName="conn" presStyleLbl="parChTrans1D2" presStyleIdx="0" presStyleCnt="1"/>
      <dgm:spPr/>
      <dgm:t>
        <a:bodyPr/>
        <a:lstStyle/>
        <a:p>
          <a:endParaRPr lang="zh-CN" altLang="en-US"/>
        </a:p>
      </dgm:t>
    </dgm:pt>
    <dgm:pt modelId="{792DC4B7-BAC2-4061-8C79-F1265BF4097C}" type="pres">
      <dgm:prSet presAssocID="{49EEFDE9-F295-4F44-9FEB-0FED4CFE1A6E}" presName="extraNode" presStyleLbl="node1" presStyleIdx="0" presStyleCnt="7"/>
      <dgm:spPr/>
    </dgm:pt>
    <dgm:pt modelId="{78E31F6D-FF60-49FA-BEA4-C7FEE4EC0333}" type="pres">
      <dgm:prSet presAssocID="{49EEFDE9-F295-4F44-9FEB-0FED4CFE1A6E}" presName="dstNode" presStyleLbl="node1" presStyleIdx="0" presStyleCnt="7"/>
      <dgm:spPr/>
    </dgm:pt>
    <dgm:pt modelId="{71F5A2DD-71B2-4B08-8DB7-A5E998DE3DFC}" type="pres">
      <dgm:prSet presAssocID="{02CB9AB4-2217-443E-9C0A-613BB07A61A0}" presName="text_1" presStyleLbl="node1" presStyleIdx="0" presStyleCnt="7">
        <dgm:presLayoutVars>
          <dgm:bulletEnabled val="1"/>
        </dgm:presLayoutVars>
      </dgm:prSet>
      <dgm:spPr/>
      <dgm:t>
        <a:bodyPr/>
        <a:lstStyle/>
        <a:p>
          <a:endParaRPr lang="zh-CN" altLang="en-US"/>
        </a:p>
      </dgm:t>
    </dgm:pt>
    <dgm:pt modelId="{0F46AA99-7EFE-48E9-9C47-674B08C1E990}" type="pres">
      <dgm:prSet presAssocID="{02CB9AB4-2217-443E-9C0A-613BB07A61A0}" presName="accent_1" presStyleCnt="0"/>
      <dgm:spPr/>
    </dgm:pt>
    <dgm:pt modelId="{33C59AA1-6EB8-47CA-AB70-97E38AC34BAB}" type="pres">
      <dgm:prSet presAssocID="{02CB9AB4-2217-443E-9C0A-613BB07A61A0}" presName="accentRepeatNode" presStyleLbl="solidFgAcc1" presStyleIdx="0" presStyleCnt="7"/>
      <dgm:spPr/>
    </dgm:pt>
    <dgm:pt modelId="{A48BC721-C391-4F20-B9EA-5B26E2DCA479}" type="pres">
      <dgm:prSet presAssocID="{C133CDFD-95BA-4787-A103-7F3FCF657CCC}" presName="text_2" presStyleLbl="node1" presStyleIdx="1" presStyleCnt="7">
        <dgm:presLayoutVars>
          <dgm:bulletEnabled val="1"/>
        </dgm:presLayoutVars>
      </dgm:prSet>
      <dgm:spPr/>
      <dgm:t>
        <a:bodyPr/>
        <a:lstStyle/>
        <a:p>
          <a:endParaRPr lang="zh-CN" altLang="en-US"/>
        </a:p>
      </dgm:t>
    </dgm:pt>
    <dgm:pt modelId="{D800949D-E3BA-4962-9DE2-EADD212B27F6}" type="pres">
      <dgm:prSet presAssocID="{C133CDFD-95BA-4787-A103-7F3FCF657CCC}" presName="accent_2" presStyleCnt="0"/>
      <dgm:spPr/>
    </dgm:pt>
    <dgm:pt modelId="{AB5C28D1-11B1-470C-BDBD-C6AC6E6E63C8}" type="pres">
      <dgm:prSet presAssocID="{C133CDFD-95BA-4787-A103-7F3FCF657CCC}" presName="accentRepeatNode" presStyleLbl="solidFgAcc1" presStyleIdx="1" presStyleCnt="7"/>
      <dgm:spPr/>
    </dgm:pt>
    <dgm:pt modelId="{9AC4F7E7-F4D3-45F3-8DD8-868DDC3C86AB}" type="pres">
      <dgm:prSet presAssocID="{D36C4AE2-FBCA-4BF2-B4EB-CED771585FAD}" presName="text_3" presStyleLbl="node1" presStyleIdx="2" presStyleCnt="7">
        <dgm:presLayoutVars>
          <dgm:bulletEnabled val="1"/>
        </dgm:presLayoutVars>
      </dgm:prSet>
      <dgm:spPr/>
      <dgm:t>
        <a:bodyPr/>
        <a:lstStyle/>
        <a:p>
          <a:endParaRPr lang="zh-CN" altLang="en-US"/>
        </a:p>
      </dgm:t>
    </dgm:pt>
    <dgm:pt modelId="{C4180211-BC82-408E-82BF-8E19C7C1292D}" type="pres">
      <dgm:prSet presAssocID="{D36C4AE2-FBCA-4BF2-B4EB-CED771585FAD}" presName="accent_3" presStyleCnt="0"/>
      <dgm:spPr/>
    </dgm:pt>
    <dgm:pt modelId="{0A16214B-6DC9-4A4C-896E-5697B8C38CD3}" type="pres">
      <dgm:prSet presAssocID="{D36C4AE2-FBCA-4BF2-B4EB-CED771585FAD}" presName="accentRepeatNode" presStyleLbl="solidFgAcc1" presStyleIdx="2" presStyleCnt="7"/>
      <dgm:spPr/>
    </dgm:pt>
    <dgm:pt modelId="{6B3A70CE-2E95-4677-A158-561DFAD7915A}" type="pres">
      <dgm:prSet presAssocID="{A2790058-CBC7-461A-8C23-262706BAFA48}" presName="text_4" presStyleLbl="node1" presStyleIdx="3" presStyleCnt="7">
        <dgm:presLayoutVars>
          <dgm:bulletEnabled val="1"/>
        </dgm:presLayoutVars>
      </dgm:prSet>
      <dgm:spPr/>
      <dgm:t>
        <a:bodyPr/>
        <a:lstStyle/>
        <a:p>
          <a:endParaRPr lang="zh-CN" altLang="en-US"/>
        </a:p>
      </dgm:t>
    </dgm:pt>
    <dgm:pt modelId="{6C602CEF-09D7-4FFB-9319-F8B69EECDFB4}" type="pres">
      <dgm:prSet presAssocID="{A2790058-CBC7-461A-8C23-262706BAFA48}" presName="accent_4" presStyleCnt="0"/>
      <dgm:spPr/>
    </dgm:pt>
    <dgm:pt modelId="{AF3292CD-421A-47EC-9FF4-86E8507E5C62}" type="pres">
      <dgm:prSet presAssocID="{A2790058-CBC7-461A-8C23-262706BAFA48}" presName="accentRepeatNode" presStyleLbl="solidFgAcc1" presStyleIdx="3" presStyleCnt="7"/>
      <dgm:spPr/>
    </dgm:pt>
    <dgm:pt modelId="{4B448E2B-5282-4607-A24B-267EA4443350}" type="pres">
      <dgm:prSet presAssocID="{E6E386E2-8B57-4427-8CD3-ED771C0F8DF2}" presName="text_5" presStyleLbl="node1" presStyleIdx="4" presStyleCnt="7">
        <dgm:presLayoutVars>
          <dgm:bulletEnabled val="1"/>
        </dgm:presLayoutVars>
      </dgm:prSet>
      <dgm:spPr/>
      <dgm:t>
        <a:bodyPr/>
        <a:lstStyle/>
        <a:p>
          <a:endParaRPr lang="zh-CN" altLang="en-US"/>
        </a:p>
      </dgm:t>
    </dgm:pt>
    <dgm:pt modelId="{5B0C148B-8487-4519-8D10-E1FEB72D8657}" type="pres">
      <dgm:prSet presAssocID="{E6E386E2-8B57-4427-8CD3-ED771C0F8DF2}" presName="accent_5" presStyleCnt="0"/>
      <dgm:spPr/>
    </dgm:pt>
    <dgm:pt modelId="{78041CC7-41CB-4862-AC8B-8A4B0EEEC7AF}" type="pres">
      <dgm:prSet presAssocID="{E6E386E2-8B57-4427-8CD3-ED771C0F8DF2}" presName="accentRepeatNode" presStyleLbl="solidFgAcc1" presStyleIdx="4" presStyleCnt="7"/>
      <dgm:spPr/>
    </dgm:pt>
    <dgm:pt modelId="{59A21B15-9123-4C1D-9488-3D124E84EF58}" type="pres">
      <dgm:prSet presAssocID="{88A6D196-4343-4780-A5D5-9D37AAC6AB9A}" presName="text_6" presStyleLbl="node1" presStyleIdx="5" presStyleCnt="7">
        <dgm:presLayoutVars>
          <dgm:bulletEnabled val="1"/>
        </dgm:presLayoutVars>
      </dgm:prSet>
      <dgm:spPr/>
      <dgm:t>
        <a:bodyPr/>
        <a:lstStyle/>
        <a:p>
          <a:endParaRPr lang="zh-CN" altLang="en-US"/>
        </a:p>
      </dgm:t>
    </dgm:pt>
    <dgm:pt modelId="{A8A4AEC7-5C78-49A7-972B-84F06DCFF459}" type="pres">
      <dgm:prSet presAssocID="{88A6D196-4343-4780-A5D5-9D37AAC6AB9A}" presName="accent_6" presStyleCnt="0"/>
      <dgm:spPr/>
    </dgm:pt>
    <dgm:pt modelId="{78DA5BC1-5C6B-4ECC-B118-A0665E6B9F48}" type="pres">
      <dgm:prSet presAssocID="{88A6D196-4343-4780-A5D5-9D37AAC6AB9A}" presName="accentRepeatNode" presStyleLbl="solidFgAcc1" presStyleIdx="5" presStyleCnt="7"/>
      <dgm:spPr/>
    </dgm:pt>
    <dgm:pt modelId="{BCD86973-82BD-4916-A879-DFDD9AC0A3D0}" type="pres">
      <dgm:prSet presAssocID="{847A0D55-5D1C-46C3-93E0-A3964A84B6AC}" presName="text_7" presStyleLbl="node1" presStyleIdx="6" presStyleCnt="7">
        <dgm:presLayoutVars>
          <dgm:bulletEnabled val="1"/>
        </dgm:presLayoutVars>
      </dgm:prSet>
      <dgm:spPr/>
      <dgm:t>
        <a:bodyPr/>
        <a:lstStyle/>
        <a:p>
          <a:endParaRPr lang="zh-CN" altLang="en-US"/>
        </a:p>
      </dgm:t>
    </dgm:pt>
    <dgm:pt modelId="{680D97A3-6868-47A8-B37F-19D90B9E7DBA}" type="pres">
      <dgm:prSet presAssocID="{847A0D55-5D1C-46C3-93E0-A3964A84B6AC}" presName="accent_7" presStyleCnt="0"/>
      <dgm:spPr/>
    </dgm:pt>
    <dgm:pt modelId="{7CE49904-37E9-4DAF-8CA8-4A341C424746}" type="pres">
      <dgm:prSet presAssocID="{847A0D55-5D1C-46C3-93E0-A3964A84B6AC}" presName="accentRepeatNode" presStyleLbl="solidFgAcc1" presStyleIdx="6" presStyleCnt="7"/>
      <dgm:spPr/>
    </dgm:pt>
  </dgm:ptLst>
  <dgm:cxnLst>
    <dgm:cxn modelId="{A1078F2C-9399-4C82-B482-FB473866A37D}" srcId="{49EEFDE9-F295-4F44-9FEB-0FED4CFE1A6E}" destId="{E6E386E2-8B57-4427-8CD3-ED771C0F8DF2}" srcOrd="4" destOrd="0" parTransId="{D09E4C29-F819-42CC-B67F-1223A74D7883}" sibTransId="{17E4BF37-EA9F-49D4-9438-04083D776D88}"/>
    <dgm:cxn modelId="{E02739D0-F74B-44F6-A2CD-9767A6919FAC}" type="presOf" srcId="{847A0D55-5D1C-46C3-93E0-A3964A84B6AC}" destId="{BCD86973-82BD-4916-A879-DFDD9AC0A3D0}" srcOrd="0" destOrd="0" presId="urn:microsoft.com/office/officeart/2008/layout/VerticalCurvedList#1"/>
    <dgm:cxn modelId="{15342B78-0F35-4CED-ADA3-86DC58B43464}" srcId="{49EEFDE9-F295-4F44-9FEB-0FED4CFE1A6E}" destId="{A2790058-CBC7-461A-8C23-262706BAFA48}" srcOrd="3" destOrd="0" parTransId="{D58A724A-FEA6-4F9E-AB5D-BC7D5EC5AD8D}" sibTransId="{F3D671F9-8F1E-4559-8340-66C83D91F74B}"/>
    <dgm:cxn modelId="{C27253FB-965D-4ECA-95E0-F9D61630FF42}" type="presOf" srcId="{A2790058-CBC7-461A-8C23-262706BAFA48}" destId="{6B3A70CE-2E95-4677-A158-561DFAD7915A}" srcOrd="0" destOrd="0" presId="urn:microsoft.com/office/officeart/2008/layout/VerticalCurvedList#1"/>
    <dgm:cxn modelId="{CF0ECF4A-85D9-4792-B0CB-DBC0BF995C8A}" type="presOf" srcId="{C133CDFD-95BA-4787-A103-7F3FCF657CCC}" destId="{A48BC721-C391-4F20-B9EA-5B26E2DCA479}" srcOrd="0" destOrd="0" presId="urn:microsoft.com/office/officeart/2008/layout/VerticalCurvedList#1"/>
    <dgm:cxn modelId="{44A6B351-260E-44C1-9D3B-F431FDC37A4A}" srcId="{49EEFDE9-F295-4F44-9FEB-0FED4CFE1A6E}" destId="{D36C4AE2-FBCA-4BF2-B4EB-CED771585FAD}" srcOrd="2" destOrd="0" parTransId="{F15F3082-9D05-4F1A-8C05-3C8F6A853C0D}" sibTransId="{372FFBB2-2506-4F17-9D0B-19A5A881F4A5}"/>
    <dgm:cxn modelId="{1EE722EF-637F-41F4-A57F-51A11F48A856}" type="presOf" srcId="{E6E386E2-8B57-4427-8CD3-ED771C0F8DF2}" destId="{4B448E2B-5282-4607-A24B-267EA4443350}" srcOrd="0" destOrd="0" presId="urn:microsoft.com/office/officeart/2008/layout/VerticalCurvedList#1"/>
    <dgm:cxn modelId="{4460906E-301F-46F1-8FFE-8D7BA26BC53E}" srcId="{49EEFDE9-F295-4F44-9FEB-0FED4CFE1A6E}" destId="{847A0D55-5D1C-46C3-93E0-A3964A84B6AC}" srcOrd="6" destOrd="0" parTransId="{A2F970FE-7F9B-42F1-B37C-DE0CD06A3A90}" sibTransId="{0E3629AF-AA93-48C8-B081-6AB5C08ABF61}"/>
    <dgm:cxn modelId="{B0B20245-439A-411E-8BC4-09002516B0C2}" type="presOf" srcId="{49EEFDE9-F295-4F44-9FEB-0FED4CFE1A6E}" destId="{9C66D1F3-AA05-4AA7-B81E-F321548869AE}" srcOrd="0" destOrd="0" presId="urn:microsoft.com/office/officeart/2008/layout/VerticalCurvedList#1"/>
    <dgm:cxn modelId="{E3838A48-231A-4185-A686-DA3FB0B9FEB5}" srcId="{49EEFDE9-F295-4F44-9FEB-0FED4CFE1A6E}" destId="{88A6D196-4343-4780-A5D5-9D37AAC6AB9A}" srcOrd="5" destOrd="0" parTransId="{BB60E048-A1FD-4C34-82F4-50804D445351}" sibTransId="{1ECE949D-AE15-4537-AD8B-6E05D79C117B}"/>
    <dgm:cxn modelId="{9C0C4DD8-D760-4D0F-9FCF-8621FEC441EB}" srcId="{49EEFDE9-F295-4F44-9FEB-0FED4CFE1A6E}" destId="{C133CDFD-95BA-4787-A103-7F3FCF657CCC}" srcOrd="1" destOrd="0" parTransId="{B3079D86-0FAE-4F5B-AB17-9FFA47CC6D4B}" sibTransId="{420E5BD2-AE57-4791-ACEB-AD95E5E9BEF6}"/>
    <dgm:cxn modelId="{9694EEC4-A920-4103-977E-22091B5399E8}" srcId="{49EEFDE9-F295-4F44-9FEB-0FED4CFE1A6E}" destId="{02CB9AB4-2217-443E-9C0A-613BB07A61A0}" srcOrd="0" destOrd="0" parTransId="{004893FC-2BBB-4561-9F4D-FCE7CA9D5065}" sibTransId="{2CE713FF-01A9-4B4B-8815-D7FF32FDD59B}"/>
    <dgm:cxn modelId="{9478C7E4-F46A-414B-8AEE-C8D8BDA39151}" type="presOf" srcId="{88A6D196-4343-4780-A5D5-9D37AAC6AB9A}" destId="{59A21B15-9123-4C1D-9488-3D124E84EF58}" srcOrd="0" destOrd="0" presId="urn:microsoft.com/office/officeart/2008/layout/VerticalCurvedList#1"/>
    <dgm:cxn modelId="{BAD7FE3D-1219-4FDB-A24B-D01D70AC430C}" type="presOf" srcId="{2CE713FF-01A9-4B4B-8815-D7FF32FDD59B}" destId="{A1986FBD-CF80-4454-8F52-D8431043D7C1}" srcOrd="0" destOrd="0" presId="urn:microsoft.com/office/officeart/2008/layout/VerticalCurvedList#1"/>
    <dgm:cxn modelId="{8731D2A6-0E71-4850-8586-345564232DE6}" type="presOf" srcId="{02CB9AB4-2217-443E-9C0A-613BB07A61A0}" destId="{71F5A2DD-71B2-4B08-8DB7-A5E998DE3DFC}" srcOrd="0" destOrd="0" presId="urn:microsoft.com/office/officeart/2008/layout/VerticalCurvedList#1"/>
    <dgm:cxn modelId="{A836FB60-530C-45AA-B427-1C0897FB8AC2}" type="presOf" srcId="{D36C4AE2-FBCA-4BF2-B4EB-CED771585FAD}" destId="{9AC4F7E7-F4D3-45F3-8DD8-868DDC3C86AB}" srcOrd="0" destOrd="0" presId="urn:microsoft.com/office/officeart/2008/layout/VerticalCurvedList#1"/>
    <dgm:cxn modelId="{95D59E10-CF0C-48F2-BEF3-714BED714686}" type="presParOf" srcId="{9C66D1F3-AA05-4AA7-B81E-F321548869AE}" destId="{6A0787E5-B1FC-429E-80E1-1F00B2ACA19F}" srcOrd="0" destOrd="0" presId="urn:microsoft.com/office/officeart/2008/layout/VerticalCurvedList#1"/>
    <dgm:cxn modelId="{80E0C1BD-5931-4379-8829-24CCAF043130}" type="presParOf" srcId="{6A0787E5-B1FC-429E-80E1-1F00B2ACA19F}" destId="{D21CA0DC-2166-47EE-881D-76E226EBC701}" srcOrd="0" destOrd="0" presId="urn:microsoft.com/office/officeart/2008/layout/VerticalCurvedList#1"/>
    <dgm:cxn modelId="{924EDEBA-94B1-4EC8-B280-17125C840C87}" type="presParOf" srcId="{D21CA0DC-2166-47EE-881D-76E226EBC701}" destId="{6FE99373-EE72-4714-B4BF-CD622FA5C8A3}" srcOrd="0" destOrd="0" presId="urn:microsoft.com/office/officeart/2008/layout/VerticalCurvedList#1"/>
    <dgm:cxn modelId="{3A5BE051-6984-4227-995A-477204B27F92}" type="presParOf" srcId="{D21CA0DC-2166-47EE-881D-76E226EBC701}" destId="{A1986FBD-CF80-4454-8F52-D8431043D7C1}" srcOrd="1" destOrd="0" presId="urn:microsoft.com/office/officeart/2008/layout/VerticalCurvedList#1"/>
    <dgm:cxn modelId="{45C7439D-F8F6-4697-B227-94B6D331F13A}" type="presParOf" srcId="{D21CA0DC-2166-47EE-881D-76E226EBC701}" destId="{792DC4B7-BAC2-4061-8C79-F1265BF4097C}" srcOrd="2" destOrd="0" presId="urn:microsoft.com/office/officeart/2008/layout/VerticalCurvedList#1"/>
    <dgm:cxn modelId="{2561998D-2C8F-4C4A-918B-ECBABC73DD20}" type="presParOf" srcId="{D21CA0DC-2166-47EE-881D-76E226EBC701}" destId="{78E31F6D-FF60-49FA-BEA4-C7FEE4EC0333}" srcOrd="3" destOrd="0" presId="urn:microsoft.com/office/officeart/2008/layout/VerticalCurvedList#1"/>
    <dgm:cxn modelId="{B1AE2D80-81B1-42C7-A0C3-337E5B121C9E}" type="presParOf" srcId="{6A0787E5-B1FC-429E-80E1-1F00B2ACA19F}" destId="{71F5A2DD-71B2-4B08-8DB7-A5E998DE3DFC}" srcOrd="1" destOrd="0" presId="urn:microsoft.com/office/officeart/2008/layout/VerticalCurvedList#1"/>
    <dgm:cxn modelId="{63FC4097-0747-4386-A016-127F81A9F68E}" type="presParOf" srcId="{6A0787E5-B1FC-429E-80E1-1F00B2ACA19F}" destId="{0F46AA99-7EFE-48E9-9C47-674B08C1E990}" srcOrd="2" destOrd="0" presId="urn:microsoft.com/office/officeart/2008/layout/VerticalCurvedList#1"/>
    <dgm:cxn modelId="{AAFAB1AE-DFC7-4925-ADBF-3BE9432EE628}" type="presParOf" srcId="{0F46AA99-7EFE-48E9-9C47-674B08C1E990}" destId="{33C59AA1-6EB8-47CA-AB70-97E38AC34BAB}" srcOrd="0" destOrd="0" presId="urn:microsoft.com/office/officeart/2008/layout/VerticalCurvedList#1"/>
    <dgm:cxn modelId="{A88C94A9-C5A4-40FC-91DA-E615E227A7F1}" type="presParOf" srcId="{6A0787E5-B1FC-429E-80E1-1F00B2ACA19F}" destId="{A48BC721-C391-4F20-B9EA-5B26E2DCA479}" srcOrd="3" destOrd="0" presId="urn:microsoft.com/office/officeart/2008/layout/VerticalCurvedList#1"/>
    <dgm:cxn modelId="{158F535D-9EDF-4515-80BF-1ED339C1D2DA}" type="presParOf" srcId="{6A0787E5-B1FC-429E-80E1-1F00B2ACA19F}" destId="{D800949D-E3BA-4962-9DE2-EADD212B27F6}" srcOrd="4" destOrd="0" presId="urn:microsoft.com/office/officeart/2008/layout/VerticalCurvedList#1"/>
    <dgm:cxn modelId="{4D6DD853-6864-4E2A-B9E4-EEDDDDFE0770}" type="presParOf" srcId="{D800949D-E3BA-4962-9DE2-EADD212B27F6}" destId="{AB5C28D1-11B1-470C-BDBD-C6AC6E6E63C8}" srcOrd="0" destOrd="0" presId="urn:microsoft.com/office/officeart/2008/layout/VerticalCurvedList#1"/>
    <dgm:cxn modelId="{A838BFB7-1977-4349-8053-41A2CC5F2778}" type="presParOf" srcId="{6A0787E5-B1FC-429E-80E1-1F00B2ACA19F}" destId="{9AC4F7E7-F4D3-45F3-8DD8-868DDC3C86AB}" srcOrd="5" destOrd="0" presId="urn:microsoft.com/office/officeart/2008/layout/VerticalCurvedList#1"/>
    <dgm:cxn modelId="{F8CDD82E-EA45-4B3F-AECC-2CA702965B6F}" type="presParOf" srcId="{6A0787E5-B1FC-429E-80E1-1F00B2ACA19F}" destId="{C4180211-BC82-408E-82BF-8E19C7C1292D}" srcOrd="6" destOrd="0" presId="urn:microsoft.com/office/officeart/2008/layout/VerticalCurvedList#1"/>
    <dgm:cxn modelId="{EF34F5C6-B719-450D-AF79-8C23E96B08F1}" type="presParOf" srcId="{C4180211-BC82-408E-82BF-8E19C7C1292D}" destId="{0A16214B-6DC9-4A4C-896E-5697B8C38CD3}" srcOrd="0" destOrd="0" presId="urn:microsoft.com/office/officeart/2008/layout/VerticalCurvedList#1"/>
    <dgm:cxn modelId="{2CA66986-0995-4E7B-A561-5A1E5D6169A5}" type="presParOf" srcId="{6A0787E5-B1FC-429E-80E1-1F00B2ACA19F}" destId="{6B3A70CE-2E95-4677-A158-561DFAD7915A}" srcOrd="7" destOrd="0" presId="urn:microsoft.com/office/officeart/2008/layout/VerticalCurvedList#1"/>
    <dgm:cxn modelId="{87296C6D-70F1-43D1-BB25-8F1F799F092D}" type="presParOf" srcId="{6A0787E5-B1FC-429E-80E1-1F00B2ACA19F}" destId="{6C602CEF-09D7-4FFB-9319-F8B69EECDFB4}" srcOrd="8" destOrd="0" presId="urn:microsoft.com/office/officeart/2008/layout/VerticalCurvedList#1"/>
    <dgm:cxn modelId="{767020CD-9A3F-4BF1-BA2E-8ED29D4A434A}" type="presParOf" srcId="{6C602CEF-09D7-4FFB-9319-F8B69EECDFB4}" destId="{AF3292CD-421A-47EC-9FF4-86E8507E5C62}" srcOrd="0" destOrd="0" presId="urn:microsoft.com/office/officeart/2008/layout/VerticalCurvedList#1"/>
    <dgm:cxn modelId="{3B55CC39-713E-4A8C-8F24-9242374D77A2}" type="presParOf" srcId="{6A0787E5-B1FC-429E-80E1-1F00B2ACA19F}" destId="{4B448E2B-5282-4607-A24B-267EA4443350}" srcOrd="9" destOrd="0" presId="urn:microsoft.com/office/officeart/2008/layout/VerticalCurvedList#1"/>
    <dgm:cxn modelId="{103D5584-A3CA-440A-9687-36A0CF07FC8B}" type="presParOf" srcId="{6A0787E5-B1FC-429E-80E1-1F00B2ACA19F}" destId="{5B0C148B-8487-4519-8D10-E1FEB72D8657}" srcOrd="10" destOrd="0" presId="urn:microsoft.com/office/officeart/2008/layout/VerticalCurvedList#1"/>
    <dgm:cxn modelId="{8CFD0AAC-E236-4709-B051-21CA9C311031}" type="presParOf" srcId="{5B0C148B-8487-4519-8D10-E1FEB72D8657}" destId="{78041CC7-41CB-4862-AC8B-8A4B0EEEC7AF}" srcOrd="0" destOrd="0" presId="urn:microsoft.com/office/officeart/2008/layout/VerticalCurvedList#1"/>
    <dgm:cxn modelId="{B367F632-A798-482D-8BEF-D512489F195A}" type="presParOf" srcId="{6A0787E5-B1FC-429E-80E1-1F00B2ACA19F}" destId="{59A21B15-9123-4C1D-9488-3D124E84EF58}" srcOrd="11" destOrd="0" presId="urn:microsoft.com/office/officeart/2008/layout/VerticalCurvedList#1"/>
    <dgm:cxn modelId="{FE21B142-706D-4CF3-B69F-960002A32DCC}" type="presParOf" srcId="{6A0787E5-B1FC-429E-80E1-1F00B2ACA19F}" destId="{A8A4AEC7-5C78-49A7-972B-84F06DCFF459}" srcOrd="12" destOrd="0" presId="urn:microsoft.com/office/officeart/2008/layout/VerticalCurvedList#1"/>
    <dgm:cxn modelId="{6F9062D4-F11C-4952-A2BB-A80CA392D7EC}" type="presParOf" srcId="{A8A4AEC7-5C78-49A7-972B-84F06DCFF459}" destId="{78DA5BC1-5C6B-4ECC-B118-A0665E6B9F48}" srcOrd="0" destOrd="0" presId="urn:microsoft.com/office/officeart/2008/layout/VerticalCurvedList#1"/>
    <dgm:cxn modelId="{D261348D-8402-443A-8FEB-A7A1C9A02527}" type="presParOf" srcId="{6A0787E5-B1FC-429E-80E1-1F00B2ACA19F}" destId="{BCD86973-82BD-4916-A879-DFDD9AC0A3D0}" srcOrd="13" destOrd="0" presId="urn:microsoft.com/office/officeart/2008/layout/VerticalCurvedList#1"/>
    <dgm:cxn modelId="{C43CE7EF-C600-46E6-AACD-41F798C9C490}" type="presParOf" srcId="{6A0787E5-B1FC-429E-80E1-1F00B2ACA19F}" destId="{680D97A3-6868-47A8-B37F-19D90B9E7DBA}" srcOrd="14" destOrd="0" presId="urn:microsoft.com/office/officeart/2008/layout/VerticalCurvedList#1"/>
    <dgm:cxn modelId="{08E5E496-0BD7-49B5-8E62-2ED5EEC0E32F}" type="presParOf" srcId="{680D97A3-6868-47A8-B37F-19D90B9E7DBA}" destId="{7CE49904-37E9-4DAF-8CA8-4A341C424746}" srcOrd="0" destOrd="0" presId="urn:microsoft.com/office/officeart/2008/layout/VerticalCurved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787A660-1DAF-43A7-853D-3F2DC0B2B606}" type="doc">
      <dgm:prSet loTypeId="urn:microsoft.com/office/officeart/2005/8/layout/process2" loCatId="process" qsTypeId="urn:microsoft.com/office/officeart/2005/8/quickstyle/simple1#27" qsCatId="simple" csTypeId="urn:microsoft.com/office/officeart/2005/8/colors/accent3_1#4" csCatId="accent3" phldr="1"/>
      <dgm:spPr/>
    </dgm:pt>
    <dgm:pt modelId="{6A70829E-B61F-4B97-94D9-A58FCF9C2C18}">
      <dgm:prSet phldrT="[文本]" custT="1"/>
      <dgm:spPr/>
      <dgm:t>
        <a:bodyPr/>
        <a:lstStyle/>
        <a:p>
          <a:r>
            <a:rPr lang="zh-CN" altLang="en-US" sz="2000" dirty="0" smtClean="0"/>
            <a:t>穷尽测试是不可能的</a:t>
          </a:r>
          <a:endParaRPr lang="zh-CN" altLang="en-US" sz="2000" dirty="0"/>
        </a:p>
      </dgm:t>
    </dgm:pt>
    <dgm:pt modelId="{888F84E8-59DB-436A-BA1F-6EF247937077}" type="parTrans" cxnId="{86B7BEA0-3E0F-470E-8905-875E02CEBE8E}">
      <dgm:prSet/>
      <dgm:spPr/>
      <dgm:t>
        <a:bodyPr/>
        <a:lstStyle/>
        <a:p>
          <a:endParaRPr lang="zh-CN" altLang="en-US" sz="2000"/>
        </a:p>
      </dgm:t>
    </dgm:pt>
    <dgm:pt modelId="{B853D149-1BA0-4442-B49D-B611CC9409D6}" type="sibTrans" cxnId="{86B7BEA0-3E0F-470E-8905-875E02CEBE8E}">
      <dgm:prSet custT="1"/>
      <dgm:spPr/>
      <dgm:t>
        <a:bodyPr/>
        <a:lstStyle/>
        <a:p>
          <a:endParaRPr lang="zh-CN" altLang="en-US" sz="2000"/>
        </a:p>
      </dgm:t>
    </dgm:pt>
    <dgm:pt modelId="{1375F9FE-54AF-4C39-AB82-5529A1E21B84}">
      <dgm:prSet custT="1"/>
      <dgm:spPr/>
      <dgm:t>
        <a:bodyPr/>
        <a:lstStyle/>
        <a:p>
          <a:r>
            <a:rPr lang="zh-CN" altLang="en-US" sz="2000" smtClean="0"/>
            <a:t>测试无法显示潜伏的软件缺陷</a:t>
          </a:r>
          <a:endParaRPr lang="zh-CN" altLang="en-US" sz="2000" dirty="0" smtClean="0"/>
        </a:p>
      </dgm:t>
    </dgm:pt>
    <dgm:pt modelId="{0392EA89-8CA1-4054-9D97-12DB42E21926}" type="parTrans" cxnId="{2F18757E-14B7-4D9F-BD64-062CF148AF51}">
      <dgm:prSet/>
      <dgm:spPr/>
      <dgm:t>
        <a:bodyPr/>
        <a:lstStyle/>
        <a:p>
          <a:endParaRPr lang="zh-CN" altLang="en-US" sz="2000"/>
        </a:p>
      </dgm:t>
    </dgm:pt>
    <dgm:pt modelId="{68E41087-2595-4DD7-9C1A-27199C1B706C}" type="sibTrans" cxnId="{2F18757E-14B7-4D9F-BD64-062CF148AF51}">
      <dgm:prSet custT="1"/>
      <dgm:spPr/>
      <dgm:t>
        <a:bodyPr/>
        <a:lstStyle/>
        <a:p>
          <a:endParaRPr lang="zh-CN" altLang="en-US" sz="2000"/>
        </a:p>
      </dgm:t>
    </dgm:pt>
    <dgm:pt modelId="{A1550779-EA42-46BA-A7DB-504B62E8C4BF}">
      <dgm:prSet custT="1"/>
      <dgm:spPr/>
      <dgm:t>
        <a:bodyPr/>
        <a:lstStyle/>
        <a:p>
          <a:r>
            <a:rPr lang="zh-CN" altLang="en-US" sz="2000" smtClean="0"/>
            <a:t>测试活动应尽早进行</a:t>
          </a:r>
          <a:endParaRPr lang="zh-CN" altLang="en-US" sz="2000" dirty="0" smtClean="0"/>
        </a:p>
      </dgm:t>
    </dgm:pt>
    <dgm:pt modelId="{FFDD6067-C03F-4068-B42B-1C38062BA8C1}" type="parTrans" cxnId="{2B4FBB65-B708-404A-A397-C701104F5221}">
      <dgm:prSet/>
      <dgm:spPr/>
      <dgm:t>
        <a:bodyPr/>
        <a:lstStyle/>
        <a:p>
          <a:endParaRPr lang="zh-CN" altLang="en-US" sz="2000"/>
        </a:p>
      </dgm:t>
    </dgm:pt>
    <dgm:pt modelId="{5697D230-5F72-4D7C-A430-52EED85CD014}" type="sibTrans" cxnId="{2B4FBB65-B708-404A-A397-C701104F5221}">
      <dgm:prSet custT="1"/>
      <dgm:spPr/>
      <dgm:t>
        <a:bodyPr/>
        <a:lstStyle/>
        <a:p>
          <a:endParaRPr lang="zh-CN" altLang="en-US" sz="2000"/>
        </a:p>
      </dgm:t>
    </dgm:pt>
    <dgm:pt modelId="{2B19B939-0DC9-4C5A-BECF-7EA25A96CD0F}">
      <dgm:prSet custT="1"/>
      <dgm:spPr/>
      <dgm:t>
        <a:bodyPr/>
        <a:lstStyle/>
        <a:p>
          <a:r>
            <a:rPr lang="zh-CN" altLang="en-US" sz="2000" smtClean="0"/>
            <a:t>软件缺陷具有群聚性</a:t>
          </a:r>
          <a:endParaRPr lang="zh-CN" altLang="en-US" sz="2000" dirty="0" smtClean="0"/>
        </a:p>
      </dgm:t>
    </dgm:pt>
    <dgm:pt modelId="{6B51E369-B67D-42CE-87A0-F1BDCB6C262F}" type="parTrans" cxnId="{CB78F444-1316-4D59-89DE-AD473ACF65A9}">
      <dgm:prSet/>
      <dgm:spPr/>
      <dgm:t>
        <a:bodyPr/>
        <a:lstStyle/>
        <a:p>
          <a:endParaRPr lang="zh-CN" altLang="en-US" sz="2000"/>
        </a:p>
      </dgm:t>
    </dgm:pt>
    <dgm:pt modelId="{7D9A7FEE-B7A9-4BE3-8DE1-837DC6B36AD9}" type="sibTrans" cxnId="{CB78F444-1316-4D59-89DE-AD473ACF65A9}">
      <dgm:prSet custT="1"/>
      <dgm:spPr/>
      <dgm:t>
        <a:bodyPr/>
        <a:lstStyle/>
        <a:p>
          <a:endParaRPr lang="zh-CN" altLang="en-US" sz="2000"/>
        </a:p>
      </dgm:t>
    </dgm:pt>
    <dgm:pt modelId="{07AD6D33-BF28-4262-8DD7-98E4DF60E219}">
      <dgm:prSet custT="1"/>
      <dgm:spPr/>
      <dgm:t>
        <a:bodyPr/>
        <a:lstStyle/>
        <a:p>
          <a:r>
            <a:rPr lang="zh-CN" altLang="en-US" sz="2000" smtClean="0"/>
            <a:t>注意“杀虫剂”现象</a:t>
          </a:r>
          <a:endParaRPr lang="zh-CN" altLang="en-US" sz="2000" dirty="0" smtClean="0"/>
        </a:p>
      </dgm:t>
    </dgm:pt>
    <dgm:pt modelId="{3B5FB5D1-8DF9-47E1-92E2-FC452738DF2C}" type="parTrans" cxnId="{62D4A1C0-8022-4FD3-B2B6-4C1C8A5674DE}">
      <dgm:prSet/>
      <dgm:spPr/>
      <dgm:t>
        <a:bodyPr/>
        <a:lstStyle/>
        <a:p>
          <a:endParaRPr lang="zh-CN" altLang="en-US" sz="2000"/>
        </a:p>
      </dgm:t>
    </dgm:pt>
    <dgm:pt modelId="{34BB7953-67F3-4247-A630-CE7BCD971583}" type="sibTrans" cxnId="{62D4A1C0-8022-4FD3-B2B6-4C1C8A5674DE}">
      <dgm:prSet custT="1"/>
      <dgm:spPr/>
      <dgm:t>
        <a:bodyPr/>
        <a:lstStyle/>
        <a:p>
          <a:endParaRPr lang="zh-CN" altLang="en-US" sz="2000"/>
        </a:p>
      </dgm:t>
    </dgm:pt>
    <dgm:pt modelId="{A73EBE9B-FF51-4672-BC6F-39B3C2FBE620}">
      <dgm:prSet custT="1"/>
      <dgm:spPr/>
      <dgm:t>
        <a:bodyPr/>
        <a:lstStyle/>
        <a:p>
          <a:r>
            <a:rPr lang="zh-CN" altLang="en-US" sz="2000" dirty="0" smtClean="0"/>
            <a:t>尽量由独立的测试团队进行测试</a:t>
          </a:r>
        </a:p>
      </dgm:t>
    </dgm:pt>
    <dgm:pt modelId="{AFE684FA-F83D-453C-833C-BC8A0816865C}" type="parTrans" cxnId="{936F7BA4-3817-4701-9B72-3EF3A3811B24}">
      <dgm:prSet/>
      <dgm:spPr/>
      <dgm:t>
        <a:bodyPr/>
        <a:lstStyle/>
        <a:p>
          <a:endParaRPr lang="zh-CN" altLang="en-US" sz="2000"/>
        </a:p>
      </dgm:t>
    </dgm:pt>
    <dgm:pt modelId="{F2499B84-8E91-4FBA-AFA6-3DA86E26223B}" type="sibTrans" cxnId="{936F7BA4-3817-4701-9B72-3EF3A3811B24}">
      <dgm:prSet/>
      <dgm:spPr/>
      <dgm:t>
        <a:bodyPr/>
        <a:lstStyle/>
        <a:p>
          <a:endParaRPr lang="zh-CN" altLang="en-US" sz="2000"/>
        </a:p>
      </dgm:t>
    </dgm:pt>
    <dgm:pt modelId="{A40ED828-632A-4747-B5DC-53480188F117}" type="pres">
      <dgm:prSet presAssocID="{4787A660-1DAF-43A7-853D-3F2DC0B2B606}" presName="linearFlow" presStyleCnt="0">
        <dgm:presLayoutVars>
          <dgm:resizeHandles val="exact"/>
        </dgm:presLayoutVars>
      </dgm:prSet>
      <dgm:spPr/>
    </dgm:pt>
    <dgm:pt modelId="{DFC6D6DE-CA2C-4F65-AD6C-F67A00947D7D}" type="pres">
      <dgm:prSet presAssocID="{6A70829E-B61F-4B97-94D9-A58FCF9C2C18}" presName="node" presStyleLbl="node1" presStyleIdx="0" presStyleCnt="6" custScaleX="585068">
        <dgm:presLayoutVars>
          <dgm:bulletEnabled val="1"/>
        </dgm:presLayoutVars>
      </dgm:prSet>
      <dgm:spPr/>
      <dgm:t>
        <a:bodyPr/>
        <a:lstStyle/>
        <a:p>
          <a:endParaRPr lang="zh-CN" altLang="en-US"/>
        </a:p>
      </dgm:t>
    </dgm:pt>
    <dgm:pt modelId="{A132DEEB-74CE-44B4-8C56-F109FE2834E6}" type="pres">
      <dgm:prSet presAssocID="{B853D149-1BA0-4442-B49D-B611CC9409D6}" presName="sibTrans" presStyleLbl="sibTrans2D1" presStyleIdx="0" presStyleCnt="5"/>
      <dgm:spPr/>
      <dgm:t>
        <a:bodyPr/>
        <a:lstStyle/>
        <a:p>
          <a:endParaRPr lang="zh-CN" altLang="en-US"/>
        </a:p>
      </dgm:t>
    </dgm:pt>
    <dgm:pt modelId="{182BCA76-2EC7-428F-8921-47477CDB150B}" type="pres">
      <dgm:prSet presAssocID="{B853D149-1BA0-4442-B49D-B611CC9409D6}" presName="connectorText" presStyleLbl="sibTrans2D1" presStyleIdx="0" presStyleCnt="5"/>
      <dgm:spPr/>
      <dgm:t>
        <a:bodyPr/>
        <a:lstStyle/>
        <a:p>
          <a:endParaRPr lang="zh-CN" altLang="en-US"/>
        </a:p>
      </dgm:t>
    </dgm:pt>
    <dgm:pt modelId="{B2D0FD55-5CBF-45CF-832C-C71E3A375063}" type="pres">
      <dgm:prSet presAssocID="{1375F9FE-54AF-4C39-AB82-5529A1E21B84}" presName="node" presStyleLbl="node1" presStyleIdx="1" presStyleCnt="6" custScaleX="585068">
        <dgm:presLayoutVars>
          <dgm:bulletEnabled val="1"/>
        </dgm:presLayoutVars>
      </dgm:prSet>
      <dgm:spPr/>
      <dgm:t>
        <a:bodyPr/>
        <a:lstStyle/>
        <a:p>
          <a:endParaRPr lang="zh-CN" altLang="en-US"/>
        </a:p>
      </dgm:t>
    </dgm:pt>
    <dgm:pt modelId="{EA9628A3-FEC9-450C-9DB1-9EFF51263587}" type="pres">
      <dgm:prSet presAssocID="{68E41087-2595-4DD7-9C1A-27199C1B706C}" presName="sibTrans" presStyleLbl="sibTrans2D1" presStyleIdx="1" presStyleCnt="5"/>
      <dgm:spPr/>
      <dgm:t>
        <a:bodyPr/>
        <a:lstStyle/>
        <a:p>
          <a:endParaRPr lang="zh-CN" altLang="en-US"/>
        </a:p>
      </dgm:t>
    </dgm:pt>
    <dgm:pt modelId="{78F3315D-0835-49BC-BCB6-ADB47BAA45AF}" type="pres">
      <dgm:prSet presAssocID="{68E41087-2595-4DD7-9C1A-27199C1B706C}" presName="connectorText" presStyleLbl="sibTrans2D1" presStyleIdx="1" presStyleCnt="5"/>
      <dgm:spPr/>
      <dgm:t>
        <a:bodyPr/>
        <a:lstStyle/>
        <a:p>
          <a:endParaRPr lang="zh-CN" altLang="en-US"/>
        </a:p>
      </dgm:t>
    </dgm:pt>
    <dgm:pt modelId="{44020D97-99D8-4F7C-9EE6-8F8EF6664474}" type="pres">
      <dgm:prSet presAssocID="{A1550779-EA42-46BA-A7DB-504B62E8C4BF}" presName="node" presStyleLbl="node1" presStyleIdx="2" presStyleCnt="6" custScaleX="585068">
        <dgm:presLayoutVars>
          <dgm:bulletEnabled val="1"/>
        </dgm:presLayoutVars>
      </dgm:prSet>
      <dgm:spPr/>
      <dgm:t>
        <a:bodyPr/>
        <a:lstStyle/>
        <a:p>
          <a:endParaRPr lang="zh-CN" altLang="en-US"/>
        </a:p>
      </dgm:t>
    </dgm:pt>
    <dgm:pt modelId="{03E71250-DE3A-4321-ACC5-5A7CE276E8F2}" type="pres">
      <dgm:prSet presAssocID="{5697D230-5F72-4D7C-A430-52EED85CD014}" presName="sibTrans" presStyleLbl="sibTrans2D1" presStyleIdx="2" presStyleCnt="5"/>
      <dgm:spPr/>
      <dgm:t>
        <a:bodyPr/>
        <a:lstStyle/>
        <a:p>
          <a:endParaRPr lang="zh-CN" altLang="en-US"/>
        </a:p>
      </dgm:t>
    </dgm:pt>
    <dgm:pt modelId="{4A507C4F-A556-4490-84F5-20B8A0C2C3F4}" type="pres">
      <dgm:prSet presAssocID="{5697D230-5F72-4D7C-A430-52EED85CD014}" presName="connectorText" presStyleLbl="sibTrans2D1" presStyleIdx="2" presStyleCnt="5"/>
      <dgm:spPr/>
      <dgm:t>
        <a:bodyPr/>
        <a:lstStyle/>
        <a:p>
          <a:endParaRPr lang="zh-CN" altLang="en-US"/>
        </a:p>
      </dgm:t>
    </dgm:pt>
    <dgm:pt modelId="{ED4A778F-9525-471E-BF69-678938DE0B0B}" type="pres">
      <dgm:prSet presAssocID="{2B19B939-0DC9-4C5A-BECF-7EA25A96CD0F}" presName="node" presStyleLbl="node1" presStyleIdx="3" presStyleCnt="6" custScaleX="585068">
        <dgm:presLayoutVars>
          <dgm:bulletEnabled val="1"/>
        </dgm:presLayoutVars>
      </dgm:prSet>
      <dgm:spPr/>
      <dgm:t>
        <a:bodyPr/>
        <a:lstStyle/>
        <a:p>
          <a:endParaRPr lang="zh-CN" altLang="en-US"/>
        </a:p>
      </dgm:t>
    </dgm:pt>
    <dgm:pt modelId="{51C0D501-E2C7-4CA0-8323-5FD1E556D297}" type="pres">
      <dgm:prSet presAssocID="{7D9A7FEE-B7A9-4BE3-8DE1-837DC6B36AD9}" presName="sibTrans" presStyleLbl="sibTrans2D1" presStyleIdx="3" presStyleCnt="5"/>
      <dgm:spPr/>
      <dgm:t>
        <a:bodyPr/>
        <a:lstStyle/>
        <a:p>
          <a:endParaRPr lang="zh-CN" altLang="en-US"/>
        </a:p>
      </dgm:t>
    </dgm:pt>
    <dgm:pt modelId="{459F098D-738A-4FF4-A3F5-4274D00CA42A}" type="pres">
      <dgm:prSet presAssocID="{7D9A7FEE-B7A9-4BE3-8DE1-837DC6B36AD9}" presName="connectorText" presStyleLbl="sibTrans2D1" presStyleIdx="3" presStyleCnt="5"/>
      <dgm:spPr/>
      <dgm:t>
        <a:bodyPr/>
        <a:lstStyle/>
        <a:p>
          <a:endParaRPr lang="zh-CN" altLang="en-US"/>
        </a:p>
      </dgm:t>
    </dgm:pt>
    <dgm:pt modelId="{622AB119-0C3C-4F75-9752-FBE1B9A494A1}" type="pres">
      <dgm:prSet presAssocID="{07AD6D33-BF28-4262-8DD7-98E4DF60E219}" presName="node" presStyleLbl="node1" presStyleIdx="4" presStyleCnt="6" custScaleX="585068">
        <dgm:presLayoutVars>
          <dgm:bulletEnabled val="1"/>
        </dgm:presLayoutVars>
      </dgm:prSet>
      <dgm:spPr/>
      <dgm:t>
        <a:bodyPr/>
        <a:lstStyle/>
        <a:p>
          <a:endParaRPr lang="zh-CN" altLang="en-US"/>
        </a:p>
      </dgm:t>
    </dgm:pt>
    <dgm:pt modelId="{0CF53E6F-04E6-4227-9E94-F72E4C364730}" type="pres">
      <dgm:prSet presAssocID="{34BB7953-67F3-4247-A630-CE7BCD971583}" presName="sibTrans" presStyleLbl="sibTrans2D1" presStyleIdx="4" presStyleCnt="5"/>
      <dgm:spPr/>
      <dgm:t>
        <a:bodyPr/>
        <a:lstStyle/>
        <a:p>
          <a:endParaRPr lang="zh-CN" altLang="en-US"/>
        </a:p>
      </dgm:t>
    </dgm:pt>
    <dgm:pt modelId="{B1EC1CDE-B4F1-4C45-8ACB-B03055D99305}" type="pres">
      <dgm:prSet presAssocID="{34BB7953-67F3-4247-A630-CE7BCD971583}" presName="connectorText" presStyleLbl="sibTrans2D1" presStyleIdx="4" presStyleCnt="5"/>
      <dgm:spPr/>
      <dgm:t>
        <a:bodyPr/>
        <a:lstStyle/>
        <a:p>
          <a:endParaRPr lang="zh-CN" altLang="en-US"/>
        </a:p>
      </dgm:t>
    </dgm:pt>
    <dgm:pt modelId="{C4AE309E-9CF2-41A8-87C1-6A639D03269F}" type="pres">
      <dgm:prSet presAssocID="{A73EBE9B-FF51-4672-BC6F-39B3C2FBE620}" presName="node" presStyleLbl="node1" presStyleIdx="5" presStyleCnt="6" custScaleX="585068">
        <dgm:presLayoutVars>
          <dgm:bulletEnabled val="1"/>
        </dgm:presLayoutVars>
      </dgm:prSet>
      <dgm:spPr/>
      <dgm:t>
        <a:bodyPr/>
        <a:lstStyle/>
        <a:p>
          <a:endParaRPr lang="zh-CN" altLang="en-US"/>
        </a:p>
      </dgm:t>
    </dgm:pt>
  </dgm:ptLst>
  <dgm:cxnLst>
    <dgm:cxn modelId="{0C7A5021-5939-46B9-BA05-5FD30F9E2E1A}" type="presOf" srcId="{2B19B939-0DC9-4C5A-BECF-7EA25A96CD0F}" destId="{ED4A778F-9525-471E-BF69-678938DE0B0B}" srcOrd="0" destOrd="0" presId="urn:microsoft.com/office/officeart/2005/8/layout/process2"/>
    <dgm:cxn modelId="{2F18757E-14B7-4D9F-BD64-062CF148AF51}" srcId="{4787A660-1DAF-43A7-853D-3F2DC0B2B606}" destId="{1375F9FE-54AF-4C39-AB82-5529A1E21B84}" srcOrd="1" destOrd="0" parTransId="{0392EA89-8CA1-4054-9D97-12DB42E21926}" sibTransId="{68E41087-2595-4DD7-9C1A-27199C1B706C}"/>
    <dgm:cxn modelId="{3CCD6B60-5235-4B1B-995B-17358E6B8454}" type="presOf" srcId="{1375F9FE-54AF-4C39-AB82-5529A1E21B84}" destId="{B2D0FD55-5CBF-45CF-832C-C71E3A375063}" srcOrd="0" destOrd="0" presId="urn:microsoft.com/office/officeart/2005/8/layout/process2"/>
    <dgm:cxn modelId="{C92FB0D0-389F-49B7-A6E6-ACEA698BB634}" type="presOf" srcId="{5697D230-5F72-4D7C-A430-52EED85CD014}" destId="{4A507C4F-A556-4490-84F5-20B8A0C2C3F4}" srcOrd="1" destOrd="0" presId="urn:microsoft.com/office/officeart/2005/8/layout/process2"/>
    <dgm:cxn modelId="{A7D72A0D-4A5F-46F3-B58B-DEFA9BC79CDB}" type="presOf" srcId="{B853D149-1BA0-4442-B49D-B611CC9409D6}" destId="{182BCA76-2EC7-428F-8921-47477CDB150B}" srcOrd="1" destOrd="0" presId="urn:microsoft.com/office/officeart/2005/8/layout/process2"/>
    <dgm:cxn modelId="{86B7BEA0-3E0F-470E-8905-875E02CEBE8E}" srcId="{4787A660-1DAF-43A7-853D-3F2DC0B2B606}" destId="{6A70829E-B61F-4B97-94D9-A58FCF9C2C18}" srcOrd="0" destOrd="0" parTransId="{888F84E8-59DB-436A-BA1F-6EF247937077}" sibTransId="{B853D149-1BA0-4442-B49D-B611CC9409D6}"/>
    <dgm:cxn modelId="{446B7FDD-1D9B-4943-BFB2-2CA0ACB23470}" type="presOf" srcId="{34BB7953-67F3-4247-A630-CE7BCD971583}" destId="{B1EC1CDE-B4F1-4C45-8ACB-B03055D99305}" srcOrd="1" destOrd="0" presId="urn:microsoft.com/office/officeart/2005/8/layout/process2"/>
    <dgm:cxn modelId="{839C4690-DBBB-4938-9B90-E92A7E4D24CF}" type="presOf" srcId="{B853D149-1BA0-4442-B49D-B611CC9409D6}" destId="{A132DEEB-74CE-44B4-8C56-F109FE2834E6}" srcOrd="0" destOrd="0" presId="urn:microsoft.com/office/officeart/2005/8/layout/process2"/>
    <dgm:cxn modelId="{FF5F292B-57D4-4993-B37F-859C85C2AF99}" type="presOf" srcId="{6A70829E-B61F-4B97-94D9-A58FCF9C2C18}" destId="{DFC6D6DE-CA2C-4F65-AD6C-F67A00947D7D}" srcOrd="0" destOrd="0" presId="urn:microsoft.com/office/officeart/2005/8/layout/process2"/>
    <dgm:cxn modelId="{4BAD014B-ACAC-4452-8AD0-B209AE79643C}" type="presOf" srcId="{68E41087-2595-4DD7-9C1A-27199C1B706C}" destId="{EA9628A3-FEC9-450C-9DB1-9EFF51263587}" srcOrd="0" destOrd="0" presId="urn:microsoft.com/office/officeart/2005/8/layout/process2"/>
    <dgm:cxn modelId="{86911892-B0E6-4AB5-A827-C6AB27996960}" type="presOf" srcId="{A1550779-EA42-46BA-A7DB-504B62E8C4BF}" destId="{44020D97-99D8-4F7C-9EE6-8F8EF6664474}" srcOrd="0" destOrd="0" presId="urn:microsoft.com/office/officeart/2005/8/layout/process2"/>
    <dgm:cxn modelId="{ACEF4652-8AB9-47B3-877E-E4AAC1B43384}" type="presOf" srcId="{68E41087-2595-4DD7-9C1A-27199C1B706C}" destId="{78F3315D-0835-49BC-BCB6-ADB47BAA45AF}" srcOrd="1" destOrd="0" presId="urn:microsoft.com/office/officeart/2005/8/layout/process2"/>
    <dgm:cxn modelId="{67C2BFBA-3600-4B62-94D5-5C10BDE9ED1F}" type="presOf" srcId="{5697D230-5F72-4D7C-A430-52EED85CD014}" destId="{03E71250-DE3A-4321-ACC5-5A7CE276E8F2}" srcOrd="0" destOrd="0" presId="urn:microsoft.com/office/officeart/2005/8/layout/process2"/>
    <dgm:cxn modelId="{62D4A1C0-8022-4FD3-B2B6-4C1C8A5674DE}" srcId="{4787A660-1DAF-43A7-853D-3F2DC0B2B606}" destId="{07AD6D33-BF28-4262-8DD7-98E4DF60E219}" srcOrd="4" destOrd="0" parTransId="{3B5FB5D1-8DF9-47E1-92E2-FC452738DF2C}" sibTransId="{34BB7953-67F3-4247-A630-CE7BCD971583}"/>
    <dgm:cxn modelId="{D738D6B5-D7BA-4BB8-A1D3-E1980A2AA5CF}" type="presOf" srcId="{34BB7953-67F3-4247-A630-CE7BCD971583}" destId="{0CF53E6F-04E6-4227-9E94-F72E4C364730}" srcOrd="0" destOrd="0" presId="urn:microsoft.com/office/officeart/2005/8/layout/process2"/>
    <dgm:cxn modelId="{2B4FBB65-B708-404A-A397-C701104F5221}" srcId="{4787A660-1DAF-43A7-853D-3F2DC0B2B606}" destId="{A1550779-EA42-46BA-A7DB-504B62E8C4BF}" srcOrd="2" destOrd="0" parTransId="{FFDD6067-C03F-4068-B42B-1C38062BA8C1}" sibTransId="{5697D230-5F72-4D7C-A430-52EED85CD014}"/>
    <dgm:cxn modelId="{E4DEAE8B-E62A-4067-8573-213B16B81604}" type="presOf" srcId="{07AD6D33-BF28-4262-8DD7-98E4DF60E219}" destId="{622AB119-0C3C-4F75-9752-FBE1B9A494A1}" srcOrd="0" destOrd="0" presId="urn:microsoft.com/office/officeart/2005/8/layout/process2"/>
    <dgm:cxn modelId="{67AED1C9-BD9B-4F91-B3C2-9C8AABFC908B}" type="presOf" srcId="{4787A660-1DAF-43A7-853D-3F2DC0B2B606}" destId="{A40ED828-632A-4747-B5DC-53480188F117}" srcOrd="0" destOrd="0" presId="urn:microsoft.com/office/officeart/2005/8/layout/process2"/>
    <dgm:cxn modelId="{4D725283-4FF3-4DF1-8653-25CAFB8D0006}" type="presOf" srcId="{A73EBE9B-FF51-4672-BC6F-39B3C2FBE620}" destId="{C4AE309E-9CF2-41A8-87C1-6A639D03269F}" srcOrd="0" destOrd="0" presId="urn:microsoft.com/office/officeart/2005/8/layout/process2"/>
    <dgm:cxn modelId="{3DDECBB6-51D8-4665-94D2-2FB46802B67A}" type="presOf" srcId="{7D9A7FEE-B7A9-4BE3-8DE1-837DC6B36AD9}" destId="{459F098D-738A-4FF4-A3F5-4274D00CA42A}" srcOrd="1" destOrd="0" presId="urn:microsoft.com/office/officeart/2005/8/layout/process2"/>
    <dgm:cxn modelId="{936F7BA4-3817-4701-9B72-3EF3A3811B24}" srcId="{4787A660-1DAF-43A7-853D-3F2DC0B2B606}" destId="{A73EBE9B-FF51-4672-BC6F-39B3C2FBE620}" srcOrd="5" destOrd="0" parTransId="{AFE684FA-F83D-453C-833C-BC8A0816865C}" sibTransId="{F2499B84-8E91-4FBA-AFA6-3DA86E26223B}"/>
    <dgm:cxn modelId="{D4FA11E8-CE00-4546-8361-63B26FDD8BCB}" type="presOf" srcId="{7D9A7FEE-B7A9-4BE3-8DE1-837DC6B36AD9}" destId="{51C0D501-E2C7-4CA0-8323-5FD1E556D297}" srcOrd="0" destOrd="0" presId="urn:microsoft.com/office/officeart/2005/8/layout/process2"/>
    <dgm:cxn modelId="{CB78F444-1316-4D59-89DE-AD473ACF65A9}" srcId="{4787A660-1DAF-43A7-853D-3F2DC0B2B606}" destId="{2B19B939-0DC9-4C5A-BECF-7EA25A96CD0F}" srcOrd="3" destOrd="0" parTransId="{6B51E369-B67D-42CE-87A0-F1BDCB6C262F}" sibTransId="{7D9A7FEE-B7A9-4BE3-8DE1-837DC6B36AD9}"/>
    <dgm:cxn modelId="{92D9819F-55D5-4311-9EAC-CE3797DECD5C}" type="presParOf" srcId="{A40ED828-632A-4747-B5DC-53480188F117}" destId="{DFC6D6DE-CA2C-4F65-AD6C-F67A00947D7D}" srcOrd="0" destOrd="0" presId="urn:microsoft.com/office/officeart/2005/8/layout/process2"/>
    <dgm:cxn modelId="{C4831AA8-854C-464E-A7EB-F1A38E9D35DF}" type="presParOf" srcId="{A40ED828-632A-4747-B5DC-53480188F117}" destId="{A132DEEB-74CE-44B4-8C56-F109FE2834E6}" srcOrd="1" destOrd="0" presId="urn:microsoft.com/office/officeart/2005/8/layout/process2"/>
    <dgm:cxn modelId="{1D5D1008-2794-45D2-992C-FF41FCCD7392}" type="presParOf" srcId="{A132DEEB-74CE-44B4-8C56-F109FE2834E6}" destId="{182BCA76-2EC7-428F-8921-47477CDB150B}" srcOrd="0" destOrd="0" presId="urn:microsoft.com/office/officeart/2005/8/layout/process2"/>
    <dgm:cxn modelId="{8CE3C89A-0CB8-43A5-B381-2C312874B8A2}" type="presParOf" srcId="{A40ED828-632A-4747-B5DC-53480188F117}" destId="{B2D0FD55-5CBF-45CF-832C-C71E3A375063}" srcOrd="2" destOrd="0" presId="urn:microsoft.com/office/officeart/2005/8/layout/process2"/>
    <dgm:cxn modelId="{4492B722-DEFD-4E98-BCDD-003DD01D839A}" type="presParOf" srcId="{A40ED828-632A-4747-B5DC-53480188F117}" destId="{EA9628A3-FEC9-450C-9DB1-9EFF51263587}" srcOrd="3" destOrd="0" presId="urn:microsoft.com/office/officeart/2005/8/layout/process2"/>
    <dgm:cxn modelId="{042EC3C3-336B-4838-8BDE-AED41E90A695}" type="presParOf" srcId="{EA9628A3-FEC9-450C-9DB1-9EFF51263587}" destId="{78F3315D-0835-49BC-BCB6-ADB47BAA45AF}" srcOrd="0" destOrd="0" presId="urn:microsoft.com/office/officeart/2005/8/layout/process2"/>
    <dgm:cxn modelId="{AA635F4C-6708-4EAA-9C86-9056450BEE4F}" type="presParOf" srcId="{A40ED828-632A-4747-B5DC-53480188F117}" destId="{44020D97-99D8-4F7C-9EE6-8F8EF6664474}" srcOrd="4" destOrd="0" presId="urn:microsoft.com/office/officeart/2005/8/layout/process2"/>
    <dgm:cxn modelId="{CDEAFD71-4C12-46F7-BF66-9ED9B1547B0A}" type="presParOf" srcId="{A40ED828-632A-4747-B5DC-53480188F117}" destId="{03E71250-DE3A-4321-ACC5-5A7CE276E8F2}" srcOrd="5" destOrd="0" presId="urn:microsoft.com/office/officeart/2005/8/layout/process2"/>
    <dgm:cxn modelId="{BC4E4E67-EF37-49FB-8A19-2F1C5669C5E5}" type="presParOf" srcId="{03E71250-DE3A-4321-ACC5-5A7CE276E8F2}" destId="{4A507C4F-A556-4490-84F5-20B8A0C2C3F4}" srcOrd="0" destOrd="0" presId="urn:microsoft.com/office/officeart/2005/8/layout/process2"/>
    <dgm:cxn modelId="{2ED77026-EA48-4A77-8843-7D7E60F3C126}" type="presParOf" srcId="{A40ED828-632A-4747-B5DC-53480188F117}" destId="{ED4A778F-9525-471E-BF69-678938DE0B0B}" srcOrd="6" destOrd="0" presId="urn:microsoft.com/office/officeart/2005/8/layout/process2"/>
    <dgm:cxn modelId="{2AE5BE78-D7AF-43A7-9042-B40876DFD120}" type="presParOf" srcId="{A40ED828-632A-4747-B5DC-53480188F117}" destId="{51C0D501-E2C7-4CA0-8323-5FD1E556D297}" srcOrd="7" destOrd="0" presId="urn:microsoft.com/office/officeart/2005/8/layout/process2"/>
    <dgm:cxn modelId="{39A928BC-F07D-4CBC-B72B-7631FEBEE06E}" type="presParOf" srcId="{51C0D501-E2C7-4CA0-8323-5FD1E556D297}" destId="{459F098D-738A-4FF4-A3F5-4274D00CA42A}" srcOrd="0" destOrd="0" presId="urn:microsoft.com/office/officeart/2005/8/layout/process2"/>
    <dgm:cxn modelId="{DB757370-8C27-4F94-9A40-1CC97F20ED47}" type="presParOf" srcId="{A40ED828-632A-4747-B5DC-53480188F117}" destId="{622AB119-0C3C-4F75-9752-FBE1B9A494A1}" srcOrd="8" destOrd="0" presId="urn:microsoft.com/office/officeart/2005/8/layout/process2"/>
    <dgm:cxn modelId="{21E0C6CD-93A0-44BA-A2A1-BE24468A6226}" type="presParOf" srcId="{A40ED828-632A-4747-B5DC-53480188F117}" destId="{0CF53E6F-04E6-4227-9E94-F72E4C364730}" srcOrd="9" destOrd="0" presId="urn:microsoft.com/office/officeart/2005/8/layout/process2"/>
    <dgm:cxn modelId="{51B82BFE-5CDF-4C96-934D-E592CD588345}" type="presParOf" srcId="{0CF53E6F-04E6-4227-9E94-F72E4C364730}" destId="{B1EC1CDE-B4F1-4C45-8ACB-B03055D99305}" srcOrd="0" destOrd="0" presId="urn:microsoft.com/office/officeart/2005/8/layout/process2"/>
    <dgm:cxn modelId="{0458DDC8-15CA-4547-A02E-A29DCFA8EAD8}" type="presParOf" srcId="{A40ED828-632A-4747-B5DC-53480188F117}" destId="{C4AE309E-9CF2-41A8-87C1-6A639D03269F}"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3" qsCatId="simple" csTypeId="urn:microsoft.com/office/officeart/2005/8/colors/accent1_2#1" csCatId="accent1" phldr="1"/>
      <dgm:spPr/>
      <dgm:t>
        <a:bodyPr/>
        <a:lstStyle/>
        <a:p>
          <a:endParaRPr lang="zh-CN" altLang="en-US"/>
        </a:p>
      </dgm:t>
    </dgm:pt>
    <dgm:pt modelId="{B27A2C57-CF24-4616-9A07-31328171415B}">
      <dgm:prSet phldrT="[文本]" custT="1"/>
      <dgm:spPr/>
      <dgm:t>
        <a:bodyPr/>
        <a:lstStyle/>
        <a:p>
          <a:pPr algn="ctr"/>
          <a:r>
            <a:rPr lang="zh-CN" altLang="en-US" sz="2400" dirty="0" smtClean="0"/>
            <a:t>要求</a:t>
          </a:r>
          <a:endParaRPr lang="zh-CN" altLang="en-US" sz="2400" dirty="0"/>
        </a:p>
      </dgm:t>
    </dgm:pt>
    <dgm:pt modelId="{89DFFA1A-9B32-4826-A744-9EFFC4639257}" type="parTrans" cxnId="{E60BB87B-6D7C-4791-A4A0-3F29F2F92B5D}">
      <dgm:prSet/>
      <dgm:spPr/>
      <dgm:t>
        <a:bodyPr/>
        <a:lstStyle/>
        <a:p>
          <a:endParaRPr lang="zh-CN" altLang="en-US"/>
        </a:p>
      </dgm:t>
    </dgm:pt>
    <dgm:pt modelId="{950FF6F8-DB5C-49AB-903C-2B80E778E5A6}" type="sibTrans" cxnId="{E60BB87B-6D7C-4791-A4A0-3F29F2F92B5D}">
      <dgm:prSet/>
      <dgm:spPr/>
      <dgm:t>
        <a:bodyPr/>
        <a:lstStyle/>
        <a:p>
          <a:endParaRPr lang="zh-CN" altLang="en-US"/>
        </a:p>
      </dgm:t>
    </dgm:pt>
    <dgm:pt modelId="{BE91B141-39D6-40A2-9514-2C3F2BDD8E93}">
      <dgm:prSet phldrT="[文本]" custT="1"/>
      <dgm:spPr/>
      <dgm:t>
        <a:bodyPr/>
        <a:lstStyle/>
        <a:p>
          <a:r>
            <a:rPr lang="zh-CN" altLang="en-US" sz="2000" b="1" dirty="0" smtClean="0">
              <a:solidFill>
                <a:srgbClr val="FF0000"/>
              </a:solidFill>
              <a:latin typeface="+mn-ea"/>
            </a:rPr>
            <a:t>灵活性：</a:t>
          </a:r>
          <a:r>
            <a:rPr lang="zh-CN" altLang="en-US" sz="2000" b="1" dirty="0" smtClean="0">
              <a:latin typeface="+mn-ea"/>
            </a:rPr>
            <a:t>有足够的可塑性来应付所有的大软件系统</a:t>
          </a:r>
          <a:endParaRPr lang="zh-CN" altLang="en-US" sz="2000" b="1" dirty="0"/>
        </a:p>
      </dgm:t>
    </dgm:pt>
    <dgm:pt modelId="{B9ADEA43-960E-4AD8-9693-70D92C3D53F9}" type="parTrans" cxnId="{724CF66F-2382-4EC1-B153-2D1FE2E13C59}">
      <dgm:prSet/>
      <dgm:spPr/>
      <dgm:t>
        <a:bodyPr/>
        <a:lstStyle/>
        <a:p>
          <a:endParaRPr lang="zh-CN" altLang="en-US"/>
        </a:p>
      </dgm:t>
    </dgm:pt>
    <dgm:pt modelId="{16D8B229-5731-468B-9FAA-F15314675BC0}" type="sibTrans" cxnId="{724CF66F-2382-4EC1-B153-2D1FE2E13C59}">
      <dgm:prSet/>
      <dgm:spPr/>
      <dgm:t>
        <a:bodyPr/>
        <a:lstStyle/>
        <a:p>
          <a:endParaRPr lang="zh-CN" altLang="en-US"/>
        </a:p>
      </dgm:t>
    </dgm:pt>
    <dgm:pt modelId="{384FEF83-FE0D-4DEE-B24F-C0B1483BB0A1}">
      <dgm:prSet custT="1"/>
      <dgm:spPr/>
      <dgm:t>
        <a:bodyPr/>
        <a:lstStyle/>
        <a:p>
          <a:r>
            <a:rPr lang="zh-CN" altLang="en-US" sz="2000" b="1" dirty="0" smtClean="0">
              <a:solidFill>
                <a:srgbClr val="FF0000"/>
              </a:solidFill>
              <a:latin typeface="+mn-ea"/>
            </a:rPr>
            <a:t>严   格：</a:t>
          </a:r>
          <a:r>
            <a:rPr lang="zh-CN" altLang="en-US" sz="2000" b="1" dirty="0" smtClean="0">
              <a:latin typeface="+mn-ea"/>
            </a:rPr>
            <a:t>保证对项目进程进行合理的计划和跟踪管理</a:t>
          </a:r>
        </a:p>
      </dgm:t>
    </dgm:pt>
    <dgm:pt modelId="{0D9D5700-CECE-459F-84A4-ECFC3E09BD96}" type="parTrans" cxnId="{20CC9282-F9E7-494F-BAD0-97DE5B37E915}">
      <dgm:prSet/>
      <dgm:spPr/>
      <dgm:t>
        <a:bodyPr/>
        <a:lstStyle/>
        <a:p>
          <a:endParaRPr lang="zh-CN" altLang="en-US"/>
        </a:p>
      </dgm:t>
    </dgm:pt>
    <dgm:pt modelId="{90571009-7B12-4B01-85DD-282E34B3128A}" type="sibTrans" cxnId="{20CC9282-F9E7-494F-BAD0-97DE5B37E915}">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t>
        <a:bodyPr/>
        <a:lstStyle/>
        <a:p>
          <a:endParaRPr lang="zh-CN" altLang="en-US"/>
        </a:p>
      </dgm:t>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3" custScaleX="54651"/>
      <dgm:spPr/>
      <dgm:t>
        <a:bodyPr/>
        <a:lstStyle/>
        <a:p>
          <a:endParaRPr lang="zh-CN" altLang="en-US"/>
        </a:p>
      </dgm:t>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3"/>
      <dgm:spPr/>
      <dgm:t>
        <a:bodyPr/>
        <a:lstStyle/>
        <a:p>
          <a:endParaRPr lang="zh-CN" altLang="en-US"/>
        </a:p>
      </dgm:t>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2"/>
      <dgm:spPr/>
    </dgm:pt>
    <dgm:pt modelId="{4F333B8C-E04B-4E8D-A53B-87F032B9E9DE}" type="pres">
      <dgm:prSet presAssocID="{BE91B141-39D6-40A2-9514-2C3F2BDD8E93}" presName="vertSpace2b" presStyleCnt="0"/>
      <dgm:spPr/>
    </dgm:pt>
    <dgm:pt modelId="{7883CE51-9DA9-4BA0-829C-4AD2B75D7978}" type="pres">
      <dgm:prSet presAssocID="{384FEF83-FE0D-4DEE-B24F-C0B1483BB0A1}" presName="horz2" presStyleCnt="0"/>
      <dgm:spPr/>
    </dgm:pt>
    <dgm:pt modelId="{172AE58F-B074-4A62-A0EC-C767F8907BA3}" type="pres">
      <dgm:prSet presAssocID="{384FEF83-FE0D-4DEE-B24F-C0B1483BB0A1}" presName="horzSpace2" presStyleCnt="0"/>
      <dgm:spPr/>
    </dgm:pt>
    <dgm:pt modelId="{01468ACC-AAF6-46D4-ADEC-0826C5ACBD20}" type="pres">
      <dgm:prSet presAssocID="{384FEF83-FE0D-4DEE-B24F-C0B1483BB0A1}" presName="tx2" presStyleLbl="revTx" presStyleIdx="2" presStyleCnt="3"/>
      <dgm:spPr/>
      <dgm:t>
        <a:bodyPr/>
        <a:lstStyle/>
        <a:p>
          <a:endParaRPr lang="zh-CN" altLang="en-US"/>
        </a:p>
      </dgm:t>
    </dgm:pt>
    <dgm:pt modelId="{E9AF9FC7-03C0-417C-AE81-BDFF0DC9E658}" type="pres">
      <dgm:prSet presAssocID="{384FEF83-FE0D-4DEE-B24F-C0B1483BB0A1}" presName="vert2" presStyleCnt="0"/>
      <dgm:spPr/>
    </dgm:pt>
    <dgm:pt modelId="{C04FD4CF-5B59-4487-8443-67DE9AEB9E90}" type="pres">
      <dgm:prSet presAssocID="{384FEF83-FE0D-4DEE-B24F-C0B1483BB0A1}" presName="thinLine2b" presStyleLbl="callout" presStyleIdx="1" presStyleCnt="2"/>
      <dgm:spPr/>
    </dgm:pt>
    <dgm:pt modelId="{CED8887D-5E02-468D-8F15-CD0656C87CF7}" type="pres">
      <dgm:prSet presAssocID="{384FEF83-FE0D-4DEE-B24F-C0B1483BB0A1}" presName="vertSpace2b" presStyleCnt="0"/>
      <dgm:spPr/>
    </dgm:pt>
  </dgm:ptLst>
  <dgm:cxnLst>
    <dgm:cxn modelId="{724CF66F-2382-4EC1-B153-2D1FE2E13C59}" srcId="{B27A2C57-CF24-4616-9A07-31328171415B}" destId="{BE91B141-39D6-40A2-9514-2C3F2BDD8E93}" srcOrd="0" destOrd="0" parTransId="{B9ADEA43-960E-4AD8-9693-70D92C3D53F9}" sibTransId="{16D8B229-5731-468B-9FAA-F15314675BC0}"/>
    <dgm:cxn modelId="{A44565AE-CC05-46AA-89C3-1CA0464799ED}" type="presOf" srcId="{296A3BDE-2551-4ACD-81A3-FC654F625394}" destId="{0B8DDE19-B1E2-4069-9D94-FD00BB188DB4}" srcOrd="0" destOrd="0" presId="urn:microsoft.com/office/officeart/2008/layout/LinedList"/>
    <dgm:cxn modelId="{20CC9282-F9E7-494F-BAD0-97DE5B37E915}" srcId="{B27A2C57-CF24-4616-9A07-31328171415B}" destId="{384FEF83-FE0D-4DEE-B24F-C0B1483BB0A1}" srcOrd="1" destOrd="0" parTransId="{0D9D5700-CECE-459F-84A4-ECFC3E09BD96}" sibTransId="{90571009-7B12-4B01-85DD-282E34B3128A}"/>
    <dgm:cxn modelId="{E82608BB-8CBC-4656-A90B-5CA6C4C5ED4B}" type="presOf" srcId="{B27A2C57-CF24-4616-9A07-31328171415B}" destId="{67D2C66B-CE5B-4F24-8BFA-48AF918A107A}" srcOrd="0" destOrd="0" presId="urn:microsoft.com/office/officeart/2008/layout/LinedList"/>
    <dgm:cxn modelId="{0B12AD7B-54D1-4DE1-8327-FB79C2BD4157}" type="presOf" srcId="{384FEF83-FE0D-4DEE-B24F-C0B1483BB0A1}" destId="{01468ACC-AAF6-46D4-ADEC-0826C5ACBD20}" srcOrd="0" destOrd="0" presId="urn:microsoft.com/office/officeart/2008/layout/LinedList"/>
    <dgm:cxn modelId="{9997681F-9620-4385-894F-A25483B49A7F}" type="presOf" srcId="{BE91B141-39D6-40A2-9514-2C3F2BDD8E93}" destId="{8C84F9A4-51E7-4C5A-A1FB-BFF99984A98B}" srcOrd="0" destOrd="0" presId="urn:microsoft.com/office/officeart/2008/layout/LinedList"/>
    <dgm:cxn modelId="{E60BB87B-6D7C-4791-A4A0-3F29F2F92B5D}" srcId="{296A3BDE-2551-4ACD-81A3-FC654F625394}" destId="{B27A2C57-CF24-4616-9A07-31328171415B}" srcOrd="0" destOrd="0" parTransId="{89DFFA1A-9B32-4826-A744-9EFFC4639257}" sibTransId="{950FF6F8-DB5C-49AB-903C-2B80E778E5A6}"/>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B47778BB-F1CF-471D-BDA8-450E78D36938}" type="presParOf" srcId="{0F4D4728-CCE3-450D-BFC5-220E57DC96BF}" destId="{7883CE51-9DA9-4BA0-829C-4AD2B75D7978}" srcOrd="4" destOrd="0" presId="urn:microsoft.com/office/officeart/2008/layout/LinedList"/>
    <dgm:cxn modelId="{FE99B106-963F-4C7F-8F8F-09A84D5219B3}" type="presParOf" srcId="{7883CE51-9DA9-4BA0-829C-4AD2B75D7978}" destId="{172AE58F-B074-4A62-A0EC-C767F8907BA3}" srcOrd="0" destOrd="0" presId="urn:microsoft.com/office/officeart/2008/layout/LinedList"/>
    <dgm:cxn modelId="{19004399-F164-4071-93D8-DA480AB30040}" type="presParOf" srcId="{7883CE51-9DA9-4BA0-829C-4AD2B75D7978}" destId="{01468ACC-AAF6-46D4-ADEC-0826C5ACBD20}" srcOrd="1" destOrd="0" presId="urn:microsoft.com/office/officeart/2008/layout/LinedList"/>
    <dgm:cxn modelId="{0205D74B-1929-4E79-8A8B-603B4CA888E0}" type="presParOf" srcId="{7883CE51-9DA9-4BA0-829C-4AD2B75D7978}" destId="{E9AF9FC7-03C0-417C-AE81-BDFF0DC9E658}" srcOrd="2" destOrd="0" presId="urn:microsoft.com/office/officeart/2008/layout/LinedList"/>
    <dgm:cxn modelId="{40D8F095-E61D-4713-B12F-C8817C8AE988}" type="presParOf" srcId="{0F4D4728-CCE3-450D-BFC5-220E57DC96BF}" destId="{C04FD4CF-5B59-4487-8443-67DE9AEB9E90}" srcOrd="5" destOrd="0" presId="urn:microsoft.com/office/officeart/2008/layout/LinedList"/>
    <dgm:cxn modelId="{87DF712B-D353-4A26-A45E-16F7CE69E043}" type="presParOf" srcId="{0F4D4728-CCE3-450D-BFC5-220E57DC96BF}" destId="{CED8887D-5E02-468D-8F15-CD0656C87CF7}"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29A4AED-9AEC-4351-98A2-DA4B592A726D}" type="doc">
      <dgm:prSet loTypeId="urn:microsoft.com/office/officeart/2008/layout/IncreasingCircleProcess#2" loCatId="list" qsTypeId="urn:microsoft.com/office/officeart/2005/8/quickstyle/simple1#28" qsCatId="simple" csTypeId="urn:microsoft.com/office/officeart/2005/8/colors/accent1_2#9" csCatId="accent1" phldr="1"/>
      <dgm:spPr/>
      <dgm:t>
        <a:bodyPr/>
        <a:lstStyle/>
        <a:p>
          <a:endParaRPr lang="zh-CN" altLang="en-US"/>
        </a:p>
      </dgm:t>
    </dgm:pt>
    <dgm:pt modelId="{0F92C44A-45A3-4EBE-AEBE-7014A83B124A}">
      <dgm:prSet phldrT="[文本]"/>
      <dgm:spPr/>
      <dgm:t>
        <a:bodyPr/>
        <a:lstStyle/>
        <a:p>
          <a:r>
            <a:rPr lang="zh-CN" altLang="en-US" dirty="0" smtClean="0"/>
            <a:t>覆盖率</a:t>
          </a:r>
          <a:endParaRPr lang="zh-CN" altLang="en-US" dirty="0"/>
        </a:p>
      </dgm:t>
    </dgm:pt>
    <dgm:pt modelId="{30C908D5-11C1-4D16-8F7E-CC5E4881EA61}" type="parTrans" cxnId="{6359B0F1-8179-4937-9D53-22EDB44F3544}">
      <dgm:prSet/>
      <dgm:spPr/>
      <dgm:t>
        <a:bodyPr/>
        <a:lstStyle/>
        <a:p>
          <a:endParaRPr lang="zh-CN" altLang="en-US"/>
        </a:p>
      </dgm:t>
    </dgm:pt>
    <dgm:pt modelId="{2288D10D-3555-45F8-8C6D-175230A5E873}" type="sibTrans" cxnId="{6359B0F1-8179-4937-9D53-22EDB44F3544}">
      <dgm:prSet/>
      <dgm:spPr/>
      <dgm:t>
        <a:bodyPr/>
        <a:lstStyle/>
        <a:p>
          <a:endParaRPr lang="zh-CN" altLang="en-US"/>
        </a:p>
      </dgm:t>
    </dgm:pt>
    <dgm:pt modelId="{459A3EF3-667D-4298-9805-BCAA166377C7}">
      <dgm:prSet phldrT="[文本]" custT="1"/>
      <dgm:spPr>
        <a:blipFill>
          <a:blip xmlns:r="http://schemas.openxmlformats.org/officeDocument/2006/relationships" r:embed="rId1"/>
          <a:stretch>
            <a:fillRect l="-6582" t="-2139"/>
          </a:stretch>
        </a:blipFill>
      </dgm:spPr>
      <dgm:t>
        <a:bodyPr/>
        <a:lstStyle/>
        <a:p>
          <a:r>
            <a:rPr lang="zh-CN" altLang="en-US">
              <a:noFill/>
            </a:rPr>
            <a:t> </a:t>
          </a:r>
        </a:p>
      </dgm:t>
    </dgm:pt>
    <dgm:pt modelId="{3D6AFF3A-B49F-4AF6-B003-39270169DC20}" type="parTrans" cxnId="{A4368325-98F9-4437-8B98-0D20F6D1E84F}">
      <dgm:prSet/>
      <dgm:spPr/>
      <dgm:t>
        <a:bodyPr/>
        <a:lstStyle/>
        <a:p>
          <a:endParaRPr lang="zh-CN" altLang="en-US"/>
        </a:p>
      </dgm:t>
    </dgm:pt>
    <dgm:pt modelId="{FA896638-935F-4ABB-86F2-931CE32AA084}" type="sibTrans" cxnId="{A4368325-98F9-4437-8B98-0D20F6D1E84F}">
      <dgm:prSet/>
      <dgm:spPr/>
      <dgm:t>
        <a:bodyPr/>
        <a:lstStyle/>
        <a:p>
          <a:endParaRPr lang="zh-CN" altLang="en-US"/>
        </a:p>
      </dgm:t>
    </dgm:pt>
    <dgm:pt modelId="{53D6A86F-198E-4C8D-9A72-C467106F3A88}">
      <dgm:prSet phldrT="[文本]"/>
      <dgm:spPr/>
      <dgm:t>
        <a:bodyPr/>
        <a:lstStyle/>
        <a:p>
          <a:r>
            <a:rPr lang="zh-CN" altLang="en-US" dirty="0" smtClean="0"/>
            <a:t>故障插入</a:t>
          </a:r>
          <a:endParaRPr lang="zh-CN" altLang="en-US" dirty="0"/>
        </a:p>
      </dgm:t>
    </dgm:pt>
    <dgm:pt modelId="{4313B974-D0F8-4A3B-BF00-8F0C9DA0ECAA}" type="parTrans" cxnId="{6AA51DB2-D743-4707-83AB-9BE97F98C69B}">
      <dgm:prSet/>
      <dgm:spPr/>
      <dgm:t>
        <a:bodyPr/>
        <a:lstStyle/>
        <a:p>
          <a:endParaRPr lang="zh-CN" altLang="en-US"/>
        </a:p>
      </dgm:t>
    </dgm:pt>
    <dgm:pt modelId="{7844739C-9BA1-4A08-800C-541F0D22E3CC}" type="sibTrans" cxnId="{6AA51DB2-D743-4707-83AB-9BE97F98C69B}">
      <dgm:prSet/>
      <dgm:spPr/>
      <dgm:t>
        <a:bodyPr/>
        <a:lstStyle/>
        <a:p>
          <a:endParaRPr lang="zh-CN" altLang="en-US"/>
        </a:p>
      </dgm:t>
    </dgm:pt>
    <dgm:pt modelId="{43DC3FF2-7D07-42CB-AA67-686119FDA9A8}">
      <dgm:prSet phldrT="[文本]" custT="1"/>
      <dgm:spPr/>
      <dgm:t>
        <a:bodyPr/>
        <a:lstStyle/>
        <a:p>
          <a:r>
            <a:rPr kumimoji="0" lang="zh-CN" altLang="en-US" sz="1800" dirty="0" smtClean="0">
              <a:solidFill>
                <a:schemeClr val="tx1"/>
              </a:solidFill>
              <a:latin typeface="+mn-ea"/>
            </a:rPr>
            <a:t>一种统计方法，用于评价遗留在一个程序中的故障的数量和种类。</a:t>
          </a:r>
          <a:endParaRPr kumimoji="0" lang="en-US" altLang="zh-CN" sz="1800" dirty="0" smtClean="0">
            <a:solidFill>
              <a:schemeClr val="tx1"/>
            </a:solidFill>
            <a:latin typeface="+mn-ea"/>
          </a:endParaRPr>
        </a:p>
        <a:p>
          <a:r>
            <a:rPr kumimoji="0" lang="zh-CN" altLang="en-US" sz="1800" dirty="0" smtClean="0">
              <a:solidFill>
                <a:schemeClr val="tx1"/>
              </a:solidFill>
              <a:latin typeface="+mn-ea"/>
            </a:rPr>
            <a:t>插入故障（状态、代码）到程序中，观察测试中是否能够检测出来。</a:t>
          </a:r>
          <a:endParaRPr kumimoji="0" lang="en-US" altLang="zh-CN" sz="1800" dirty="0" smtClean="0">
            <a:solidFill>
              <a:schemeClr val="tx1"/>
            </a:solidFill>
            <a:latin typeface="+mn-ea"/>
          </a:endParaRPr>
        </a:p>
        <a:p>
          <a:r>
            <a:rPr lang="zh-CN" sz="1800" dirty="0" smtClean="0"/>
            <a:t>原本错误总数</a:t>
          </a:r>
          <a:r>
            <a:rPr lang="en-US" sz="1800" dirty="0" smtClean="0"/>
            <a:t> =</a:t>
          </a:r>
          <a:r>
            <a:rPr lang="zh-CN" sz="1800" dirty="0" smtClean="0"/>
            <a:t>（插入的错误总数</a:t>
          </a:r>
          <a:r>
            <a:rPr lang="en-US" sz="1800" dirty="0" smtClean="0"/>
            <a:t>/</a:t>
          </a:r>
          <a:r>
            <a:rPr lang="zh-CN" sz="1800" dirty="0" smtClean="0"/>
            <a:t>发现的插入错误数）×发现的原本错误数</a:t>
          </a:r>
          <a:endParaRPr lang="zh-CN" altLang="en-US" sz="1800" dirty="0">
            <a:solidFill>
              <a:schemeClr val="tx1"/>
            </a:solidFill>
          </a:endParaRPr>
        </a:p>
      </dgm:t>
    </dgm:pt>
    <dgm:pt modelId="{3BDAD84A-161E-413B-81BE-A6640464289B}" type="parTrans" cxnId="{EC16F000-B542-4E75-AE24-3DEAF9D81C95}">
      <dgm:prSet/>
      <dgm:spPr/>
      <dgm:t>
        <a:bodyPr/>
        <a:lstStyle/>
        <a:p>
          <a:endParaRPr lang="zh-CN" altLang="en-US"/>
        </a:p>
      </dgm:t>
    </dgm:pt>
    <dgm:pt modelId="{B3956B8D-22F3-4D50-83B5-06B8535871DC}" type="sibTrans" cxnId="{EC16F000-B542-4E75-AE24-3DEAF9D81C95}">
      <dgm:prSet/>
      <dgm:spPr/>
      <dgm:t>
        <a:bodyPr/>
        <a:lstStyle/>
        <a:p>
          <a:endParaRPr lang="zh-CN" altLang="en-US"/>
        </a:p>
      </dgm:t>
    </dgm:pt>
    <dgm:pt modelId="{B6AE85EB-10A3-48D8-8880-B7DB6C6298BA}">
      <dgm:prSet phldrT="[文本]"/>
      <dgm:spPr/>
      <dgm:t>
        <a:bodyPr/>
        <a:lstStyle/>
        <a:p>
          <a:r>
            <a:rPr lang="zh-CN" altLang="en-US" dirty="0" smtClean="0"/>
            <a:t>变异分值</a:t>
          </a:r>
          <a:endParaRPr lang="zh-CN" altLang="en-US" dirty="0"/>
        </a:p>
      </dgm:t>
    </dgm:pt>
    <dgm:pt modelId="{8CA32558-0EA8-40FD-8B91-0C652F6C9FCE}" type="parTrans" cxnId="{FDB6BAF0-387A-46E4-B6C4-1BF50F9904AF}">
      <dgm:prSet/>
      <dgm:spPr/>
      <dgm:t>
        <a:bodyPr/>
        <a:lstStyle/>
        <a:p>
          <a:endParaRPr lang="zh-CN" altLang="en-US"/>
        </a:p>
      </dgm:t>
    </dgm:pt>
    <dgm:pt modelId="{3DCCFCDB-3F20-4CD8-BB51-74D69DFB2B87}" type="sibTrans" cxnId="{FDB6BAF0-387A-46E4-B6C4-1BF50F9904AF}">
      <dgm:prSet/>
      <dgm:spPr/>
      <dgm:t>
        <a:bodyPr/>
        <a:lstStyle/>
        <a:p>
          <a:endParaRPr lang="zh-CN" altLang="en-US"/>
        </a:p>
      </dgm:t>
    </dgm:pt>
    <dgm:pt modelId="{851EEDA0-CBA4-463B-86BB-DD63355C22D3}">
      <dgm:prSet phldrT="[文本]" custT="1"/>
      <dgm:spPr/>
      <dgm:t>
        <a:bodyPr/>
        <a:lstStyle/>
        <a:p>
          <a:r>
            <a:rPr kumimoji="0" lang="zh-CN" altLang="en-US" sz="1800" dirty="0" smtClean="0">
              <a:solidFill>
                <a:schemeClr val="tx1"/>
              </a:solidFill>
              <a:latin typeface="+mn-ea"/>
            </a:rPr>
            <a:t>该指标和变异测试密切相关。</a:t>
          </a:r>
          <a:endParaRPr kumimoji="0" lang="en-US" altLang="zh-CN" sz="1800" dirty="0" smtClean="0">
            <a:solidFill>
              <a:schemeClr val="tx1"/>
            </a:solidFill>
            <a:latin typeface="+mn-ea"/>
          </a:endParaRPr>
        </a:p>
        <a:p>
          <a:r>
            <a:rPr kumimoji="0" lang="zh-CN" altLang="en-US" sz="1800" dirty="0" smtClean="0">
              <a:solidFill>
                <a:schemeClr val="tx1"/>
              </a:solidFill>
              <a:latin typeface="+mn-ea"/>
            </a:rPr>
            <a:t>变异测试：程序进行两个或更多个变异，然后用同样的测试用例执行测试，评估探测程序变异的能力。</a:t>
          </a:r>
          <a:endParaRPr kumimoji="0" lang="en-US" altLang="zh-CN" sz="1800" dirty="0" smtClean="0">
            <a:solidFill>
              <a:schemeClr val="tx1"/>
            </a:solidFill>
            <a:latin typeface="+mn-ea"/>
          </a:endParaRPr>
        </a:p>
        <a:p>
          <a:r>
            <a:rPr lang="zh-CN" sz="1800" dirty="0" smtClean="0"/>
            <a:t>变异分值</a:t>
          </a:r>
          <a:r>
            <a:rPr lang="en-US" sz="1800" dirty="0" smtClean="0"/>
            <a:t>=</a:t>
          </a:r>
          <a:r>
            <a:rPr lang="zh-CN" sz="1800" dirty="0" smtClean="0"/>
            <a:t>被杀死的变异体数</a:t>
          </a:r>
          <a:r>
            <a:rPr lang="en-US" sz="1800" dirty="0" smtClean="0"/>
            <a:t>/</a:t>
          </a:r>
          <a:r>
            <a:rPr lang="zh-CN" sz="1800" dirty="0" smtClean="0"/>
            <a:t>（所有变异体数</a:t>
          </a:r>
          <a:r>
            <a:rPr lang="en-US" sz="1800" dirty="0" smtClean="0"/>
            <a:t>-</a:t>
          </a:r>
          <a:r>
            <a:rPr lang="zh-CN" sz="1800" dirty="0" smtClean="0"/>
            <a:t>等价变异体数）</a:t>
          </a:r>
          <a:endParaRPr kumimoji="0" lang="zh-CN" altLang="en-US" sz="1800" dirty="0">
            <a:solidFill>
              <a:schemeClr val="tx1"/>
            </a:solidFill>
            <a:latin typeface="+mn-ea"/>
          </a:endParaRPr>
        </a:p>
      </dgm:t>
    </dgm:pt>
    <dgm:pt modelId="{0369EAB6-1899-49F2-9A44-3332B8BCE5C2}" type="parTrans" cxnId="{285EB2D2-4187-40BE-ACD0-35703AF47BE1}">
      <dgm:prSet/>
      <dgm:spPr/>
      <dgm:t>
        <a:bodyPr/>
        <a:lstStyle/>
        <a:p>
          <a:endParaRPr lang="zh-CN" altLang="en-US"/>
        </a:p>
      </dgm:t>
    </dgm:pt>
    <dgm:pt modelId="{D6E75F86-9CAA-404A-921B-78F28895FB7C}" type="sibTrans" cxnId="{285EB2D2-4187-40BE-ACD0-35703AF47BE1}">
      <dgm:prSet/>
      <dgm:spPr/>
      <dgm:t>
        <a:bodyPr/>
        <a:lstStyle/>
        <a:p>
          <a:endParaRPr lang="zh-CN" altLang="en-US"/>
        </a:p>
      </dgm:t>
    </dgm:pt>
    <dgm:pt modelId="{19ED9169-54A7-4A63-BB2F-18AF07348119}">
      <dgm:prSet custT="1"/>
      <dgm:spPr/>
      <dgm:t>
        <a:bodyPr/>
        <a:lstStyle/>
        <a:p>
          <a:r>
            <a:rPr lang="zh-CN" altLang="en-US">
              <a:noFill/>
            </a:rPr>
            <a:t> </a:t>
          </a:r>
        </a:p>
      </dgm:t>
    </dgm:pt>
    <dgm:pt modelId="{4D9F04F8-77E2-4121-8335-AAE1DFE1C200}" type="parTrans" cxnId="{79162FE9-B072-4B7B-9E59-52C434170532}">
      <dgm:prSet/>
      <dgm:spPr/>
      <dgm:t>
        <a:bodyPr/>
        <a:lstStyle/>
        <a:p>
          <a:endParaRPr lang="zh-CN" altLang="en-US"/>
        </a:p>
      </dgm:t>
    </dgm:pt>
    <dgm:pt modelId="{839CBDD7-549D-447F-B6EE-0FC8015B4F3B}" type="sibTrans" cxnId="{79162FE9-B072-4B7B-9E59-52C434170532}">
      <dgm:prSet/>
      <dgm:spPr/>
      <dgm:t>
        <a:bodyPr/>
        <a:lstStyle/>
        <a:p>
          <a:endParaRPr lang="zh-CN" altLang="en-US"/>
        </a:p>
      </dgm:t>
    </dgm:pt>
    <dgm:pt modelId="{B0D66346-FF25-402C-A4CB-C2BD83BCEC7A}" type="pres">
      <dgm:prSet presAssocID="{329A4AED-9AEC-4351-98A2-DA4B592A726D}" presName="Name0" presStyleCnt="0">
        <dgm:presLayoutVars>
          <dgm:chMax val="7"/>
          <dgm:chPref val="7"/>
          <dgm:dir/>
          <dgm:animOne val="branch"/>
          <dgm:animLvl val="lvl"/>
        </dgm:presLayoutVars>
      </dgm:prSet>
      <dgm:spPr/>
      <dgm:t>
        <a:bodyPr/>
        <a:lstStyle/>
        <a:p>
          <a:endParaRPr lang="zh-CN" altLang="en-US"/>
        </a:p>
      </dgm:t>
    </dgm:pt>
    <dgm:pt modelId="{80FE29B6-7C86-4728-96E7-F7FFA1421F9D}" type="pres">
      <dgm:prSet presAssocID="{0F92C44A-45A3-4EBE-AEBE-7014A83B124A}" presName="composite" presStyleCnt="0"/>
      <dgm:spPr/>
    </dgm:pt>
    <dgm:pt modelId="{B666BBD9-9639-4041-83D5-D3C42E71CB3F}" type="pres">
      <dgm:prSet presAssocID="{0F92C44A-45A3-4EBE-AEBE-7014A83B124A}" presName="BackAccent" presStyleLbl="bgShp" presStyleIdx="0" presStyleCnt="3"/>
      <dgm:spPr/>
    </dgm:pt>
    <dgm:pt modelId="{CD1C47D0-B02B-4255-9E29-6E70C16B1FAD}" type="pres">
      <dgm:prSet presAssocID="{0F92C44A-45A3-4EBE-AEBE-7014A83B124A}" presName="Accent" presStyleLbl="alignNode1" presStyleIdx="0" presStyleCnt="3"/>
      <dgm:spPr/>
    </dgm:pt>
    <dgm:pt modelId="{7979593E-1FB4-4539-A7E8-A500CF440F82}" type="pres">
      <dgm:prSet presAssocID="{0F92C44A-45A3-4EBE-AEBE-7014A83B124A}" presName="Child" presStyleLbl="revTx" presStyleIdx="0" presStyleCnt="6">
        <dgm:presLayoutVars>
          <dgm:chMax val="0"/>
          <dgm:chPref val="0"/>
          <dgm:bulletEnabled val="1"/>
        </dgm:presLayoutVars>
      </dgm:prSet>
      <dgm:spPr/>
      <dgm:t>
        <a:bodyPr/>
        <a:lstStyle/>
        <a:p>
          <a:endParaRPr lang="zh-CN" altLang="en-US"/>
        </a:p>
      </dgm:t>
    </dgm:pt>
    <dgm:pt modelId="{7C67F343-41D0-40FD-BDD9-1F1AE4A19EC0}" type="pres">
      <dgm:prSet presAssocID="{0F92C44A-45A3-4EBE-AEBE-7014A83B124A}" presName="Parent" presStyleLbl="revTx" presStyleIdx="1" presStyleCnt="6">
        <dgm:presLayoutVars>
          <dgm:chMax val="1"/>
          <dgm:chPref val="1"/>
          <dgm:bulletEnabled val="1"/>
        </dgm:presLayoutVars>
      </dgm:prSet>
      <dgm:spPr/>
      <dgm:t>
        <a:bodyPr/>
        <a:lstStyle/>
        <a:p>
          <a:endParaRPr lang="zh-CN" altLang="en-US"/>
        </a:p>
      </dgm:t>
    </dgm:pt>
    <dgm:pt modelId="{07E95CAC-D3BF-4C58-A8D7-F3A621AD8E16}" type="pres">
      <dgm:prSet presAssocID="{2288D10D-3555-45F8-8C6D-175230A5E873}" presName="sibTrans" presStyleCnt="0"/>
      <dgm:spPr/>
    </dgm:pt>
    <dgm:pt modelId="{9F4EDF38-140F-4BF5-B134-21C43B8B5467}" type="pres">
      <dgm:prSet presAssocID="{53D6A86F-198E-4C8D-9A72-C467106F3A88}" presName="composite" presStyleCnt="0"/>
      <dgm:spPr/>
    </dgm:pt>
    <dgm:pt modelId="{6DEA5A93-A93B-42A4-854A-F0C7FFDD76E0}" type="pres">
      <dgm:prSet presAssocID="{53D6A86F-198E-4C8D-9A72-C467106F3A88}" presName="BackAccent" presStyleLbl="bgShp" presStyleIdx="1" presStyleCnt="3"/>
      <dgm:spPr/>
    </dgm:pt>
    <dgm:pt modelId="{6D787CB5-3A06-4DCD-8AFB-693613AD75C3}" type="pres">
      <dgm:prSet presAssocID="{53D6A86F-198E-4C8D-9A72-C467106F3A88}" presName="Accent" presStyleLbl="alignNode1" presStyleIdx="1" presStyleCnt="3"/>
      <dgm:spPr/>
    </dgm:pt>
    <dgm:pt modelId="{6B11BCB2-617F-4D74-976A-45962845C0C9}" type="pres">
      <dgm:prSet presAssocID="{53D6A86F-198E-4C8D-9A72-C467106F3A88}" presName="Child" presStyleLbl="revTx" presStyleIdx="2" presStyleCnt="6" custScaleX="118733">
        <dgm:presLayoutVars>
          <dgm:chMax val="0"/>
          <dgm:chPref val="0"/>
          <dgm:bulletEnabled val="1"/>
        </dgm:presLayoutVars>
      </dgm:prSet>
      <dgm:spPr/>
      <dgm:t>
        <a:bodyPr/>
        <a:lstStyle/>
        <a:p>
          <a:endParaRPr lang="zh-CN" altLang="en-US"/>
        </a:p>
      </dgm:t>
    </dgm:pt>
    <dgm:pt modelId="{D9217431-4904-407F-BB11-D9502B8D0212}" type="pres">
      <dgm:prSet presAssocID="{53D6A86F-198E-4C8D-9A72-C467106F3A88}" presName="Parent" presStyleLbl="revTx" presStyleIdx="3" presStyleCnt="6">
        <dgm:presLayoutVars>
          <dgm:chMax val="1"/>
          <dgm:chPref val="1"/>
          <dgm:bulletEnabled val="1"/>
        </dgm:presLayoutVars>
      </dgm:prSet>
      <dgm:spPr/>
      <dgm:t>
        <a:bodyPr/>
        <a:lstStyle/>
        <a:p>
          <a:endParaRPr lang="zh-CN" altLang="en-US"/>
        </a:p>
      </dgm:t>
    </dgm:pt>
    <dgm:pt modelId="{4A472CDC-24E0-4D9D-8F8D-A94C6383195B}" type="pres">
      <dgm:prSet presAssocID="{7844739C-9BA1-4A08-800C-541F0D22E3CC}" presName="sibTrans" presStyleCnt="0"/>
      <dgm:spPr/>
    </dgm:pt>
    <dgm:pt modelId="{E0FC6386-FC3A-45E9-A472-96AE024F0EBF}" type="pres">
      <dgm:prSet presAssocID="{B6AE85EB-10A3-48D8-8880-B7DB6C6298BA}" presName="composite" presStyleCnt="0"/>
      <dgm:spPr/>
    </dgm:pt>
    <dgm:pt modelId="{453991E2-A333-4A81-8465-EF87C9EDBFF8}" type="pres">
      <dgm:prSet presAssocID="{B6AE85EB-10A3-48D8-8880-B7DB6C6298BA}" presName="BackAccent" presStyleLbl="bgShp" presStyleIdx="2" presStyleCnt="3"/>
      <dgm:spPr/>
    </dgm:pt>
    <dgm:pt modelId="{7EA66ADD-1E90-40C0-AF9B-1E59CBACB490}" type="pres">
      <dgm:prSet presAssocID="{B6AE85EB-10A3-48D8-8880-B7DB6C6298BA}" presName="Accent" presStyleLbl="alignNode1" presStyleIdx="2" presStyleCnt="3"/>
      <dgm:spPr/>
    </dgm:pt>
    <dgm:pt modelId="{5DBE9E7F-17F1-48DD-8703-D278888A9ECC}" type="pres">
      <dgm:prSet presAssocID="{B6AE85EB-10A3-48D8-8880-B7DB6C6298BA}" presName="Child" presStyleLbl="revTx" presStyleIdx="4" presStyleCnt="6" custScaleX="115066">
        <dgm:presLayoutVars>
          <dgm:chMax val="0"/>
          <dgm:chPref val="0"/>
          <dgm:bulletEnabled val="1"/>
        </dgm:presLayoutVars>
      </dgm:prSet>
      <dgm:spPr/>
      <dgm:t>
        <a:bodyPr/>
        <a:lstStyle/>
        <a:p>
          <a:endParaRPr lang="zh-CN" altLang="en-US"/>
        </a:p>
      </dgm:t>
    </dgm:pt>
    <dgm:pt modelId="{30C3C586-FBBE-42AB-8B17-D172476C39AF}" type="pres">
      <dgm:prSet presAssocID="{B6AE85EB-10A3-48D8-8880-B7DB6C6298BA}" presName="Parent" presStyleLbl="revTx" presStyleIdx="5" presStyleCnt="6">
        <dgm:presLayoutVars>
          <dgm:chMax val="1"/>
          <dgm:chPref val="1"/>
          <dgm:bulletEnabled val="1"/>
        </dgm:presLayoutVars>
      </dgm:prSet>
      <dgm:spPr/>
      <dgm:t>
        <a:bodyPr/>
        <a:lstStyle/>
        <a:p>
          <a:endParaRPr lang="zh-CN" altLang="en-US"/>
        </a:p>
      </dgm:t>
    </dgm:pt>
  </dgm:ptLst>
  <dgm:cxnLst>
    <dgm:cxn modelId="{B04FC092-F322-4C14-8EEC-D345D7C2ECF3}" type="presOf" srcId="{19ED9169-54A7-4A63-BB2F-18AF07348119}" destId="{7979593E-1FB4-4539-A7E8-A500CF440F82}" srcOrd="0" destOrd="1" presId="urn:microsoft.com/office/officeart/2008/layout/IncreasingCircleProcess#2"/>
    <dgm:cxn modelId="{2F27E2A4-C4D5-49DC-8926-703567F9FDED}" type="presOf" srcId="{43DC3FF2-7D07-42CB-AA67-686119FDA9A8}" destId="{6B11BCB2-617F-4D74-976A-45962845C0C9}" srcOrd="0" destOrd="0" presId="urn:microsoft.com/office/officeart/2008/layout/IncreasingCircleProcess#2"/>
    <dgm:cxn modelId="{A4368325-98F9-4437-8B98-0D20F6D1E84F}" srcId="{0F92C44A-45A3-4EBE-AEBE-7014A83B124A}" destId="{459A3EF3-667D-4298-9805-BCAA166377C7}" srcOrd="0" destOrd="0" parTransId="{3D6AFF3A-B49F-4AF6-B003-39270169DC20}" sibTransId="{FA896638-935F-4ABB-86F2-931CE32AA084}"/>
    <dgm:cxn modelId="{6359B0F1-8179-4937-9D53-22EDB44F3544}" srcId="{329A4AED-9AEC-4351-98A2-DA4B592A726D}" destId="{0F92C44A-45A3-4EBE-AEBE-7014A83B124A}" srcOrd="0" destOrd="0" parTransId="{30C908D5-11C1-4D16-8F7E-CC5E4881EA61}" sibTransId="{2288D10D-3555-45F8-8C6D-175230A5E873}"/>
    <dgm:cxn modelId="{588DA35E-9F73-462B-9D82-FA1A14D031A1}" type="presOf" srcId="{329A4AED-9AEC-4351-98A2-DA4B592A726D}" destId="{B0D66346-FF25-402C-A4CB-C2BD83BCEC7A}" srcOrd="0" destOrd="0" presId="urn:microsoft.com/office/officeart/2008/layout/IncreasingCircleProcess#2"/>
    <dgm:cxn modelId="{0213C32C-A337-4479-B3AB-A28C20242AB9}" type="presOf" srcId="{53D6A86F-198E-4C8D-9A72-C467106F3A88}" destId="{D9217431-4904-407F-BB11-D9502B8D0212}" srcOrd="0" destOrd="0" presId="urn:microsoft.com/office/officeart/2008/layout/IncreasingCircleProcess#2"/>
    <dgm:cxn modelId="{6AA51DB2-D743-4707-83AB-9BE97F98C69B}" srcId="{329A4AED-9AEC-4351-98A2-DA4B592A726D}" destId="{53D6A86F-198E-4C8D-9A72-C467106F3A88}" srcOrd="1" destOrd="0" parTransId="{4313B974-D0F8-4A3B-BF00-8F0C9DA0ECAA}" sibTransId="{7844739C-9BA1-4A08-800C-541F0D22E3CC}"/>
    <dgm:cxn modelId="{CD9A63DA-285A-4387-9BD4-F54A035BE37C}" type="presOf" srcId="{0F92C44A-45A3-4EBE-AEBE-7014A83B124A}" destId="{7C67F343-41D0-40FD-BDD9-1F1AE4A19EC0}" srcOrd="0" destOrd="0" presId="urn:microsoft.com/office/officeart/2008/layout/IncreasingCircleProcess#2"/>
    <dgm:cxn modelId="{2B8EBC35-07C0-4A40-878F-AF397BB8B618}" type="presOf" srcId="{459A3EF3-667D-4298-9805-BCAA166377C7}" destId="{7979593E-1FB4-4539-A7E8-A500CF440F82}" srcOrd="0" destOrd="0" presId="urn:microsoft.com/office/officeart/2008/layout/IncreasingCircleProcess#2"/>
    <dgm:cxn modelId="{79162FE9-B072-4B7B-9E59-52C434170532}" srcId="{0F92C44A-45A3-4EBE-AEBE-7014A83B124A}" destId="{19ED9169-54A7-4A63-BB2F-18AF07348119}" srcOrd="1" destOrd="0" parTransId="{4D9F04F8-77E2-4121-8335-AAE1DFE1C200}" sibTransId="{839CBDD7-549D-447F-B6EE-0FC8015B4F3B}"/>
    <dgm:cxn modelId="{FDB6BAF0-387A-46E4-B6C4-1BF50F9904AF}" srcId="{329A4AED-9AEC-4351-98A2-DA4B592A726D}" destId="{B6AE85EB-10A3-48D8-8880-B7DB6C6298BA}" srcOrd="2" destOrd="0" parTransId="{8CA32558-0EA8-40FD-8B91-0C652F6C9FCE}" sibTransId="{3DCCFCDB-3F20-4CD8-BB51-74D69DFB2B87}"/>
    <dgm:cxn modelId="{0A4154C4-FAB8-4C70-8754-09580304B434}" type="presOf" srcId="{851EEDA0-CBA4-463B-86BB-DD63355C22D3}" destId="{5DBE9E7F-17F1-48DD-8703-D278888A9ECC}" srcOrd="0" destOrd="0" presId="urn:microsoft.com/office/officeart/2008/layout/IncreasingCircleProcess#2"/>
    <dgm:cxn modelId="{285EB2D2-4187-40BE-ACD0-35703AF47BE1}" srcId="{B6AE85EB-10A3-48D8-8880-B7DB6C6298BA}" destId="{851EEDA0-CBA4-463B-86BB-DD63355C22D3}" srcOrd="0" destOrd="0" parTransId="{0369EAB6-1899-49F2-9A44-3332B8BCE5C2}" sibTransId="{D6E75F86-9CAA-404A-921B-78F28895FB7C}"/>
    <dgm:cxn modelId="{2184A0E1-19CA-4F06-AA3B-7465597F1DF9}" type="presOf" srcId="{B6AE85EB-10A3-48D8-8880-B7DB6C6298BA}" destId="{30C3C586-FBBE-42AB-8B17-D172476C39AF}" srcOrd="0" destOrd="0" presId="urn:microsoft.com/office/officeart/2008/layout/IncreasingCircleProcess#2"/>
    <dgm:cxn modelId="{EC16F000-B542-4E75-AE24-3DEAF9D81C95}" srcId="{53D6A86F-198E-4C8D-9A72-C467106F3A88}" destId="{43DC3FF2-7D07-42CB-AA67-686119FDA9A8}" srcOrd="0" destOrd="0" parTransId="{3BDAD84A-161E-413B-81BE-A6640464289B}" sibTransId="{B3956B8D-22F3-4D50-83B5-06B8535871DC}"/>
    <dgm:cxn modelId="{276DCEA4-32A3-4F3B-B099-12EA8CADA834}" type="presParOf" srcId="{B0D66346-FF25-402C-A4CB-C2BD83BCEC7A}" destId="{80FE29B6-7C86-4728-96E7-F7FFA1421F9D}" srcOrd="0" destOrd="0" presId="urn:microsoft.com/office/officeart/2008/layout/IncreasingCircleProcess#2"/>
    <dgm:cxn modelId="{A233F55C-4F7C-4938-A9F1-289B2BDAF74C}" type="presParOf" srcId="{80FE29B6-7C86-4728-96E7-F7FFA1421F9D}" destId="{B666BBD9-9639-4041-83D5-D3C42E71CB3F}" srcOrd="0" destOrd="0" presId="urn:microsoft.com/office/officeart/2008/layout/IncreasingCircleProcess#2"/>
    <dgm:cxn modelId="{85AE44C0-88C6-450B-892D-E11F2878B85F}" type="presParOf" srcId="{80FE29B6-7C86-4728-96E7-F7FFA1421F9D}" destId="{CD1C47D0-B02B-4255-9E29-6E70C16B1FAD}" srcOrd="1" destOrd="0" presId="urn:microsoft.com/office/officeart/2008/layout/IncreasingCircleProcess#2"/>
    <dgm:cxn modelId="{CFDDEDCF-47E8-4B92-8CE4-CEBFE2FE84E2}" type="presParOf" srcId="{80FE29B6-7C86-4728-96E7-F7FFA1421F9D}" destId="{7979593E-1FB4-4539-A7E8-A500CF440F82}" srcOrd="2" destOrd="0" presId="urn:microsoft.com/office/officeart/2008/layout/IncreasingCircleProcess#2"/>
    <dgm:cxn modelId="{1B4CD981-5B99-49FA-99A1-9D034E49CF15}" type="presParOf" srcId="{80FE29B6-7C86-4728-96E7-F7FFA1421F9D}" destId="{7C67F343-41D0-40FD-BDD9-1F1AE4A19EC0}" srcOrd="3" destOrd="0" presId="urn:microsoft.com/office/officeart/2008/layout/IncreasingCircleProcess#2"/>
    <dgm:cxn modelId="{802591F4-AE33-467D-BE1E-81B4BA7BA78A}" type="presParOf" srcId="{B0D66346-FF25-402C-A4CB-C2BD83BCEC7A}" destId="{07E95CAC-D3BF-4C58-A8D7-F3A621AD8E16}" srcOrd="1" destOrd="0" presId="urn:microsoft.com/office/officeart/2008/layout/IncreasingCircleProcess#2"/>
    <dgm:cxn modelId="{B9DEBA53-4106-4AB5-A3A7-25E95671E4C3}" type="presParOf" srcId="{B0D66346-FF25-402C-A4CB-C2BD83BCEC7A}" destId="{9F4EDF38-140F-4BF5-B134-21C43B8B5467}" srcOrd="2" destOrd="0" presId="urn:microsoft.com/office/officeart/2008/layout/IncreasingCircleProcess#2"/>
    <dgm:cxn modelId="{FCC5CC11-1D85-4251-B897-2155A6B073E4}" type="presParOf" srcId="{9F4EDF38-140F-4BF5-B134-21C43B8B5467}" destId="{6DEA5A93-A93B-42A4-854A-F0C7FFDD76E0}" srcOrd="0" destOrd="0" presId="urn:microsoft.com/office/officeart/2008/layout/IncreasingCircleProcess#2"/>
    <dgm:cxn modelId="{3C165183-E2B9-4320-A882-D2E9C6358C24}" type="presParOf" srcId="{9F4EDF38-140F-4BF5-B134-21C43B8B5467}" destId="{6D787CB5-3A06-4DCD-8AFB-693613AD75C3}" srcOrd="1" destOrd="0" presId="urn:microsoft.com/office/officeart/2008/layout/IncreasingCircleProcess#2"/>
    <dgm:cxn modelId="{489D026B-5957-4AB5-BA4D-2161E46DA934}" type="presParOf" srcId="{9F4EDF38-140F-4BF5-B134-21C43B8B5467}" destId="{6B11BCB2-617F-4D74-976A-45962845C0C9}" srcOrd="2" destOrd="0" presId="urn:microsoft.com/office/officeart/2008/layout/IncreasingCircleProcess#2"/>
    <dgm:cxn modelId="{86B1DA36-CC0A-4B38-B4D0-959A8A1468BC}" type="presParOf" srcId="{9F4EDF38-140F-4BF5-B134-21C43B8B5467}" destId="{D9217431-4904-407F-BB11-D9502B8D0212}" srcOrd="3" destOrd="0" presId="urn:microsoft.com/office/officeart/2008/layout/IncreasingCircleProcess#2"/>
    <dgm:cxn modelId="{5BE8A38E-6A29-48FF-88B3-4D48089BF9F5}" type="presParOf" srcId="{B0D66346-FF25-402C-A4CB-C2BD83BCEC7A}" destId="{4A472CDC-24E0-4D9D-8F8D-A94C6383195B}" srcOrd="3" destOrd="0" presId="urn:microsoft.com/office/officeart/2008/layout/IncreasingCircleProcess#2"/>
    <dgm:cxn modelId="{45CA727A-2293-4877-8D14-3125405149DA}" type="presParOf" srcId="{B0D66346-FF25-402C-A4CB-C2BD83BCEC7A}" destId="{E0FC6386-FC3A-45E9-A472-96AE024F0EBF}" srcOrd="4" destOrd="0" presId="urn:microsoft.com/office/officeart/2008/layout/IncreasingCircleProcess#2"/>
    <dgm:cxn modelId="{26B84F8E-4763-497D-B97E-29A2593AC3B8}" type="presParOf" srcId="{E0FC6386-FC3A-45E9-A472-96AE024F0EBF}" destId="{453991E2-A333-4A81-8465-EF87C9EDBFF8}" srcOrd="0" destOrd="0" presId="urn:microsoft.com/office/officeart/2008/layout/IncreasingCircleProcess#2"/>
    <dgm:cxn modelId="{8082E37A-F89A-45A6-A655-26B0EF0115C5}" type="presParOf" srcId="{E0FC6386-FC3A-45E9-A472-96AE024F0EBF}" destId="{7EA66ADD-1E90-40C0-AF9B-1E59CBACB490}" srcOrd="1" destOrd="0" presId="urn:microsoft.com/office/officeart/2008/layout/IncreasingCircleProcess#2"/>
    <dgm:cxn modelId="{B94426C4-F7E2-4D78-9D8B-CD6723523F1B}" type="presParOf" srcId="{E0FC6386-FC3A-45E9-A472-96AE024F0EBF}" destId="{5DBE9E7F-17F1-48DD-8703-D278888A9ECC}" srcOrd="2" destOrd="0" presId="urn:microsoft.com/office/officeart/2008/layout/IncreasingCircleProcess#2"/>
    <dgm:cxn modelId="{E9466651-2501-4580-8D4C-39B69EB8FDD5}" type="presParOf" srcId="{E0FC6386-FC3A-45E9-A472-96AE024F0EBF}" destId="{30C3C586-FBBE-42AB-8B17-D172476C39AF}" srcOrd="3" destOrd="0" presId="urn:microsoft.com/office/officeart/2008/layout/IncreasingCircle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D6E3183C-0936-4F49-AFC9-A0C95E260872}" type="doc">
      <dgm:prSet loTypeId="urn:microsoft.com/office/officeart/2008/layout/VerticalAccentList" loCatId="list" qsTypeId="urn:microsoft.com/office/officeart/2005/8/quickstyle/simple1#29" qsCatId="simple" csTypeId="urn:microsoft.com/office/officeart/2005/8/colors/accent3_1#5" csCatId="accent3" phldr="1"/>
      <dgm:spPr/>
      <dgm:t>
        <a:bodyPr/>
        <a:lstStyle/>
        <a:p>
          <a:endParaRPr lang="zh-CN" altLang="en-US"/>
        </a:p>
      </dgm:t>
    </dgm:pt>
    <dgm:pt modelId="{59C4F90B-1295-4059-B357-7F4C605C8342}">
      <dgm:prSet phldrT="[文本]" custT="1"/>
      <dgm:spPr/>
      <dgm:t>
        <a:bodyPr/>
        <a:lstStyle/>
        <a:p>
          <a:r>
            <a:rPr lang="zh-CN" altLang="en-US" sz="2200" dirty="0" smtClean="0">
              <a:solidFill>
                <a:srgbClr val="C00000"/>
              </a:solidFill>
              <a:latin typeface="+mn-ea"/>
            </a:rPr>
            <a:t>黑盒测试</a:t>
          </a:r>
          <a:endParaRPr lang="zh-CN" altLang="en-US" sz="2200" dirty="0">
            <a:solidFill>
              <a:srgbClr val="C00000"/>
            </a:solidFill>
          </a:endParaRPr>
        </a:p>
      </dgm:t>
    </dgm:pt>
    <dgm:pt modelId="{7C4A901E-68A0-4E63-9F9C-0152536629BE}" type="parTrans" cxnId="{3321357C-D70C-431B-86C1-969A1EC7F4EB}">
      <dgm:prSet/>
      <dgm:spPr/>
      <dgm:t>
        <a:bodyPr/>
        <a:lstStyle/>
        <a:p>
          <a:endParaRPr lang="zh-CN" altLang="en-US"/>
        </a:p>
      </dgm:t>
    </dgm:pt>
    <dgm:pt modelId="{45CBDE28-44D5-40FE-8A45-2080D3699B76}" type="sibTrans" cxnId="{3321357C-D70C-431B-86C1-969A1EC7F4EB}">
      <dgm:prSet/>
      <dgm:spPr/>
      <dgm:t>
        <a:bodyPr/>
        <a:lstStyle/>
        <a:p>
          <a:endParaRPr lang="zh-CN" altLang="en-US"/>
        </a:p>
      </dgm:t>
    </dgm:pt>
    <dgm:pt modelId="{26AB4670-A18F-49CD-B868-5D826B2786CC}">
      <dgm:prSet custT="1"/>
      <dgm:spPr/>
      <dgm:t>
        <a:bodyPr/>
        <a:lstStyle/>
        <a:p>
          <a:r>
            <a:rPr lang="zh-CN" altLang="en-US" sz="2200" dirty="0" smtClean="0">
              <a:solidFill>
                <a:srgbClr val="C00000"/>
              </a:solidFill>
              <a:latin typeface="+mn-ea"/>
            </a:rPr>
            <a:t>白盒测试</a:t>
          </a:r>
        </a:p>
      </dgm:t>
    </dgm:pt>
    <dgm:pt modelId="{B4DEFAC2-AB41-418E-9172-76519E6E70CC}" type="parTrans" cxnId="{EBF8F432-96D0-4328-A1E2-99020B927D14}">
      <dgm:prSet/>
      <dgm:spPr/>
      <dgm:t>
        <a:bodyPr/>
        <a:lstStyle/>
        <a:p>
          <a:endParaRPr lang="zh-CN" altLang="en-US"/>
        </a:p>
      </dgm:t>
    </dgm:pt>
    <dgm:pt modelId="{F701B029-41AF-4C1C-B99C-CFB330F50593}" type="sibTrans" cxnId="{EBF8F432-96D0-4328-A1E2-99020B927D14}">
      <dgm:prSet/>
      <dgm:spPr/>
      <dgm:t>
        <a:bodyPr/>
        <a:lstStyle/>
        <a:p>
          <a:endParaRPr lang="zh-CN" altLang="en-US"/>
        </a:p>
      </dgm:t>
    </dgm:pt>
    <dgm:pt modelId="{23F05A0F-D061-4D4B-9E3A-69859FC4E8CF}">
      <dgm:prSet custT="1"/>
      <dgm:spPr/>
      <dgm:t>
        <a:bodyPr/>
        <a:lstStyle/>
        <a:p>
          <a:r>
            <a:rPr lang="zh-CN" altLang="en-US" sz="2200" dirty="0" smtClean="0">
              <a:solidFill>
                <a:srgbClr val="C00000"/>
              </a:solidFill>
              <a:latin typeface="+mn-ea"/>
            </a:rPr>
            <a:t>灰盒测试</a:t>
          </a:r>
          <a:endParaRPr lang="zh-CN" altLang="en-US" sz="2200" dirty="0">
            <a:solidFill>
              <a:srgbClr val="C00000"/>
            </a:solidFill>
            <a:latin typeface="+mn-ea"/>
          </a:endParaRPr>
        </a:p>
      </dgm:t>
    </dgm:pt>
    <dgm:pt modelId="{1D3994C6-598E-4C78-BA81-5AAC42226B32}" type="parTrans" cxnId="{9B5CCB3F-7C2E-4B97-8C5C-5D0159E7C794}">
      <dgm:prSet/>
      <dgm:spPr/>
      <dgm:t>
        <a:bodyPr/>
        <a:lstStyle/>
        <a:p>
          <a:endParaRPr lang="zh-CN" altLang="en-US"/>
        </a:p>
      </dgm:t>
    </dgm:pt>
    <dgm:pt modelId="{D12B8FAD-E938-4DA4-B221-5A825D99BE1D}" type="sibTrans" cxnId="{9B5CCB3F-7C2E-4B97-8C5C-5D0159E7C794}">
      <dgm:prSet/>
      <dgm:spPr/>
      <dgm:t>
        <a:bodyPr/>
        <a:lstStyle/>
        <a:p>
          <a:endParaRPr lang="zh-CN" altLang="en-US"/>
        </a:p>
      </dgm:t>
    </dgm:pt>
    <dgm:pt modelId="{186126A5-8BFE-45DA-8CD3-B186F6B3D39A}">
      <dgm:prSet phldrT="[文本]" custT="1"/>
      <dgm:spPr/>
      <dgm:t>
        <a:bodyPr/>
        <a:lstStyle/>
        <a:p>
          <a:r>
            <a:rPr lang="zh-CN" altLang="en-US" sz="1800" dirty="0" smtClean="0">
              <a:solidFill>
                <a:schemeClr val="tx1"/>
              </a:solidFill>
              <a:latin typeface="+mn-ea"/>
            </a:rPr>
            <a:t>忽略系统或组件的内部机制，仅关注于那些响应所选择的输入及相应执行条件的输出的测试形式</a:t>
          </a:r>
          <a:endParaRPr lang="zh-CN" altLang="en-US" sz="1800" dirty="0">
            <a:solidFill>
              <a:schemeClr val="tx1"/>
            </a:solidFill>
          </a:endParaRPr>
        </a:p>
      </dgm:t>
    </dgm:pt>
    <dgm:pt modelId="{F7209241-55CB-427E-B62F-805E45190C81}" type="parTrans" cxnId="{C229DCF3-27FB-49DF-84CE-2F7B3336A3E2}">
      <dgm:prSet/>
      <dgm:spPr/>
      <dgm:t>
        <a:bodyPr/>
        <a:lstStyle/>
        <a:p>
          <a:endParaRPr lang="zh-CN" altLang="en-US"/>
        </a:p>
      </dgm:t>
    </dgm:pt>
    <dgm:pt modelId="{69FCDE8A-2F28-40C4-9512-9E4579EED1C9}" type="sibTrans" cxnId="{C229DCF3-27FB-49DF-84CE-2F7B3336A3E2}">
      <dgm:prSet/>
      <dgm:spPr/>
      <dgm:t>
        <a:bodyPr/>
        <a:lstStyle/>
        <a:p>
          <a:endParaRPr lang="zh-CN" altLang="en-US"/>
        </a:p>
      </dgm:t>
    </dgm:pt>
    <dgm:pt modelId="{454BCFAF-065F-4285-AC84-143653F36C02}">
      <dgm:prSet custT="1"/>
      <dgm:spPr/>
      <dgm:t>
        <a:bodyPr/>
        <a:lstStyle/>
        <a:p>
          <a:r>
            <a:rPr lang="zh-CN" altLang="en-US" sz="1800" dirty="0" smtClean="0">
              <a:solidFill>
                <a:schemeClr val="tx1"/>
              </a:solidFill>
              <a:latin typeface="+mn-ea"/>
            </a:rPr>
            <a:t>考虑系统或组件的内部机制的测试形式</a:t>
          </a:r>
        </a:p>
      </dgm:t>
    </dgm:pt>
    <dgm:pt modelId="{D5B13601-E536-4881-95BE-FD1D3433390D}" type="parTrans" cxnId="{108A0891-6398-480B-A9B1-7B369AAEF381}">
      <dgm:prSet/>
      <dgm:spPr/>
      <dgm:t>
        <a:bodyPr/>
        <a:lstStyle/>
        <a:p>
          <a:endParaRPr lang="zh-CN" altLang="en-US"/>
        </a:p>
      </dgm:t>
    </dgm:pt>
    <dgm:pt modelId="{2F6D77C6-78F6-4174-A7CE-C8109F171AB7}" type="sibTrans" cxnId="{108A0891-6398-480B-A9B1-7B369AAEF381}">
      <dgm:prSet/>
      <dgm:spPr/>
      <dgm:t>
        <a:bodyPr/>
        <a:lstStyle/>
        <a:p>
          <a:endParaRPr lang="zh-CN" altLang="en-US"/>
        </a:p>
      </dgm:t>
    </dgm:pt>
    <dgm:pt modelId="{9445EA7B-D8D6-4596-B8D4-AC24754EBDF5}">
      <dgm:prSet custT="1"/>
      <dgm:spPr/>
      <dgm:t>
        <a:bodyPr/>
        <a:lstStyle/>
        <a:p>
          <a:r>
            <a:rPr lang="zh-CN" altLang="en-US" sz="1800" dirty="0" smtClean="0">
              <a:solidFill>
                <a:schemeClr val="tx1"/>
              </a:solidFill>
              <a:latin typeface="+mn-ea"/>
            </a:rPr>
            <a:t>介于白盒测试与黑盒测试之间的一种测试，多用于集成测试阶段，不仅关注输出、输入的正确性，同时也关注程序内部的情况。</a:t>
          </a:r>
          <a:endParaRPr lang="zh-CN" altLang="en-US" sz="1800" dirty="0">
            <a:solidFill>
              <a:schemeClr val="tx1"/>
            </a:solidFill>
            <a:latin typeface="+mn-ea"/>
          </a:endParaRPr>
        </a:p>
      </dgm:t>
    </dgm:pt>
    <dgm:pt modelId="{7EB0B811-CC1C-4526-BA9C-ABEEED5CCFFA}" type="parTrans" cxnId="{31F6887E-42CD-483B-9B21-C906B0EE6CDC}">
      <dgm:prSet/>
      <dgm:spPr/>
      <dgm:t>
        <a:bodyPr/>
        <a:lstStyle/>
        <a:p>
          <a:endParaRPr lang="zh-CN" altLang="en-US"/>
        </a:p>
      </dgm:t>
    </dgm:pt>
    <dgm:pt modelId="{BD33B367-C299-4A58-A386-74DDA75B603E}" type="sibTrans" cxnId="{31F6887E-42CD-483B-9B21-C906B0EE6CDC}">
      <dgm:prSet/>
      <dgm:spPr/>
      <dgm:t>
        <a:bodyPr/>
        <a:lstStyle/>
        <a:p>
          <a:endParaRPr lang="zh-CN" altLang="en-US"/>
        </a:p>
      </dgm:t>
    </dgm:pt>
    <dgm:pt modelId="{9F36E8BF-D8B6-4CB4-9210-A00D94E99DFB}" type="pres">
      <dgm:prSet presAssocID="{D6E3183C-0936-4F49-AFC9-A0C95E260872}" presName="Name0" presStyleCnt="0">
        <dgm:presLayoutVars>
          <dgm:chMax/>
          <dgm:chPref/>
          <dgm:dir/>
        </dgm:presLayoutVars>
      </dgm:prSet>
      <dgm:spPr/>
      <dgm:t>
        <a:bodyPr/>
        <a:lstStyle/>
        <a:p>
          <a:endParaRPr lang="zh-CN" altLang="en-US"/>
        </a:p>
      </dgm:t>
    </dgm:pt>
    <dgm:pt modelId="{287D387E-DB4A-4775-B8FD-63F17E4BCDDE}" type="pres">
      <dgm:prSet presAssocID="{59C4F90B-1295-4059-B357-7F4C605C8342}" presName="parenttextcomposite" presStyleCnt="0"/>
      <dgm:spPr/>
    </dgm:pt>
    <dgm:pt modelId="{CA945ED1-C83C-400A-BB0D-6BD0B2345AC0}" type="pres">
      <dgm:prSet presAssocID="{59C4F90B-1295-4059-B357-7F4C605C8342}" presName="parenttext" presStyleLbl="revTx" presStyleIdx="0" presStyleCnt="3">
        <dgm:presLayoutVars>
          <dgm:chMax/>
          <dgm:chPref val="2"/>
          <dgm:bulletEnabled val="1"/>
        </dgm:presLayoutVars>
      </dgm:prSet>
      <dgm:spPr/>
      <dgm:t>
        <a:bodyPr/>
        <a:lstStyle/>
        <a:p>
          <a:endParaRPr lang="zh-CN" altLang="en-US"/>
        </a:p>
      </dgm:t>
    </dgm:pt>
    <dgm:pt modelId="{AB3668CD-3A10-42C1-9E03-2C57FD16E1B3}" type="pres">
      <dgm:prSet presAssocID="{59C4F90B-1295-4059-B357-7F4C605C8342}" presName="composite" presStyleCnt="0"/>
      <dgm:spPr/>
    </dgm:pt>
    <dgm:pt modelId="{D17800CB-307E-4226-98CC-25231BF7FEB4}" type="pres">
      <dgm:prSet presAssocID="{59C4F90B-1295-4059-B357-7F4C605C8342}" presName="chevron1" presStyleLbl="alignNode1" presStyleIdx="0" presStyleCnt="21"/>
      <dgm:spPr/>
    </dgm:pt>
    <dgm:pt modelId="{CC546CA1-D02F-4AF2-B1E7-F2AD5ACF90D5}" type="pres">
      <dgm:prSet presAssocID="{59C4F90B-1295-4059-B357-7F4C605C8342}" presName="chevron2" presStyleLbl="alignNode1" presStyleIdx="1" presStyleCnt="21"/>
      <dgm:spPr/>
    </dgm:pt>
    <dgm:pt modelId="{CD03A021-14BD-45C0-9AE5-DB707DDDE582}" type="pres">
      <dgm:prSet presAssocID="{59C4F90B-1295-4059-B357-7F4C605C8342}" presName="chevron3" presStyleLbl="alignNode1" presStyleIdx="2" presStyleCnt="21"/>
      <dgm:spPr/>
    </dgm:pt>
    <dgm:pt modelId="{AB228589-5177-447D-B434-1E38167ED63F}" type="pres">
      <dgm:prSet presAssocID="{59C4F90B-1295-4059-B357-7F4C605C8342}" presName="chevron4" presStyleLbl="alignNode1" presStyleIdx="3" presStyleCnt="21"/>
      <dgm:spPr/>
    </dgm:pt>
    <dgm:pt modelId="{C1865313-DB09-4432-8C62-8F4AEB3135DB}" type="pres">
      <dgm:prSet presAssocID="{59C4F90B-1295-4059-B357-7F4C605C8342}" presName="chevron5" presStyleLbl="alignNode1" presStyleIdx="4" presStyleCnt="21"/>
      <dgm:spPr/>
    </dgm:pt>
    <dgm:pt modelId="{09532E8A-6BFF-46F3-AB44-AC118CEDB01A}" type="pres">
      <dgm:prSet presAssocID="{59C4F90B-1295-4059-B357-7F4C605C8342}" presName="chevron6" presStyleLbl="alignNode1" presStyleIdx="5" presStyleCnt="21"/>
      <dgm:spPr/>
    </dgm:pt>
    <dgm:pt modelId="{BDC33754-5FC3-4D55-83A0-2E2FAD60087F}" type="pres">
      <dgm:prSet presAssocID="{59C4F90B-1295-4059-B357-7F4C605C8342}" presName="chevron7" presStyleLbl="alignNode1" presStyleIdx="6" presStyleCnt="21"/>
      <dgm:spPr/>
    </dgm:pt>
    <dgm:pt modelId="{EFFBC393-99E7-432E-8518-70458BDAA448}" type="pres">
      <dgm:prSet presAssocID="{59C4F90B-1295-4059-B357-7F4C605C8342}" presName="childtext" presStyleLbl="solidFgAcc1" presStyleIdx="0" presStyleCnt="3" custScaleX="138171">
        <dgm:presLayoutVars>
          <dgm:chMax/>
          <dgm:chPref val="0"/>
          <dgm:bulletEnabled val="1"/>
        </dgm:presLayoutVars>
      </dgm:prSet>
      <dgm:spPr/>
      <dgm:t>
        <a:bodyPr/>
        <a:lstStyle/>
        <a:p>
          <a:endParaRPr lang="zh-CN" altLang="en-US"/>
        </a:p>
      </dgm:t>
    </dgm:pt>
    <dgm:pt modelId="{5BBAD71F-A96C-45D0-B205-EA18CFC3DC48}" type="pres">
      <dgm:prSet presAssocID="{45CBDE28-44D5-40FE-8A45-2080D3699B76}" presName="sibTrans" presStyleCnt="0"/>
      <dgm:spPr/>
    </dgm:pt>
    <dgm:pt modelId="{619E5EA3-D4A4-45E9-90BE-B1BAD97DD9D5}" type="pres">
      <dgm:prSet presAssocID="{26AB4670-A18F-49CD-B868-5D826B2786CC}" presName="parenttextcomposite" presStyleCnt="0"/>
      <dgm:spPr/>
    </dgm:pt>
    <dgm:pt modelId="{3A192F41-320D-460D-BBEF-283C78C26B08}" type="pres">
      <dgm:prSet presAssocID="{26AB4670-A18F-49CD-B868-5D826B2786CC}" presName="parenttext" presStyleLbl="revTx" presStyleIdx="1" presStyleCnt="3">
        <dgm:presLayoutVars>
          <dgm:chMax/>
          <dgm:chPref val="2"/>
          <dgm:bulletEnabled val="1"/>
        </dgm:presLayoutVars>
      </dgm:prSet>
      <dgm:spPr/>
      <dgm:t>
        <a:bodyPr/>
        <a:lstStyle/>
        <a:p>
          <a:endParaRPr lang="zh-CN" altLang="en-US"/>
        </a:p>
      </dgm:t>
    </dgm:pt>
    <dgm:pt modelId="{16032260-DE47-48FF-88BE-AB3188084EAC}" type="pres">
      <dgm:prSet presAssocID="{26AB4670-A18F-49CD-B868-5D826B2786CC}" presName="composite" presStyleCnt="0"/>
      <dgm:spPr/>
    </dgm:pt>
    <dgm:pt modelId="{5F0C8258-D6D1-4B00-9C65-E5172275B1F2}" type="pres">
      <dgm:prSet presAssocID="{26AB4670-A18F-49CD-B868-5D826B2786CC}" presName="chevron1" presStyleLbl="alignNode1" presStyleIdx="7" presStyleCnt="21"/>
      <dgm:spPr/>
    </dgm:pt>
    <dgm:pt modelId="{69CC9B69-0DE1-4981-AB7B-55C8D6DF658C}" type="pres">
      <dgm:prSet presAssocID="{26AB4670-A18F-49CD-B868-5D826B2786CC}" presName="chevron2" presStyleLbl="alignNode1" presStyleIdx="8" presStyleCnt="21"/>
      <dgm:spPr/>
    </dgm:pt>
    <dgm:pt modelId="{21711835-CB4D-4E1E-8A78-29A055803225}" type="pres">
      <dgm:prSet presAssocID="{26AB4670-A18F-49CD-B868-5D826B2786CC}" presName="chevron3" presStyleLbl="alignNode1" presStyleIdx="9" presStyleCnt="21"/>
      <dgm:spPr/>
    </dgm:pt>
    <dgm:pt modelId="{909117D9-4462-4F51-A949-973CA96027A3}" type="pres">
      <dgm:prSet presAssocID="{26AB4670-A18F-49CD-B868-5D826B2786CC}" presName="chevron4" presStyleLbl="alignNode1" presStyleIdx="10" presStyleCnt="21"/>
      <dgm:spPr/>
    </dgm:pt>
    <dgm:pt modelId="{E3BCF10F-3E72-4469-9CA3-CED375346F70}" type="pres">
      <dgm:prSet presAssocID="{26AB4670-A18F-49CD-B868-5D826B2786CC}" presName="chevron5" presStyleLbl="alignNode1" presStyleIdx="11" presStyleCnt="21"/>
      <dgm:spPr/>
    </dgm:pt>
    <dgm:pt modelId="{F69A58CB-8B07-4DF7-A7F4-1AA77F4872B7}" type="pres">
      <dgm:prSet presAssocID="{26AB4670-A18F-49CD-B868-5D826B2786CC}" presName="chevron6" presStyleLbl="alignNode1" presStyleIdx="12" presStyleCnt="21"/>
      <dgm:spPr/>
    </dgm:pt>
    <dgm:pt modelId="{6A845B83-A4A1-4439-8E1A-6B859892DE3E}" type="pres">
      <dgm:prSet presAssocID="{26AB4670-A18F-49CD-B868-5D826B2786CC}" presName="chevron7" presStyleLbl="alignNode1" presStyleIdx="13" presStyleCnt="21"/>
      <dgm:spPr/>
    </dgm:pt>
    <dgm:pt modelId="{B69F5E09-A129-48E4-8E63-DADBFF2F6FE8}" type="pres">
      <dgm:prSet presAssocID="{26AB4670-A18F-49CD-B868-5D826B2786CC}" presName="childtext" presStyleLbl="solidFgAcc1" presStyleIdx="1" presStyleCnt="3" custScaleX="138171">
        <dgm:presLayoutVars>
          <dgm:chMax/>
          <dgm:chPref val="0"/>
          <dgm:bulletEnabled val="1"/>
        </dgm:presLayoutVars>
      </dgm:prSet>
      <dgm:spPr/>
      <dgm:t>
        <a:bodyPr/>
        <a:lstStyle/>
        <a:p>
          <a:endParaRPr lang="zh-CN" altLang="en-US"/>
        </a:p>
      </dgm:t>
    </dgm:pt>
    <dgm:pt modelId="{F9236BEC-110D-49AA-9E10-FAA9232D4845}" type="pres">
      <dgm:prSet presAssocID="{F701B029-41AF-4C1C-B99C-CFB330F50593}" presName="sibTrans" presStyleCnt="0"/>
      <dgm:spPr/>
    </dgm:pt>
    <dgm:pt modelId="{FD2B5858-921F-4821-8EDE-392819458F1D}" type="pres">
      <dgm:prSet presAssocID="{23F05A0F-D061-4D4B-9E3A-69859FC4E8CF}" presName="parenttextcomposite" presStyleCnt="0"/>
      <dgm:spPr/>
    </dgm:pt>
    <dgm:pt modelId="{C70F3AA0-F119-410D-9093-7118E8E83211}" type="pres">
      <dgm:prSet presAssocID="{23F05A0F-D061-4D4B-9E3A-69859FC4E8CF}" presName="parenttext" presStyleLbl="revTx" presStyleIdx="2" presStyleCnt="3">
        <dgm:presLayoutVars>
          <dgm:chMax/>
          <dgm:chPref val="2"/>
          <dgm:bulletEnabled val="1"/>
        </dgm:presLayoutVars>
      </dgm:prSet>
      <dgm:spPr/>
      <dgm:t>
        <a:bodyPr/>
        <a:lstStyle/>
        <a:p>
          <a:endParaRPr lang="zh-CN" altLang="en-US"/>
        </a:p>
      </dgm:t>
    </dgm:pt>
    <dgm:pt modelId="{7F040DD5-20FE-4CC4-8EF1-566B43C4EBCA}" type="pres">
      <dgm:prSet presAssocID="{23F05A0F-D061-4D4B-9E3A-69859FC4E8CF}" presName="composite" presStyleCnt="0"/>
      <dgm:spPr/>
    </dgm:pt>
    <dgm:pt modelId="{1A1FC2B0-5AB6-4AC8-8AFA-2C466E03C28B}" type="pres">
      <dgm:prSet presAssocID="{23F05A0F-D061-4D4B-9E3A-69859FC4E8CF}" presName="chevron1" presStyleLbl="alignNode1" presStyleIdx="14" presStyleCnt="21"/>
      <dgm:spPr/>
    </dgm:pt>
    <dgm:pt modelId="{BD0DF615-3042-4DF5-964C-FA19C6DEA322}" type="pres">
      <dgm:prSet presAssocID="{23F05A0F-D061-4D4B-9E3A-69859FC4E8CF}" presName="chevron2" presStyleLbl="alignNode1" presStyleIdx="15" presStyleCnt="21"/>
      <dgm:spPr/>
    </dgm:pt>
    <dgm:pt modelId="{6A64EBFB-3EB9-4B78-B280-92CD1E79EFF6}" type="pres">
      <dgm:prSet presAssocID="{23F05A0F-D061-4D4B-9E3A-69859FC4E8CF}" presName="chevron3" presStyleLbl="alignNode1" presStyleIdx="16" presStyleCnt="21"/>
      <dgm:spPr/>
    </dgm:pt>
    <dgm:pt modelId="{B85AB62A-D2C5-4542-81AA-76D2BCBD653E}" type="pres">
      <dgm:prSet presAssocID="{23F05A0F-D061-4D4B-9E3A-69859FC4E8CF}" presName="chevron4" presStyleLbl="alignNode1" presStyleIdx="17" presStyleCnt="21"/>
      <dgm:spPr/>
    </dgm:pt>
    <dgm:pt modelId="{CE0C1B8A-1845-4BE6-8694-F523100A45B4}" type="pres">
      <dgm:prSet presAssocID="{23F05A0F-D061-4D4B-9E3A-69859FC4E8CF}" presName="chevron5" presStyleLbl="alignNode1" presStyleIdx="18" presStyleCnt="21"/>
      <dgm:spPr/>
    </dgm:pt>
    <dgm:pt modelId="{0E7D6E1B-0A36-4858-A7FD-7F53E453B6B1}" type="pres">
      <dgm:prSet presAssocID="{23F05A0F-D061-4D4B-9E3A-69859FC4E8CF}" presName="chevron6" presStyleLbl="alignNode1" presStyleIdx="19" presStyleCnt="21"/>
      <dgm:spPr/>
    </dgm:pt>
    <dgm:pt modelId="{6F666D61-BF21-47A2-BC47-E0AE55170154}" type="pres">
      <dgm:prSet presAssocID="{23F05A0F-D061-4D4B-9E3A-69859FC4E8CF}" presName="chevron7" presStyleLbl="alignNode1" presStyleIdx="20" presStyleCnt="21"/>
      <dgm:spPr/>
    </dgm:pt>
    <dgm:pt modelId="{6A840E4A-443A-4AA9-ABD9-50BFF293CDF1}" type="pres">
      <dgm:prSet presAssocID="{23F05A0F-D061-4D4B-9E3A-69859FC4E8CF}" presName="childtext" presStyleLbl="solidFgAcc1" presStyleIdx="2" presStyleCnt="3" custScaleX="138171">
        <dgm:presLayoutVars>
          <dgm:chMax/>
          <dgm:chPref val="0"/>
          <dgm:bulletEnabled val="1"/>
        </dgm:presLayoutVars>
      </dgm:prSet>
      <dgm:spPr/>
      <dgm:t>
        <a:bodyPr/>
        <a:lstStyle/>
        <a:p>
          <a:endParaRPr lang="zh-CN" altLang="en-US"/>
        </a:p>
      </dgm:t>
    </dgm:pt>
  </dgm:ptLst>
  <dgm:cxnLst>
    <dgm:cxn modelId="{3321357C-D70C-431B-86C1-969A1EC7F4EB}" srcId="{D6E3183C-0936-4F49-AFC9-A0C95E260872}" destId="{59C4F90B-1295-4059-B357-7F4C605C8342}" srcOrd="0" destOrd="0" parTransId="{7C4A901E-68A0-4E63-9F9C-0152536629BE}" sibTransId="{45CBDE28-44D5-40FE-8A45-2080D3699B76}"/>
    <dgm:cxn modelId="{D760432A-4010-4775-BCC5-9D5DB87ED15E}" type="presOf" srcId="{454BCFAF-065F-4285-AC84-143653F36C02}" destId="{B69F5E09-A129-48E4-8E63-DADBFF2F6FE8}" srcOrd="0" destOrd="0" presId="urn:microsoft.com/office/officeart/2008/layout/VerticalAccentList"/>
    <dgm:cxn modelId="{114633BA-DD6E-41BD-936A-2DCAC25433D5}" type="presOf" srcId="{59C4F90B-1295-4059-B357-7F4C605C8342}" destId="{CA945ED1-C83C-400A-BB0D-6BD0B2345AC0}" srcOrd="0" destOrd="0" presId="urn:microsoft.com/office/officeart/2008/layout/VerticalAccentList"/>
    <dgm:cxn modelId="{108A0891-6398-480B-A9B1-7B369AAEF381}" srcId="{26AB4670-A18F-49CD-B868-5D826B2786CC}" destId="{454BCFAF-065F-4285-AC84-143653F36C02}" srcOrd="0" destOrd="0" parTransId="{D5B13601-E536-4881-95BE-FD1D3433390D}" sibTransId="{2F6D77C6-78F6-4174-A7CE-C8109F171AB7}"/>
    <dgm:cxn modelId="{9B5CCB3F-7C2E-4B97-8C5C-5D0159E7C794}" srcId="{D6E3183C-0936-4F49-AFC9-A0C95E260872}" destId="{23F05A0F-D061-4D4B-9E3A-69859FC4E8CF}" srcOrd="2" destOrd="0" parTransId="{1D3994C6-598E-4C78-BA81-5AAC42226B32}" sibTransId="{D12B8FAD-E938-4DA4-B221-5A825D99BE1D}"/>
    <dgm:cxn modelId="{96CF97E7-FEB7-4777-9CD2-C670F9ABF1A4}" type="presOf" srcId="{9445EA7B-D8D6-4596-B8D4-AC24754EBDF5}" destId="{6A840E4A-443A-4AA9-ABD9-50BFF293CDF1}" srcOrd="0" destOrd="0" presId="urn:microsoft.com/office/officeart/2008/layout/VerticalAccentList"/>
    <dgm:cxn modelId="{2F2F02D7-24B6-4423-B74A-7F1820A7FA16}" type="presOf" srcId="{D6E3183C-0936-4F49-AFC9-A0C95E260872}" destId="{9F36E8BF-D8B6-4CB4-9210-A00D94E99DFB}" srcOrd="0" destOrd="0" presId="urn:microsoft.com/office/officeart/2008/layout/VerticalAccentList"/>
    <dgm:cxn modelId="{54D2E144-D274-4A1B-A948-69284D74D453}" type="presOf" srcId="{26AB4670-A18F-49CD-B868-5D826B2786CC}" destId="{3A192F41-320D-460D-BBEF-283C78C26B08}" srcOrd="0" destOrd="0" presId="urn:microsoft.com/office/officeart/2008/layout/VerticalAccentList"/>
    <dgm:cxn modelId="{31F6887E-42CD-483B-9B21-C906B0EE6CDC}" srcId="{23F05A0F-D061-4D4B-9E3A-69859FC4E8CF}" destId="{9445EA7B-D8D6-4596-B8D4-AC24754EBDF5}" srcOrd="0" destOrd="0" parTransId="{7EB0B811-CC1C-4526-BA9C-ABEEED5CCFFA}" sibTransId="{BD33B367-C299-4A58-A386-74DDA75B603E}"/>
    <dgm:cxn modelId="{6DC6B8A3-C21C-4C69-A267-D31AED62103B}" type="presOf" srcId="{186126A5-8BFE-45DA-8CD3-B186F6B3D39A}" destId="{EFFBC393-99E7-432E-8518-70458BDAA448}" srcOrd="0" destOrd="0" presId="urn:microsoft.com/office/officeart/2008/layout/VerticalAccentList"/>
    <dgm:cxn modelId="{38B7E885-5F09-4DC3-9810-244058DD2E4C}" type="presOf" srcId="{23F05A0F-D061-4D4B-9E3A-69859FC4E8CF}" destId="{C70F3AA0-F119-410D-9093-7118E8E83211}" srcOrd="0" destOrd="0" presId="urn:microsoft.com/office/officeart/2008/layout/VerticalAccentList"/>
    <dgm:cxn modelId="{EBF8F432-96D0-4328-A1E2-99020B927D14}" srcId="{D6E3183C-0936-4F49-AFC9-A0C95E260872}" destId="{26AB4670-A18F-49CD-B868-5D826B2786CC}" srcOrd="1" destOrd="0" parTransId="{B4DEFAC2-AB41-418E-9172-76519E6E70CC}" sibTransId="{F701B029-41AF-4C1C-B99C-CFB330F50593}"/>
    <dgm:cxn modelId="{C229DCF3-27FB-49DF-84CE-2F7B3336A3E2}" srcId="{59C4F90B-1295-4059-B357-7F4C605C8342}" destId="{186126A5-8BFE-45DA-8CD3-B186F6B3D39A}" srcOrd="0" destOrd="0" parTransId="{F7209241-55CB-427E-B62F-805E45190C81}" sibTransId="{69FCDE8A-2F28-40C4-9512-9E4579EED1C9}"/>
    <dgm:cxn modelId="{2B0BA29C-D02B-4C93-AACF-D1F42D81A64B}" type="presParOf" srcId="{9F36E8BF-D8B6-4CB4-9210-A00D94E99DFB}" destId="{287D387E-DB4A-4775-B8FD-63F17E4BCDDE}" srcOrd="0" destOrd="0" presId="urn:microsoft.com/office/officeart/2008/layout/VerticalAccentList"/>
    <dgm:cxn modelId="{97049677-DD1C-49E1-BA0A-3A5D78ABF071}" type="presParOf" srcId="{287D387E-DB4A-4775-B8FD-63F17E4BCDDE}" destId="{CA945ED1-C83C-400A-BB0D-6BD0B2345AC0}" srcOrd="0" destOrd="0" presId="urn:microsoft.com/office/officeart/2008/layout/VerticalAccentList"/>
    <dgm:cxn modelId="{59AB54B2-EC08-49F1-8207-745603D44F67}" type="presParOf" srcId="{9F36E8BF-D8B6-4CB4-9210-A00D94E99DFB}" destId="{AB3668CD-3A10-42C1-9E03-2C57FD16E1B3}" srcOrd="1" destOrd="0" presId="urn:microsoft.com/office/officeart/2008/layout/VerticalAccentList"/>
    <dgm:cxn modelId="{2F689541-74D7-47A8-973C-D66FEF50B240}" type="presParOf" srcId="{AB3668CD-3A10-42C1-9E03-2C57FD16E1B3}" destId="{D17800CB-307E-4226-98CC-25231BF7FEB4}" srcOrd="0" destOrd="0" presId="urn:microsoft.com/office/officeart/2008/layout/VerticalAccentList"/>
    <dgm:cxn modelId="{1ACC29CE-3522-4C8A-85DA-5FD0EA391B11}" type="presParOf" srcId="{AB3668CD-3A10-42C1-9E03-2C57FD16E1B3}" destId="{CC546CA1-D02F-4AF2-B1E7-F2AD5ACF90D5}" srcOrd="1" destOrd="0" presId="urn:microsoft.com/office/officeart/2008/layout/VerticalAccentList"/>
    <dgm:cxn modelId="{A4AEA117-21AB-40DC-99AA-EEDC979481B8}" type="presParOf" srcId="{AB3668CD-3A10-42C1-9E03-2C57FD16E1B3}" destId="{CD03A021-14BD-45C0-9AE5-DB707DDDE582}" srcOrd="2" destOrd="0" presId="urn:microsoft.com/office/officeart/2008/layout/VerticalAccentList"/>
    <dgm:cxn modelId="{863CD763-F45E-4F4B-95DF-8C3F44BF2277}" type="presParOf" srcId="{AB3668CD-3A10-42C1-9E03-2C57FD16E1B3}" destId="{AB228589-5177-447D-B434-1E38167ED63F}" srcOrd="3" destOrd="0" presId="urn:microsoft.com/office/officeart/2008/layout/VerticalAccentList"/>
    <dgm:cxn modelId="{B15EA47D-DC30-4F40-B7F5-1566A2974CCC}" type="presParOf" srcId="{AB3668CD-3A10-42C1-9E03-2C57FD16E1B3}" destId="{C1865313-DB09-4432-8C62-8F4AEB3135DB}" srcOrd="4" destOrd="0" presId="urn:microsoft.com/office/officeart/2008/layout/VerticalAccentList"/>
    <dgm:cxn modelId="{F4F5AEC7-ED5D-4953-96D0-0EC1E775CCA5}" type="presParOf" srcId="{AB3668CD-3A10-42C1-9E03-2C57FD16E1B3}" destId="{09532E8A-6BFF-46F3-AB44-AC118CEDB01A}" srcOrd="5" destOrd="0" presId="urn:microsoft.com/office/officeart/2008/layout/VerticalAccentList"/>
    <dgm:cxn modelId="{9319EC7F-344E-44FA-B7C1-C94ABDD92546}" type="presParOf" srcId="{AB3668CD-3A10-42C1-9E03-2C57FD16E1B3}" destId="{BDC33754-5FC3-4D55-83A0-2E2FAD60087F}" srcOrd="6" destOrd="0" presId="urn:microsoft.com/office/officeart/2008/layout/VerticalAccentList"/>
    <dgm:cxn modelId="{F4D0DB17-DFEC-43F4-B95B-814F8F161431}" type="presParOf" srcId="{AB3668CD-3A10-42C1-9E03-2C57FD16E1B3}" destId="{EFFBC393-99E7-432E-8518-70458BDAA448}" srcOrd="7" destOrd="0" presId="urn:microsoft.com/office/officeart/2008/layout/VerticalAccentList"/>
    <dgm:cxn modelId="{4C2267BD-CF17-454B-BF3C-5469AE107184}" type="presParOf" srcId="{9F36E8BF-D8B6-4CB4-9210-A00D94E99DFB}" destId="{5BBAD71F-A96C-45D0-B205-EA18CFC3DC48}" srcOrd="2" destOrd="0" presId="urn:microsoft.com/office/officeart/2008/layout/VerticalAccentList"/>
    <dgm:cxn modelId="{A4105DB9-35FC-4CEE-959F-EABC5D1B6254}" type="presParOf" srcId="{9F36E8BF-D8B6-4CB4-9210-A00D94E99DFB}" destId="{619E5EA3-D4A4-45E9-90BE-B1BAD97DD9D5}" srcOrd="3" destOrd="0" presId="urn:microsoft.com/office/officeart/2008/layout/VerticalAccentList"/>
    <dgm:cxn modelId="{795800ED-C2EF-4DBF-9147-36C5268AA7AB}" type="presParOf" srcId="{619E5EA3-D4A4-45E9-90BE-B1BAD97DD9D5}" destId="{3A192F41-320D-460D-BBEF-283C78C26B08}" srcOrd="0" destOrd="0" presId="urn:microsoft.com/office/officeart/2008/layout/VerticalAccentList"/>
    <dgm:cxn modelId="{598907D4-1E55-4181-97EE-3838B3AEC68A}" type="presParOf" srcId="{9F36E8BF-D8B6-4CB4-9210-A00D94E99DFB}" destId="{16032260-DE47-48FF-88BE-AB3188084EAC}" srcOrd="4" destOrd="0" presId="urn:microsoft.com/office/officeart/2008/layout/VerticalAccentList"/>
    <dgm:cxn modelId="{A4D83C7A-ED4A-49C0-BA4B-2BC513993832}" type="presParOf" srcId="{16032260-DE47-48FF-88BE-AB3188084EAC}" destId="{5F0C8258-D6D1-4B00-9C65-E5172275B1F2}" srcOrd="0" destOrd="0" presId="urn:microsoft.com/office/officeart/2008/layout/VerticalAccentList"/>
    <dgm:cxn modelId="{A663A2F9-33D4-4D5B-ACC3-FE18D0DAE8B7}" type="presParOf" srcId="{16032260-DE47-48FF-88BE-AB3188084EAC}" destId="{69CC9B69-0DE1-4981-AB7B-55C8D6DF658C}" srcOrd="1" destOrd="0" presId="urn:microsoft.com/office/officeart/2008/layout/VerticalAccentList"/>
    <dgm:cxn modelId="{BDCE1728-A30F-44B0-9EED-5E97489A1AF5}" type="presParOf" srcId="{16032260-DE47-48FF-88BE-AB3188084EAC}" destId="{21711835-CB4D-4E1E-8A78-29A055803225}" srcOrd="2" destOrd="0" presId="urn:microsoft.com/office/officeart/2008/layout/VerticalAccentList"/>
    <dgm:cxn modelId="{D0333CC6-9D2B-4C49-86FF-B2796432E541}" type="presParOf" srcId="{16032260-DE47-48FF-88BE-AB3188084EAC}" destId="{909117D9-4462-4F51-A949-973CA96027A3}" srcOrd="3" destOrd="0" presId="urn:microsoft.com/office/officeart/2008/layout/VerticalAccentList"/>
    <dgm:cxn modelId="{BBDDE2A1-BD81-4FBF-B085-FBA2C35617B1}" type="presParOf" srcId="{16032260-DE47-48FF-88BE-AB3188084EAC}" destId="{E3BCF10F-3E72-4469-9CA3-CED375346F70}" srcOrd="4" destOrd="0" presId="urn:microsoft.com/office/officeart/2008/layout/VerticalAccentList"/>
    <dgm:cxn modelId="{F8F80FDD-ED01-4462-8CF2-67267F3C4C67}" type="presParOf" srcId="{16032260-DE47-48FF-88BE-AB3188084EAC}" destId="{F69A58CB-8B07-4DF7-A7F4-1AA77F4872B7}" srcOrd="5" destOrd="0" presId="urn:microsoft.com/office/officeart/2008/layout/VerticalAccentList"/>
    <dgm:cxn modelId="{D0E7769A-E59D-4E81-A284-E8B3E3890B22}" type="presParOf" srcId="{16032260-DE47-48FF-88BE-AB3188084EAC}" destId="{6A845B83-A4A1-4439-8E1A-6B859892DE3E}" srcOrd="6" destOrd="0" presId="urn:microsoft.com/office/officeart/2008/layout/VerticalAccentList"/>
    <dgm:cxn modelId="{157D151E-7D7C-449F-A710-FA85F796B50F}" type="presParOf" srcId="{16032260-DE47-48FF-88BE-AB3188084EAC}" destId="{B69F5E09-A129-48E4-8E63-DADBFF2F6FE8}" srcOrd="7" destOrd="0" presId="urn:microsoft.com/office/officeart/2008/layout/VerticalAccentList"/>
    <dgm:cxn modelId="{E77EE1E1-439B-460C-B8DE-A95E72B59A59}" type="presParOf" srcId="{9F36E8BF-D8B6-4CB4-9210-A00D94E99DFB}" destId="{F9236BEC-110D-49AA-9E10-FAA9232D4845}" srcOrd="5" destOrd="0" presId="urn:microsoft.com/office/officeart/2008/layout/VerticalAccentList"/>
    <dgm:cxn modelId="{2AB53D1E-8302-4072-8FC7-E9611C08C13B}" type="presParOf" srcId="{9F36E8BF-D8B6-4CB4-9210-A00D94E99DFB}" destId="{FD2B5858-921F-4821-8EDE-392819458F1D}" srcOrd="6" destOrd="0" presId="urn:microsoft.com/office/officeart/2008/layout/VerticalAccentList"/>
    <dgm:cxn modelId="{0BF68369-FEBC-4A8E-957E-D2A18738E86D}" type="presParOf" srcId="{FD2B5858-921F-4821-8EDE-392819458F1D}" destId="{C70F3AA0-F119-410D-9093-7118E8E83211}" srcOrd="0" destOrd="0" presId="urn:microsoft.com/office/officeart/2008/layout/VerticalAccentList"/>
    <dgm:cxn modelId="{9875A26B-7735-4D73-91D5-2EAE988314E3}" type="presParOf" srcId="{9F36E8BF-D8B6-4CB4-9210-A00D94E99DFB}" destId="{7F040DD5-20FE-4CC4-8EF1-566B43C4EBCA}" srcOrd="7" destOrd="0" presId="urn:microsoft.com/office/officeart/2008/layout/VerticalAccentList"/>
    <dgm:cxn modelId="{5CB06F49-1CEB-4898-8F87-26EF4DC12E6B}" type="presParOf" srcId="{7F040DD5-20FE-4CC4-8EF1-566B43C4EBCA}" destId="{1A1FC2B0-5AB6-4AC8-8AFA-2C466E03C28B}" srcOrd="0" destOrd="0" presId="urn:microsoft.com/office/officeart/2008/layout/VerticalAccentList"/>
    <dgm:cxn modelId="{D688A86B-D9FB-4564-80C4-344C52BF7632}" type="presParOf" srcId="{7F040DD5-20FE-4CC4-8EF1-566B43C4EBCA}" destId="{BD0DF615-3042-4DF5-964C-FA19C6DEA322}" srcOrd="1" destOrd="0" presId="urn:microsoft.com/office/officeart/2008/layout/VerticalAccentList"/>
    <dgm:cxn modelId="{A98C349C-EA8D-4CD7-8BE5-95AA4C20771D}" type="presParOf" srcId="{7F040DD5-20FE-4CC4-8EF1-566B43C4EBCA}" destId="{6A64EBFB-3EB9-4B78-B280-92CD1E79EFF6}" srcOrd="2" destOrd="0" presId="urn:microsoft.com/office/officeart/2008/layout/VerticalAccentList"/>
    <dgm:cxn modelId="{0A36C8D7-2FF7-4D64-8DC4-DF22E4235937}" type="presParOf" srcId="{7F040DD5-20FE-4CC4-8EF1-566B43C4EBCA}" destId="{B85AB62A-D2C5-4542-81AA-76D2BCBD653E}" srcOrd="3" destOrd="0" presId="urn:microsoft.com/office/officeart/2008/layout/VerticalAccentList"/>
    <dgm:cxn modelId="{791F0AD3-3FF8-4735-9ADF-F6BCAFF859B4}" type="presParOf" srcId="{7F040DD5-20FE-4CC4-8EF1-566B43C4EBCA}" destId="{CE0C1B8A-1845-4BE6-8694-F523100A45B4}" srcOrd="4" destOrd="0" presId="urn:microsoft.com/office/officeart/2008/layout/VerticalAccentList"/>
    <dgm:cxn modelId="{A1268397-5425-41A1-8CD7-83962F8969F4}" type="presParOf" srcId="{7F040DD5-20FE-4CC4-8EF1-566B43C4EBCA}" destId="{0E7D6E1B-0A36-4858-A7FD-7F53E453B6B1}" srcOrd="5" destOrd="0" presId="urn:microsoft.com/office/officeart/2008/layout/VerticalAccentList"/>
    <dgm:cxn modelId="{7307C603-C430-412A-81E4-3393C5B42BEE}" type="presParOf" srcId="{7F040DD5-20FE-4CC4-8EF1-566B43C4EBCA}" destId="{6F666D61-BF21-47A2-BC47-E0AE55170154}" srcOrd="6" destOrd="0" presId="urn:microsoft.com/office/officeart/2008/layout/VerticalAccentList"/>
    <dgm:cxn modelId="{CB30566C-28FB-4664-B367-A87555B87406}" type="presParOf" srcId="{7F040DD5-20FE-4CC4-8EF1-566B43C4EBCA}" destId="{6A840E4A-443A-4AA9-ABD9-50BFF293CDF1}"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90BAEC0-0547-44E0-BA0A-725761DA4516}" type="doc">
      <dgm:prSet loTypeId="urn:microsoft.com/office/officeart/2005/8/layout/hProcess9#1" loCatId="process" qsTypeId="urn:microsoft.com/office/officeart/2005/8/quickstyle/simple1#30" qsCatId="simple" csTypeId="urn:microsoft.com/office/officeart/2005/8/colors/accent3_1#6" csCatId="accent3" phldr="1"/>
      <dgm:spPr/>
    </dgm:pt>
    <dgm:pt modelId="{ACEA2F8F-CA55-4F18-91B5-6A83E4126359}">
      <dgm:prSet phldrT="[文本]" custT="1"/>
      <dgm:spPr/>
      <dgm:t>
        <a:bodyPr/>
        <a:lstStyle/>
        <a:p>
          <a:r>
            <a:rPr lang="zh-CN" altLang="en-US" sz="1800" dirty="0" smtClean="0"/>
            <a:t>把测试对象看做一个透明盒子，允许利用程序内部逻辑结构及有关信息，进行测试。</a:t>
          </a:r>
          <a:endParaRPr lang="zh-CN" altLang="en-US" sz="1800" dirty="0"/>
        </a:p>
      </dgm:t>
    </dgm:pt>
    <dgm:pt modelId="{C6B68CFE-9F55-4969-B267-562958CC74E8}" type="parTrans" cxnId="{AFD0038B-A905-43F8-847D-E923FAAF3AF5}">
      <dgm:prSet/>
      <dgm:spPr/>
      <dgm:t>
        <a:bodyPr/>
        <a:lstStyle/>
        <a:p>
          <a:endParaRPr lang="zh-CN" altLang="en-US"/>
        </a:p>
      </dgm:t>
    </dgm:pt>
    <dgm:pt modelId="{B930BC54-C799-44EB-AE3C-9CB24F77055E}" type="sibTrans" cxnId="{AFD0038B-A905-43F8-847D-E923FAAF3AF5}">
      <dgm:prSet/>
      <dgm:spPr/>
      <dgm:t>
        <a:bodyPr/>
        <a:lstStyle/>
        <a:p>
          <a:endParaRPr lang="zh-CN" altLang="en-US"/>
        </a:p>
      </dgm:t>
    </dgm:pt>
    <dgm:pt modelId="{37CBB660-2C26-4F65-BA7D-876018EDA9A6}">
      <dgm:prSet custT="1"/>
      <dgm:spPr/>
      <dgm:t>
        <a:bodyPr/>
        <a:lstStyle/>
        <a:p>
          <a:r>
            <a:rPr lang="zh-CN" altLang="en-US" sz="1800" dirty="0" smtClean="0"/>
            <a:t>通过在不同点检查程序的状态，确定实际的状态是否与预期的状态一致。</a:t>
          </a:r>
        </a:p>
      </dgm:t>
    </dgm:pt>
    <dgm:pt modelId="{1271BB8F-2017-40DA-9B6C-764184A9FF1C}" type="parTrans" cxnId="{C4B1B0AD-54CD-4FCB-80B2-6817A7FC1AE3}">
      <dgm:prSet/>
      <dgm:spPr/>
      <dgm:t>
        <a:bodyPr/>
        <a:lstStyle/>
        <a:p>
          <a:endParaRPr lang="zh-CN" altLang="en-US"/>
        </a:p>
      </dgm:t>
    </dgm:pt>
    <dgm:pt modelId="{C9DAFCB0-FEDF-4340-BCD8-0EF6AAC556C8}" type="sibTrans" cxnId="{C4B1B0AD-54CD-4FCB-80B2-6817A7FC1AE3}">
      <dgm:prSet/>
      <dgm:spPr/>
      <dgm:t>
        <a:bodyPr/>
        <a:lstStyle/>
        <a:p>
          <a:endParaRPr lang="zh-CN" altLang="en-US"/>
        </a:p>
      </dgm:t>
    </dgm:pt>
    <dgm:pt modelId="{D22ED4F3-CE1E-49D2-87D9-2B2C2BC95A33}">
      <dgm:prSet custT="1"/>
      <dgm:spPr/>
      <dgm:t>
        <a:bodyPr/>
        <a:lstStyle/>
        <a:p>
          <a:r>
            <a:rPr lang="zh-CN" altLang="en-US" sz="1800" dirty="0" smtClean="0"/>
            <a:t>又称为结构测试或逻辑驱动测试。</a:t>
          </a:r>
        </a:p>
      </dgm:t>
    </dgm:pt>
    <dgm:pt modelId="{24A9739E-5E88-4B65-8B70-7D8A016C2767}" type="parTrans" cxnId="{EE40A290-6B5C-448C-98C6-40DBD452CB7B}">
      <dgm:prSet/>
      <dgm:spPr/>
      <dgm:t>
        <a:bodyPr/>
        <a:lstStyle/>
        <a:p>
          <a:endParaRPr lang="zh-CN" altLang="en-US"/>
        </a:p>
      </dgm:t>
    </dgm:pt>
    <dgm:pt modelId="{9AA987F6-1697-4471-8924-82C0D3BCCBE7}" type="sibTrans" cxnId="{EE40A290-6B5C-448C-98C6-40DBD452CB7B}">
      <dgm:prSet/>
      <dgm:spPr/>
      <dgm:t>
        <a:bodyPr/>
        <a:lstStyle/>
        <a:p>
          <a:endParaRPr lang="zh-CN" altLang="en-US"/>
        </a:p>
      </dgm:t>
    </dgm:pt>
    <dgm:pt modelId="{D0584E18-2FB7-451D-88BC-DF2CC7494CFE}" type="pres">
      <dgm:prSet presAssocID="{890BAEC0-0547-44E0-BA0A-725761DA4516}" presName="CompostProcess" presStyleCnt="0">
        <dgm:presLayoutVars>
          <dgm:dir/>
          <dgm:resizeHandles val="exact"/>
        </dgm:presLayoutVars>
      </dgm:prSet>
      <dgm:spPr/>
    </dgm:pt>
    <dgm:pt modelId="{EBD5FDCB-4940-4167-ADE8-4FCA03CA5474}" type="pres">
      <dgm:prSet presAssocID="{890BAEC0-0547-44E0-BA0A-725761DA4516}" presName="arrow" presStyleLbl="bgShp" presStyleIdx="0" presStyleCnt="1"/>
      <dgm:spPr/>
    </dgm:pt>
    <dgm:pt modelId="{417D26E0-9668-49BD-B0F8-1142D349F92C}" type="pres">
      <dgm:prSet presAssocID="{890BAEC0-0547-44E0-BA0A-725761DA4516}" presName="linearProcess" presStyleCnt="0"/>
      <dgm:spPr/>
    </dgm:pt>
    <dgm:pt modelId="{3A8AA603-1E19-4AE2-A0C7-2B1336E1BB11}" type="pres">
      <dgm:prSet presAssocID="{ACEA2F8F-CA55-4F18-91B5-6A83E4126359}" presName="textNode" presStyleLbl="node1" presStyleIdx="0" presStyleCnt="3">
        <dgm:presLayoutVars>
          <dgm:bulletEnabled val="1"/>
        </dgm:presLayoutVars>
      </dgm:prSet>
      <dgm:spPr/>
      <dgm:t>
        <a:bodyPr/>
        <a:lstStyle/>
        <a:p>
          <a:endParaRPr lang="zh-CN" altLang="en-US"/>
        </a:p>
      </dgm:t>
    </dgm:pt>
    <dgm:pt modelId="{E9948B21-AA62-4AF3-87EB-E683D7373D3F}" type="pres">
      <dgm:prSet presAssocID="{B930BC54-C799-44EB-AE3C-9CB24F77055E}" presName="sibTrans" presStyleCnt="0"/>
      <dgm:spPr/>
    </dgm:pt>
    <dgm:pt modelId="{A7BD3F4F-ADE7-467A-A50C-64BD4D0B483E}" type="pres">
      <dgm:prSet presAssocID="{37CBB660-2C26-4F65-BA7D-876018EDA9A6}" presName="textNode" presStyleLbl="node1" presStyleIdx="1" presStyleCnt="3">
        <dgm:presLayoutVars>
          <dgm:bulletEnabled val="1"/>
        </dgm:presLayoutVars>
      </dgm:prSet>
      <dgm:spPr/>
      <dgm:t>
        <a:bodyPr/>
        <a:lstStyle/>
        <a:p>
          <a:endParaRPr lang="zh-CN" altLang="en-US"/>
        </a:p>
      </dgm:t>
    </dgm:pt>
    <dgm:pt modelId="{F503F408-C86D-418F-9E60-E5DABCF07331}" type="pres">
      <dgm:prSet presAssocID="{C9DAFCB0-FEDF-4340-BCD8-0EF6AAC556C8}" presName="sibTrans" presStyleCnt="0"/>
      <dgm:spPr/>
    </dgm:pt>
    <dgm:pt modelId="{2B94D630-89DB-49C7-8470-92191382EA78}" type="pres">
      <dgm:prSet presAssocID="{D22ED4F3-CE1E-49D2-87D9-2B2C2BC95A33}" presName="textNode" presStyleLbl="node1" presStyleIdx="2" presStyleCnt="3">
        <dgm:presLayoutVars>
          <dgm:bulletEnabled val="1"/>
        </dgm:presLayoutVars>
      </dgm:prSet>
      <dgm:spPr/>
      <dgm:t>
        <a:bodyPr/>
        <a:lstStyle/>
        <a:p>
          <a:endParaRPr lang="zh-CN" altLang="en-US"/>
        </a:p>
      </dgm:t>
    </dgm:pt>
  </dgm:ptLst>
  <dgm:cxnLst>
    <dgm:cxn modelId="{DC4B1188-A353-4260-82DC-30F4941B2EB0}" type="presOf" srcId="{D22ED4F3-CE1E-49D2-87D9-2B2C2BC95A33}" destId="{2B94D630-89DB-49C7-8470-92191382EA78}" srcOrd="0" destOrd="0" presId="urn:microsoft.com/office/officeart/2005/8/layout/hProcess9#1"/>
    <dgm:cxn modelId="{AFD0038B-A905-43F8-847D-E923FAAF3AF5}" srcId="{890BAEC0-0547-44E0-BA0A-725761DA4516}" destId="{ACEA2F8F-CA55-4F18-91B5-6A83E4126359}" srcOrd="0" destOrd="0" parTransId="{C6B68CFE-9F55-4969-B267-562958CC74E8}" sibTransId="{B930BC54-C799-44EB-AE3C-9CB24F77055E}"/>
    <dgm:cxn modelId="{08A215A7-5A4D-414F-9E26-6A2F891535D6}" type="presOf" srcId="{890BAEC0-0547-44E0-BA0A-725761DA4516}" destId="{D0584E18-2FB7-451D-88BC-DF2CC7494CFE}" srcOrd="0" destOrd="0" presId="urn:microsoft.com/office/officeart/2005/8/layout/hProcess9#1"/>
    <dgm:cxn modelId="{ACD217A4-5DE4-49D8-B2E9-25E0D32D3878}" type="presOf" srcId="{ACEA2F8F-CA55-4F18-91B5-6A83E4126359}" destId="{3A8AA603-1E19-4AE2-A0C7-2B1336E1BB11}" srcOrd="0" destOrd="0" presId="urn:microsoft.com/office/officeart/2005/8/layout/hProcess9#1"/>
    <dgm:cxn modelId="{EE40A290-6B5C-448C-98C6-40DBD452CB7B}" srcId="{890BAEC0-0547-44E0-BA0A-725761DA4516}" destId="{D22ED4F3-CE1E-49D2-87D9-2B2C2BC95A33}" srcOrd="2" destOrd="0" parTransId="{24A9739E-5E88-4B65-8B70-7D8A016C2767}" sibTransId="{9AA987F6-1697-4471-8924-82C0D3BCCBE7}"/>
    <dgm:cxn modelId="{C4B1B0AD-54CD-4FCB-80B2-6817A7FC1AE3}" srcId="{890BAEC0-0547-44E0-BA0A-725761DA4516}" destId="{37CBB660-2C26-4F65-BA7D-876018EDA9A6}" srcOrd="1" destOrd="0" parTransId="{1271BB8F-2017-40DA-9B6C-764184A9FF1C}" sibTransId="{C9DAFCB0-FEDF-4340-BCD8-0EF6AAC556C8}"/>
    <dgm:cxn modelId="{5451A495-BE75-4EC1-AC7B-811EDEBCF0B7}" type="presOf" srcId="{37CBB660-2C26-4F65-BA7D-876018EDA9A6}" destId="{A7BD3F4F-ADE7-467A-A50C-64BD4D0B483E}" srcOrd="0" destOrd="0" presId="urn:microsoft.com/office/officeart/2005/8/layout/hProcess9#1"/>
    <dgm:cxn modelId="{9BE61B7C-843C-4126-8328-465B9D3473A1}" type="presParOf" srcId="{D0584E18-2FB7-451D-88BC-DF2CC7494CFE}" destId="{EBD5FDCB-4940-4167-ADE8-4FCA03CA5474}" srcOrd="0" destOrd="0" presId="urn:microsoft.com/office/officeart/2005/8/layout/hProcess9#1"/>
    <dgm:cxn modelId="{BEDD997D-CBBF-41DA-A73C-6AA0788E957E}" type="presParOf" srcId="{D0584E18-2FB7-451D-88BC-DF2CC7494CFE}" destId="{417D26E0-9668-49BD-B0F8-1142D349F92C}" srcOrd="1" destOrd="0" presId="urn:microsoft.com/office/officeart/2005/8/layout/hProcess9#1"/>
    <dgm:cxn modelId="{CF147758-E07D-41A3-A445-12CE3686280B}" type="presParOf" srcId="{417D26E0-9668-49BD-B0F8-1142D349F92C}" destId="{3A8AA603-1E19-4AE2-A0C7-2B1336E1BB11}" srcOrd="0" destOrd="0" presId="urn:microsoft.com/office/officeart/2005/8/layout/hProcess9#1"/>
    <dgm:cxn modelId="{9648FAE3-0764-41C5-9A31-647A9D8A4327}" type="presParOf" srcId="{417D26E0-9668-49BD-B0F8-1142D349F92C}" destId="{E9948B21-AA62-4AF3-87EB-E683D7373D3F}" srcOrd="1" destOrd="0" presId="urn:microsoft.com/office/officeart/2005/8/layout/hProcess9#1"/>
    <dgm:cxn modelId="{8A96C5EA-5949-4417-A0C4-99E1F5E3B868}" type="presParOf" srcId="{417D26E0-9668-49BD-B0F8-1142D349F92C}" destId="{A7BD3F4F-ADE7-467A-A50C-64BD4D0B483E}" srcOrd="2" destOrd="0" presId="urn:microsoft.com/office/officeart/2005/8/layout/hProcess9#1"/>
    <dgm:cxn modelId="{352D463B-660D-4308-8A99-12852C72F173}" type="presParOf" srcId="{417D26E0-9668-49BD-B0F8-1142D349F92C}" destId="{F503F408-C86D-418F-9E60-E5DABCF07331}" srcOrd="3" destOrd="0" presId="urn:microsoft.com/office/officeart/2005/8/layout/hProcess9#1"/>
    <dgm:cxn modelId="{3920EDB6-06D7-4457-AE1B-1B50F596163D}" type="presParOf" srcId="{417D26E0-9668-49BD-B0F8-1142D349F92C}" destId="{2B94D630-89DB-49C7-8470-92191382EA78}" srcOrd="4" destOrd="0" presId="urn:microsoft.com/office/officeart/2005/8/layout/hProcess9#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DD4D413F-15BB-47A1-A517-759F8436F4C4}" type="doc">
      <dgm:prSet loTypeId="urn:microsoft.com/office/officeart/2008/layout/LinedList" loCatId="list" qsTypeId="urn:microsoft.com/office/officeart/2005/8/quickstyle/simple1#31" qsCatId="simple" csTypeId="urn:microsoft.com/office/officeart/2005/8/colors/accent1_2#10" csCatId="accent1" phldr="1"/>
      <dgm:spPr/>
      <dgm:t>
        <a:bodyPr/>
        <a:lstStyle/>
        <a:p>
          <a:endParaRPr lang="zh-CN" altLang="en-US"/>
        </a:p>
      </dgm:t>
    </dgm:pt>
    <dgm:pt modelId="{5941628D-7FEA-4348-8302-74D6AEBFF273}">
      <dgm:prSet phldrT="[文本]" custT="1"/>
      <dgm:spPr/>
      <dgm:t>
        <a:bodyPr/>
        <a:lstStyle/>
        <a:p>
          <a:r>
            <a:rPr lang="zh-CN" altLang="en-US" sz="2400" dirty="0" smtClean="0"/>
            <a:t>检查范围</a:t>
          </a:r>
          <a:endParaRPr lang="zh-CN" altLang="en-US" sz="2400" dirty="0"/>
        </a:p>
      </dgm:t>
    </dgm:pt>
    <dgm:pt modelId="{50A1A900-711B-4933-927A-32E2A59DAE57}" type="parTrans" cxnId="{F9E185E4-4ED8-4763-AE5C-B2CAABDEDCB7}">
      <dgm:prSet/>
      <dgm:spPr/>
      <dgm:t>
        <a:bodyPr/>
        <a:lstStyle/>
        <a:p>
          <a:endParaRPr lang="zh-CN" altLang="en-US"/>
        </a:p>
      </dgm:t>
    </dgm:pt>
    <dgm:pt modelId="{8132C623-BBC0-47D2-9233-719E2E5ADD5E}" type="sibTrans" cxnId="{F9E185E4-4ED8-4763-AE5C-B2CAABDEDCB7}">
      <dgm:prSet/>
      <dgm:spPr/>
      <dgm:t>
        <a:bodyPr/>
        <a:lstStyle/>
        <a:p>
          <a:endParaRPr lang="zh-CN" altLang="en-US"/>
        </a:p>
      </dgm:t>
    </dgm:pt>
    <dgm:pt modelId="{AB3413DF-9446-48E8-B3FB-C8E0F3E0EE38}">
      <dgm:prSet phldrT="[文本]" custT="1"/>
      <dgm:spPr/>
      <dgm:t>
        <a:bodyPr/>
        <a:lstStyle/>
        <a:p>
          <a:r>
            <a:rPr kumimoji="0" lang="zh-CN" altLang="en-US" sz="2000" dirty="0" smtClean="0"/>
            <a:t>对程序模块的</a:t>
          </a:r>
          <a:r>
            <a:rPr kumimoji="0" lang="zh-CN" altLang="en-US" sz="2000" dirty="0" smtClean="0">
              <a:solidFill>
                <a:srgbClr val="FF0000"/>
              </a:solidFill>
            </a:rPr>
            <a:t>所有独立的执行路径</a:t>
          </a:r>
          <a:r>
            <a:rPr kumimoji="0" lang="zh-CN" altLang="en-US" sz="2000" dirty="0" smtClean="0"/>
            <a:t>至少测试一次；</a:t>
          </a:r>
        </a:p>
      </dgm:t>
    </dgm:pt>
    <dgm:pt modelId="{C502D2C0-774D-470D-8785-BE1767EFEEEC}" type="parTrans" cxnId="{AC543A9A-2809-4106-82A8-75B6481FBEF5}">
      <dgm:prSet/>
      <dgm:spPr/>
      <dgm:t>
        <a:bodyPr/>
        <a:lstStyle/>
        <a:p>
          <a:endParaRPr lang="zh-CN" altLang="en-US"/>
        </a:p>
      </dgm:t>
    </dgm:pt>
    <dgm:pt modelId="{AD5A3CA5-ADC6-469C-A437-63C0B0A5D689}" type="sibTrans" cxnId="{AC543A9A-2809-4106-82A8-75B6481FBEF5}">
      <dgm:prSet/>
      <dgm:spPr/>
      <dgm:t>
        <a:bodyPr/>
        <a:lstStyle/>
        <a:p>
          <a:endParaRPr lang="zh-CN" altLang="en-US"/>
        </a:p>
      </dgm:t>
    </dgm:pt>
    <dgm:pt modelId="{6B7927F6-88B4-4639-8115-DE1FA1B222EA}">
      <dgm:prSet phldrT="[文本]" custT="1"/>
      <dgm:spPr/>
      <dgm:t>
        <a:bodyPr/>
        <a:lstStyle/>
        <a:p>
          <a:r>
            <a:rPr kumimoji="0" lang="zh-CN" altLang="en-US" sz="2000" dirty="0" smtClean="0"/>
            <a:t>对</a:t>
          </a:r>
          <a:r>
            <a:rPr kumimoji="0" lang="zh-CN" altLang="en-US" sz="2000" dirty="0" smtClean="0">
              <a:solidFill>
                <a:srgbClr val="FF0000"/>
              </a:solidFill>
            </a:rPr>
            <a:t>所有的逻辑判定</a:t>
          </a:r>
          <a:r>
            <a:rPr kumimoji="0" lang="zh-CN" altLang="en-US" sz="2000" dirty="0" smtClean="0"/>
            <a:t>，取“真”与取“假”的两种情况都至少测试一次；</a:t>
          </a:r>
        </a:p>
      </dgm:t>
    </dgm:pt>
    <dgm:pt modelId="{C666470B-336C-4E2F-9436-A4122CF0B746}" type="parTrans" cxnId="{96F47B6D-BA3C-4344-B12D-7EE6C7F427E1}">
      <dgm:prSet/>
      <dgm:spPr/>
      <dgm:t>
        <a:bodyPr/>
        <a:lstStyle/>
        <a:p>
          <a:endParaRPr lang="zh-CN" altLang="en-US"/>
        </a:p>
      </dgm:t>
    </dgm:pt>
    <dgm:pt modelId="{1F1E93E3-E034-476A-94D4-A5EF8F7095D6}" type="sibTrans" cxnId="{96F47B6D-BA3C-4344-B12D-7EE6C7F427E1}">
      <dgm:prSet/>
      <dgm:spPr/>
      <dgm:t>
        <a:bodyPr/>
        <a:lstStyle/>
        <a:p>
          <a:endParaRPr lang="zh-CN" altLang="en-US"/>
        </a:p>
      </dgm:t>
    </dgm:pt>
    <dgm:pt modelId="{617558C2-C613-4875-B2DE-01F55DB63D48}">
      <dgm:prSet phldrT="[文本]" custT="1"/>
      <dgm:spPr/>
      <dgm:t>
        <a:bodyPr/>
        <a:lstStyle/>
        <a:p>
          <a:r>
            <a:rPr kumimoji="0" lang="zh-CN" altLang="en-US" sz="2000" dirty="0" smtClean="0"/>
            <a:t>在</a:t>
          </a:r>
          <a:r>
            <a:rPr kumimoji="0" lang="zh-CN" altLang="en-US" sz="2000" dirty="0" smtClean="0">
              <a:solidFill>
                <a:srgbClr val="FF0000"/>
              </a:solidFill>
            </a:rPr>
            <a:t>循环的边界和运行界限内</a:t>
          </a:r>
          <a:r>
            <a:rPr kumimoji="0" lang="zh-CN" altLang="en-US" sz="2000" dirty="0" smtClean="0"/>
            <a:t>执行循环体；</a:t>
          </a:r>
        </a:p>
      </dgm:t>
    </dgm:pt>
    <dgm:pt modelId="{CFF7FF01-78F0-4D40-AEA3-961366A57B8F}" type="parTrans" cxnId="{B2864DD0-CAA4-4764-99FB-F90CF4E76313}">
      <dgm:prSet/>
      <dgm:spPr/>
      <dgm:t>
        <a:bodyPr/>
        <a:lstStyle/>
        <a:p>
          <a:endParaRPr lang="zh-CN" altLang="en-US"/>
        </a:p>
      </dgm:t>
    </dgm:pt>
    <dgm:pt modelId="{90DA8D96-54CE-4FF0-9F72-77EF32813F45}" type="sibTrans" cxnId="{B2864DD0-CAA4-4764-99FB-F90CF4E76313}">
      <dgm:prSet/>
      <dgm:spPr/>
      <dgm:t>
        <a:bodyPr/>
        <a:lstStyle/>
        <a:p>
          <a:endParaRPr lang="zh-CN" altLang="en-US"/>
        </a:p>
      </dgm:t>
    </dgm:pt>
    <dgm:pt modelId="{CB379C33-DAB1-44AF-BAA5-C722ADF6A28D}">
      <dgm:prSet phldrT="[文本]" custT="1"/>
      <dgm:spPr/>
      <dgm:t>
        <a:bodyPr/>
        <a:lstStyle/>
        <a:p>
          <a:r>
            <a:rPr kumimoji="0" lang="zh-CN" altLang="en-US" sz="2000" dirty="0" smtClean="0"/>
            <a:t>测试</a:t>
          </a:r>
          <a:r>
            <a:rPr kumimoji="0" lang="zh-CN" altLang="en-US" sz="2000" dirty="0" smtClean="0">
              <a:solidFill>
                <a:srgbClr val="FF0000"/>
              </a:solidFill>
            </a:rPr>
            <a:t>内部数据结构</a:t>
          </a:r>
          <a:r>
            <a:rPr kumimoji="0" lang="zh-CN" altLang="en-US" sz="2000" dirty="0" smtClean="0"/>
            <a:t>的有效性等。</a:t>
          </a:r>
          <a:endParaRPr lang="zh-CN" altLang="en-US" sz="2000" dirty="0"/>
        </a:p>
      </dgm:t>
    </dgm:pt>
    <dgm:pt modelId="{6935D7B3-95FF-4C01-8A13-6AE647F3CA25}" type="parTrans" cxnId="{5385A300-C3A7-4743-8086-17E5AD5AD074}">
      <dgm:prSet/>
      <dgm:spPr/>
      <dgm:t>
        <a:bodyPr/>
        <a:lstStyle/>
        <a:p>
          <a:endParaRPr lang="zh-CN" altLang="en-US"/>
        </a:p>
      </dgm:t>
    </dgm:pt>
    <dgm:pt modelId="{1AEAC309-489D-417D-8763-2EE33EDC3167}" type="sibTrans" cxnId="{5385A300-C3A7-4743-8086-17E5AD5AD074}">
      <dgm:prSet/>
      <dgm:spPr/>
      <dgm:t>
        <a:bodyPr/>
        <a:lstStyle/>
        <a:p>
          <a:endParaRPr lang="zh-CN" altLang="en-US"/>
        </a:p>
      </dgm:t>
    </dgm:pt>
    <dgm:pt modelId="{7FFB009B-BD04-4B3B-AC0E-2EDEE9F87E3D}" type="pres">
      <dgm:prSet presAssocID="{DD4D413F-15BB-47A1-A517-759F8436F4C4}" presName="vert0" presStyleCnt="0">
        <dgm:presLayoutVars>
          <dgm:dir/>
          <dgm:animOne val="branch"/>
          <dgm:animLvl val="lvl"/>
        </dgm:presLayoutVars>
      </dgm:prSet>
      <dgm:spPr/>
      <dgm:t>
        <a:bodyPr/>
        <a:lstStyle/>
        <a:p>
          <a:endParaRPr lang="zh-CN" altLang="en-US"/>
        </a:p>
      </dgm:t>
    </dgm:pt>
    <dgm:pt modelId="{D96447DE-E6CC-4652-A266-1FA3896F246E}" type="pres">
      <dgm:prSet presAssocID="{5941628D-7FEA-4348-8302-74D6AEBFF273}" presName="thickLine" presStyleLbl="alignNode1" presStyleIdx="0" presStyleCnt="1"/>
      <dgm:spPr/>
    </dgm:pt>
    <dgm:pt modelId="{1E851853-D60E-4015-8C16-58492840D5CB}" type="pres">
      <dgm:prSet presAssocID="{5941628D-7FEA-4348-8302-74D6AEBFF273}" presName="horz1" presStyleCnt="0"/>
      <dgm:spPr/>
    </dgm:pt>
    <dgm:pt modelId="{71FB4C55-12FC-4904-9A65-00142DE9CD5E}" type="pres">
      <dgm:prSet presAssocID="{5941628D-7FEA-4348-8302-74D6AEBFF273}" presName="tx1" presStyleLbl="revTx" presStyleIdx="0" presStyleCnt="5"/>
      <dgm:spPr/>
      <dgm:t>
        <a:bodyPr/>
        <a:lstStyle/>
        <a:p>
          <a:endParaRPr lang="zh-CN" altLang="en-US"/>
        </a:p>
      </dgm:t>
    </dgm:pt>
    <dgm:pt modelId="{E6A693B8-9EFC-45CA-8DEF-00AF24217C6D}" type="pres">
      <dgm:prSet presAssocID="{5941628D-7FEA-4348-8302-74D6AEBFF273}" presName="vert1" presStyleCnt="0"/>
      <dgm:spPr/>
    </dgm:pt>
    <dgm:pt modelId="{E02B76BE-408A-41FF-A08E-BBE93DCDD143}" type="pres">
      <dgm:prSet presAssocID="{AB3413DF-9446-48E8-B3FB-C8E0F3E0EE38}" presName="vertSpace2a" presStyleCnt="0"/>
      <dgm:spPr/>
    </dgm:pt>
    <dgm:pt modelId="{15E2C588-2E23-47CA-A917-8012721C6E61}" type="pres">
      <dgm:prSet presAssocID="{AB3413DF-9446-48E8-B3FB-C8E0F3E0EE38}" presName="horz2" presStyleCnt="0"/>
      <dgm:spPr/>
    </dgm:pt>
    <dgm:pt modelId="{B341C1A3-2F4A-4227-97BA-CDFA5A2F3869}" type="pres">
      <dgm:prSet presAssocID="{AB3413DF-9446-48E8-B3FB-C8E0F3E0EE38}" presName="horzSpace2" presStyleCnt="0"/>
      <dgm:spPr/>
    </dgm:pt>
    <dgm:pt modelId="{9DF0502A-D070-4B33-8F41-9093DA0A6EC8}" type="pres">
      <dgm:prSet presAssocID="{AB3413DF-9446-48E8-B3FB-C8E0F3E0EE38}" presName="tx2" presStyleLbl="revTx" presStyleIdx="1" presStyleCnt="5"/>
      <dgm:spPr/>
      <dgm:t>
        <a:bodyPr/>
        <a:lstStyle/>
        <a:p>
          <a:endParaRPr lang="zh-CN" altLang="en-US"/>
        </a:p>
      </dgm:t>
    </dgm:pt>
    <dgm:pt modelId="{AF9D9E40-A8D5-41B4-B85A-241D96E2E4DB}" type="pres">
      <dgm:prSet presAssocID="{AB3413DF-9446-48E8-B3FB-C8E0F3E0EE38}" presName="vert2" presStyleCnt="0"/>
      <dgm:spPr/>
    </dgm:pt>
    <dgm:pt modelId="{8693B53E-C691-4122-BF1D-99E1F7635C67}" type="pres">
      <dgm:prSet presAssocID="{AB3413DF-9446-48E8-B3FB-C8E0F3E0EE38}" presName="thinLine2b" presStyleLbl="callout" presStyleIdx="0" presStyleCnt="4"/>
      <dgm:spPr/>
    </dgm:pt>
    <dgm:pt modelId="{1524A830-9538-4EC8-A718-FA8895C79E0A}" type="pres">
      <dgm:prSet presAssocID="{AB3413DF-9446-48E8-B3FB-C8E0F3E0EE38}" presName="vertSpace2b" presStyleCnt="0"/>
      <dgm:spPr/>
    </dgm:pt>
    <dgm:pt modelId="{F20658E1-C349-4E91-8155-3CB928A2991C}" type="pres">
      <dgm:prSet presAssocID="{6B7927F6-88B4-4639-8115-DE1FA1B222EA}" presName="horz2" presStyleCnt="0"/>
      <dgm:spPr/>
    </dgm:pt>
    <dgm:pt modelId="{F5F33861-3B12-41CA-B729-187C283AED01}" type="pres">
      <dgm:prSet presAssocID="{6B7927F6-88B4-4639-8115-DE1FA1B222EA}" presName="horzSpace2" presStyleCnt="0"/>
      <dgm:spPr/>
    </dgm:pt>
    <dgm:pt modelId="{CC37EA1C-D28D-4B70-94AB-C126BC050386}" type="pres">
      <dgm:prSet presAssocID="{6B7927F6-88B4-4639-8115-DE1FA1B222EA}" presName="tx2" presStyleLbl="revTx" presStyleIdx="2" presStyleCnt="5"/>
      <dgm:spPr/>
      <dgm:t>
        <a:bodyPr/>
        <a:lstStyle/>
        <a:p>
          <a:endParaRPr lang="zh-CN" altLang="en-US"/>
        </a:p>
      </dgm:t>
    </dgm:pt>
    <dgm:pt modelId="{87DEB3AE-1EB4-44D8-84AE-1BF74B9B02EC}" type="pres">
      <dgm:prSet presAssocID="{6B7927F6-88B4-4639-8115-DE1FA1B222EA}" presName="vert2" presStyleCnt="0"/>
      <dgm:spPr/>
    </dgm:pt>
    <dgm:pt modelId="{22FCCB27-C2C9-4755-BAB0-756C0ACC0848}" type="pres">
      <dgm:prSet presAssocID="{6B7927F6-88B4-4639-8115-DE1FA1B222EA}" presName="thinLine2b" presStyleLbl="callout" presStyleIdx="1" presStyleCnt="4"/>
      <dgm:spPr/>
    </dgm:pt>
    <dgm:pt modelId="{4A7FA512-FF4F-4778-A75D-8BBF03F0B86C}" type="pres">
      <dgm:prSet presAssocID="{6B7927F6-88B4-4639-8115-DE1FA1B222EA}" presName="vertSpace2b" presStyleCnt="0"/>
      <dgm:spPr/>
    </dgm:pt>
    <dgm:pt modelId="{9DCF153A-DDB6-464D-9E12-67BB2034D456}" type="pres">
      <dgm:prSet presAssocID="{617558C2-C613-4875-B2DE-01F55DB63D48}" presName="horz2" presStyleCnt="0"/>
      <dgm:spPr/>
    </dgm:pt>
    <dgm:pt modelId="{AD5A2248-940F-41AD-9638-8DB584BD05C4}" type="pres">
      <dgm:prSet presAssocID="{617558C2-C613-4875-B2DE-01F55DB63D48}" presName="horzSpace2" presStyleCnt="0"/>
      <dgm:spPr/>
    </dgm:pt>
    <dgm:pt modelId="{B645799D-FAD6-4C1C-BEF5-CF24E0F1DF69}" type="pres">
      <dgm:prSet presAssocID="{617558C2-C613-4875-B2DE-01F55DB63D48}" presName="tx2" presStyleLbl="revTx" presStyleIdx="3" presStyleCnt="5"/>
      <dgm:spPr/>
      <dgm:t>
        <a:bodyPr/>
        <a:lstStyle/>
        <a:p>
          <a:endParaRPr lang="zh-CN" altLang="en-US"/>
        </a:p>
      </dgm:t>
    </dgm:pt>
    <dgm:pt modelId="{75C23F3E-B749-4713-80B4-440643B29AA2}" type="pres">
      <dgm:prSet presAssocID="{617558C2-C613-4875-B2DE-01F55DB63D48}" presName="vert2" presStyleCnt="0"/>
      <dgm:spPr/>
    </dgm:pt>
    <dgm:pt modelId="{E618EFD5-962C-4367-8DBD-DBDCD310581B}" type="pres">
      <dgm:prSet presAssocID="{617558C2-C613-4875-B2DE-01F55DB63D48}" presName="thinLine2b" presStyleLbl="callout" presStyleIdx="2" presStyleCnt="4"/>
      <dgm:spPr/>
    </dgm:pt>
    <dgm:pt modelId="{C2D685A1-C9DA-4136-9574-A3EFBDD2C880}" type="pres">
      <dgm:prSet presAssocID="{617558C2-C613-4875-B2DE-01F55DB63D48}" presName="vertSpace2b" presStyleCnt="0"/>
      <dgm:spPr/>
    </dgm:pt>
    <dgm:pt modelId="{F6D0640C-85BE-44C6-84D7-CB66B6474DB5}" type="pres">
      <dgm:prSet presAssocID="{CB379C33-DAB1-44AF-BAA5-C722ADF6A28D}" presName="horz2" presStyleCnt="0"/>
      <dgm:spPr/>
    </dgm:pt>
    <dgm:pt modelId="{65539528-DAF9-4E4C-880F-A1D74668B3B7}" type="pres">
      <dgm:prSet presAssocID="{CB379C33-DAB1-44AF-BAA5-C722ADF6A28D}" presName="horzSpace2" presStyleCnt="0"/>
      <dgm:spPr/>
    </dgm:pt>
    <dgm:pt modelId="{8FF25C19-250C-483B-A67D-966C71EC8BE0}" type="pres">
      <dgm:prSet presAssocID="{CB379C33-DAB1-44AF-BAA5-C722ADF6A28D}" presName="tx2" presStyleLbl="revTx" presStyleIdx="4" presStyleCnt="5"/>
      <dgm:spPr/>
      <dgm:t>
        <a:bodyPr/>
        <a:lstStyle/>
        <a:p>
          <a:endParaRPr lang="zh-CN" altLang="en-US"/>
        </a:p>
      </dgm:t>
    </dgm:pt>
    <dgm:pt modelId="{149CCEFE-8A22-4CC4-A105-8636E9F464DA}" type="pres">
      <dgm:prSet presAssocID="{CB379C33-DAB1-44AF-BAA5-C722ADF6A28D}" presName="vert2" presStyleCnt="0"/>
      <dgm:spPr/>
    </dgm:pt>
    <dgm:pt modelId="{E444CE03-AC59-4EDA-8B50-4770541B10CD}" type="pres">
      <dgm:prSet presAssocID="{CB379C33-DAB1-44AF-BAA5-C722ADF6A28D}" presName="thinLine2b" presStyleLbl="callout" presStyleIdx="3" presStyleCnt="4"/>
      <dgm:spPr/>
    </dgm:pt>
    <dgm:pt modelId="{F625983E-0D21-4A6D-B5FF-803F9FE2FBBA}" type="pres">
      <dgm:prSet presAssocID="{CB379C33-DAB1-44AF-BAA5-C722ADF6A28D}" presName="vertSpace2b" presStyleCnt="0"/>
      <dgm:spPr/>
    </dgm:pt>
  </dgm:ptLst>
  <dgm:cxnLst>
    <dgm:cxn modelId="{B20A24FE-AEC1-4398-8B19-478793BFDB82}" type="presOf" srcId="{AB3413DF-9446-48E8-B3FB-C8E0F3E0EE38}" destId="{9DF0502A-D070-4B33-8F41-9093DA0A6EC8}" srcOrd="0" destOrd="0" presId="urn:microsoft.com/office/officeart/2008/layout/LinedList"/>
    <dgm:cxn modelId="{47B02847-74FB-42FC-8AC4-D84BFE22D0D4}" type="presOf" srcId="{CB379C33-DAB1-44AF-BAA5-C722ADF6A28D}" destId="{8FF25C19-250C-483B-A67D-966C71EC8BE0}" srcOrd="0" destOrd="0" presId="urn:microsoft.com/office/officeart/2008/layout/LinedList"/>
    <dgm:cxn modelId="{5385A300-C3A7-4743-8086-17E5AD5AD074}" srcId="{5941628D-7FEA-4348-8302-74D6AEBFF273}" destId="{CB379C33-DAB1-44AF-BAA5-C722ADF6A28D}" srcOrd="3" destOrd="0" parTransId="{6935D7B3-95FF-4C01-8A13-6AE647F3CA25}" sibTransId="{1AEAC309-489D-417D-8763-2EE33EDC3167}"/>
    <dgm:cxn modelId="{AC543A9A-2809-4106-82A8-75B6481FBEF5}" srcId="{5941628D-7FEA-4348-8302-74D6AEBFF273}" destId="{AB3413DF-9446-48E8-B3FB-C8E0F3E0EE38}" srcOrd="0" destOrd="0" parTransId="{C502D2C0-774D-470D-8785-BE1767EFEEEC}" sibTransId="{AD5A3CA5-ADC6-469C-A437-63C0B0A5D689}"/>
    <dgm:cxn modelId="{96F47B6D-BA3C-4344-B12D-7EE6C7F427E1}" srcId="{5941628D-7FEA-4348-8302-74D6AEBFF273}" destId="{6B7927F6-88B4-4639-8115-DE1FA1B222EA}" srcOrd="1" destOrd="0" parTransId="{C666470B-336C-4E2F-9436-A4122CF0B746}" sibTransId="{1F1E93E3-E034-476A-94D4-A5EF8F7095D6}"/>
    <dgm:cxn modelId="{0C406CF8-8FE5-437C-943F-D6B26AFB2D8D}" type="presOf" srcId="{5941628D-7FEA-4348-8302-74D6AEBFF273}" destId="{71FB4C55-12FC-4904-9A65-00142DE9CD5E}" srcOrd="0" destOrd="0" presId="urn:microsoft.com/office/officeart/2008/layout/LinedList"/>
    <dgm:cxn modelId="{B562A964-384E-4DCA-93DB-6D93D9D24787}" type="presOf" srcId="{DD4D413F-15BB-47A1-A517-759F8436F4C4}" destId="{7FFB009B-BD04-4B3B-AC0E-2EDEE9F87E3D}" srcOrd="0" destOrd="0" presId="urn:microsoft.com/office/officeart/2008/layout/LinedList"/>
    <dgm:cxn modelId="{E0501451-9156-4CC2-95CF-6778AA7EEC36}" type="presOf" srcId="{617558C2-C613-4875-B2DE-01F55DB63D48}" destId="{B645799D-FAD6-4C1C-BEF5-CF24E0F1DF69}" srcOrd="0" destOrd="0" presId="urn:microsoft.com/office/officeart/2008/layout/LinedList"/>
    <dgm:cxn modelId="{BDC21D91-4EE2-40AD-BFDA-02745D0FD97E}" type="presOf" srcId="{6B7927F6-88B4-4639-8115-DE1FA1B222EA}" destId="{CC37EA1C-D28D-4B70-94AB-C126BC050386}" srcOrd="0" destOrd="0" presId="urn:microsoft.com/office/officeart/2008/layout/LinedList"/>
    <dgm:cxn modelId="{F9E185E4-4ED8-4763-AE5C-B2CAABDEDCB7}" srcId="{DD4D413F-15BB-47A1-A517-759F8436F4C4}" destId="{5941628D-7FEA-4348-8302-74D6AEBFF273}" srcOrd="0" destOrd="0" parTransId="{50A1A900-711B-4933-927A-32E2A59DAE57}" sibTransId="{8132C623-BBC0-47D2-9233-719E2E5ADD5E}"/>
    <dgm:cxn modelId="{B2864DD0-CAA4-4764-99FB-F90CF4E76313}" srcId="{5941628D-7FEA-4348-8302-74D6AEBFF273}" destId="{617558C2-C613-4875-B2DE-01F55DB63D48}" srcOrd="2" destOrd="0" parTransId="{CFF7FF01-78F0-4D40-AEA3-961366A57B8F}" sibTransId="{90DA8D96-54CE-4FF0-9F72-77EF32813F45}"/>
    <dgm:cxn modelId="{14BDFDCA-679B-4B97-A05D-4942BCAFC328}" type="presParOf" srcId="{7FFB009B-BD04-4B3B-AC0E-2EDEE9F87E3D}" destId="{D96447DE-E6CC-4652-A266-1FA3896F246E}" srcOrd="0" destOrd="0" presId="urn:microsoft.com/office/officeart/2008/layout/LinedList"/>
    <dgm:cxn modelId="{AF3C231F-7675-4DEA-AA1D-C267EEB6C332}" type="presParOf" srcId="{7FFB009B-BD04-4B3B-AC0E-2EDEE9F87E3D}" destId="{1E851853-D60E-4015-8C16-58492840D5CB}" srcOrd="1" destOrd="0" presId="urn:microsoft.com/office/officeart/2008/layout/LinedList"/>
    <dgm:cxn modelId="{0C856A72-07A6-4294-AEA2-A7D6A1E6F639}" type="presParOf" srcId="{1E851853-D60E-4015-8C16-58492840D5CB}" destId="{71FB4C55-12FC-4904-9A65-00142DE9CD5E}" srcOrd="0" destOrd="0" presId="urn:microsoft.com/office/officeart/2008/layout/LinedList"/>
    <dgm:cxn modelId="{C8DA9D25-B471-438A-BCC9-B41ABF739306}" type="presParOf" srcId="{1E851853-D60E-4015-8C16-58492840D5CB}" destId="{E6A693B8-9EFC-45CA-8DEF-00AF24217C6D}" srcOrd="1" destOrd="0" presId="urn:microsoft.com/office/officeart/2008/layout/LinedList"/>
    <dgm:cxn modelId="{E447E8EF-05D9-4CA9-B195-9F4C497155CF}" type="presParOf" srcId="{E6A693B8-9EFC-45CA-8DEF-00AF24217C6D}" destId="{E02B76BE-408A-41FF-A08E-BBE93DCDD143}" srcOrd="0" destOrd="0" presId="urn:microsoft.com/office/officeart/2008/layout/LinedList"/>
    <dgm:cxn modelId="{AD35635D-30F3-46B2-B599-EAA5B26C410A}" type="presParOf" srcId="{E6A693B8-9EFC-45CA-8DEF-00AF24217C6D}" destId="{15E2C588-2E23-47CA-A917-8012721C6E61}" srcOrd="1" destOrd="0" presId="urn:microsoft.com/office/officeart/2008/layout/LinedList"/>
    <dgm:cxn modelId="{C6B6B2D6-6490-407A-A1B4-E4DD3AC16C74}" type="presParOf" srcId="{15E2C588-2E23-47CA-A917-8012721C6E61}" destId="{B341C1A3-2F4A-4227-97BA-CDFA5A2F3869}" srcOrd="0" destOrd="0" presId="urn:microsoft.com/office/officeart/2008/layout/LinedList"/>
    <dgm:cxn modelId="{17F6CD7E-7EF6-49E9-B943-7D7FA50F6293}" type="presParOf" srcId="{15E2C588-2E23-47CA-A917-8012721C6E61}" destId="{9DF0502A-D070-4B33-8F41-9093DA0A6EC8}" srcOrd="1" destOrd="0" presId="urn:microsoft.com/office/officeart/2008/layout/LinedList"/>
    <dgm:cxn modelId="{8F10B9B2-0FAC-41EE-AE46-58D0CE4880AC}" type="presParOf" srcId="{15E2C588-2E23-47CA-A917-8012721C6E61}" destId="{AF9D9E40-A8D5-41B4-B85A-241D96E2E4DB}" srcOrd="2" destOrd="0" presId="urn:microsoft.com/office/officeart/2008/layout/LinedList"/>
    <dgm:cxn modelId="{7645528C-E348-44A4-90E2-F67EE98C8D27}" type="presParOf" srcId="{E6A693B8-9EFC-45CA-8DEF-00AF24217C6D}" destId="{8693B53E-C691-4122-BF1D-99E1F7635C67}" srcOrd="2" destOrd="0" presId="urn:microsoft.com/office/officeart/2008/layout/LinedList"/>
    <dgm:cxn modelId="{B5A6F5E9-F93C-46A4-B7E8-1CCC2700E234}" type="presParOf" srcId="{E6A693B8-9EFC-45CA-8DEF-00AF24217C6D}" destId="{1524A830-9538-4EC8-A718-FA8895C79E0A}" srcOrd="3" destOrd="0" presId="urn:microsoft.com/office/officeart/2008/layout/LinedList"/>
    <dgm:cxn modelId="{37828801-FF4E-47B4-A827-0B831C297552}" type="presParOf" srcId="{E6A693B8-9EFC-45CA-8DEF-00AF24217C6D}" destId="{F20658E1-C349-4E91-8155-3CB928A2991C}" srcOrd="4" destOrd="0" presId="urn:microsoft.com/office/officeart/2008/layout/LinedList"/>
    <dgm:cxn modelId="{B46BFD41-70DE-428C-87F6-A098651C35D1}" type="presParOf" srcId="{F20658E1-C349-4E91-8155-3CB928A2991C}" destId="{F5F33861-3B12-41CA-B729-187C283AED01}" srcOrd="0" destOrd="0" presId="urn:microsoft.com/office/officeart/2008/layout/LinedList"/>
    <dgm:cxn modelId="{DBDBE8DC-2CB1-478B-AF91-30F3667B811A}" type="presParOf" srcId="{F20658E1-C349-4E91-8155-3CB928A2991C}" destId="{CC37EA1C-D28D-4B70-94AB-C126BC050386}" srcOrd="1" destOrd="0" presId="urn:microsoft.com/office/officeart/2008/layout/LinedList"/>
    <dgm:cxn modelId="{4F4D2073-09E2-44B0-97D4-D5536984C6DF}" type="presParOf" srcId="{F20658E1-C349-4E91-8155-3CB928A2991C}" destId="{87DEB3AE-1EB4-44D8-84AE-1BF74B9B02EC}" srcOrd="2" destOrd="0" presId="urn:microsoft.com/office/officeart/2008/layout/LinedList"/>
    <dgm:cxn modelId="{024424FD-544E-4614-815F-AA6CBC2F3A3A}" type="presParOf" srcId="{E6A693B8-9EFC-45CA-8DEF-00AF24217C6D}" destId="{22FCCB27-C2C9-4755-BAB0-756C0ACC0848}" srcOrd="5" destOrd="0" presId="urn:microsoft.com/office/officeart/2008/layout/LinedList"/>
    <dgm:cxn modelId="{1EC60591-20C1-4399-8823-4415A7D57A8E}" type="presParOf" srcId="{E6A693B8-9EFC-45CA-8DEF-00AF24217C6D}" destId="{4A7FA512-FF4F-4778-A75D-8BBF03F0B86C}" srcOrd="6" destOrd="0" presId="urn:microsoft.com/office/officeart/2008/layout/LinedList"/>
    <dgm:cxn modelId="{F35BF6D2-B719-4C92-845D-10FB8A48F5DC}" type="presParOf" srcId="{E6A693B8-9EFC-45CA-8DEF-00AF24217C6D}" destId="{9DCF153A-DDB6-464D-9E12-67BB2034D456}" srcOrd="7" destOrd="0" presId="urn:microsoft.com/office/officeart/2008/layout/LinedList"/>
    <dgm:cxn modelId="{6642DC3B-CFE6-430C-AD23-9DE5718DEF3E}" type="presParOf" srcId="{9DCF153A-DDB6-464D-9E12-67BB2034D456}" destId="{AD5A2248-940F-41AD-9638-8DB584BD05C4}" srcOrd="0" destOrd="0" presId="urn:microsoft.com/office/officeart/2008/layout/LinedList"/>
    <dgm:cxn modelId="{4DC24BC2-858F-455D-905A-62A9898F6466}" type="presParOf" srcId="{9DCF153A-DDB6-464D-9E12-67BB2034D456}" destId="{B645799D-FAD6-4C1C-BEF5-CF24E0F1DF69}" srcOrd="1" destOrd="0" presId="urn:microsoft.com/office/officeart/2008/layout/LinedList"/>
    <dgm:cxn modelId="{03A60187-0927-4971-BAD4-53B65EE2A720}" type="presParOf" srcId="{9DCF153A-DDB6-464D-9E12-67BB2034D456}" destId="{75C23F3E-B749-4713-80B4-440643B29AA2}" srcOrd="2" destOrd="0" presId="urn:microsoft.com/office/officeart/2008/layout/LinedList"/>
    <dgm:cxn modelId="{B6BCF34B-C0DC-4946-A167-393EBD748E49}" type="presParOf" srcId="{E6A693B8-9EFC-45CA-8DEF-00AF24217C6D}" destId="{E618EFD5-962C-4367-8DBD-DBDCD310581B}" srcOrd="8" destOrd="0" presId="urn:microsoft.com/office/officeart/2008/layout/LinedList"/>
    <dgm:cxn modelId="{423EF2F4-802F-426E-9383-EEF6B0C51D87}" type="presParOf" srcId="{E6A693B8-9EFC-45CA-8DEF-00AF24217C6D}" destId="{C2D685A1-C9DA-4136-9574-A3EFBDD2C880}" srcOrd="9" destOrd="0" presId="urn:microsoft.com/office/officeart/2008/layout/LinedList"/>
    <dgm:cxn modelId="{389F69ED-AA66-4642-B6E4-D1F1605516BC}" type="presParOf" srcId="{E6A693B8-9EFC-45CA-8DEF-00AF24217C6D}" destId="{F6D0640C-85BE-44C6-84D7-CB66B6474DB5}" srcOrd="10" destOrd="0" presId="urn:microsoft.com/office/officeart/2008/layout/LinedList"/>
    <dgm:cxn modelId="{1E272682-CD59-49CB-A19D-291EC9279748}" type="presParOf" srcId="{F6D0640C-85BE-44C6-84D7-CB66B6474DB5}" destId="{65539528-DAF9-4E4C-880F-A1D74668B3B7}" srcOrd="0" destOrd="0" presId="urn:microsoft.com/office/officeart/2008/layout/LinedList"/>
    <dgm:cxn modelId="{2FC77A67-FFE9-49F3-95B7-9BCF73F1484F}" type="presParOf" srcId="{F6D0640C-85BE-44C6-84D7-CB66B6474DB5}" destId="{8FF25C19-250C-483B-A67D-966C71EC8BE0}" srcOrd="1" destOrd="0" presId="urn:microsoft.com/office/officeart/2008/layout/LinedList"/>
    <dgm:cxn modelId="{D218C95A-4A92-4E56-88DD-8BE95560D7F7}" type="presParOf" srcId="{F6D0640C-85BE-44C6-84D7-CB66B6474DB5}" destId="{149CCEFE-8A22-4CC4-A105-8636E9F464DA}" srcOrd="2" destOrd="0" presId="urn:microsoft.com/office/officeart/2008/layout/LinedList"/>
    <dgm:cxn modelId="{8C1A32BA-46C4-4845-8D8F-F892DEBF5A17}" type="presParOf" srcId="{E6A693B8-9EFC-45CA-8DEF-00AF24217C6D}" destId="{E444CE03-AC59-4EDA-8B50-4770541B10CD}" srcOrd="11" destOrd="0" presId="urn:microsoft.com/office/officeart/2008/layout/LinedList"/>
    <dgm:cxn modelId="{F434F54D-6F63-4170-ADE3-588270B8B6C4}" type="presParOf" srcId="{E6A693B8-9EFC-45CA-8DEF-00AF24217C6D}" destId="{F625983E-0D21-4A6D-B5FF-803F9FE2FBBA}"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29B5912F-D799-4BDA-9337-482C3EDA55B0}" type="doc">
      <dgm:prSet loTypeId="urn:microsoft.com/office/officeart/2005/8/layout/chevron2" loCatId="list" qsTypeId="urn:microsoft.com/office/officeart/2005/8/quickstyle/simple1#32" qsCatId="simple" csTypeId="urn:microsoft.com/office/officeart/2005/8/colors/accent1_2#11" csCatId="accent1" phldr="1"/>
      <dgm:spPr/>
      <dgm:t>
        <a:bodyPr/>
        <a:lstStyle/>
        <a:p>
          <a:endParaRPr lang="zh-CN" altLang="en-US"/>
        </a:p>
      </dgm:t>
    </dgm:pt>
    <dgm:pt modelId="{847D3C46-53E0-4C35-9DDD-445EC7198C2B}">
      <dgm:prSet phldrT="[文本]" custT="1"/>
      <dgm:spPr/>
      <dgm:t>
        <a:bodyPr/>
        <a:lstStyle/>
        <a:p>
          <a:r>
            <a:rPr lang="en-US" altLang="zh-CN" sz="2000" dirty="0" smtClean="0"/>
            <a:t>1</a:t>
          </a:r>
          <a:endParaRPr lang="zh-CN" altLang="en-US" sz="2000" dirty="0"/>
        </a:p>
      </dgm:t>
    </dgm:pt>
    <dgm:pt modelId="{2C05160D-2658-4F6B-A14E-20BECDF6C0BF}" type="parTrans" cxnId="{D9560EDE-CCA8-42A2-A6BE-331CA3EF70FF}">
      <dgm:prSet/>
      <dgm:spPr/>
      <dgm:t>
        <a:bodyPr/>
        <a:lstStyle/>
        <a:p>
          <a:endParaRPr lang="zh-CN" altLang="en-US"/>
        </a:p>
      </dgm:t>
    </dgm:pt>
    <dgm:pt modelId="{3C012986-0EF9-40E7-956C-DF20376239D4}" type="sibTrans" cxnId="{D9560EDE-CCA8-42A2-A6BE-331CA3EF70FF}">
      <dgm:prSet/>
      <dgm:spPr/>
      <dgm:t>
        <a:bodyPr/>
        <a:lstStyle/>
        <a:p>
          <a:endParaRPr lang="zh-CN" altLang="en-US"/>
        </a:p>
      </dgm:t>
    </dgm:pt>
    <dgm:pt modelId="{B8D14124-0954-48F2-B057-D309AC6FC58F}">
      <dgm:prSet phldrT="[文本]" custT="1"/>
      <dgm:spPr/>
      <dgm:t>
        <a:bodyPr/>
        <a:lstStyle/>
        <a:p>
          <a:r>
            <a:rPr lang="zh-CN" altLang="en-US" sz="2000" dirty="0" smtClean="0"/>
            <a:t>绘制程序控制流图</a:t>
          </a:r>
          <a:endParaRPr lang="zh-CN" altLang="en-US" sz="2000" dirty="0"/>
        </a:p>
      </dgm:t>
    </dgm:pt>
    <dgm:pt modelId="{F5DB5F4C-DED3-4EC0-8CF3-F1D579EC1B41}" type="parTrans" cxnId="{39FC9A8C-6029-4C95-A656-2491A8A8F380}">
      <dgm:prSet/>
      <dgm:spPr/>
      <dgm:t>
        <a:bodyPr/>
        <a:lstStyle/>
        <a:p>
          <a:endParaRPr lang="zh-CN" altLang="en-US"/>
        </a:p>
      </dgm:t>
    </dgm:pt>
    <dgm:pt modelId="{6AA49734-7ED9-4165-826E-74BFF65260A5}" type="sibTrans" cxnId="{39FC9A8C-6029-4C95-A656-2491A8A8F380}">
      <dgm:prSet/>
      <dgm:spPr/>
      <dgm:t>
        <a:bodyPr/>
        <a:lstStyle/>
        <a:p>
          <a:endParaRPr lang="zh-CN" altLang="en-US"/>
        </a:p>
      </dgm:t>
    </dgm:pt>
    <dgm:pt modelId="{1200C79C-B6E5-4BA4-A4E5-3981B0DCC3E1}">
      <dgm:prSet phldrT="[文本]" custT="1"/>
      <dgm:spPr/>
      <dgm:t>
        <a:bodyPr/>
        <a:lstStyle/>
        <a:p>
          <a:r>
            <a:rPr lang="en-US" altLang="zh-CN" sz="2000" dirty="0" smtClean="0"/>
            <a:t>2</a:t>
          </a:r>
          <a:endParaRPr lang="zh-CN" altLang="en-US" sz="2000" dirty="0"/>
        </a:p>
      </dgm:t>
    </dgm:pt>
    <dgm:pt modelId="{7D148803-DFA6-407D-B5D9-82457F3FBC5C}" type="parTrans" cxnId="{02CF8BBC-0C86-41E7-8448-BCD4AAB443DC}">
      <dgm:prSet/>
      <dgm:spPr/>
      <dgm:t>
        <a:bodyPr/>
        <a:lstStyle/>
        <a:p>
          <a:endParaRPr lang="zh-CN" altLang="en-US"/>
        </a:p>
      </dgm:t>
    </dgm:pt>
    <dgm:pt modelId="{E810D024-9199-47CB-85E0-E484F89EC9E5}" type="sibTrans" cxnId="{02CF8BBC-0C86-41E7-8448-BCD4AAB443DC}">
      <dgm:prSet/>
      <dgm:spPr/>
      <dgm:t>
        <a:bodyPr/>
        <a:lstStyle/>
        <a:p>
          <a:endParaRPr lang="zh-CN" altLang="en-US"/>
        </a:p>
      </dgm:t>
    </dgm:pt>
    <dgm:pt modelId="{7B978898-F502-470D-9DFF-82D87E18B0FD}">
      <dgm:prSet phldrT="[文本]" custT="1"/>
      <dgm:spPr/>
      <dgm:t>
        <a:bodyPr/>
        <a:lstStyle/>
        <a:p>
          <a:r>
            <a:rPr lang="zh-CN" altLang="en-US" sz="2000" dirty="0" smtClean="0"/>
            <a:t>分析控制构造的环路复杂性</a:t>
          </a:r>
          <a:endParaRPr lang="zh-CN" altLang="en-US" sz="2000" dirty="0"/>
        </a:p>
      </dgm:t>
    </dgm:pt>
    <dgm:pt modelId="{140B9371-E706-4BFD-8CBD-C8E07CD3FF82}" type="parTrans" cxnId="{8CCB3DCE-B79D-49AD-8DE9-A415817A2AC5}">
      <dgm:prSet/>
      <dgm:spPr/>
      <dgm:t>
        <a:bodyPr/>
        <a:lstStyle/>
        <a:p>
          <a:endParaRPr lang="zh-CN" altLang="en-US"/>
        </a:p>
      </dgm:t>
    </dgm:pt>
    <dgm:pt modelId="{B4AA7CE0-7B2A-4A70-99C5-286F6CAF7F6E}" type="sibTrans" cxnId="{8CCB3DCE-B79D-49AD-8DE9-A415817A2AC5}">
      <dgm:prSet/>
      <dgm:spPr/>
      <dgm:t>
        <a:bodyPr/>
        <a:lstStyle/>
        <a:p>
          <a:endParaRPr lang="zh-CN" altLang="en-US"/>
        </a:p>
      </dgm:t>
    </dgm:pt>
    <dgm:pt modelId="{721F0515-D27D-4946-A9BE-23CE9B5C1EA6}">
      <dgm:prSet phldrT="[文本]" custT="1"/>
      <dgm:spPr/>
      <dgm:t>
        <a:bodyPr/>
        <a:lstStyle/>
        <a:p>
          <a:r>
            <a:rPr lang="en-US" altLang="zh-CN" sz="2000" dirty="0" smtClean="0"/>
            <a:t>3</a:t>
          </a:r>
          <a:endParaRPr lang="zh-CN" altLang="en-US" sz="2000" dirty="0"/>
        </a:p>
      </dgm:t>
    </dgm:pt>
    <dgm:pt modelId="{2EF5DAC6-F427-47A5-A022-F1DE6CA71111}" type="parTrans" cxnId="{26AD880D-EB8E-4BD6-8B8D-AF7BA8ED4E0C}">
      <dgm:prSet/>
      <dgm:spPr/>
      <dgm:t>
        <a:bodyPr/>
        <a:lstStyle/>
        <a:p>
          <a:endParaRPr lang="zh-CN" altLang="en-US"/>
        </a:p>
      </dgm:t>
    </dgm:pt>
    <dgm:pt modelId="{B8CFEEA0-7963-410B-BC0E-4454F59165D3}" type="sibTrans" cxnId="{26AD880D-EB8E-4BD6-8B8D-AF7BA8ED4E0C}">
      <dgm:prSet/>
      <dgm:spPr/>
      <dgm:t>
        <a:bodyPr/>
        <a:lstStyle/>
        <a:p>
          <a:endParaRPr lang="zh-CN" altLang="en-US"/>
        </a:p>
      </dgm:t>
    </dgm:pt>
    <dgm:pt modelId="{DB526BEB-73DF-484F-9BF1-6C66047F3C05}">
      <dgm:prSet phldrT="[文本]" custT="1"/>
      <dgm:spPr/>
      <dgm:t>
        <a:bodyPr/>
        <a:lstStyle/>
        <a:p>
          <a:r>
            <a:rPr lang="zh-CN" altLang="en-US" sz="2000" dirty="0" smtClean="0"/>
            <a:t>导出基本可执行路径集合</a:t>
          </a:r>
          <a:endParaRPr lang="zh-CN" altLang="en-US" sz="2000" dirty="0"/>
        </a:p>
      </dgm:t>
    </dgm:pt>
    <dgm:pt modelId="{939974E7-47EC-47A8-A894-71CC7FFACBD3}" type="parTrans" cxnId="{29FAE8C2-4E40-4093-B7E2-CC94C5D218B3}">
      <dgm:prSet/>
      <dgm:spPr/>
      <dgm:t>
        <a:bodyPr/>
        <a:lstStyle/>
        <a:p>
          <a:endParaRPr lang="zh-CN" altLang="en-US"/>
        </a:p>
      </dgm:t>
    </dgm:pt>
    <dgm:pt modelId="{96CB8AAC-727F-4BBB-ABFF-01E86960596E}" type="sibTrans" cxnId="{29FAE8C2-4E40-4093-B7E2-CC94C5D218B3}">
      <dgm:prSet/>
      <dgm:spPr/>
      <dgm:t>
        <a:bodyPr/>
        <a:lstStyle/>
        <a:p>
          <a:endParaRPr lang="zh-CN" altLang="en-US"/>
        </a:p>
      </dgm:t>
    </dgm:pt>
    <dgm:pt modelId="{38FA9213-E0F7-4E62-BFBD-DE4919D14888}">
      <dgm:prSet phldrT="[文本]" custT="1"/>
      <dgm:spPr/>
      <dgm:t>
        <a:bodyPr/>
        <a:lstStyle/>
        <a:p>
          <a:r>
            <a:rPr lang="zh-CN" altLang="en-US" sz="2000" dirty="0" smtClean="0"/>
            <a:t>设计测试用例的，保证在测试中，程序的每一个可执行语句至少要执行一次。</a:t>
          </a:r>
          <a:endParaRPr lang="zh-CN" altLang="en-US" sz="2000" dirty="0"/>
        </a:p>
      </dgm:t>
    </dgm:pt>
    <dgm:pt modelId="{74FEEC72-FAE9-427B-A0AD-A0532BC1A206}" type="parTrans" cxnId="{F215BDC7-9F2A-4EF7-AF48-8D25B71321C1}">
      <dgm:prSet/>
      <dgm:spPr/>
      <dgm:t>
        <a:bodyPr/>
        <a:lstStyle/>
        <a:p>
          <a:endParaRPr lang="zh-CN" altLang="en-US"/>
        </a:p>
      </dgm:t>
    </dgm:pt>
    <dgm:pt modelId="{A88CB6B9-22FB-4E5C-AF96-C3FB40ACF17D}" type="sibTrans" cxnId="{F215BDC7-9F2A-4EF7-AF48-8D25B71321C1}">
      <dgm:prSet/>
      <dgm:spPr/>
      <dgm:t>
        <a:bodyPr/>
        <a:lstStyle/>
        <a:p>
          <a:endParaRPr lang="zh-CN" altLang="en-US"/>
        </a:p>
      </dgm:t>
    </dgm:pt>
    <dgm:pt modelId="{026134F4-D3E3-40CA-8D31-18BE3A08EFA9}">
      <dgm:prSet phldrT="[文本]" custT="1"/>
      <dgm:spPr/>
      <dgm:t>
        <a:bodyPr/>
        <a:lstStyle/>
        <a:p>
          <a:r>
            <a:rPr lang="en-US" altLang="zh-CN" sz="2000" dirty="0" smtClean="0"/>
            <a:t>4</a:t>
          </a:r>
          <a:endParaRPr lang="zh-CN" altLang="en-US" sz="2000" dirty="0"/>
        </a:p>
      </dgm:t>
    </dgm:pt>
    <dgm:pt modelId="{2ABF848D-15AC-46BF-A87A-C8AA1D3EC6A5}" type="parTrans" cxnId="{4EAE0C7D-72B1-4440-B299-A2FB5B0AF427}">
      <dgm:prSet/>
      <dgm:spPr/>
      <dgm:t>
        <a:bodyPr/>
        <a:lstStyle/>
        <a:p>
          <a:endParaRPr lang="zh-CN" altLang="en-US"/>
        </a:p>
      </dgm:t>
    </dgm:pt>
    <dgm:pt modelId="{0E49BA72-AA11-43D0-B57A-BD4F6C970628}" type="sibTrans" cxnId="{4EAE0C7D-72B1-4440-B299-A2FB5B0AF427}">
      <dgm:prSet/>
      <dgm:spPr/>
      <dgm:t>
        <a:bodyPr/>
        <a:lstStyle/>
        <a:p>
          <a:endParaRPr lang="zh-CN" altLang="en-US"/>
        </a:p>
      </dgm:t>
    </dgm:pt>
    <dgm:pt modelId="{DEF2E972-2212-42A8-B3F0-517B384937D2}" type="pres">
      <dgm:prSet presAssocID="{29B5912F-D799-4BDA-9337-482C3EDA55B0}" presName="linearFlow" presStyleCnt="0">
        <dgm:presLayoutVars>
          <dgm:dir/>
          <dgm:animLvl val="lvl"/>
          <dgm:resizeHandles val="exact"/>
        </dgm:presLayoutVars>
      </dgm:prSet>
      <dgm:spPr/>
      <dgm:t>
        <a:bodyPr/>
        <a:lstStyle/>
        <a:p>
          <a:endParaRPr lang="zh-CN" altLang="en-US"/>
        </a:p>
      </dgm:t>
    </dgm:pt>
    <dgm:pt modelId="{648D0281-7835-4B1A-B845-59C343D29FA1}" type="pres">
      <dgm:prSet presAssocID="{847D3C46-53E0-4C35-9DDD-445EC7198C2B}" presName="composite" presStyleCnt="0"/>
      <dgm:spPr/>
    </dgm:pt>
    <dgm:pt modelId="{411C424A-99E7-4B95-B6B9-3DF673219D66}" type="pres">
      <dgm:prSet presAssocID="{847D3C46-53E0-4C35-9DDD-445EC7198C2B}" presName="parentText" presStyleLbl="alignNode1" presStyleIdx="0" presStyleCnt="4">
        <dgm:presLayoutVars>
          <dgm:chMax val="1"/>
          <dgm:bulletEnabled val="1"/>
        </dgm:presLayoutVars>
      </dgm:prSet>
      <dgm:spPr/>
      <dgm:t>
        <a:bodyPr/>
        <a:lstStyle/>
        <a:p>
          <a:endParaRPr lang="zh-CN" altLang="en-US"/>
        </a:p>
      </dgm:t>
    </dgm:pt>
    <dgm:pt modelId="{62DB21EF-5C41-4446-8F15-8CEE29A7D391}" type="pres">
      <dgm:prSet presAssocID="{847D3C46-53E0-4C35-9DDD-445EC7198C2B}" presName="descendantText" presStyleLbl="alignAcc1" presStyleIdx="0" presStyleCnt="4">
        <dgm:presLayoutVars>
          <dgm:bulletEnabled val="1"/>
        </dgm:presLayoutVars>
      </dgm:prSet>
      <dgm:spPr/>
      <dgm:t>
        <a:bodyPr/>
        <a:lstStyle/>
        <a:p>
          <a:endParaRPr lang="zh-CN" altLang="en-US"/>
        </a:p>
      </dgm:t>
    </dgm:pt>
    <dgm:pt modelId="{13345358-A864-4502-8192-B5A4CCAEBE90}" type="pres">
      <dgm:prSet presAssocID="{3C012986-0EF9-40E7-956C-DF20376239D4}" presName="sp" presStyleCnt="0"/>
      <dgm:spPr/>
    </dgm:pt>
    <dgm:pt modelId="{A56D2209-888C-4363-9ACE-B9467CDD5A4F}" type="pres">
      <dgm:prSet presAssocID="{1200C79C-B6E5-4BA4-A4E5-3981B0DCC3E1}" presName="composite" presStyleCnt="0"/>
      <dgm:spPr/>
    </dgm:pt>
    <dgm:pt modelId="{1CDD6339-3096-40DB-9598-A1AE85F5EFEF}" type="pres">
      <dgm:prSet presAssocID="{1200C79C-B6E5-4BA4-A4E5-3981B0DCC3E1}" presName="parentText" presStyleLbl="alignNode1" presStyleIdx="1" presStyleCnt="4">
        <dgm:presLayoutVars>
          <dgm:chMax val="1"/>
          <dgm:bulletEnabled val="1"/>
        </dgm:presLayoutVars>
      </dgm:prSet>
      <dgm:spPr/>
      <dgm:t>
        <a:bodyPr/>
        <a:lstStyle/>
        <a:p>
          <a:endParaRPr lang="zh-CN" altLang="en-US"/>
        </a:p>
      </dgm:t>
    </dgm:pt>
    <dgm:pt modelId="{CF8EC62E-1AB8-4FA5-85A1-65356F5BA3B9}" type="pres">
      <dgm:prSet presAssocID="{1200C79C-B6E5-4BA4-A4E5-3981B0DCC3E1}" presName="descendantText" presStyleLbl="alignAcc1" presStyleIdx="1" presStyleCnt="4">
        <dgm:presLayoutVars>
          <dgm:bulletEnabled val="1"/>
        </dgm:presLayoutVars>
      </dgm:prSet>
      <dgm:spPr/>
      <dgm:t>
        <a:bodyPr/>
        <a:lstStyle/>
        <a:p>
          <a:endParaRPr lang="zh-CN" altLang="en-US"/>
        </a:p>
      </dgm:t>
    </dgm:pt>
    <dgm:pt modelId="{FADB79B9-C113-4F2D-B74F-EE70D35BAE92}" type="pres">
      <dgm:prSet presAssocID="{E810D024-9199-47CB-85E0-E484F89EC9E5}" presName="sp" presStyleCnt="0"/>
      <dgm:spPr/>
    </dgm:pt>
    <dgm:pt modelId="{81C23D08-D62F-446B-B259-2A00F6AB0A20}" type="pres">
      <dgm:prSet presAssocID="{721F0515-D27D-4946-A9BE-23CE9B5C1EA6}" presName="composite" presStyleCnt="0"/>
      <dgm:spPr/>
    </dgm:pt>
    <dgm:pt modelId="{0E3892C9-F68E-434B-B2E5-F29E07D78C61}" type="pres">
      <dgm:prSet presAssocID="{721F0515-D27D-4946-A9BE-23CE9B5C1EA6}" presName="parentText" presStyleLbl="alignNode1" presStyleIdx="2" presStyleCnt="4">
        <dgm:presLayoutVars>
          <dgm:chMax val="1"/>
          <dgm:bulletEnabled val="1"/>
        </dgm:presLayoutVars>
      </dgm:prSet>
      <dgm:spPr/>
      <dgm:t>
        <a:bodyPr/>
        <a:lstStyle/>
        <a:p>
          <a:endParaRPr lang="zh-CN" altLang="en-US"/>
        </a:p>
      </dgm:t>
    </dgm:pt>
    <dgm:pt modelId="{2B39C3D6-DE01-4134-B552-ACBC650EF82F}" type="pres">
      <dgm:prSet presAssocID="{721F0515-D27D-4946-A9BE-23CE9B5C1EA6}" presName="descendantText" presStyleLbl="alignAcc1" presStyleIdx="2" presStyleCnt="4">
        <dgm:presLayoutVars>
          <dgm:bulletEnabled val="1"/>
        </dgm:presLayoutVars>
      </dgm:prSet>
      <dgm:spPr/>
      <dgm:t>
        <a:bodyPr/>
        <a:lstStyle/>
        <a:p>
          <a:endParaRPr lang="zh-CN" altLang="en-US"/>
        </a:p>
      </dgm:t>
    </dgm:pt>
    <dgm:pt modelId="{305D9313-5E66-4D78-82A4-97892D23971C}" type="pres">
      <dgm:prSet presAssocID="{B8CFEEA0-7963-410B-BC0E-4454F59165D3}" presName="sp" presStyleCnt="0"/>
      <dgm:spPr/>
    </dgm:pt>
    <dgm:pt modelId="{FED9B072-9898-48AD-AD67-166DFBF00125}" type="pres">
      <dgm:prSet presAssocID="{026134F4-D3E3-40CA-8D31-18BE3A08EFA9}" presName="composite" presStyleCnt="0"/>
      <dgm:spPr/>
    </dgm:pt>
    <dgm:pt modelId="{7B771097-161F-454B-B3BE-9D8F353A042A}" type="pres">
      <dgm:prSet presAssocID="{026134F4-D3E3-40CA-8D31-18BE3A08EFA9}" presName="parentText" presStyleLbl="alignNode1" presStyleIdx="3" presStyleCnt="4">
        <dgm:presLayoutVars>
          <dgm:chMax val="1"/>
          <dgm:bulletEnabled val="1"/>
        </dgm:presLayoutVars>
      </dgm:prSet>
      <dgm:spPr/>
      <dgm:t>
        <a:bodyPr/>
        <a:lstStyle/>
        <a:p>
          <a:endParaRPr lang="zh-CN" altLang="en-US"/>
        </a:p>
      </dgm:t>
    </dgm:pt>
    <dgm:pt modelId="{E8DE42CB-F9F3-4DD9-847B-04D3477559A9}" type="pres">
      <dgm:prSet presAssocID="{026134F4-D3E3-40CA-8D31-18BE3A08EFA9}" presName="descendantText" presStyleLbl="alignAcc1" presStyleIdx="3" presStyleCnt="4">
        <dgm:presLayoutVars>
          <dgm:bulletEnabled val="1"/>
        </dgm:presLayoutVars>
      </dgm:prSet>
      <dgm:spPr/>
      <dgm:t>
        <a:bodyPr/>
        <a:lstStyle/>
        <a:p>
          <a:endParaRPr lang="zh-CN" altLang="en-US"/>
        </a:p>
      </dgm:t>
    </dgm:pt>
  </dgm:ptLst>
  <dgm:cxnLst>
    <dgm:cxn modelId="{26AD880D-EB8E-4BD6-8B8D-AF7BA8ED4E0C}" srcId="{29B5912F-D799-4BDA-9337-482C3EDA55B0}" destId="{721F0515-D27D-4946-A9BE-23CE9B5C1EA6}" srcOrd="2" destOrd="0" parTransId="{2EF5DAC6-F427-47A5-A022-F1DE6CA71111}" sibTransId="{B8CFEEA0-7963-410B-BC0E-4454F59165D3}"/>
    <dgm:cxn modelId="{4EAE0C7D-72B1-4440-B299-A2FB5B0AF427}" srcId="{29B5912F-D799-4BDA-9337-482C3EDA55B0}" destId="{026134F4-D3E3-40CA-8D31-18BE3A08EFA9}" srcOrd="3" destOrd="0" parTransId="{2ABF848D-15AC-46BF-A87A-C8AA1D3EC6A5}" sibTransId="{0E49BA72-AA11-43D0-B57A-BD4F6C970628}"/>
    <dgm:cxn modelId="{93001E4C-062B-4DB2-B22A-D0011A615131}" type="presOf" srcId="{1200C79C-B6E5-4BA4-A4E5-3981B0DCC3E1}" destId="{1CDD6339-3096-40DB-9598-A1AE85F5EFEF}" srcOrd="0" destOrd="0" presId="urn:microsoft.com/office/officeart/2005/8/layout/chevron2"/>
    <dgm:cxn modelId="{A939FCFE-B493-4179-92C0-FBE374B932ED}" type="presOf" srcId="{38FA9213-E0F7-4E62-BFBD-DE4919D14888}" destId="{E8DE42CB-F9F3-4DD9-847B-04D3477559A9}" srcOrd="0" destOrd="0" presId="urn:microsoft.com/office/officeart/2005/8/layout/chevron2"/>
    <dgm:cxn modelId="{C7A89D76-DA1C-488B-A168-04FAB0BDFCFF}" type="presOf" srcId="{721F0515-D27D-4946-A9BE-23CE9B5C1EA6}" destId="{0E3892C9-F68E-434B-B2E5-F29E07D78C61}" srcOrd="0" destOrd="0" presId="urn:microsoft.com/office/officeart/2005/8/layout/chevron2"/>
    <dgm:cxn modelId="{D9560EDE-CCA8-42A2-A6BE-331CA3EF70FF}" srcId="{29B5912F-D799-4BDA-9337-482C3EDA55B0}" destId="{847D3C46-53E0-4C35-9DDD-445EC7198C2B}" srcOrd="0" destOrd="0" parTransId="{2C05160D-2658-4F6B-A14E-20BECDF6C0BF}" sibTransId="{3C012986-0EF9-40E7-956C-DF20376239D4}"/>
    <dgm:cxn modelId="{0F5B0AB0-655C-459E-84B9-C017DDD6558C}" type="presOf" srcId="{DB526BEB-73DF-484F-9BF1-6C66047F3C05}" destId="{2B39C3D6-DE01-4134-B552-ACBC650EF82F}" srcOrd="0" destOrd="0" presId="urn:microsoft.com/office/officeart/2005/8/layout/chevron2"/>
    <dgm:cxn modelId="{1720E1DB-CD93-41FD-8C28-650008B57872}" type="presOf" srcId="{29B5912F-D799-4BDA-9337-482C3EDA55B0}" destId="{DEF2E972-2212-42A8-B3F0-517B384937D2}" srcOrd="0" destOrd="0" presId="urn:microsoft.com/office/officeart/2005/8/layout/chevron2"/>
    <dgm:cxn modelId="{29FAE8C2-4E40-4093-B7E2-CC94C5D218B3}" srcId="{721F0515-D27D-4946-A9BE-23CE9B5C1EA6}" destId="{DB526BEB-73DF-484F-9BF1-6C66047F3C05}" srcOrd="0" destOrd="0" parTransId="{939974E7-47EC-47A8-A894-71CC7FFACBD3}" sibTransId="{96CB8AAC-727F-4BBB-ABFF-01E86960596E}"/>
    <dgm:cxn modelId="{7670F8F1-EE2B-403E-981E-CC018B19EBC0}" type="presOf" srcId="{B8D14124-0954-48F2-B057-D309AC6FC58F}" destId="{62DB21EF-5C41-4446-8F15-8CEE29A7D391}" srcOrd="0" destOrd="0" presId="urn:microsoft.com/office/officeart/2005/8/layout/chevron2"/>
    <dgm:cxn modelId="{091AF334-6DB4-4271-8CF7-0044448DC105}" type="presOf" srcId="{7B978898-F502-470D-9DFF-82D87E18B0FD}" destId="{CF8EC62E-1AB8-4FA5-85A1-65356F5BA3B9}" srcOrd="0" destOrd="0" presId="urn:microsoft.com/office/officeart/2005/8/layout/chevron2"/>
    <dgm:cxn modelId="{F215BDC7-9F2A-4EF7-AF48-8D25B71321C1}" srcId="{026134F4-D3E3-40CA-8D31-18BE3A08EFA9}" destId="{38FA9213-E0F7-4E62-BFBD-DE4919D14888}" srcOrd="0" destOrd="0" parTransId="{74FEEC72-FAE9-427B-A0AD-A0532BC1A206}" sibTransId="{A88CB6B9-22FB-4E5C-AF96-C3FB40ACF17D}"/>
    <dgm:cxn modelId="{A6C33DBB-9F3C-4AD7-BDED-D811410043CD}" type="presOf" srcId="{847D3C46-53E0-4C35-9DDD-445EC7198C2B}" destId="{411C424A-99E7-4B95-B6B9-3DF673219D66}" srcOrd="0" destOrd="0" presId="urn:microsoft.com/office/officeart/2005/8/layout/chevron2"/>
    <dgm:cxn modelId="{8CCB3DCE-B79D-49AD-8DE9-A415817A2AC5}" srcId="{1200C79C-B6E5-4BA4-A4E5-3981B0DCC3E1}" destId="{7B978898-F502-470D-9DFF-82D87E18B0FD}" srcOrd="0" destOrd="0" parTransId="{140B9371-E706-4BFD-8CBD-C8E07CD3FF82}" sibTransId="{B4AA7CE0-7B2A-4A70-99C5-286F6CAF7F6E}"/>
    <dgm:cxn modelId="{02CF8BBC-0C86-41E7-8448-BCD4AAB443DC}" srcId="{29B5912F-D799-4BDA-9337-482C3EDA55B0}" destId="{1200C79C-B6E5-4BA4-A4E5-3981B0DCC3E1}" srcOrd="1" destOrd="0" parTransId="{7D148803-DFA6-407D-B5D9-82457F3FBC5C}" sibTransId="{E810D024-9199-47CB-85E0-E484F89EC9E5}"/>
    <dgm:cxn modelId="{CA17C440-0353-4C50-B7B9-8598E60EF188}" type="presOf" srcId="{026134F4-D3E3-40CA-8D31-18BE3A08EFA9}" destId="{7B771097-161F-454B-B3BE-9D8F353A042A}" srcOrd="0" destOrd="0" presId="urn:microsoft.com/office/officeart/2005/8/layout/chevron2"/>
    <dgm:cxn modelId="{39FC9A8C-6029-4C95-A656-2491A8A8F380}" srcId="{847D3C46-53E0-4C35-9DDD-445EC7198C2B}" destId="{B8D14124-0954-48F2-B057-D309AC6FC58F}" srcOrd="0" destOrd="0" parTransId="{F5DB5F4C-DED3-4EC0-8CF3-F1D579EC1B41}" sibTransId="{6AA49734-7ED9-4165-826E-74BFF65260A5}"/>
    <dgm:cxn modelId="{BB37AF20-FFF2-4E3F-B6B4-013603E15B52}" type="presParOf" srcId="{DEF2E972-2212-42A8-B3F0-517B384937D2}" destId="{648D0281-7835-4B1A-B845-59C343D29FA1}" srcOrd="0" destOrd="0" presId="urn:microsoft.com/office/officeart/2005/8/layout/chevron2"/>
    <dgm:cxn modelId="{616499AD-CF4D-4D0B-ACC3-8132AC85182A}" type="presParOf" srcId="{648D0281-7835-4B1A-B845-59C343D29FA1}" destId="{411C424A-99E7-4B95-B6B9-3DF673219D66}" srcOrd="0" destOrd="0" presId="urn:microsoft.com/office/officeart/2005/8/layout/chevron2"/>
    <dgm:cxn modelId="{CE778AC3-51F3-4159-8A0E-E10DAE2FD394}" type="presParOf" srcId="{648D0281-7835-4B1A-B845-59C343D29FA1}" destId="{62DB21EF-5C41-4446-8F15-8CEE29A7D391}" srcOrd="1" destOrd="0" presId="urn:microsoft.com/office/officeart/2005/8/layout/chevron2"/>
    <dgm:cxn modelId="{A4006C5B-8906-407C-B3DF-43595F2CD5E8}" type="presParOf" srcId="{DEF2E972-2212-42A8-B3F0-517B384937D2}" destId="{13345358-A864-4502-8192-B5A4CCAEBE90}" srcOrd="1" destOrd="0" presId="urn:microsoft.com/office/officeart/2005/8/layout/chevron2"/>
    <dgm:cxn modelId="{90DF5DF4-7905-4140-8EEC-8ACA74458B3A}" type="presParOf" srcId="{DEF2E972-2212-42A8-B3F0-517B384937D2}" destId="{A56D2209-888C-4363-9ACE-B9467CDD5A4F}" srcOrd="2" destOrd="0" presId="urn:microsoft.com/office/officeart/2005/8/layout/chevron2"/>
    <dgm:cxn modelId="{D052E91F-412C-4504-81C8-7D00510F1C44}" type="presParOf" srcId="{A56D2209-888C-4363-9ACE-B9467CDD5A4F}" destId="{1CDD6339-3096-40DB-9598-A1AE85F5EFEF}" srcOrd="0" destOrd="0" presId="urn:microsoft.com/office/officeart/2005/8/layout/chevron2"/>
    <dgm:cxn modelId="{D6F330F3-3364-4CD9-9672-E3EEDCB941BD}" type="presParOf" srcId="{A56D2209-888C-4363-9ACE-B9467CDD5A4F}" destId="{CF8EC62E-1AB8-4FA5-85A1-65356F5BA3B9}" srcOrd="1" destOrd="0" presId="urn:microsoft.com/office/officeart/2005/8/layout/chevron2"/>
    <dgm:cxn modelId="{8915A205-0E54-48FC-A3E3-B24987B5E758}" type="presParOf" srcId="{DEF2E972-2212-42A8-B3F0-517B384937D2}" destId="{FADB79B9-C113-4F2D-B74F-EE70D35BAE92}" srcOrd="3" destOrd="0" presId="urn:microsoft.com/office/officeart/2005/8/layout/chevron2"/>
    <dgm:cxn modelId="{1EF69DAC-83CF-4023-BC09-AD2AB0298D4D}" type="presParOf" srcId="{DEF2E972-2212-42A8-B3F0-517B384937D2}" destId="{81C23D08-D62F-446B-B259-2A00F6AB0A20}" srcOrd="4" destOrd="0" presId="urn:microsoft.com/office/officeart/2005/8/layout/chevron2"/>
    <dgm:cxn modelId="{3916CA61-AD66-4389-8763-17D93A22FC52}" type="presParOf" srcId="{81C23D08-D62F-446B-B259-2A00F6AB0A20}" destId="{0E3892C9-F68E-434B-B2E5-F29E07D78C61}" srcOrd="0" destOrd="0" presId="urn:microsoft.com/office/officeart/2005/8/layout/chevron2"/>
    <dgm:cxn modelId="{76B1392B-D052-4408-9776-BE1EFE875897}" type="presParOf" srcId="{81C23D08-D62F-446B-B259-2A00F6AB0A20}" destId="{2B39C3D6-DE01-4134-B552-ACBC650EF82F}" srcOrd="1" destOrd="0" presId="urn:microsoft.com/office/officeart/2005/8/layout/chevron2"/>
    <dgm:cxn modelId="{4C8F622A-D8D4-40E0-8170-835650BFFF8E}" type="presParOf" srcId="{DEF2E972-2212-42A8-B3F0-517B384937D2}" destId="{305D9313-5E66-4D78-82A4-97892D23971C}" srcOrd="5" destOrd="0" presId="urn:microsoft.com/office/officeart/2005/8/layout/chevron2"/>
    <dgm:cxn modelId="{423585EB-0C35-4C99-A913-555F051EA428}" type="presParOf" srcId="{DEF2E972-2212-42A8-B3F0-517B384937D2}" destId="{FED9B072-9898-48AD-AD67-166DFBF00125}" srcOrd="6" destOrd="0" presId="urn:microsoft.com/office/officeart/2005/8/layout/chevron2"/>
    <dgm:cxn modelId="{E427BBB7-DFC7-4F18-819F-EA7563392C0D}" type="presParOf" srcId="{FED9B072-9898-48AD-AD67-166DFBF00125}" destId="{7B771097-161F-454B-B3BE-9D8F353A042A}" srcOrd="0" destOrd="0" presId="urn:microsoft.com/office/officeart/2005/8/layout/chevron2"/>
    <dgm:cxn modelId="{69BF4D4C-C996-434D-BEAE-3911BFA0DD41}" type="presParOf" srcId="{FED9B072-9898-48AD-AD67-166DFBF00125}" destId="{E8DE42CB-F9F3-4DD9-847B-04D3477559A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4F8CFE5-D8E3-41BC-81F7-120AB21C6CCA}" type="doc">
      <dgm:prSet loTypeId="urn:microsoft.com/office/officeart/2005/8/layout/process2" loCatId="process" qsTypeId="urn:microsoft.com/office/officeart/2005/8/quickstyle/simple1#33" qsCatId="simple" csTypeId="urn:microsoft.com/office/officeart/2005/8/colors/accent1_1#8" csCatId="accent1" phldr="1"/>
      <dgm:spPr/>
    </dgm:pt>
    <dgm:pt modelId="{43A2367E-2D94-45F6-A5E3-CCB1FEA74E7C}">
      <dgm:prSet phldrT="[文本]" custT="1"/>
      <dgm:spPr/>
      <dgm:t>
        <a:bodyPr/>
        <a:lstStyle/>
        <a:p>
          <a:r>
            <a:rPr lang="zh-CN" altLang="en-US" sz="2000" b="1" dirty="0" smtClean="0">
              <a:latin typeface="+mj-ea"/>
              <a:ea typeface="+mj-ea"/>
            </a:rPr>
            <a:t>从源节点（控制流图的入口点）开始，一直走到汇节点（控制流图的出口点）。该路径作为基线路径。</a:t>
          </a:r>
          <a:endParaRPr lang="zh-CN" altLang="en-US" sz="2000" b="1" dirty="0">
            <a:latin typeface="+mj-ea"/>
            <a:ea typeface="+mj-ea"/>
          </a:endParaRPr>
        </a:p>
      </dgm:t>
    </dgm:pt>
    <dgm:pt modelId="{5AE0709E-E824-4FB1-BB17-9DBD2B16A2C9}" type="parTrans" cxnId="{FE0B322B-9F0E-4114-96FE-3D2FE2D458F1}">
      <dgm:prSet/>
      <dgm:spPr/>
      <dgm:t>
        <a:bodyPr/>
        <a:lstStyle/>
        <a:p>
          <a:endParaRPr lang="zh-CN" altLang="en-US"/>
        </a:p>
      </dgm:t>
    </dgm:pt>
    <dgm:pt modelId="{EE93EC8C-618F-48C9-BCD3-F6E1CEFE0CE1}" type="sibTrans" cxnId="{FE0B322B-9F0E-4114-96FE-3D2FE2D458F1}">
      <dgm:prSet/>
      <dgm:spPr/>
      <dgm:t>
        <a:bodyPr/>
        <a:lstStyle/>
        <a:p>
          <a:endParaRPr lang="zh-CN" altLang="en-US"/>
        </a:p>
      </dgm:t>
    </dgm:pt>
    <dgm:pt modelId="{A9C07B32-2D47-494D-8FE6-228634B68E3D}">
      <dgm:prSet custT="1"/>
      <dgm:spPr/>
      <dgm:t>
        <a:bodyPr/>
        <a:lstStyle/>
        <a:p>
          <a:r>
            <a:rPr lang="zh-CN" altLang="en-US" sz="2000" b="1" dirty="0" smtClean="0">
              <a:latin typeface="+mj-ea"/>
              <a:ea typeface="+mj-ea"/>
            </a:rPr>
            <a:t>接下来，重新回溯基线路径，依次“翻转”在判断节点上原来选择的路径。即当遇到节点的出度大于等于</a:t>
          </a:r>
          <a:r>
            <a:rPr lang="en-US" altLang="zh-CN" sz="2000" b="1" dirty="0" smtClean="0">
              <a:latin typeface="+mj-ea"/>
              <a:ea typeface="+mj-ea"/>
            </a:rPr>
            <a:t>2 </a:t>
          </a:r>
          <a:r>
            <a:rPr lang="zh-CN" altLang="en-US" sz="2000" b="1" dirty="0" smtClean="0">
              <a:latin typeface="+mj-ea"/>
              <a:ea typeface="+mj-ea"/>
            </a:rPr>
            <a:t>时，必须选择不同的边。</a:t>
          </a:r>
        </a:p>
      </dgm:t>
    </dgm:pt>
    <dgm:pt modelId="{B91C9D42-4C2D-43F5-A5FD-F7B03FF5F43A}" type="parTrans" cxnId="{6D068DBD-96C4-4EE3-A0F4-6D6156A293B5}">
      <dgm:prSet/>
      <dgm:spPr/>
      <dgm:t>
        <a:bodyPr/>
        <a:lstStyle/>
        <a:p>
          <a:endParaRPr lang="zh-CN" altLang="en-US"/>
        </a:p>
      </dgm:t>
    </dgm:pt>
    <dgm:pt modelId="{C952F1A3-A793-4A6B-94B9-E0E091CA5722}" type="sibTrans" cxnId="{6D068DBD-96C4-4EE3-A0F4-6D6156A293B5}">
      <dgm:prSet/>
      <dgm:spPr/>
      <dgm:t>
        <a:bodyPr/>
        <a:lstStyle/>
        <a:p>
          <a:endParaRPr lang="zh-CN" altLang="en-US"/>
        </a:p>
      </dgm:t>
    </dgm:pt>
    <dgm:pt modelId="{6A01DC37-E3FA-4784-8F1A-BBEF869EDB8F}">
      <dgm:prSet custT="1"/>
      <dgm:spPr/>
      <dgm:t>
        <a:bodyPr/>
        <a:lstStyle/>
        <a:p>
          <a:r>
            <a:rPr lang="zh-CN" altLang="en-US" sz="2000" b="1" dirty="0" smtClean="0">
              <a:latin typeface="+mj-ea"/>
              <a:ea typeface="+mj-ea"/>
            </a:rPr>
            <a:t>重复以上过程，直到得到的路径数目等于</a:t>
          </a:r>
          <a:r>
            <a:rPr lang="en-US" altLang="zh-CN" sz="2000" b="1" dirty="0" smtClean="0">
              <a:latin typeface="+mj-ea"/>
              <a:ea typeface="+mj-ea"/>
            </a:rPr>
            <a:t>V(G)</a:t>
          </a:r>
          <a:endParaRPr lang="zh-CN" altLang="en-US" sz="2000" b="1" dirty="0" smtClean="0">
            <a:latin typeface="+mj-ea"/>
            <a:ea typeface="+mj-ea"/>
          </a:endParaRPr>
        </a:p>
      </dgm:t>
    </dgm:pt>
    <dgm:pt modelId="{8715EC2A-2622-4F8C-9A31-3E961127CB9B}" type="parTrans" cxnId="{0041D368-9E16-4946-8E32-3F5B05FD4C02}">
      <dgm:prSet/>
      <dgm:spPr/>
      <dgm:t>
        <a:bodyPr/>
        <a:lstStyle/>
        <a:p>
          <a:endParaRPr lang="zh-CN" altLang="en-US"/>
        </a:p>
      </dgm:t>
    </dgm:pt>
    <dgm:pt modelId="{1542E7A8-1747-4BA1-8302-85FEF5ECDF3A}" type="sibTrans" cxnId="{0041D368-9E16-4946-8E32-3F5B05FD4C02}">
      <dgm:prSet/>
      <dgm:spPr/>
      <dgm:t>
        <a:bodyPr/>
        <a:lstStyle/>
        <a:p>
          <a:endParaRPr lang="zh-CN" altLang="en-US"/>
        </a:p>
      </dgm:t>
    </dgm:pt>
    <dgm:pt modelId="{E9A08922-7B45-47B5-911A-BA01FDB09A0D}" type="pres">
      <dgm:prSet presAssocID="{94F8CFE5-D8E3-41BC-81F7-120AB21C6CCA}" presName="linearFlow" presStyleCnt="0">
        <dgm:presLayoutVars>
          <dgm:resizeHandles val="exact"/>
        </dgm:presLayoutVars>
      </dgm:prSet>
      <dgm:spPr/>
    </dgm:pt>
    <dgm:pt modelId="{5EE04E52-32E1-49ED-83D4-A1EBADCE16C9}" type="pres">
      <dgm:prSet presAssocID="{43A2367E-2D94-45F6-A5E3-CCB1FEA74E7C}" presName="node" presStyleLbl="node1" presStyleIdx="0" presStyleCnt="3" custScaleX="215000" custLinFactNeighborX="10516" custLinFactNeighborY="3628">
        <dgm:presLayoutVars>
          <dgm:bulletEnabled val="1"/>
        </dgm:presLayoutVars>
      </dgm:prSet>
      <dgm:spPr/>
      <dgm:t>
        <a:bodyPr/>
        <a:lstStyle/>
        <a:p>
          <a:endParaRPr lang="zh-CN" altLang="en-US"/>
        </a:p>
      </dgm:t>
    </dgm:pt>
    <dgm:pt modelId="{FCAEE307-091F-48F9-8C75-2C7423D8A534}" type="pres">
      <dgm:prSet presAssocID="{EE93EC8C-618F-48C9-BCD3-F6E1CEFE0CE1}" presName="sibTrans" presStyleLbl="sibTrans2D1" presStyleIdx="0" presStyleCnt="2"/>
      <dgm:spPr/>
      <dgm:t>
        <a:bodyPr/>
        <a:lstStyle/>
        <a:p>
          <a:endParaRPr lang="zh-CN" altLang="en-US"/>
        </a:p>
      </dgm:t>
    </dgm:pt>
    <dgm:pt modelId="{76EEC986-5AE6-4F9D-B41B-55C70E71A4C6}" type="pres">
      <dgm:prSet presAssocID="{EE93EC8C-618F-48C9-BCD3-F6E1CEFE0CE1}" presName="connectorText" presStyleLbl="sibTrans2D1" presStyleIdx="0" presStyleCnt="2"/>
      <dgm:spPr/>
      <dgm:t>
        <a:bodyPr/>
        <a:lstStyle/>
        <a:p>
          <a:endParaRPr lang="zh-CN" altLang="en-US"/>
        </a:p>
      </dgm:t>
    </dgm:pt>
    <dgm:pt modelId="{44A22DB7-7090-4BE3-AFE5-D95528129AA6}" type="pres">
      <dgm:prSet presAssocID="{A9C07B32-2D47-494D-8FE6-228634B68E3D}" presName="node" presStyleLbl="node1" presStyleIdx="1" presStyleCnt="3" custScaleX="215000" custLinFactNeighborX="10516" custLinFactNeighborY="3628">
        <dgm:presLayoutVars>
          <dgm:bulletEnabled val="1"/>
        </dgm:presLayoutVars>
      </dgm:prSet>
      <dgm:spPr/>
      <dgm:t>
        <a:bodyPr/>
        <a:lstStyle/>
        <a:p>
          <a:endParaRPr lang="zh-CN" altLang="en-US"/>
        </a:p>
      </dgm:t>
    </dgm:pt>
    <dgm:pt modelId="{84645DF4-2E58-4472-8537-68007D399727}" type="pres">
      <dgm:prSet presAssocID="{C952F1A3-A793-4A6B-94B9-E0E091CA5722}" presName="sibTrans" presStyleLbl="sibTrans2D1" presStyleIdx="1" presStyleCnt="2"/>
      <dgm:spPr/>
      <dgm:t>
        <a:bodyPr/>
        <a:lstStyle/>
        <a:p>
          <a:endParaRPr lang="zh-CN" altLang="en-US"/>
        </a:p>
      </dgm:t>
    </dgm:pt>
    <dgm:pt modelId="{CAF1D3BC-5C75-4AC7-90BB-5E58714B3888}" type="pres">
      <dgm:prSet presAssocID="{C952F1A3-A793-4A6B-94B9-E0E091CA5722}" presName="connectorText" presStyleLbl="sibTrans2D1" presStyleIdx="1" presStyleCnt="2"/>
      <dgm:spPr/>
      <dgm:t>
        <a:bodyPr/>
        <a:lstStyle/>
        <a:p>
          <a:endParaRPr lang="zh-CN" altLang="en-US"/>
        </a:p>
      </dgm:t>
    </dgm:pt>
    <dgm:pt modelId="{5FE68C27-58FA-4825-B1C4-07AEF617D9D2}" type="pres">
      <dgm:prSet presAssocID="{6A01DC37-E3FA-4784-8F1A-BBEF869EDB8F}" presName="node" presStyleLbl="node1" presStyleIdx="2" presStyleCnt="3" custScaleX="215000" custLinFactNeighborX="10516" custLinFactNeighborY="3628">
        <dgm:presLayoutVars>
          <dgm:bulletEnabled val="1"/>
        </dgm:presLayoutVars>
      </dgm:prSet>
      <dgm:spPr/>
      <dgm:t>
        <a:bodyPr/>
        <a:lstStyle/>
        <a:p>
          <a:endParaRPr lang="zh-CN" altLang="en-US"/>
        </a:p>
      </dgm:t>
    </dgm:pt>
  </dgm:ptLst>
  <dgm:cxnLst>
    <dgm:cxn modelId="{A88A520C-DF90-43A8-AA96-0FE7CC1AA0A1}" type="presOf" srcId="{A9C07B32-2D47-494D-8FE6-228634B68E3D}" destId="{44A22DB7-7090-4BE3-AFE5-D95528129AA6}" srcOrd="0" destOrd="0" presId="urn:microsoft.com/office/officeart/2005/8/layout/process2"/>
    <dgm:cxn modelId="{6D068DBD-96C4-4EE3-A0F4-6D6156A293B5}" srcId="{94F8CFE5-D8E3-41BC-81F7-120AB21C6CCA}" destId="{A9C07B32-2D47-494D-8FE6-228634B68E3D}" srcOrd="1" destOrd="0" parTransId="{B91C9D42-4C2D-43F5-A5FD-F7B03FF5F43A}" sibTransId="{C952F1A3-A793-4A6B-94B9-E0E091CA5722}"/>
    <dgm:cxn modelId="{FAECAAC7-C036-41C9-81CA-97CB5C0CC15B}" type="presOf" srcId="{EE93EC8C-618F-48C9-BCD3-F6E1CEFE0CE1}" destId="{FCAEE307-091F-48F9-8C75-2C7423D8A534}" srcOrd="0" destOrd="0" presId="urn:microsoft.com/office/officeart/2005/8/layout/process2"/>
    <dgm:cxn modelId="{62F0B296-1188-4AD1-A041-D2B9D8985327}" type="presOf" srcId="{6A01DC37-E3FA-4784-8F1A-BBEF869EDB8F}" destId="{5FE68C27-58FA-4825-B1C4-07AEF617D9D2}" srcOrd="0" destOrd="0" presId="urn:microsoft.com/office/officeart/2005/8/layout/process2"/>
    <dgm:cxn modelId="{55A3D224-2A43-41EE-9B44-BD62E7519CEB}" type="presOf" srcId="{C952F1A3-A793-4A6B-94B9-E0E091CA5722}" destId="{CAF1D3BC-5C75-4AC7-90BB-5E58714B3888}" srcOrd="1" destOrd="0" presId="urn:microsoft.com/office/officeart/2005/8/layout/process2"/>
    <dgm:cxn modelId="{FE0B322B-9F0E-4114-96FE-3D2FE2D458F1}" srcId="{94F8CFE5-D8E3-41BC-81F7-120AB21C6CCA}" destId="{43A2367E-2D94-45F6-A5E3-CCB1FEA74E7C}" srcOrd="0" destOrd="0" parTransId="{5AE0709E-E824-4FB1-BB17-9DBD2B16A2C9}" sibTransId="{EE93EC8C-618F-48C9-BCD3-F6E1CEFE0CE1}"/>
    <dgm:cxn modelId="{6217A3E4-C8AD-4AED-8224-D446D43CFB1E}" type="presOf" srcId="{94F8CFE5-D8E3-41BC-81F7-120AB21C6CCA}" destId="{E9A08922-7B45-47B5-911A-BA01FDB09A0D}" srcOrd="0" destOrd="0" presId="urn:microsoft.com/office/officeart/2005/8/layout/process2"/>
    <dgm:cxn modelId="{0041D368-9E16-4946-8E32-3F5B05FD4C02}" srcId="{94F8CFE5-D8E3-41BC-81F7-120AB21C6CCA}" destId="{6A01DC37-E3FA-4784-8F1A-BBEF869EDB8F}" srcOrd="2" destOrd="0" parTransId="{8715EC2A-2622-4F8C-9A31-3E961127CB9B}" sibTransId="{1542E7A8-1747-4BA1-8302-85FEF5ECDF3A}"/>
    <dgm:cxn modelId="{5C9590C9-99B7-4D57-8650-FBE6613B10FF}" type="presOf" srcId="{43A2367E-2D94-45F6-A5E3-CCB1FEA74E7C}" destId="{5EE04E52-32E1-49ED-83D4-A1EBADCE16C9}" srcOrd="0" destOrd="0" presId="urn:microsoft.com/office/officeart/2005/8/layout/process2"/>
    <dgm:cxn modelId="{E4F35265-03D3-43F7-BFB7-0C2ED1A0C206}" type="presOf" srcId="{EE93EC8C-618F-48C9-BCD3-F6E1CEFE0CE1}" destId="{76EEC986-5AE6-4F9D-B41B-55C70E71A4C6}" srcOrd="1" destOrd="0" presId="urn:microsoft.com/office/officeart/2005/8/layout/process2"/>
    <dgm:cxn modelId="{5BB9A58D-489B-4DBE-91B7-43E8134B5985}" type="presOf" srcId="{C952F1A3-A793-4A6B-94B9-E0E091CA5722}" destId="{84645DF4-2E58-4472-8537-68007D399727}" srcOrd="0" destOrd="0" presId="urn:microsoft.com/office/officeart/2005/8/layout/process2"/>
    <dgm:cxn modelId="{BD62CAAE-B21D-4855-B0D7-43E8795D8F57}" type="presParOf" srcId="{E9A08922-7B45-47B5-911A-BA01FDB09A0D}" destId="{5EE04E52-32E1-49ED-83D4-A1EBADCE16C9}" srcOrd="0" destOrd="0" presId="urn:microsoft.com/office/officeart/2005/8/layout/process2"/>
    <dgm:cxn modelId="{5BBD2C44-F87E-4C52-A18B-DB8E78FD28D2}" type="presParOf" srcId="{E9A08922-7B45-47B5-911A-BA01FDB09A0D}" destId="{FCAEE307-091F-48F9-8C75-2C7423D8A534}" srcOrd="1" destOrd="0" presId="urn:microsoft.com/office/officeart/2005/8/layout/process2"/>
    <dgm:cxn modelId="{4B23258C-8A5A-4C91-89FA-FC85389343B3}" type="presParOf" srcId="{FCAEE307-091F-48F9-8C75-2C7423D8A534}" destId="{76EEC986-5AE6-4F9D-B41B-55C70E71A4C6}" srcOrd="0" destOrd="0" presId="urn:microsoft.com/office/officeart/2005/8/layout/process2"/>
    <dgm:cxn modelId="{14E9FD57-36C0-4CE3-8829-0900E12B0F08}" type="presParOf" srcId="{E9A08922-7B45-47B5-911A-BA01FDB09A0D}" destId="{44A22DB7-7090-4BE3-AFE5-D95528129AA6}" srcOrd="2" destOrd="0" presId="urn:microsoft.com/office/officeart/2005/8/layout/process2"/>
    <dgm:cxn modelId="{F4046D41-C8D1-4024-AE20-4A4A036F6DD7}" type="presParOf" srcId="{E9A08922-7B45-47B5-911A-BA01FDB09A0D}" destId="{84645DF4-2E58-4472-8537-68007D399727}" srcOrd="3" destOrd="0" presId="urn:microsoft.com/office/officeart/2005/8/layout/process2"/>
    <dgm:cxn modelId="{F57ECD06-C65E-4A37-B41A-D7FF8FB36ECA}" type="presParOf" srcId="{84645DF4-2E58-4472-8537-68007D399727}" destId="{CAF1D3BC-5C75-4AC7-90BB-5E58714B3888}" srcOrd="0" destOrd="0" presId="urn:microsoft.com/office/officeart/2005/8/layout/process2"/>
    <dgm:cxn modelId="{717C133A-9583-432C-BF94-8A1F8F19D725}" type="presParOf" srcId="{E9A08922-7B45-47B5-911A-BA01FDB09A0D}" destId="{5FE68C27-58FA-4825-B1C4-07AEF617D9D2}"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1F6BEA3A-BE34-498B-8D14-8D27D2647C0D}" type="doc">
      <dgm:prSet loTypeId="urn:microsoft.com/office/officeart/2008/layout/VerticalAccentList" loCatId="list" qsTypeId="urn:microsoft.com/office/officeart/2005/8/quickstyle/simple1#34" qsCatId="simple" csTypeId="urn:microsoft.com/office/officeart/2005/8/colors/accent2_1#1" csCatId="accent2" phldr="1"/>
      <dgm:spPr/>
      <dgm:t>
        <a:bodyPr/>
        <a:lstStyle/>
        <a:p>
          <a:endParaRPr lang="zh-CN" altLang="en-US"/>
        </a:p>
      </dgm:t>
    </dgm:pt>
    <dgm:pt modelId="{ACA9AD21-68DE-424F-8325-C5074CE5B99A}">
      <dgm:prSet phldrT="[文本]" custT="1"/>
      <dgm:spPr/>
      <dgm:t>
        <a:bodyPr/>
        <a:lstStyle/>
        <a:p>
          <a:r>
            <a:rPr lang="zh-CN" altLang="en-US" sz="2000" b="1" dirty="0" smtClean="0">
              <a:solidFill>
                <a:srgbClr val="C00000"/>
              </a:solidFill>
              <a:latin typeface="+mj-ea"/>
              <a:ea typeface="+mj-ea"/>
            </a:rPr>
            <a:t>导出测试用例</a:t>
          </a:r>
          <a:endParaRPr lang="zh-CN" altLang="en-US" sz="2000" b="1" dirty="0">
            <a:solidFill>
              <a:srgbClr val="C00000"/>
            </a:solidFill>
            <a:latin typeface="+mj-ea"/>
            <a:ea typeface="+mj-ea"/>
          </a:endParaRPr>
        </a:p>
      </dgm:t>
    </dgm:pt>
    <dgm:pt modelId="{581C1B5D-2A52-42E1-BC5B-E08A53C2AEB5}" type="parTrans" cxnId="{538B782E-9337-4CFB-8686-4FF0ABDA4501}">
      <dgm:prSet/>
      <dgm:spPr/>
      <dgm:t>
        <a:bodyPr/>
        <a:lstStyle/>
        <a:p>
          <a:endParaRPr lang="zh-CN" altLang="en-US"/>
        </a:p>
      </dgm:t>
    </dgm:pt>
    <dgm:pt modelId="{16349908-2244-4152-970B-9ACE84746CBA}" type="sibTrans" cxnId="{538B782E-9337-4CFB-8686-4FF0ABDA4501}">
      <dgm:prSet/>
      <dgm:spPr/>
      <dgm:t>
        <a:bodyPr/>
        <a:lstStyle/>
        <a:p>
          <a:endParaRPr lang="zh-CN" altLang="en-US"/>
        </a:p>
      </dgm:t>
    </dgm:pt>
    <dgm:pt modelId="{A3627B7B-CFF4-4D51-8802-B3F7EA0F53D2}">
      <dgm:prSet custT="1"/>
      <dgm:spPr/>
      <dgm:t>
        <a:bodyPr/>
        <a:lstStyle/>
        <a:p>
          <a:r>
            <a:rPr lang="zh-CN" altLang="en-US" sz="2000" b="1" dirty="0" smtClean="0">
              <a:solidFill>
                <a:srgbClr val="C00000"/>
              </a:solidFill>
              <a:latin typeface="+mj-ea"/>
              <a:ea typeface="+mj-ea"/>
            </a:rPr>
            <a:t>选择测试用例</a:t>
          </a:r>
          <a:endParaRPr lang="en-US" altLang="zh-CN" sz="2000" b="1" dirty="0" smtClean="0">
            <a:solidFill>
              <a:srgbClr val="C00000"/>
            </a:solidFill>
            <a:latin typeface="+mj-ea"/>
            <a:ea typeface="+mj-ea"/>
          </a:endParaRPr>
        </a:p>
      </dgm:t>
    </dgm:pt>
    <dgm:pt modelId="{DD82DAA6-6617-4954-8A0F-2BE1F27685D8}" type="parTrans" cxnId="{4A98F9B6-E531-47E1-8EEF-CE3FC6C563C0}">
      <dgm:prSet/>
      <dgm:spPr/>
      <dgm:t>
        <a:bodyPr/>
        <a:lstStyle/>
        <a:p>
          <a:endParaRPr lang="zh-CN" altLang="en-US"/>
        </a:p>
      </dgm:t>
    </dgm:pt>
    <dgm:pt modelId="{CF443237-F11E-44CB-8463-03C6AF7AEE7F}" type="sibTrans" cxnId="{4A98F9B6-E531-47E1-8EEF-CE3FC6C563C0}">
      <dgm:prSet/>
      <dgm:spPr/>
      <dgm:t>
        <a:bodyPr/>
        <a:lstStyle/>
        <a:p>
          <a:endParaRPr lang="zh-CN" altLang="en-US"/>
        </a:p>
      </dgm:t>
    </dgm:pt>
    <dgm:pt modelId="{51FD21E2-5FA8-46E8-AC42-7BC941774BEE}">
      <dgm:prSet custT="1"/>
      <dgm:spPr/>
      <dgm:t>
        <a:bodyPr/>
        <a:lstStyle/>
        <a:p>
          <a:r>
            <a:rPr lang="zh-CN" altLang="en-US" sz="2000" b="1" dirty="0" smtClean="0">
              <a:solidFill>
                <a:srgbClr val="C00000"/>
              </a:solidFill>
              <a:latin typeface="+mj-ea"/>
              <a:ea typeface="+mj-ea"/>
            </a:rPr>
            <a:t>测试结果比较</a:t>
          </a:r>
        </a:p>
      </dgm:t>
    </dgm:pt>
    <dgm:pt modelId="{7FFB7684-26DA-4208-9DE0-5B795699AB78}" type="parTrans" cxnId="{8E5A129D-13F6-4686-B8B5-390F2EB23D8F}">
      <dgm:prSet/>
      <dgm:spPr/>
      <dgm:t>
        <a:bodyPr/>
        <a:lstStyle/>
        <a:p>
          <a:endParaRPr lang="zh-CN" altLang="en-US"/>
        </a:p>
      </dgm:t>
    </dgm:pt>
    <dgm:pt modelId="{F88DD2B5-DFB8-4EDB-891F-F7649C673C5F}" type="sibTrans" cxnId="{8E5A129D-13F6-4686-B8B5-390F2EB23D8F}">
      <dgm:prSet/>
      <dgm:spPr/>
      <dgm:t>
        <a:bodyPr/>
        <a:lstStyle/>
        <a:p>
          <a:endParaRPr lang="zh-CN" altLang="en-US"/>
        </a:p>
      </dgm:t>
    </dgm:pt>
    <dgm:pt modelId="{BE5CBB00-371D-45B1-AFFF-816905CE4AA4}">
      <dgm:prSet custT="1"/>
      <dgm:spPr/>
      <dgm:t>
        <a:bodyPr/>
        <a:lstStyle/>
        <a:p>
          <a:r>
            <a:rPr lang="zh-CN" altLang="en-US" sz="2000" b="1" dirty="0" smtClean="0">
              <a:solidFill>
                <a:srgbClr val="C00000"/>
              </a:solidFill>
              <a:latin typeface="+mj-ea"/>
              <a:ea typeface="+mj-ea"/>
            </a:rPr>
            <a:t>注意事项</a:t>
          </a:r>
          <a:endParaRPr lang="zh-CN" altLang="en-US" sz="2000" b="1" dirty="0" smtClean="0">
            <a:latin typeface="+mj-ea"/>
            <a:ea typeface="+mj-ea"/>
          </a:endParaRPr>
        </a:p>
      </dgm:t>
    </dgm:pt>
    <dgm:pt modelId="{98DD3951-8F64-444F-AB80-3E1A0ABEBB1F}" type="parTrans" cxnId="{F7F87BF4-678D-467C-971B-A7C040937BB7}">
      <dgm:prSet/>
      <dgm:spPr/>
      <dgm:t>
        <a:bodyPr/>
        <a:lstStyle/>
        <a:p>
          <a:endParaRPr lang="zh-CN" altLang="en-US"/>
        </a:p>
      </dgm:t>
    </dgm:pt>
    <dgm:pt modelId="{15A30FA9-6244-4F20-93FD-65041CF89AC1}" type="sibTrans" cxnId="{F7F87BF4-678D-467C-971B-A7C040937BB7}">
      <dgm:prSet/>
      <dgm:spPr/>
      <dgm:t>
        <a:bodyPr/>
        <a:lstStyle/>
        <a:p>
          <a:endParaRPr lang="zh-CN" altLang="en-US"/>
        </a:p>
      </dgm:t>
    </dgm:pt>
    <dgm:pt modelId="{96EA135B-4560-4320-8F4C-8CD70E78DB48}">
      <dgm:prSet phldrT="[文本]" custT="1"/>
      <dgm:spPr/>
      <dgm:t>
        <a:bodyPr/>
        <a:lstStyle/>
        <a:p>
          <a:r>
            <a:rPr lang="zh-CN" altLang="en-US" sz="2000" b="1" dirty="0" smtClean="0">
              <a:latin typeface="+mj-ea"/>
              <a:ea typeface="+mj-ea"/>
            </a:rPr>
            <a:t>确保基本路径集的每一条路径的执行。 </a:t>
          </a:r>
          <a:endParaRPr lang="zh-CN" altLang="en-US" sz="2000" b="1" dirty="0">
            <a:latin typeface="+mj-ea"/>
            <a:ea typeface="+mj-ea"/>
          </a:endParaRPr>
        </a:p>
      </dgm:t>
    </dgm:pt>
    <dgm:pt modelId="{B86F7364-CFD1-434C-ACFE-2E455F5A6527}" type="parTrans" cxnId="{C2DFE3D7-314D-44F5-A7B3-E91419E65550}">
      <dgm:prSet/>
      <dgm:spPr/>
      <dgm:t>
        <a:bodyPr/>
        <a:lstStyle/>
        <a:p>
          <a:endParaRPr lang="zh-CN" altLang="en-US"/>
        </a:p>
      </dgm:t>
    </dgm:pt>
    <dgm:pt modelId="{68682EF1-FB49-4052-97A3-BB0C9FF89BAB}" type="sibTrans" cxnId="{C2DFE3D7-314D-44F5-A7B3-E91419E65550}">
      <dgm:prSet/>
      <dgm:spPr/>
      <dgm:t>
        <a:bodyPr/>
        <a:lstStyle/>
        <a:p>
          <a:endParaRPr lang="zh-CN" altLang="en-US"/>
        </a:p>
      </dgm:t>
    </dgm:pt>
    <dgm:pt modelId="{30C88698-F5B1-4E26-A037-846DB8691AB4}">
      <dgm:prSet custT="1"/>
      <dgm:spPr/>
      <dgm:t>
        <a:bodyPr/>
        <a:lstStyle/>
        <a:p>
          <a:r>
            <a:rPr lang="zh-CN" altLang="en-US" sz="2000" b="1" dirty="0" smtClean="0">
              <a:latin typeface="+mj-ea"/>
              <a:ea typeface="+mj-ea"/>
            </a:rPr>
            <a:t>根据判断结点给出的条件，选择合适用例以保证某一条路径可以被测试到</a:t>
          </a:r>
          <a:endParaRPr lang="en-US" altLang="zh-CN" sz="2000" b="1" dirty="0" smtClean="0">
            <a:latin typeface="+mj-ea"/>
            <a:ea typeface="+mj-ea"/>
          </a:endParaRPr>
        </a:p>
      </dgm:t>
    </dgm:pt>
    <dgm:pt modelId="{C187FEF7-BC8B-4E68-8B98-EBDA57ED7DC9}" type="parTrans" cxnId="{71B078E1-B72A-4686-9FD7-7BF54907C54A}">
      <dgm:prSet/>
      <dgm:spPr/>
      <dgm:t>
        <a:bodyPr/>
        <a:lstStyle/>
        <a:p>
          <a:endParaRPr lang="zh-CN" altLang="en-US"/>
        </a:p>
      </dgm:t>
    </dgm:pt>
    <dgm:pt modelId="{E0C86955-221F-4394-8129-EE177AEE6F33}" type="sibTrans" cxnId="{71B078E1-B72A-4686-9FD7-7BF54907C54A}">
      <dgm:prSet/>
      <dgm:spPr/>
      <dgm:t>
        <a:bodyPr/>
        <a:lstStyle/>
        <a:p>
          <a:endParaRPr lang="zh-CN" altLang="en-US"/>
        </a:p>
      </dgm:t>
    </dgm:pt>
    <dgm:pt modelId="{65F85DDC-8FAC-4CEE-B1AF-91BF848B8E62}">
      <dgm:prSet custT="1"/>
      <dgm:spPr/>
      <dgm:t>
        <a:bodyPr/>
        <a:lstStyle/>
        <a:p>
          <a:r>
            <a:rPr lang="zh-CN" altLang="en-US" sz="2000" b="1" dirty="0" smtClean="0">
              <a:latin typeface="+mj-ea"/>
              <a:ea typeface="+mj-ea"/>
            </a:rPr>
            <a:t>测试执行后，与预期结果进行比较。</a:t>
          </a:r>
        </a:p>
      </dgm:t>
    </dgm:pt>
    <dgm:pt modelId="{04CC2D5B-2020-4649-BA3D-2508D097F33F}" type="parTrans" cxnId="{66000822-03CC-4E29-BEF8-6EA5921CCAC7}">
      <dgm:prSet/>
      <dgm:spPr/>
      <dgm:t>
        <a:bodyPr/>
        <a:lstStyle/>
        <a:p>
          <a:endParaRPr lang="zh-CN" altLang="en-US"/>
        </a:p>
      </dgm:t>
    </dgm:pt>
    <dgm:pt modelId="{9F254D89-5F24-49E2-B4A6-4CE00FBE148A}" type="sibTrans" cxnId="{66000822-03CC-4E29-BEF8-6EA5921CCAC7}">
      <dgm:prSet/>
      <dgm:spPr/>
      <dgm:t>
        <a:bodyPr/>
        <a:lstStyle/>
        <a:p>
          <a:endParaRPr lang="zh-CN" altLang="en-US"/>
        </a:p>
      </dgm:t>
    </dgm:pt>
    <dgm:pt modelId="{7FE22BA0-342A-403E-9D46-7B518C967B57}">
      <dgm:prSet custT="1"/>
      <dgm:spPr/>
      <dgm:t>
        <a:bodyPr/>
        <a:lstStyle/>
        <a:p>
          <a:r>
            <a:rPr lang="zh-CN" altLang="en-US" sz="2000" b="1" dirty="0" smtClean="0">
              <a:latin typeface="+mj-ea"/>
              <a:ea typeface="+mj-ea"/>
            </a:rPr>
            <a:t>非孤立的独的路径可以是另一条路径测试的一部分。</a:t>
          </a:r>
        </a:p>
      </dgm:t>
    </dgm:pt>
    <dgm:pt modelId="{E10B1087-F8DB-46BA-9823-CE7119B303EF}" type="parTrans" cxnId="{BBC0E7DD-31C6-4B34-8309-E58A7D197180}">
      <dgm:prSet/>
      <dgm:spPr/>
      <dgm:t>
        <a:bodyPr/>
        <a:lstStyle/>
        <a:p>
          <a:endParaRPr lang="zh-CN" altLang="en-US"/>
        </a:p>
      </dgm:t>
    </dgm:pt>
    <dgm:pt modelId="{DB33D0FF-1F09-4913-AA0C-EA879202B641}" type="sibTrans" cxnId="{BBC0E7DD-31C6-4B34-8309-E58A7D197180}">
      <dgm:prSet/>
      <dgm:spPr/>
      <dgm:t>
        <a:bodyPr/>
        <a:lstStyle/>
        <a:p>
          <a:endParaRPr lang="zh-CN" altLang="en-US"/>
        </a:p>
      </dgm:t>
    </dgm:pt>
    <dgm:pt modelId="{903F5D9C-E0DC-49AE-9861-A3B866A9604C}" type="pres">
      <dgm:prSet presAssocID="{1F6BEA3A-BE34-498B-8D14-8D27D2647C0D}" presName="Name0" presStyleCnt="0">
        <dgm:presLayoutVars>
          <dgm:chMax/>
          <dgm:chPref/>
          <dgm:dir/>
        </dgm:presLayoutVars>
      </dgm:prSet>
      <dgm:spPr/>
      <dgm:t>
        <a:bodyPr/>
        <a:lstStyle/>
        <a:p>
          <a:endParaRPr lang="zh-CN" altLang="en-US"/>
        </a:p>
      </dgm:t>
    </dgm:pt>
    <dgm:pt modelId="{A1511A50-03FB-41E5-BAC9-08678100DCF4}" type="pres">
      <dgm:prSet presAssocID="{ACA9AD21-68DE-424F-8325-C5074CE5B99A}" presName="parenttextcomposite" presStyleCnt="0"/>
      <dgm:spPr/>
    </dgm:pt>
    <dgm:pt modelId="{F5D783AC-EC1A-4CBB-A66C-8D47C809C299}" type="pres">
      <dgm:prSet presAssocID="{ACA9AD21-68DE-424F-8325-C5074CE5B99A}" presName="parenttext" presStyleLbl="revTx" presStyleIdx="0" presStyleCnt="4">
        <dgm:presLayoutVars>
          <dgm:chMax/>
          <dgm:chPref val="2"/>
          <dgm:bulletEnabled val="1"/>
        </dgm:presLayoutVars>
      </dgm:prSet>
      <dgm:spPr/>
      <dgm:t>
        <a:bodyPr/>
        <a:lstStyle/>
        <a:p>
          <a:endParaRPr lang="zh-CN" altLang="en-US"/>
        </a:p>
      </dgm:t>
    </dgm:pt>
    <dgm:pt modelId="{730B7819-5F62-4F13-85F4-EB12E262B774}" type="pres">
      <dgm:prSet presAssocID="{ACA9AD21-68DE-424F-8325-C5074CE5B99A}" presName="composite" presStyleCnt="0"/>
      <dgm:spPr/>
    </dgm:pt>
    <dgm:pt modelId="{38F79B62-6127-4210-9B76-138E91A7ABD3}" type="pres">
      <dgm:prSet presAssocID="{ACA9AD21-68DE-424F-8325-C5074CE5B99A}" presName="chevron1" presStyleLbl="alignNode1" presStyleIdx="0" presStyleCnt="28"/>
      <dgm:spPr/>
    </dgm:pt>
    <dgm:pt modelId="{C708755C-88CE-4CE7-B54F-5662460876EC}" type="pres">
      <dgm:prSet presAssocID="{ACA9AD21-68DE-424F-8325-C5074CE5B99A}" presName="chevron2" presStyleLbl="alignNode1" presStyleIdx="1" presStyleCnt="28"/>
      <dgm:spPr/>
    </dgm:pt>
    <dgm:pt modelId="{34052356-C2BE-4656-8141-4015B0EE2850}" type="pres">
      <dgm:prSet presAssocID="{ACA9AD21-68DE-424F-8325-C5074CE5B99A}" presName="chevron3" presStyleLbl="alignNode1" presStyleIdx="2" presStyleCnt="28"/>
      <dgm:spPr/>
    </dgm:pt>
    <dgm:pt modelId="{A893BAA2-71FD-4E03-A18C-79C0E8A9C0C7}" type="pres">
      <dgm:prSet presAssocID="{ACA9AD21-68DE-424F-8325-C5074CE5B99A}" presName="chevron4" presStyleLbl="alignNode1" presStyleIdx="3" presStyleCnt="28"/>
      <dgm:spPr/>
    </dgm:pt>
    <dgm:pt modelId="{E3D1D18A-C7F0-4F5B-98CF-3D2A24C74945}" type="pres">
      <dgm:prSet presAssocID="{ACA9AD21-68DE-424F-8325-C5074CE5B99A}" presName="chevron5" presStyleLbl="alignNode1" presStyleIdx="4" presStyleCnt="28"/>
      <dgm:spPr/>
    </dgm:pt>
    <dgm:pt modelId="{36EBBB36-AE00-4A32-900A-41CF4956F940}" type="pres">
      <dgm:prSet presAssocID="{ACA9AD21-68DE-424F-8325-C5074CE5B99A}" presName="chevron6" presStyleLbl="alignNode1" presStyleIdx="5" presStyleCnt="28"/>
      <dgm:spPr/>
    </dgm:pt>
    <dgm:pt modelId="{834EED37-E4FA-41DA-AC9C-99C24A99E6A9}" type="pres">
      <dgm:prSet presAssocID="{ACA9AD21-68DE-424F-8325-C5074CE5B99A}" presName="chevron7" presStyleLbl="alignNode1" presStyleIdx="6" presStyleCnt="28"/>
      <dgm:spPr/>
    </dgm:pt>
    <dgm:pt modelId="{A04A1F9C-8519-4C7F-B327-07B5936F7871}" type="pres">
      <dgm:prSet presAssocID="{ACA9AD21-68DE-424F-8325-C5074CE5B99A}" presName="childtext" presStyleLbl="solidFgAcc1" presStyleIdx="0" presStyleCnt="4" custScaleX="205728">
        <dgm:presLayoutVars>
          <dgm:chMax/>
          <dgm:chPref val="0"/>
          <dgm:bulletEnabled val="1"/>
        </dgm:presLayoutVars>
      </dgm:prSet>
      <dgm:spPr/>
      <dgm:t>
        <a:bodyPr/>
        <a:lstStyle/>
        <a:p>
          <a:endParaRPr lang="zh-CN" altLang="en-US"/>
        </a:p>
      </dgm:t>
    </dgm:pt>
    <dgm:pt modelId="{505DAA18-BCAA-402A-8A6F-E18088FD139B}" type="pres">
      <dgm:prSet presAssocID="{16349908-2244-4152-970B-9ACE84746CBA}" presName="sibTrans" presStyleCnt="0"/>
      <dgm:spPr/>
    </dgm:pt>
    <dgm:pt modelId="{4386849D-78B1-4E1B-BC85-1B7C3DF979B7}" type="pres">
      <dgm:prSet presAssocID="{A3627B7B-CFF4-4D51-8802-B3F7EA0F53D2}" presName="parenttextcomposite" presStyleCnt="0"/>
      <dgm:spPr/>
    </dgm:pt>
    <dgm:pt modelId="{B8283BBF-49F7-4ED6-89FD-0B97B12F3B37}" type="pres">
      <dgm:prSet presAssocID="{A3627B7B-CFF4-4D51-8802-B3F7EA0F53D2}" presName="parenttext" presStyleLbl="revTx" presStyleIdx="1" presStyleCnt="4">
        <dgm:presLayoutVars>
          <dgm:chMax/>
          <dgm:chPref val="2"/>
          <dgm:bulletEnabled val="1"/>
        </dgm:presLayoutVars>
      </dgm:prSet>
      <dgm:spPr/>
      <dgm:t>
        <a:bodyPr/>
        <a:lstStyle/>
        <a:p>
          <a:endParaRPr lang="zh-CN" altLang="en-US"/>
        </a:p>
      </dgm:t>
    </dgm:pt>
    <dgm:pt modelId="{67C99C50-A7CE-4B9F-B17B-813D020A429F}" type="pres">
      <dgm:prSet presAssocID="{A3627B7B-CFF4-4D51-8802-B3F7EA0F53D2}" presName="composite" presStyleCnt="0"/>
      <dgm:spPr/>
    </dgm:pt>
    <dgm:pt modelId="{A7760C4D-B3D6-49F6-A4EA-91CFFC72BD22}" type="pres">
      <dgm:prSet presAssocID="{A3627B7B-CFF4-4D51-8802-B3F7EA0F53D2}" presName="chevron1" presStyleLbl="alignNode1" presStyleIdx="7" presStyleCnt="28"/>
      <dgm:spPr/>
    </dgm:pt>
    <dgm:pt modelId="{F91E0976-AB2B-4DC1-B3E9-A0840D472DC2}" type="pres">
      <dgm:prSet presAssocID="{A3627B7B-CFF4-4D51-8802-B3F7EA0F53D2}" presName="chevron2" presStyleLbl="alignNode1" presStyleIdx="8" presStyleCnt="28"/>
      <dgm:spPr/>
    </dgm:pt>
    <dgm:pt modelId="{F245D0AC-3BE9-49B7-91DC-43453623BE3F}" type="pres">
      <dgm:prSet presAssocID="{A3627B7B-CFF4-4D51-8802-B3F7EA0F53D2}" presName="chevron3" presStyleLbl="alignNode1" presStyleIdx="9" presStyleCnt="28"/>
      <dgm:spPr/>
    </dgm:pt>
    <dgm:pt modelId="{FBFA967D-1476-4CC4-B1ED-7AC567BCC11D}" type="pres">
      <dgm:prSet presAssocID="{A3627B7B-CFF4-4D51-8802-B3F7EA0F53D2}" presName="chevron4" presStyleLbl="alignNode1" presStyleIdx="10" presStyleCnt="28"/>
      <dgm:spPr/>
    </dgm:pt>
    <dgm:pt modelId="{3B12605D-6DEB-4941-8E3F-3BEFFFC13594}" type="pres">
      <dgm:prSet presAssocID="{A3627B7B-CFF4-4D51-8802-B3F7EA0F53D2}" presName="chevron5" presStyleLbl="alignNode1" presStyleIdx="11" presStyleCnt="28"/>
      <dgm:spPr/>
    </dgm:pt>
    <dgm:pt modelId="{C3A7148C-888B-4E4D-B2FE-2226FD855C82}" type="pres">
      <dgm:prSet presAssocID="{A3627B7B-CFF4-4D51-8802-B3F7EA0F53D2}" presName="chevron6" presStyleLbl="alignNode1" presStyleIdx="12" presStyleCnt="28"/>
      <dgm:spPr/>
    </dgm:pt>
    <dgm:pt modelId="{94116984-FA9D-4F31-B1B1-0E6EF07DA647}" type="pres">
      <dgm:prSet presAssocID="{A3627B7B-CFF4-4D51-8802-B3F7EA0F53D2}" presName="chevron7" presStyleLbl="alignNode1" presStyleIdx="13" presStyleCnt="28"/>
      <dgm:spPr/>
    </dgm:pt>
    <dgm:pt modelId="{D19BF400-FEC4-4E06-A9BF-94BE9189B73E}" type="pres">
      <dgm:prSet presAssocID="{A3627B7B-CFF4-4D51-8802-B3F7EA0F53D2}" presName="childtext" presStyleLbl="solidFgAcc1" presStyleIdx="1" presStyleCnt="4" custScaleX="205728">
        <dgm:presLayoutVars>
          <dgm:chMax/>
          <dgm:chPref val="0"/>
          <dgm:bulletEnabled val="1"/>
        </dgm:presLayoutVars>
      </dgm:prSet>
      <dgm:spPr/>
      <dgm:t>
        <a:bodyPr/>
        <a:lstStyle/>
        <a:p>
          <a:endParaRPr lang="zh-CN" altLang="en-US"/>
        </a:p>
      </dgm:t>
    </dgm:pt>
    <dgm:pt modelId="{1233BCC1-96ED-4052-906B-E7E157ED5D1F}" type="pres">
      <dgm:prSet presAssocID="{CF443237-F11E-44CB-8463-03C6AF7AEE7F}" presName="sibTrans" presStyleCnt="0"/>
      <dgm:spPr/>
    </dgm:pt>
    <dgm:pt modelId="{5511459F-779B-45CF-971C-189B10144135}" type="pres">
      <dgm:prSet presAssocID="{51FD21E2-5FA8-46E8-AC42-7BC941774BEE}" presName="parenttextcomposite" presStyleCnt="0"/>
      <dgm:spPr/>
    </dgm:pt>
    <dgm:pt modelId="{79145083-6CA2-4100-8EBD-59EB17C7555E}" type="pres">
      <dgm:prSet presAssocID="{51FD21E2-5FA8-46E8-AC42-7BC941774BEE}" presName="parenttext" presStyleLbl="revTx" presStyleIdx="2" presStyleCnt="4">
        <dgm:presLayoutVars>
          <dgm:chMax/>
          <dgm:chPref val="2"/>
          <dgm:bulletEnabled val="1"/>
        </dgm:presLayoutVars>
      </dgm:prSet>
      <dgm:spPr/>
      <dgm:t>
        <a:bodyPr/>
        <a:lstStyle/>
        <a:p>
          <a:endParaRPr lang="zh-CN" altLang="en-US"/>
        </a:p>
      </dgm:t>
    </dgm:pt>
    <dgm:pt modelId="{F7F1E3D8-F787-4BE7-8F24-7EA3C32772DA}" type="pres">
      <dgm:prSet presAssocID="{51FD21E2-5FA8-46E8-AC42-7BC941774BEE}" presName="composite" presStyleCnt="0"/>
      <dgm:spPr/>
    </dgm:pt>
    <dgm:pt modelId="{7ED022E0-C932-4A49-BC0A-D09B522E9F91}" type="pres">
      <dgm:prSet presAssocID="{51FD21E2-5FA8-46E8-AC42-7BC941774BEE}" presName="chevron1" presStyleLbl="alignNode1" presStyleIdx="14" presStyleCnt="28"/>
      <dgm:spPr/>
    </dgm:pt>
    <dgm:pt modelId="{3B08E1FF-202F-4149-BCA7-1B2CD4D603C7}" type="pres">
      <dgm:prSet presAssocID="{51FD21E2-5FA8-46E8-AC42-7BC941774BEE}" presName="chevron2" presStyleLbl="alignNode1" presStyleIdx="15" presStyleCnt="28"/>
      <dgm:spPr/>
    </dgm:pt>
    <dgm:pt modelId="{E5ED84BB-45B0-4A15-8F27-07D0435C470B}" type="pres">
      <dgm:prSet presAssocID="{51FD21E2-5FA8-46E8-AC42-7BC941774BEE}" presName="chevron3" presStyleLbl="alignNode1" presStyleIdx="16" presStyleCnt="28"/>
      <dgm:spPr/>
    </dgm:pt>
    <dgm:pt modelId="{9303DB11-9EC3-49BF-845E-72E706C966A6}" type="pres">
      <dgm:prSet presAssocID="{51FD21E2-5FA8-46E8-AC42-7BC941774BEE}" presName="chevron4" presStyleLbl="alignNode1" presStyleIdx="17" presStyleCnt="28"/>
      <dgm:spPr/>
    </dgm:pt>
    <dgm:pt modelId="{EB9AF540-C8AD-45DD-A3DE-3089C7968835}" type="pres">
      <dgm:prSet presAssocID="{51FD21E2-5FA8-46E8-AC42-7BC941774BEE}" presName="chevron5" presStyleLbl="alignNode1" presStyleIdx="18" presStyleCnt="28"/>
      <dgm:spPr/>
    </dgm:pt>
    <dgm:pt modelId="{C32D6998-D70B-4B35-B99B-5D9773E1C68C}" type="pres">
      <dgm:prSet presAssocID="{51FD21E2-5FA8-46E8-AC42-7BC941774BEE}" presName="chevron6" presStyleLbl="alignNode1" presStyleIdx="19" presStyleCnt="28"/>
      <dgm:spPr/>
    </dgm:pt>
    <dgm:pt modelId="{B4275328-3C40-4FC5-9E51-7B36EA42ECA6}" type="pres">
      <dgm:prSet presAssocID="{51FD21E2-5FA8-46E8-AC42-7BC941774BEE}" presName="chevron7" presStyleLbl="alignNode1" presStyleIdx="20" presStyleCnt="28"/>
      <dgm:spPr/>
    </dgm:pt>
    <dgm:pt modelId="{3C69ECF7-6E10-43F9-BA9B-3515783E9241}" type="pres">
      <dgm:prSet presAssocID="{51FD21E2-5FA8-46E8-AC42-7BC941774BEE}" presName="childtext" presStyleLbl="solidFgAcc1" presStyleIdx="2" presStyleCnt="4" custScaleX="205728">
        <dgm:presLayoutVars>
          <dgm:chMax/>
          <dgm:chPref val="0"/>
          <dgm:bulletEnabled val="1"/>
        </dgm:presLayoutVars>
      </dgm:prSet>
      <dgm:spPr/>
      <dgm:t>
        <a:bodyPr/>
        <a:lstStyle/>
        <a:p>
          <a:endParaRPr lang="zh-CN" altLang="en-US"/>
        </a:p>
      </dgm:t>
    </dgm:pt>
    <dgm:pt modelId="{F7D0C193-059B-4DE8-AA67-4C4547F55EAA}" type="pres">
      <dgm:prSet presAssocID="{F88DD2B5-DFB8-4EDB-891F-F7649C673C5F}" presName="sibTrans" presStyleCnt="0"/>
      <dgm:spPr/>
    </dgm:pt>
    <dgm:pt modelId="{45926C1A-756D-4070-9330-24CBC0DDED95}" type="pres">
      <dgm:prSet presAssocID="{BE5CBB00-371D-45B1-AFFF-816905CE4AA4}" presName="parenttextcomposite" presStyleCnt="0"/>
      <dgm:spPr/>
    </dgm:pt>
    <dgm:pt modelId="{473CE7ED-1D3C-4081-8CF3-38EB5CB485A2}" type="pres">
      <dgm:prSet presAssocID="{BE5CBB00-371D-45B1-AFFF-816905CE4AA4}" presName="parenttext" presStyleLbl="revTx" presStyleIdx="3" presStyleCnt="4">
        <dgm:presLayoutVars>
          <dgm:chMax/>
          <dgm:chPref val="2"/>
          <dgm:bulletEnabled val="1"/>
        </dgm:presLayoutVars>
      </dgm:prSet>
      <dgm:spPr/>
      <dgm:t>
        <a:bodyPr/>
        <a:lstStyle/>
        <a:p>
          <a:endParaRPr lang="zh-CN" altLang="en-US"/>
        </a:p>
      </dgm:t>
    </dgm:pt>
    <dgm:pt modelId="{AF1E52C9-9B5B-42C7-9D3E-4BAC4E4AADF5}" type="pres">
      <dgm:prSet presAssocID="{BE5CBB00-371D-45B1-AFFF-816905CE4AA4}" presName="composite" presStyleCnt="0"/>
      <dgm:spPr/>
    </dgm:pt>
    <dgm:pt modelId="{822A7A56-3172-4B28-A47A-2543DE3F1C1F}" type="pres">
      <dgm:prSet presAssocID="{BE5CBB00-371D-45B1-AFFF-816905CE4AA4}" presName="chevron1" presStyleLbl="alignNode1" presStyleIdx="21" presStyleCnt="28"/>
      <dgm:spPr/>
    </dgm:pt>
    <dgm:pt modelId="{1838CDCC-AA09-4BD4-AB22-1D4AD9249D3C}" type="pres">
      <dgm:prSet presAssocID="{BE5CBB00-371D-45B1-AFFF-816905CE4AA4}" presName="chevron2" presStyleLbl="alignNode1" presStyleIdx="22" presStyleCnt="28"/>
      <dgm:spPr/>
    </dgm:pt>
    <dgm:pt modelId="{7911EC06-D61A-4122-99B2-1744DB97B374}" type="pres">
      <dgm:prSet presAssocID="{BE5CBB00-371D-45B1-AFFF-816905CE4AA4}" presName="chevron3" presStyleLbl="alignNode1" presStyleIdx="23" presStyleCnt="28"/>
      <dgm:spPr/>
    </dgm:pt>
    <dgm:pt modelId="{BF46BDB1-302F-4626-931E-53ECAC40582C}" type="pres">
      <dgm:prSet presAssocID="{BE5CBB00-371D-45B1-AFFF-816905CE4AA4}" presName="chevron4" presStyleLbl="alignNode1" presStyleIdx="24" presStyleCnt="28"/>
      <dgm:spPr/>
    </dgm:pt>
    <dgm:pt modelId="{E24C46E1-8E52-45DB-8D39-F0164CC13322}" type="pres">
      <dgm:prSet presAssocID="{BE5CBB00-371D-45B1-AFFF-816905CE4AA4}" presName="chevron5" presStyleLbl="alignNode1" presStyleIdx="25" presStyleCnt="28"/>
      <dgm:spPr/>
    </dgm:pt>
    <dgm:pt modelId="{2D2D0874-763B-4753-AE65-B498C0AE3D6A}" type="pres">
      <dgm:prSet presAssocID="{BE5CBB00-371D-45B1-AFFF-816905CE4AA4}" presName="chevron6" presStyleLbl="alignNode1" presStyleIdx="26" presStyleCnt="28"/>
      <dgm:spPr/>
    </dgm:pt>
    <dgm:pt modelId="{3163ED8A-289B-4E9D-8C4F-8B8B9B6BCC8C}" type="pres">
      <dgm:prSet presAssocID="{BE5CBB00-371D-45B1-AFFF-816905CE4AA4}" presName="chevron7" presStyleLbl="alignNode1" presStyleIdx="27" presStyleCnt="28"/>
      <dgm:spPr/>
    </dgm:pt>
    <dgm:pt modelId="{40E31E49-D351-4E69-82A3-8DC473256A6D}" type="pres">
      <dgm:prSet presAssocID="{BE5CBB00-371D-45B1-AFFF-816905CE4AA4}" presName="childtext" presStyleLbl="solidFgAcc1" presStyleIdx="3" presStyleCnt="4" custScaleX="205728">
        <dgm:presLayoutVars>
          <dgm:chMax/>
          <dgm:chPref val="0"/>
          <dgm:bulletEnabled val="1"/>
        </dgm:presLayoutVars>
      </dgm:prSet>
      <dgm:spPr/>
      <dgm:t>
        <a:bodyPr/>
        <a:lstStyle/>
        <a:p>
          <a:endParaRPr lang="zh-CN" altLang="en-US"/>
        </a:p>
      </dgm:t>
    </dgm:pt>
  </dgm:ptLst>
  <dgm:cxnLst>
    <dgm:cxn modelId="{8E28B8D2-7964-4A6C-A512-CAB76BFF0082}" type="presOf" srcId="{51FD21E2-5FA8-46E8-AC42-7BC941774BEE}" destId="{79145083-6CA2-4100-8EBD-59EB17C7555E}" srcOrd="0" destOrd="0" presId="urn:microsoft.com/office/officeart/2008/layout/VerticalAccentList"/>
    <dgm:cxn modelId="{CF8B0674-328E-4327-A135-B926863CE6D4}" type="presOf" srcId="{1F6BEA3A-BE34-498B-8D14-8D27D2647C0D}" destId="{903F5D9C-E0DC-49AE-9861-A3B866A9604C}" srcOrd="0" destOrd="0" presId="urn:microsoft.com/office/officeart/2008/layout/VerticalAccentList"/>
    <dgm:cxn modelId="{71B078E1-B72A-4686-9FD7-7BF54907C54A}" srcId="{A3627B7B-CFF4-4D51-8802-B3F7EA0F53D2}" destId="{30C88698-F5B1-4E26-A037-846DB8691AB4}" srcOrd="0" destOrd="0" parTransId="{C187FEF7-BC8B-4E68-8B98-EBDA57ED7DC9}" sibTransId="{E0C86955-221F-4394-8129-EE177AEE6F33}"/>
    <dgm:cxn modelId="{538B782E-9337-4CFB-8686-4FF0ABDA4501}" srcId="{1F6BEA3A-BE34-498B-8D14-8D27D2647C0D}" destId="{ACA9AD21-68DE-424F-8325-C5074CE5B99A}" srcOrd="0" destOrd="0" parTransId="{581C1B5D-2A52-42E1-BC5B-E08A53C2AEB5}" sibTransId="{16349908-2244-4152-970B-9ACE84746CBA}"/>
    <dgm:cxn modelId="{9DEA0DC7-3744-4A4A-BCDA-8CBC7C9DF8DB}" type="presOf" srcId="{65F85DDC-8FAC-4CEE-B1AF-91BF848B8E62}" destId="{3C69ECF7-6E10-43F9-BA9B-3515783E9241}" srcOrd="0" destOrd="0" presId="urn:microsoft.com/office/officeart/2008/layout/VerticalAccentList"/>
    <dgm:cxn modelId="{C2DFE3D7-314D-44F5-A7B3-E91419E65550}" srcId="{ACA9AD21-68DE-424F-8325-C5074CE5B99A}" destId="{96EA135B-4560-4320-8F4C-8CD70E78DB48}" srcOrd="0" destOrd="0" parTransId="{B86F7364-CFD1-434C-ACFE-2E455F5A6527}" sibTransId="{68682EF1-FB49-4052-97A3-BB0C9FF89BAB}"/>
    <dgm:cxn modelId="{66000822-03CC-4E29-BEF8-6EA5921CCAC7}" srcId="{51FD21E2-5FA8-46E8-AC42-7BC941774BEE}" destId="{65F85DDC-8FAC-4CEE-B1AF-91BF848B8E62}" srcOrd="0" destOrd="0" parTransId="{04CC2D5B-2020-4649-BA3D-2508D097F33F}" sibTransId="{9F254D89-5F24-49E2-B4A6-4CE00FBE148A}"/>
    <dgm:cxn modelId="{F618761E-8CAA-4B02-977A-C9CB875DA377}" type="presOf" srcId="{BE5CBB00-371D-45B1-AFFF-816905CE4AA4}" destId="{473CE7ED-1D3C-4081-8CF3-38EB5CB485A2}" srcOrd="0" destOrd="0" presId="urn:microsoft.com/office/officeart/2008/layout/VerticalAccentList"/>
    <dgm:cxn modelId="{48BF5E14-1B83-41D6-B15A-5BAA1AED00A6}" type="presOf" srcId="{96EA135B-4560-4320-8F4C-8CD70E78DB48}" destId="{A04A1F9C-8519-4C7F-B327-07B5936F7871}" srcOrd="0" destOrd="0" presId="urn:microsoft.com/office/officeart/2008/layout/VerticalAccentList"/>
    <dgm:cxn modelId="{456791F0-91D7-459F-BF5F-B831B485DE78}" type="presOf" srcId="{30C88698-F5B1-4E26-A037-846DB8691AB4}" destId="{D19BF400-FEC4-4E06-A9BF-94BE9189B73E}" srcOrd="0" destOrd="0" presId="urn:microsoft.com/office/officeart/2008/layout/VerticalAccentList"/>
    <dgm:cxn modelId="{9E2C6E74-8720-4598-B2ED-25107672E4ED}" type="presOf" srcId="{7FE22BA0-342A-403E-9D46-7B518C967B57}" destId="{40E31E49-D351-4E69-82A3-8DC473256A6D}" srcOrd="0" destOrd="0" presId="urn:microsoft.com/office/officeart/2008/layout/VerticalAccentList"/>
    <dgm:cxn modelId="{98DEC7E4-5503-4E67-84A6-FA0869B103C1}" type="presOf" srcId="{ACA9AD21-68DE-424F-8325-C5074CE5B99A}" destId="{F5D783AC-EC1A-4CBB-A66C-8D47C809C299}" srcOrd="0" destOrd="0" presId="urn:microsoft.com/office/officeart/2008/layout/VerticalAccentList"/>
    <dgm:cxn modelId="{F7F87BF4-678D-467C-971B-A7C040937BB7}" srcId="{1F6BEA3A-BE34-498B-8D14-8D27D2647C0D}" destId="{BE5CBB00-371D-45B1-AFFF-816905CE4AA4}" srcOrd="3" destOrd="0" parTransId="{98DD3951-8F64-444F-AB80-3E1A0ABEBB1F}" sibTransId="{15A30FA9-6244-4F20-93FD-65041CF89AC1}"/>
    <dgm:cxn modelId="{8E5A129D-13F6-4686-B8B5-390F2EB23D8F}" srcId="{1F6BEA3A-BE34-498B-8D14-8D27D2647C0D}" destId="{51FD21E2-5FA8-46E8-AC42-7BC941774BEE}" srcOrd="2" destOrd="0" parTransId="{7FFB7684-26DA-4208-9DE0-5B795699AB78}" sibTransId="{F88DD2B5-DFB8-4EDB-891F-F7649C673C5F}"/>
    <dgm:cxn modelId="{4A98F9B6-E531-47E1-8EEF-CE3FC6C563C0}" srcId="{1F6BEA3A-BE34-498B-8D14-8D27D2647C0D}" destId="{A3627B7B-CFF4-4D51-8802-B3F7EA0F53D2}" srcOrd="1" destOrd="0" parTransId="{DD82DAA6-6617-4954-8A0F-2BE1F27685D8}" sibTransId="{CF443237-F11E-44CB-8463-03C6AF7AEE7F}"/>
    <dgm:cxn modelId="{BBC0E7DD-31C6-4B34-8309-E58A7D197180}" srcId="{BE5CBB00-371D-45B1-AFFF-816905CE4AA4}" destId="{7FE22BA0-342A-403E-9D46-7B518C967B57}" srcOrd="0" destOrd="0" parTransId="{E10B1087-F8DB-46BA-9823-CE7119B303EF}" sibTransId="{DB33D0FF-1F09-4913-AA0C-EA879202B641}"/>
    <dgm:cxn modelId="{DEF7C020-5694-487C-B73B-97BFF953C3D3}" type="presOf" srcId="{A3627B7B-CFF4-4D51-8802-B3F7EA0F53D2}" destId="{B8283BBF-49F7-4ED6-89FD-0B97B12F3B37}" srcOrd="0" destOrd="0" presId="urn:microsoft.com/office/officeart/2008/layout/VerticalAccentList"/>
    <dgm:cxn modelId="{22D44A06-1DE4-483B-98C4-0661A37D4DC7}" type="presParOf" srcId="{903F5D9C-E0DC-49AE-9861-A3B866A9604C}" destId="{A1511A50-03FB-41E5-BAC9-08678100DCF4}" srcOrd="0" destOrd="0" presId="urn:microsoft.com/office/officeart/2008/layout/VerticalAccentList"/>
    <dgm:cxn modelId="{65A27AA1-F879-4D46-AD38-9BA635A5ED74}" type="presParOf" srcId="{A1511A50-03FB-41E5-BAC9-08678100DCF4}" destId="{F5D783AC-EC1A-4CBB-A66C-8D47C809C299}" srcOrd="0" destOrd="0" presId="urn:microsoft.com/office/officeart/2008/layout/VerticalAccentList"/>
    <dgm:cxn modelId="{50D702D9-6481-47AB-9246-3BEFF37BC11C}" type="presParOf" srcId="{903F5D9C-E0DC-49AE-9861-A3B866A9604C}" destId="{730B7819-5F62-4F13-85F4-EB12E262B774}" srcOrd="1" destOrd="0" presId="urn:microsoft.com/office/officeart/2008/layout/VerticalAccentList"/>
    <dgm:cxn modelId="{E51A42F4-8344-40A7-87FF-78D60E0C517B}" type="presParOf" srcId="{730B7819-5F62-4F13-85F4-EB12E262B774}" destId="{38F79B62-6127-4210-9B76-138E91A7ABD3}" srcOrd="0" destOrd="0" presId="urn:microsoft.com/office/officeart/2008/layout/VerticalAccentList"/>
    <dgm:cxn modelId="{06877D21-92B8-42D0-BA31-E402D83B10D8}" type="presParOf" srcId="{730B7819-5F62-4F13-85F4-EB12E262B774}" destId="{C708755C-88CE-4CE7-B54F-5662460876EC}" srcOrd="1" destOrd="0" presId="urn:microsoft.com/office/officeart/2008/layout/VerticalAccentList"/>
    <dgm:cxn modelId="{CABA704B-52BC-4B0D-8170-7CF04AEB065C}" type="presParOf" srcId="{730B7819-5F62-4F13-85F4-EB12E262B774}" destId="{34052356-C2BE-4656-8141-4015B0EE2850}" srcOrd="2" destOrd="0" presId="urn:microsoft.com/office/officeart/2008/layout/VerticalAccentList"/>
    <dgm:cxn modelId="{C50DB9CD-636B-4E41-AE41-96D98634E02C}" type="presParOf" srcId="{730B7819-5F62-4F13-85F4-EB12E262B774}" destId="{A893BAA2-71FD-4E03-A18C-79C0E8A9C0C7}" srcOrd="3" destOrd="0" presId="urn:microsoft.com/office/officeart/2008/layout/VerticalAccentList"/>
    <dgm:cxn modelId="{EF75888D-6BEB-47EB-9FEF-E35277CA6F29}" type="presParOf" srcId="{730B7819-5F62-4F13-85F4-EB12E262B774}" destId="{E3D1D18A-C7F0-4F5B-98CF-3D2A24C74945}" srcOrd="4" destOrd="0" presId="urn:microsoft.com/office/officeart/2008/layout/VerticalAccentList"/>
    <dgm:cxn modelId="{534001A9-5299-4AE2-B01D-CF3B858EECD1}" type="presParOf" srcId="{730B7819-5F62-4F13-85F4-EB12E262B774}" destId="{36EBBB36-AE00-4A32-900A-41CF4956F940}" srcOrd="5" destOrd="0" presId="urn:microsoft.com/office/officeart/2008/layout/VerticalAccentList"/>
    <dgm:cxn modelId="{A376A788-7605-4BCF-AF5C-6CFEF35F8B8E}" type="presParOf" srcId="{730B7819-5F62-4F13-85F4-EB12E262B774}" destId="{834EED37-E4FA-41DA-AC9C-99C24A99E6A9}" srcOrd="6" destOrd="0" presId="urn:microsoft.com/office/officeart/2008/layout/VerticalAccentList"/>
    <dgm:cxn modelId="{58C09656-E948-497D-8297-03C7AB5B9CE3}" type="presParOf" srcId="{730B7819-5F62-4F13-85F4-EB12E262B774}" destId="{A04A1F9C-8519-4C7F-B327-07B5936F7871}" srcOrd="7" destOrd="0" presId="urn:microsoft.com/office/officeart/2008/layout/VerticalAccentList"/>
    <dgm:cxn modelId="{A819087C-A252-4D8F-92D9-C8495CFC6CAF}" type="presParOf" srcId="{903F5D9C-E0DC-49AE-9861-A3B866A9604C}" destId="{505DAA18-BCAA-402A-8A6F-E18088FD139B}" srcOrd="2" destOrd="0" presId="urn:microsoft.com/office/officeart/2008/layout/VerticalAccentList"/>
    <dgm:cxn modelId="{356D5128-4E54-432A-8595-46FB2931E08A}" type="presParOf" srcId="{903F5D9C-E0DC-49AE-9861-A3B866A9604C}" destId="{4386849D-78B1-4E1B-BC85-1B7C3DF979B7}" srcOrd="3" destOrd="0" presId="urn:microsoft.com/office/officeart/2008/layout/VerticalAccentList"/>
    <dgm:cxn modelId="{8AD6848A-7ECA-4DD3-98E6-ED8CE1EEE52D}" type="presParOf" srcId="{4386849D-78B1-4E1B-BC85-1B7C3DF979B7}" destId="{B8283BBF-49F7-4ED6-89FD-0B97B12F3B37}" srcOrd="0" destOrd="0" presId="urn:microsoft.com/office/officeart/2008/layout/VerticalAccentList"/>
    <dgm:cxn modelId="{A1F67A4F-1975-4AB8-845B-C034155671C6}" type="presParOf" srcId="{903F5D9C-E0DC-49AE-9861-A3B866A9604C}" destId="{67C99C50-A7CE-4B9F-B17B-813D020A429F}" srcOrd="4" destOrd="0" presId="urn:microsoft.com/office/officeart/2008/layout/VerticalAccentList"/>
    <dgm:cxn modelId="{E447F0AE-D237-4D5E-A7D0-995A9913F00F}" type="presParOf" srcId="{67C99C50-A7CE-4B9F-B17B-813D020A429F}" destId="{A7760C4D-B3D6-49F6-A4EA-91CFFC72BD22}" srcOrd="0" destOrd="0" presId="urn:microsoft.com/office/officeart/2008/layout/VerticalAccentList"/>
    <dgm:cxn modelId="{8913957E-AC4D-4241-A13D-7201BF95BD78}" type="presParOf" srcId="{67C99C50-A7CE-4B9F-B17B-813D020A429F}" destId="{F91E0976-AB2B-4DC1-B3E9-A0840D472DC2}" srcOrd="1" destOrd="0" presId="urn:microsoft.com/office/officeart/2008/layout/VerticalAccentList"/>
    <dgm:cxn modelId="{9FCA6448-874E-48F0-B71C-175F5045F1BC}" type="presParOf" srcId="{67C99C50-A7CE-4B9F-B17B-813D020A429F}" destId="{F245D0AC-3BE9-49B7-91DC-43453623BE3F}" srcOrd="2" destOrd="0" presId="urn:microsoft.com/office/officeart/2008/layout/VerticalAccentList"/>
    <dgm:cxn modelId="{32221C21-BE57-4353-B650-8A109A6129DB}" type="presParOf" srcId="{67C99C50-A7CE-4B9F-B17B-813D020A429F}" destId="{FBFA967D-1476-4CC4-B1ED-7AC567BCC11D}" srcOrd="3" destOrd="0" presId="urn:microsoft.com/office/officeart/2008/layout/VerticalAccentList"/>
    <dgm:cxn modelId="{94BEBA00-9C95-41A7-BC31-AE5C34848E30}" type="presParOf" srcId="{67C99C50-A7CE-4B9F-B17B-813D020A429F}" destId="{3B12605D-6DEB-4941-8E3F-3BEFFFC13594}" srcOrd="4" destOrd="0" presId="urn:microsoft.com/office/officeart/2008/layout/VerticalAccentList"/>
    <dgm:cxn modelId="{80884CB4-C7F4-47FB-A0DB-52BB28B03B01}" type="presParOf" srcId="{67C99C50-A7CE-4B9F-B17B-813D020A429F}" destId="{C3A7148C-888B-4E4D-B2FE-2226FD855C82}" srcOrd="5" destOrd="0" presId="urn:microsoft.com/office/officeart/2008/layout/VerticalAccentList"/>
    <dgm:cxn modelId="{A3F2CDAD-8B43-41E7-A765-982418CE5EAE}" type="presParOf" srcId="{67C99C50-A7CE-4B9F-B17B-813D020A429F}" destId="{94116984-FA9D-4F31-B1B1-0E6EF07DA647}" srcOrd="6" destOrd="0" presId="urn:microsoft.com/office/officeart/2008/layout/VerticalAccentList"/>
    <dgm:cxn modelId="{5D5078C4-3CC3-4CBE-A7BA-B47BFE1EC4C5}" type="presParOf" srcId="{67C99C50-A7CE-4B9F-B17B-813D020A429F}" destId="{D19BF400-FEC4-4E06-A9BF-94BE9189B73E}" srcOrd="7" destOrd="0" presId="urn:microsoft.com/office/officeart/2008/layout/VerticalAccentList"/>
    <dgm:cxn modelId="{756F3B9B-5D23-4C9A-AF07-81BF61051919}" type="presParOf" srcId="{903F5D9C-E0DC-49AE-9861-A3B866A9604C}" destId="{1233BCC1-96ED-4052-906B-E7E157ED5D1F}" srcOrd="5" destOrd="0" presId="urn:microsoft.com/office/officeart/2008/layout/VerticalAccentList"/>
    <dgm:cxn modelId="{FFA06052-9A6E-47F3-A8E2-EE24CBBBF383}" type="presParOf" srcId="{903F5D9C-E0DC-49AE-9861-A3B866A9604C}" destId="{5511459F-779B-45CF-971C-189B10144135}" srcOrd="6" destOrd="0" presId="urn:microsoft.com/office/officeart/2008/layout/VerticalAccentList"/>
    <dgm:cxn modelId="{FED4D0A4-A05E-41DC-8852-3A3D8ABAAEFF}" type="presParOf" srcId="{5511459F-779B-45CF-971C-189B10144135}" destId="{79145083-6CA2-4100-8EBD-59EB17C7555E}" srcOrd="0" destOrd="0" presId="urn:microsoft.com/office/officeart/2008/layout/VerticalAccentList"/>
    <dgm:cxn modelId="{11F718D8-EE28-485F-BE4D-38070BCCAF9C}" type="presParOf" srcId="{903F5D9C-E0DC-49AE-9861-A3B866A9604C}" destId="{F7F1E3D8-F787-4BE7-8F24-7EA3C32772DA}" srcOrd="7" destOrd="0" presId="urn:microsoft.com/office/officeart/2008/layout/VerticalAccentList"/>
    <dgm:cxn modelId="{ED1F7C3B-382C-4017-B425-F21953A5D91F}" type="presParOf" srcId="{F7F1E3D8-F787-4BE7-8F24-7EA3C32772DA}" destId="{7ED022E0-C932-4A49-BC0A-D09B522E9F91}" srcOrd="0" destOrd="0" presId="urn:microsoft.com/office/officeart/2008/layout/VerticalAccentList"/>
    <dgm:cxn modelId="{D360E4E5-B2BA-4D92-892C-0C0680AE6C1E}" type="presParOf" srcId="{F7F1E3D8-F787-4BE7-8F24-7EA3C32772DA}" destId="{3B08E1FF-202F-4149-BCA7-1B2CD4D603C7}" srcOrd="1" destOrd="0" presId="urn:microsoft.com/office/officeart/2008/layout/VerticalAccentList"/>
    <dgm:cxn modelId="{9019D12B-693E-4067-9529-E0057BC10E18}" type="presParOf" srcId="{F7F1E3D8-F787-4BE7-8F24-7EA3C32772DA}" destId="{E5ED84BB-45B0-4A15-8F27-07D0435C470B}" srcOrd="2" destOrd="0" presId="urn:microsoft.com/office/officeart/2008/layout/VerticalAccentList"/>
    <dgm:cxn modelId="{35DF5DFD-3D78-47DD-A7BB-4D4A2D37DD75}" type="presParOf" srcId="{F7F1E3D8-F787-4BE7-8F24-7EA3C32772DA}" destId="{9303DB11-9EC3-49BF-845E-72E706C966A6}" srcOrd="3" destOrd="0" presId="urn:microsoft.com/office/officeart/2008/layout/VerticalAccentList"/>
    <dgm:cxn modelId="{795C3B49-6ACD-4D39-8520-A2FF20D652FD}" type="presParOf" srcId="{F7F1E3D8-F787-4BE7-8F24-7EA3C32772DA}" destId="{EB9AF540-C8AD-45DD-A3DE-3089C7968835}" srcOrd="4" destOrd="0" presId="urn:microsoft.com/office/officeart/2008/layout/VerticalAccentList"/>
    <dgm:cxn modelId="{80D15ACB-D86A-47CA-88E8-15CF6C1205EF}" type="presParOf" srcId="{F7F1E3D8-F787-4BE7-8F24-7EA3C32772DA}" destId="{C32D6998-D70B-4B35-B99B-5D9773E1C68C}" srcOrd="5" destOrd="0" presId="urn:microsoft.com/office/officeart/2008/layout/VerticalAccentList"/>
    <dgm:cxn modelId="{45237DF4-B147-433E-B77D-FDDFA62780A3}" type="presParOf" srcId="{F7F1E3D8-F787-4BE7-8F24-7EA3C32772DA}" destId="{B4275328-3C40-4FC5-9E51-7B36EA42ECA6}" srcOrd="6" destOrd="0" presId="urn:microsoft.com/office/officeart/2008/layout/VerticalAccentList"/>
    <dgm:cxn modelId="{7B0408AB-705E-42C6-A7FD-F98CD66BA38A}" type="presParOf" srcId="{F7F1E3D8-F787-4BE7-8F24-7EA3C32772DA}" destId="{3C69ECF7-6E10-43F9-BA9B-3515783E9241}" srcOrd="7" destOrd="0" presId="urn:microsoft.com/office/officeart/2008/layout/VerticalAccentList"/>
    <dgm:cxn modelId="{940DFEEC-0FC0-42F4-A043-3D121E99DDB2}" type="presParOf" srcId="{903F5D9C-E0DC-49AE-9861-A3B866A9604C}" destId="{F7D0C193-059B-4DE8-AA67-4C4547F55EAA}" srcOrd="8" destOrd="0" presId="urn:microsoft.com/office/officeart/2008/layout/VerticalAccentList"/>
    <dgm:cxn modelId="{EB9D5ADF-3171-421A-8950-33B66695BB65}" type="presParOf" srcId="{903F5D9C-E0DC-49AE-9861-A3B866A9604C}" destId="{45926C1A-756D-4070-9330-24CBC0DDED95}" srcOrd="9" destOrd="0" presId="urn:microsoft.com/office/officeart/2008/layout/VerticalAccentList"/>
    <dgm:cxn modelId="{CB473F3D-6A44-4CD4-B640-AC0A146E914B}" type="presParOf" srcId="{45926C1A-756D-4070-9330-24CBC0DDED95}" destId="{473CE7ED-1D3C-4081-8CF3-38EB5CB485A2}" srcOrd="0" destOrd="0" presId="urn:microsoft.com/office/officeart/2008/layout/VerticalAccentList"/>
    <dgm:cxn modelId="{94653637-D6B9-4A32-98BA-F584EBA2C8CC}" type="presParOf" srcId="{903F5D9C-E0DC-49AE-9861-A3B866A9604C}" destId="{AF1E52C9-9B5B-42C7-9D3E-4BAC4E4AADF5}" srcOrd="10" destOrd="0" presId="urn:microsoft.com/office/officeart/2008/layout/VerticalAccentList"/>
    <dgm:cxn modelId="{2B6D13EB-E7D6-4916-BD0A-8AAB5B7B6855}" type="presParOf" srcId="{AF1E52C9-9B5B-42C7-9D3E-4BAC4E4AADF5}" destId="{822A7A56-3172-4B28-A47A-2543DE3F1C1F}" srcOrd="0" destOrd="0" presId="urn:microsoft.com/office/officeart/2008/layout/VerticalAccentList"/>
    <dgm:cxn modelId="{2A1B7EE0-9F24-411A-B5E4-E02C4F7DFB7D}" type="presParOf" srcId="{AF1E52C9-9B5B-42C7-9D3E-4BAC4E4AADF5}" destId="{1838CDCC-AA09-4BD4-AB22-1D4AD9249D3C}" srcOrd="1" destOrd="0" presId="urn:microsoft.com/office/officeart/2008/layout/VerticalAccentList"/>
    <dgm:cxn modelId="{9745EF0A-6FC9-470D-94AB-F8247EE2EE6D}" type="presParOf" srcId="{AF1E52C9-9B5B-42C7-9D3E-4BAC4E4AADF5}" destId="{7911EC06-D61A-4122-99B2-1744DB97B374}" srcOrd="2" destOrd="0" presId="urn:microsoft.com/office/officeart/2008/layout/VerticalAccentList"/>
    <dgm:cxn modelId="{E7705DFF-53F7-4683-BD30-372076D8369C}" type="presParOf" srcId="{AF1E52C9-9B5B-42C7-9D3E-4BAC4E4AADF5}" destId="{BF46BDB1-302F-4626-931E-53ECAC40582C}" srcOrd="3" destOrd="0" presId="urn:microsoft.com/office/officeart/2008/layout/VerticalAccentList"/>
    <dgm:cxn modelId="{E2D8F30F-D76E-4334-923E-651690FB1180}" type="presParOf" srcId="{AF1E52C9-9B5B-42C7-9D3E-4BAC4E4AADF5}" destId="{E24C46E1-8E52-45DB-8D39-F0164CC13322}" srcOrd="4" destOrd="0" presId="urn:microsoft.com/office/officeart/2008/layout/VerticalAccentList"/>
    <dgm:cxn modelId="{103A1123-F0DB-4EC3-A2A8-498D1C37020D}" type="presParOf" srcId="{AF1E52C9-9B5B-42C7-9D3E-4BAC4E4AADF5}" destId="{2D2D0874-763B-4753-AE65-B498C0AE3D6A}" srcOrd="5" destOrd="0" presId="urn:microsoft.com/office/officeart/2008/layout/VerticalAccentList"/>
    <dgm:cxn modelId="{D323DB46-B771-48EB-B890-A68FB701AB36}" type="presParOf" srcId="{AF1E52C9-9B5B-42C7-9D3E-4BAC4E4AADF5}" destId="{3163ED8A-289B-4E9D-8C4F-8B8B9B6BCC8C}" srcOrd="6" destOrd="0" presId="urn:microsoft.com/office/officeart/2008/layout/VerticalAccentList"/>
    <dgm:cxn modelId="{5F28B96F-F4AC-4FF1-9B27-C8A7DE74885E}" type="presParOf" srcId="{AF1E52C9-9B5B-42C7-9D3E-4BAC4E4AADF5}" destId="{40E31E49-D351-4E69-82A3-8DC473256A6D}"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90BAEC0-0547-44E0-BA0A-725761DA4516}" type="doc">
      <dgm:prSet loTypeId="urn:microsoft.com/office/officeart/2005/8/layout/hProcess9#2" loCatId="process" qsTypeId="urn:microsoft.com/office/officeart/2005/8/quickstyle/simple1#35" qsCatId="simple" csTypeId="urn:microsoft.com/office/officeart/2005/8/colors/accent3_1#7" csCatId="accent3" phldr="1"/>
      <dgm:spPr/>
    </dgm:pt>
    <dgm:pt modelId="{ACEA2F8F-CA55-4F18-91B5-6A83E4126359}">
      <dgm:prSet phldrT="[文本]" custT="1"/>
      <dgm:spPr/>
      <dgm:t>
        <a:bodyPr/>
        <a:lstStyle/>
        <a:p>
          <a:r>
            <a:rPr lang="zh-CN" altLang="en-US" sz="1800" dirty="0" smtClean="0"/>
            <a:t>测试对象看做一个黑盒子，测试人员完全不考虑程序内部的逻辑结构和内部特性</a:t>
          </a:r>
          <a:endParaRPr lang="zh-CN" altLang="en-US" sz="1800" dirty="0"/>
        </a:p>
      </dgm:t>
    </dgm:pt>
    <dgm:pt modelId="{C6B68CFE-9F55-4969-B267-562958CC74E8}" type="parTrans" cxnId="{AFD0038B-A905-43F8-847D-E923FAAF3AF5}">
      <dgm:prSet/>
      <dgm:spPr/>
      <dgm:t>
        <a:bodyPr/>
        <a:lstStyle/>
        <a:p>
          <a:endParaRPr lang="zh-CN" altLang="en-US"/>
        </a:p>
      </dgm:t>
    </dgm:pt>
    <dgm:pt modelId="{B930BC54-C799-44EB-AE3C-9CB24F77055E}" type="sibTrans" cxnId="{AFD0038B-A905-43F8-847D-E923FAAF3AF5}">
      <dgm:prSet/>
      <dgm:spPr/>
      <dgm:t>
        <a:bodyPr/>
        <a:lstStyle/>
        <a:p>
          <a:endParaRPr lang="zh-CN" altLang="en-US"/>
        </a:p>
      </dgm:t>
    </dgm:pt>
    <dgm:pt modelId="{37CBB660-2C26-4F65-BA7D-876018EDA9A6}">
      <dgm:prSet custT="1"/>
      <dgm:spPr/>
      <dgm:t>
        <a:bodyPr/>
        <a:lstStyle/>
        <a:p>
          <a:r>
            <a:rPr lang="zh-CN" altLang="en-US" sz="1800" dirty="0" smtClean="0"/>
            <a:t>只依据程序的需求规格说明书，检查程序的功能是否符合它的功能说明</a:t>
          </a:r>
        </a:p>
      </dgm:t>
    </dgm:pt>
    <dgm:pt modelId="{1271BB8F-2017-40DA-9B6C-764184A9FF1C}" type="parTrans" cxnId="{C4B1B0AD-54CD-4FCB-80B2-6817A7FC1AE3}">
      <dgm:prSet/>
      <dgm:spPr/>
      <dgm:t>
        <a:bodyPr/>
        <a:lstStyle/>
        <a:p>
          <a:endParaRPr lang="zh-CN" altLang="en-US"/>
        </a:p>
      </dgm:t>
    </dgm:pt>
    <dgm:pt modelId="{C9DAFCB0-FEDF-4340-BCD8-0EF6AAC556C8}" type="sibTrans" cxnId="{C4B1B0AD-54CD-4FCB-80B2-6817A7FC1AE3}">
      <dgm:prSet/>
      <dgm:spPr/>
      <dgm:t>
        <a:bodyPr/>
        <a:lstStyle/>
        <a:p>
          <a:endParaRPr lang="zh-CN" altLang="en-US"/>
        </a:p>
      </dgm:t>
    </dgm:pt>
    <dgm:pt modelId="{D22ED4F3-CE1E-49D2-87D9-2B2C2BC95A33}">
      <dgm:prSet custT="1"/>
      <dgm:spPr/>
      <dgm:t>
        <a:bodyPr/>
        <a:lstStyle/>
        <a:p>
          <a:r>
            <a:rPr lang="zh-CN" altLang="en-US" sz="1800" dirty="0" smtClean="0"/>
            <a:t>又叫做功能测试或数据驱动测试。</a:t>
          </a:r>
        </a:p>
      </dgm:t>
    </dgm:pt>
    <dgm:pt modelId="{24A9739E-5E88-4B65-8B70-7D8A016C2767}" type="parTrans" cxnId="{EE40A290-6B5C-448C-98C6-40DBD452CB7B}">
      <dgm:prSet/>
      <dgm:spPr/>
      <dgm:t>
        <a:bodyPr/>
        <a:lstStyle/>
        <a:p>
          <a:endParaRPr lang="zh-CN" altLang="en-US"/>
        </a:p>
      </dgm:t>
    </dgm:pt>
    <dgm:pt modelId="{9AA987F6-1697-4471-8924-82C0D3BCCBE7}" type="sibTrans" cxnId="{EE40A290-6B5C-448C-98C6-40DBD452CB7B}">
      <dgm:prSet/>
      <dgm:spPr/>
      <dgm:t>
        <a:bodyPr/>
        <a:lstStyle/>
        <a:p>
          <a:endParaRPr lang="zh-CN" altLang="en-US"/>
        </a:p>
      </dgm:t>
    </dgm:pt>
    <dgm:pt modelId="{D0584E18-2FB7-451D-88BC-DF2CC7494CFE}" type="pres">
      <dgm:prSet presAssocID="{890BAEC0-0547-44E0-BA0A-725761DA4516}" presName="CompostProcess" presStyleCnt="0">
        <dgm:presLayoutVars>
          <dgm:dir/>
          <dgm:resizeHandles val="exact"/>
        </dgm:presLayoutVars>
      </dgm:prSet>
      <dgm:spPr/>
    </dgm:pt>
    <dgm:pt modelId="{EBD5FDCB-4940-4167-ADE8-4FCA03CA5474}" type="pres">
      <dgm:prSet presAssocID="{890BAEC0-0547-44E0-BA0A-725761DA4516}" presName="arrow" presStyleLbl="bgShp" presStyleIdx="0" presStyleCnt="1"/>
      <dgm:spPr/>
    </dgm:pt>
    <dgm:pt modelId="{417D26E0-9668-49BD-B0F8-1142D349F92C}" type="pres">
      <dgm:prSet presAssocID="{890BAEC0-0547-44E0-BA0A-725761DA4516}" presName="linearProcess" presStyleCnt="0"/>
      <dgm:spPr/>
    </dgm:pt>
    <dgm:pt modelId="{3A8AA603-1E19-4AE2-A0C7-2B1336E1BB11}" type="pres">
      <dgm:prSet presAssocID="{ACEA2F8F-CA55-4F18-91B5-6A83E4126359}" presName="textNode" presStyleLbl="node1" presStyleIdx="0" presStyleCnt="3">
        <dgm:presLayoutVars>
          <dgm:bulletEnabled val="1"/>
        </dgm:presLayoutVars>
      </dgm:prSet>
      <dgm:spPr/>
      <dgm:t>
        <a:bodyPr/>
        <a:lstStyle/>
        <a:p>
          <a:endParaRPr lang="zh-CN" altLang="en-US"/>
        </a:p>
      </dgm:t>
    </dgm:pt>
    <dgm:pt modelId="{E9948B21-AA62-4AF3-87EB-E683D7373D3F}" type="pres">
      <dgm:prSet presAssocID="{B930BC54-C799-44EB-AE3C-9CB24F77055E}" presName="sibTrans" presStyleCnt="0"/>
      <dgm:spPr/>
    </dgm:pt>
    <dgm:pt modelId="{A7BD3F4F-ADE7-467A-A50C-64BD4D0B483E}" type="pres">
      <dgm:prSet presAssocID="{37CBB660-2C26-4F65-BA7D-876018EDA9A6}" presName="textNode" presStyleLbl="node1" presStyleIdx="1" presStyleCnt="3">
        <dgm:presLayoutVars>
          <dgm:bulletEnabled val="1"/>
        </dgm:presLayoutVars>
      </dgm:prSet>
      <dgm:spPr/>
      <dgm:t>
        <a:bodyPr/>
        <a:lstStyle/>
        <a:p>
          <a:endParaRPr lang="zh-CN" altLang="en-US"/>
        </a:p>
      </dgm:t>
    </dgm:pt>
    <dgm:pt modelId="{F503F408-C86D-418F-9E60-E5DABCF07331}" type="pres">
      <dgm:prSet presAssocID="{C9DAFCB0-FEDF-4340-BCD8-0EF6AAC556C8}" presName="sibTrans" presStyleCnt="0"/>
      <dgm:spPr/>
    </dgm:pt>
    <dgm:pt modelId="{2B94D630-89DB-49C7-8470-92191382EA78}" type="pres">
      <dgm:prSet presAssocID="{D22ED4F3-CE1E-49D2-87D9-2B2C2BC95A33}" presName="textNode" presStyleLbl="node1" presStyleIdx="2" presStyleCnt="3">
        <dgm:presLayoutVars>
          <dgm:bulletEnabled val="1"/>
        </dgm:presLayoutVars>
      </dgm:prSet>
      <dgm:spPr/>
      <dgm:t>
        <a:bodyPr/>
        <a:lstStyle/>
        <a:p>
          <a:endParaRPr lang="zh-CN" altLang="en-US"/>
        </a:p>
      </dgm:t>
    </dgm:pt>
  </dgm:ptLst>
  <dgm:cxnLst>
    <dgm:cxn modelId="{DC4B1188-A353-4260-82DC-30F4941B2EB0}" type="presOf" srcId="{D22ED4F3-CE1E-49D2-87D9-2B2C2BC95A33}" destId="{2B94D630-89DB-49C7-8470-92191382EA78}" srcOrd="0" destOrd="0" presId="urn:microsoft.com/office/officeart/2005/8/layout/hProcess9#2"/>
    <dgm:cxn modelId="{AFD0038B-A905-43F8-847D-E923FAAF3AF5}" srcId="{890BAEC0-0547-44E0-BA0A-725761DA4516}" destId="{ACEA2F8F-CA55-4F18-91B5-6A83E4126359}" srcOrd="0" destOrd="0" parTransId="{C6B68CFE-9F55-4969-B267-562958CC74E8}" sibTransId="{B930BC54-C799-44EB-AE3C-9CB24F77055E}"/>
    <dgm:cxn modelId="{08A215A7-5A4D-414F-9E26-6A2F891535D6}" type="presOf" srcId="{890BAEC0-0547-44E0-BA0A-725761DA4516}" destId="{D0584E18-2FB7-451D-88BC-DF2CC7494CFE}" srcOrd="0" destOrd="0" presId="urn:microsoft.com/office/officeart/2005/8/layout/hProcess9#2"/>
    <dgm:cxn modelId="{ACD217A4-5DE4-49D8-B2E9-25E0D32D3878}" type="presOf" srcId="{ACEA2F8F-CA55-4F18-91B5-6A83E4126359}" destId="{3A8AA603-1E19-4AE2-A0C7-2B1336E1BB11}" srcOrd="0" destOrd="0" presId="urn:microsoft.com/office/officeart/2005/8/layout/hProcess9#2"/>
    <dgm:cxn modelId="{EE40A290-6B5C-448C-98C6-40DBD452CB7B}" srcId="{890BAEC0-0547-44E0-BA0A-725761DA4516}" destId="{D22ED4F3-CE1E-49D2-87D9-2B2C2BC95A33}" srcOrd="2" destOrd="0" parTransId="{24A9739E-5E88-4B65-8B70-7D8A016C2767}" sibTransId="{9AA987F6-1697-4471-8924-82C0D3BCCBE7}"/>
    <dgm:cxn modelId="{C4B1B0AD-54CD-4FCB-80B2-6817A7FC1AE3}" srcId="{890BAEC0-0547-44E0-BA0A-725761DA4516}" destId="{37CBB660-2C26-4F65-BA7D-876018EDA9A6}" srcOrd="1" destOrd="0" parTransId="{1271BB8F-2017-40DA-9B6C-764184A9FF1C}" sibTransId="{C9DAFCB0-FEDF-4340-BCD8-0EF6AAC556C8}"/>
    <dgm:cxn modelId="{5451A495-BE75-4EC1-AC7B-811EDEBCF0B7}" type="presOf" srcId="{37CBB660-2C26-4F65-BA7D-876018EDA9A6}" destId="{A7BD3F4F-ADE7-467A-A50C-64BD4D0B483E}" srcOrd="0" destOrd="0" presId="urn:microsoft.com/office/officeart/2005/8/layout/hProcess9#2"/>
    <dgm:cxn modelId="{9BE61B7C-843C-4126-8328-465B9D3473A1}" type="presParOf" srcId="{D0584E18-2FB7-451D-88BC-DF2CC7494CFE}" destId="{EBD5FDCB-4940-4167-ADE8-4FCA03CA5474}" srcOrd="0" destOrd="0" presId="urn:microsoft.com/office/officeart/2005/8/layout/hProcess9#2"/>
    <dgm:cxn modelId="{BEDD997D-CBBF-41DA-A73C-6AA0788E957E}" type="presParOf" srcId="{D0584E18-2FB7-451D-88BC-DF2CC7494CFE}" destId="{417D26E0-9668-49BD-B0F8-1142D349F92C}" srcOrd="1" destOrd="0" presId="urn:microsoft.com/office/officeart/2005/8/layout/hProcess9#2"/>
    <dgm:cxn modelId="{CF147758-E07D-41A3-A445-12CE3686280B}" type="presParOf" srcId="{417D26E0-9668-49BD-B0F8-1142D349F92C}" destId="{3A8AA603-1E19-4AE2-A0C7-2B1336E1BB11}" srcOrd="0" destOrd="0" presId="urn:microsoft.com/office/officeart/2005/8/layout/hProcess9#2"/>
    <dgm:cxn modelId="{9648FAE3-0764-41C5-9A31-647A9D8A4327}" type="presParOf" srcId="{417D26E0-9668-49BD-B0F8-1142D349F92C}" destId="{E9948B21-AA62-4AF3-87EB-E683D7373D3F}" srcOrd="1" destOrd="0" presId="urn:microsoft.com/office/officeart/2005/8/layout/hProcess9#2"/>
    <dgm:cxn modelId="{8A96C5EA-5949-4417-A0C4-99E1F5E3B868}" type="presParOf" srcId="{417D26E0-9668-49BD-B0F8-1142D349F92C}" destId="{A7BD3F4F-ADE7-467A-A50C-64BD4D0B483E}" srcOrd="2" destOrd="0" presId="urn:microsoft.com/office/officeart/2005/8/layout/hProcess9#2"/>
    <dgm:cxn modelId="{352D463B-660D-4308-8A99-12852C72F173}" type="presParOf" srcId="{417D26E0-9668-49BD-B0F8-1142D349F92C}" destId="{F503F408-C86D-418F-9E60-E5DABCF07331}" srcOrd="3" destOrd="0" presId="urn:microsoft.com/office/officeart/2005/8/layout/hProcess9#2"/>
    <dgm:cxn modelId="{3920EDB6-06D7-4457-AE1B-1B50F596163D}" type="presParOf" srcId="{417D26E0-9668-49BD-B0F8-1142D349F92C}" destId="{2B94D630-89DB-49C7-8470-92191382EA78}" srcOrd="4" destOrd="0" presId="urn:microsoft.com/office/officeart/2005/8/layout/hProcess9#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DD4D413F-15BB-47A1-A517-759F8436F4C4}" type="doc">
      <dgm:prSet loTypeId="urn:microsoft.com/office/officeart/2008/layout/LinedList" loCatId="list" qsTypeId="urn:microsoft.com/office/officeart/2005/8/quickstyle/simple1#36" qsCatId="simple" csTypeId="urn:microsoft.com/office/officeart/2005/8/colors/accent1_2#12" csCatId="accent1" phldr="1"/>
      <dgm:spPr/>
      <dgm:t>
        <a:bodyPr/>
        <a:lstStyle/>
        <a:p>
          <a:endParaRPr lang="zh-CN" altLang="en-US"/>
        </a:p>
      </dgm:t>
    </dgm:pt>
    <dgm:pt modelId="{5941628D-7FEA-4348-8302-74D6AEBFF273}">
      <dgm:prSet phldrT="[文本]" custT="1"/>
      <dgm:spPr/>
      <dgm:t>
        <a:bodyPr/>
        <a:lstStyle/>
        <a:p>
          <a:r>
            <a:rPr lang="zh-CN" altLang="en-US" sz="2400" dirty="0" smtClean="0"/>
            <a:t>检查范围</a:t>
          </a:r>
          <a:endParaRPr lang="zh-CN" altLang="en-US" sz="2400" dirty="0"/>
        </a:p>
      </dgm:t>
    </dgm:pt>
    <dgm:pt modelId="{50A1A900-711B-4933-927A-32E2A59DAE57}" type="parTrans" cxnId="{F9E185E4-4ED8-4763-AE5C-B2CAABDEDCB7}">
      <dgm:prSet/>
      <dgm:spPr/>
      <dgm:t>
        <a:bodyPr/>
        <a:lstStyle/>
        <a:p>
          <a:endParaRPr lang="zh-CN" altLang="en-US"/>
        </a:p>
      </dgm:t>
    </dgm:pt>
    <dgm:pt modelId="{8132C623-BBC0-47D2-9233-719E2E5ADD5E}" type="sibTrans" cxnId="{F9E185E4-4ED8-4763-AE5C-B2CAABDEDCB7}">
      <dgm:prSet/>
      <dgm:spPr/>
      <dgm:t>
        <a:bodyPr/>
        <a:lstStyle/>
        <a:p>
          <a:endParaRPr lang="zh-CN" altLang="en-US"/>
        </a:p>
      </dgm:t>
    </dgm:pt>
    <dgm:pt modelId="{AB3413DF-9446-48E8-B3FB-C8E0F3E0EE38}">
      <dgm:prSet phldrT="[文本]" custT="1"/>
      <dgm:spPr/>
      <dgm:t>
        <a:bodyPr/>
        <a:lstStyle/>
        <a:p>
          <a:r>
            <a:rPr kumimoji="0" lang="zh-CN" altLang="en-US" sz="2000" dirty="0" smtClean="0">
              <a:solidFill>
                <a:schemeClr val="tx1"/>
              </a:solidFill>
              <a:latin typeface="+mn-ea"/>
            </a:rPr>
            <a:t>是否有不正确或遗漏了的功能</a:t>
          </a:r>
          <a:r>
            <a:rPr kumimoji="0" lang="en-US" altLang="zh-CN" sz="2000" dirty="0" smtClean="0">
              <a:solidFill>
                <a:schemeClr val="tx1"/>
              </a:solidFill>
              <a:latin typeface="+mn-ea"/>
            </a:rPr>
            <a:t>?</a:t>
          </a:r>
          <a:endParaRPr kumimoji="0" lang="zh-CN" altLang="en-US" sz="2000" dirty="0" smtClean="0">
            <a:solidFill>
              <a:schemeClr val="tx1"/>
            </a:solidFill>
          </a:endParaRPr>
        </a:p>
      </dgm:t>
    </dgm:pt>
    <dgm:pt modelId="{C502D2C0-774D-470D-8785-BE1767EFEEEC}" type="parTrans" cxnId="{AC543A9A-2809-4106-82A8-75B6481FBEF5}">
      <dgm:prSet/>
      <dgm:spPr/>
      <dgm:t>
        <a:bodyPr/>
        <a:lstStyle/>
        <a:p>
          <a:endParaRPr lang="zh-CN" altLang="en-US"/>
        </a:p>
      </dgm:t>
    </dgm:pt>
    <dgm:pt modelId="{AD5A3CA5-ADC6-469C-A437-63C0B0A5D689}" type="sibTrans" cxnId="{AC543A9A-2809-4106-82A8-75B6481FBEF5}">
      <dgm:prSet/>
      <dgm:spPr/>
      <dgm:t>
        <a:bodyPr/>
        <a:lstStyle/>
        <a:p>
          <a:endParaRPr lang="zh-CN" altLang="en-US"/>
        </a:p>
      </dgm:t>
    </dgm:pt>
    <dgm:pt modelId="{83752BCC-FDD0-486C-8283-634F202A8F9D}">
      <dgm:prSet/>
      <dgm:spPr/>
      <dgm:t>
        <a:bodyPr/>
        <a:lstStyle/>
        <a:p>
          <a:r>
            <a:rPr kumimoji="0" lang="zh-CN" altLang="en-US" dirty="0" smtClean="0">
              <a:solidFill>
                <a:schemeClr val="tx1"/>
              </a:solidFill>
              <a:latin typeface="+mn-ea"/>
            </a:rPr>
            <a:t>在接口上，输入能否正确地接受</a:t>
          </a:r>
          <a:r>
            <a:rPr kumimoji="0" lang="en-US" altLang="zh-CN" dirty="0" smtClean="0">
              <a:solidFill>
                <a:schemeClr val="tx1"/>
              </a:solidFill>
              <a:latin typeface="+mn-ea"/>
            </a:rPr>
            <a:t>? </a:t>
          </a:r>
          <a:r>
            <a:rPr kumimoji="0" lang="zh-CN" altLang="en-US" dirty="0" smtClean="0">
              <a:solidFill>
                <a:schemeClr val="tx1"/>
              </a:solidFill>
              <a:latin typeface="+mn-ea"/>
            </a:rPr>
            <a:t>能否输出正确的结果</a:t>
          </a:r>
          <a:r>
            <a:rPr kumimoji="0" lang="en-US" altLang="zh-CN" dirty="0" smtClean="0">
              <a:solidFill>
                <a:schemeClr val="tx1"/>
              </a:solidFill>
              <a:latin typeface="+mn-ea"/>
            </a:rPr>
            <a:t>?</a:t>
          </a:r>
        </a:p>
      </dgm:t>
    </dgm:pt>
    <dgm:pt modelId="{C1AB39F7-3377-425B-990B-1D0F45426651}" type="parTrans" cxnId="{794977D8-1F9F-4C1B-82A0-D67297EED695}">
      <dgm:prSet/>
      <dgm:spPr/>
      <dgm:t>
        <a:bodyPr/>
        <a:lstStyle/>
        <a:p>
          <a:endParaRPr lang="zh-CN" altLang="en-US"/>
        </a:p>
      </dgm:t>
    </dgm:pt>
    <dgm:pt modelId="{83A37377-0DE6-462D-92FC-D3207860CC46}" type="sibTrans" cxnId="{794977D8-1F9F-4C1B-82A0-D67297EED695}">
      <dgm:prSet/>
      <dgm:spPr/>
      <dgm:t>
        <a:bodyPr/>
        <a:lstStyle/>
        <a:p>
          <a:endParaRPr lang="zh-CN" altLang="en-US"/>
        </a:p>
      </dgm:t>
    </dgm:pt>
    <dgm:pt modelId="{E020F5CC-3FA4-4963-9D49-439A3E2FFA28}">
      <dgm:prSet/>
      <dgm:spPr/>
      <dgm:t>
        <a:bodyPr/>
        <a:lstStyle/>
        <a:p>
          <a:r>
            <a:rPr kumimoji="0" lang="zh-CN" altLang="en-US" dirty="0" smtClean="0">
              <a:solidFill>
                <a:schemeClr val="tx1"/>
              </a:solidFill>
              <a:latin typeface="+mn-ea"/>
            </a:rPr>
            <a:t>是否有数据结构错误或外部信息访问错误</a:t>
          </a:r>
          <a:r>
            <a:rPr kumimoji="0" lang="en-US" altLang="zh-CN" dirty="0" smtClean="0">
              <a:solidFill>
                <a:schemeClr val="tx1"/>
              </a:solidFill>
              <a:latin typeface="+mn-ea"/>
            </a:rPr>
            <a:t>?</a:t>
          </a:r>
        </a:p>
      </dgm:t>
    </dgm:pt>
    <dgm:pt modelId="{796EEA2A-A72D-489A-96F5-4B0E7B392840}" type="parTrans" cxnId="{A527E458-88EB-4B9A-ADF7-7606A5928B02}">
      <dgm:prSet/>
      <dgm:spPr/>
      <dgm:t>
        <a:bodyPr/>
        <a:lstStyle/>
        <a:p>
          <a:endParaRPr lang="zh-CN" altLang="en-US"/>
        </a:p>
      </dgm:t>
    </dgm:pt>
    <dgm:pt modelId="{605387FA-7C00-44C4-83EF-E837067D4F91}" type="sibTrans" cxnId="{A527E458-88EB-4B9A-ADF7-7606A5928B02}">
      <dgm:prSet/>
      <dgm:spPr/>
      <dgm:t>
        <a:bodyPr/>
        <a:lstStyle/>
        <a:p>
          <a:endParaRPr lang="zh-CN" altLang="en-US"/>
        </a:p>
      </dgm:t>
    </dgm:pt>
    <dgm:pt modelId="{826AA102-2296-4A03-B753-9A4A9944B9D7}">
      <dgm:prSet/>
      <dgm:spPr/>
      <dgm:t>
        <a:bodyPr/>
        <a:lstStyle/>
        <a:p>
          <a:r>
            <a:rPr kumimoji="0" lang="zh-CN" altLang="en-US" dirty="0" smtClean="0">
              <a:solidFill>
                <a:schemeClr val="tx1"/>
              </a:solidFill>
              <a:latin typeface="+mn-ea"/>
            </a:rPr>
            <a:t>性能上是否能够满足要求</a:t>
          </a:r>
          <a:r>
            <a:rPr kumimoji="0" lang="en-US" altLang="zh-CN" dirty="0" smtClean="0">
              <a:solidFill>
                <a:schemeClr val="tx1"/>
              </a:solidFill>
              <a:latin typeface="+mn-ea"/>
            </a:rPr>
            <a:t>?</a:t>
          </a:r>
        </a:p>
      </dgm:t>
    </dgm:pt>
    <dgm:pt modelId="{77186CCB-76B0-415F-84B1-932158003005}" type="parTrans" cxnId="{54DA1556-FA3B-4EDA-ADBF-D121290CF213}">
      <dgm:prSet/>
      <dgm:spPr/>
      <dgm:t>
        <a:bodyPr/>
        <a:lstStyle/>
        <a:p>
          <a:endParaRPr lang="zh-CN" altLang="en-US"/>
        </a:p>
      </dgm:t>
    </dgm:pt>
    <dgm:pt modelId="{5C45E95E-083D-4451-9159-97C458A070A3}" type="sibTrans" cxnId="{54DA1556-FA3B-4EDA-ADBF-D121290CF213}">
      <dgm:prSet/>
      <dgm:spPr/>
      <dgm:t>
        <a:bodyPr/>
        <a:lstStyle/>
        <a:p>
          <a:endParaRPr lang="zh-CN" altLang="en-US"/>
        </a:p>
      </dgm:t>
    </dgm:pt>
    <dgm:pt modelId="{77231480-198F-4278-819E-14555CEE2729}">
      <dgm:prSet/>
      <dgm:spPr/>
      <dgm:t>
        <a:bodyPr/>
        <a:lstStyle/>
        <a:p>
          <a:r>
            <a:rPr kumimoji="0" lang="zh-CN" altLang="en-US" dirty="0" smtClean="0">
              <a:solidFill>
                <a:schemeClr val="tx1"/>
              </a:solidFill>
              <a:latin typeface="+mn-ea"/>
            </a:rPr>
            <a:t>是否有初始化或终止性错误</a:t>
          </a:r>
          <a:r>
            <a:rPr kumimoji="0" lang="en-US" altLang="zh-CN" dirty="0" smtClean="0">
              <a:solidFill>
                <a:schemeClr val="tx1"/>
              </a:solidFill>
              <a:latin typeface="+mn-ea"/>
            </a:rPr>
            <a:t>?</a:t>
          </a:r>
          <a:r>
            <a:rPr kumimoji="0" lang="zh-CN" altLang="en-US" dirty="0" smtClean="0">
              <a:solidFill>
                <a:schemeClr val="tx1"/>
              </a:solidFill>
              <a:latin typeface="+mn-ea"/>
            </a:rPr>
            <a:t>　</a:t>
          </a:r>
        </a:p>
      </dgm:t>
    </dgm:pt>
    <dgm:pt modelId="{F389BB27-8BA2-4FFB-ABE3-9C0621135627}" type="parTrans" cxnId="{5A3BC55D-B332-4229-B29A-F4F6A3EED660}">
      <dgm:prSet/>
      <dgm:spPr/>
      <dgm:t>
        <a:bodyPr/>
        <a:lstStyle/>
        <a:p>
          <a:endParaRPr lang="zh-CN" altLang="en-US"/>
        </a:p>
      </dgm:t>
    </dgm:pt>
    <dgm:pt modelId="{0699EAFE-2E46-4391-A436-6F4FCDDE0306}" type="sibTrans" cxnId="{5A3BC55D-B332-4229-B29A-F4F6A3EED660}">
      <dgm:prSet/>
      <dgm:spPr/>
      <dgm:t>
        <a:bodyPr/>
        <a:lstStyle/>
        <a:p>
          <a:endParaRPr lang="zh-CN" altLang="en-US"/>
        </a:p>
      </dgm:t>
    </dgm:pt>
    <dgm:pt modelId="{7FFB009B-BD04-4B3B-AC0E-2EDEE9F87E3D}" type="pres">
      <dgm:prSet presAssocID="{DD4D413F-15BB-47A1-A517-759F8436F4C4}" presName="vert0" presStyleCnt="0">
        <dgm:presLayoutVars>
          <dgm:dir/>
          <dgm:animOne val="branch"/>
          <dgm:animLvl val="lvl"/>
        </dgm:presLayoutVars>
      </dgm:prSet>
      <dgm:spPr/>
      <dgm:t>
        <a:bodyPr/>
        <a:lstStyle/>
        <a:p>
          <a:endParaRPr lang="zh-CN" altLang="en-US"/>
        </a:p>
      </dgm:t>
    </dgm:pt>
    <dgm:pt modelId="{D96447DE-E6CC-4652-A266-1FA3896F246E}" type="pres">
      <dgm:prSet presAssocID="{5941628D-7FEA-4348-8302-74D6AEBFF273}" presName="thickLine" presStyleLbl="alignNode1" presStyleIdx="0" presStyleCnt="1"/>
      <dgm:spPr/>
    </dgm:pt>
    <dgm:pt modelId="{1E851853-D60E-4015-8C16-58492840D5CB}" type="pres">
      <dgm:prSet presAssocID="{5941628D-7FEA-4348-8302-74D6AEBFF273}" presName="horz1" presStyleCnt="0"/>
      <dgm:spPr/>
    </dgm:pt>
    <dgm:pt modelId="{71FB4C55-12FC-4904-9A65-00142DE9CD5E}" type="pres">
      <dgm:prSet presAssocID="{5941628D-7FEA-4348-8302-74D6AEBFF273}" presName="tx1" presStyleLbl="revTx" presStyleIdx="0" presStyleCnt="6"/>
      <dgm:spPr/>
      <dgm:t>
        <a:bodyPr/>
        <a:lstStyle/>
        <a:p>
          <a:endParaRPr lang="zh-CN" altLang="en-US"/>
        </a:p>
      </dgm:t>
    </dgm:pt>
    <dgm:pt modelId="{E6A693B8-9EFC-45CA-8DEF-00AF24217C6D}" type="pres">
      <dgm:prSet presAssocID="{5941628D-7FEA-4348-8302-74D6AEBFF273}" presName="vert1" presStyleCnt="0"/>
      <dgm:spPr/>
    </dgm:pt>
    <dgm:pt modelId="{E02B76BE-408A-41FF-A08E-BBE93DCDD143}" type="pres">
      <dgm:prSet presAssocID="{AB3413DF-9446-48E8-B3FB-C8E0F3E0EE38}" presName="vertSpace2a" presStyleCnt="0"/>
      <dgm:spPr/>
    </dgm:pt>
    <dgm:pt modelId="{15E2C588-2E23-47CA-A917-8012721C6E61}" type="pres">
      <dgm:prSet presAssocID="{AB3413DF-9446-48E8-B3FB-C8E0F3E0EE38}" presName="horz2" presStyleCnt="0"/>
      <dgm:spPr/>
    </dgm:pt>
    <dgm:pt modelId="{B341C1A3-2F4A-4227-97BA-CDFA5A2F3869}" type="pres">
      <dgm:prSet presAssocID="{AB3413DF-9446-48E8-B3FB-C8E0F3E0EE38}" presName="horzSpace2" presStyleCnt="0"/>
      <dgm:spPr/>
    </dgm:pt>
    <dgm:pt modelId="{9DF0502A-D070-4B33-8F41-9093DA0A6EC8}" type="pres">
      <dgm:prSet presAssocID="{AB3413DF-9446-48E8-B3FB-C8E0F3E0EE38}" presName="tx2" presStyleLbl="revTx" presStyleIdx="1" presStyleCnt="6"/>
      <dgm:spPr/>
      <dgm:t>
        <a:bodyPr/>
        <a:lstStyle/>
        <a:p>
          <a:endParaRPr lang="zh-CN" altLang="en-US"/>
        </a:p>
      </dgm:t>
    </dgm:pt>
    <dgm:pt modelId="{AF9D9E40-A8D5-41B4-B85A-241D96E2E4DB}" type="pres">
      <dgm:prSet presAssocID="{AB3413DF-9446-48E8-B3FB-C8E0F3E0EE38}" presName="vert2" presStyleCnt="0"/>
      <dgm:spPr/>
    </dgm:pt>
    <dgm:pt modelId="{8693B53E-C691-4122-BF1D-99E1F7635C67}" type="pres">
      <dgm:prSet presAssocID="{AB3413DF-9446-48E8-B3FB-C8E0F3E0EE38}" presName="thinLine2b" presStyleLbl="callout" presStyleIdx="0" presStyleCnt="5"/>
      <dgm:spPr/>
    </dgm:pt>
    <dgm:pt modelId="{1524A830-9538-4EC8-A718-FA8895C79E0A}" type="pres">
      <dgm:prSet presAssocID="{AB3413DF-9446-48E8-B3FB-C8E0F3E0EE38}" presName="vertSpace2b" presStyleCnt="0"/>
      <dgm:spPr/>
    </dgm:pt>
    <dgm:pt modelId="{69C28853-82A8-4BA6-A6DD-4D88A34323EB}" type="pres">
      <dgm:prSet presAssocID="{83752BCC-FDD0-486C-8283-634F202A8F9D}" presName="horz2" presStyleCnt="0"/>
      <dgm:spPr/>
    </dgm:pt>
    <dgm:pt modelId="{FB343189-8205-44B3-AB04-70D43CBCBC17}" type="pres">
      <dgm:prSet presAssocID="{83752BCC-FDD0-486C-8283-634F202A8F9D}" presName="horzSpace2" presStyleCnt="0"/>
      <dgm:spPr/>
    </dgm:pt>
    <dgm:pt modelId="{2D8F1573-6917-4D49-B9F4-4AC581970550}" type="pres">
      <dgm:prSet presAssocID="{83752BCC-FDD0-486C-8283-634F202A8F9D}" presName="tx2" presStyleLbl="revTx" presStyleIdx="2" presStyleCnt="6"/>
      <dgm:spPr/>
      <dgm:t>
        <a:bodyPr/>
        <a:lstStyle/>
        <a:p>
          <a:endParaRPr lang="zh-CN" altLang="en-US"/>
        </a:p>
      </dgm:t>
    </dgm:pt>
    <dgm:pt modelId="{FECFAD34-91DB-4661-A9B9-60A0DAF63F42}" type="pres">
      <dgm:prSet presAssocID="{83752BCC-FDD0-486C-8283-634F202A8F9D}" presName="vert2" presStyleCnt="0"/>
      <dgm:spPr/>
    </dgm:pt>
    <dgm:pt modelId="{7AA42B10-9D39-428C-BB3B-E8778EFBF482}" type="pres">
      <dgm:prSet presAssocID="{83752BCC-FDD0-486C-8283-634F202A8F9D}" presName="thinLine2b" presStyleLbl="callout" presStyleIdx="1" presStyleCnt="5"/>
      <dgm:spPr/>
    </dgm:pt>
    <dgm:pt modelId="{F50D58F3-3236-4BFE-80DB-CA19DF5A670A}" type="pres">
      <dgm:prSet presAssocID="{83752BCC-FDD0-486C-8283-634F202A8F9D}" presName="vertSpace2b" presStyleCnt="0"/>
      <dgm:spPr/>
    </dgm:pt>
    <dgm:pt modelId="{EEF029EA-7A2D-492E-A425-0F9D9116B97A}" type="pres">
      <dgm:prSet presAssocID="{E020F5CC-3FA4-4963-9D49-439A3E2FFA28}" presName="horz2" presStyleCnt="0"/>
      <dgm:spPr/>
    </dgm:pt>
    <dgm:pt modelId="{593F29AF-4939-46CB-AFD0-715D1C586056}" type="pres">
      <dgm:prSet presAssocID="{E020F5CC-3FA4-4963-9D49-439A3E2FFA28}" presName="horzSpace2" presStyleCnt="0"/>
      <dgm:spPr/>
    </dgm:pt>
    <dgm:pt modelId="{9E5B7C9A-D1E1-474B-822F-C6D526E50DEA}" type="pres">
      <dgm:prSet presAssocID="{E020F5CC-3FA4-4963-9D49-439A3E2FFA28}" presName="tx2" presStyleLbl="revTx" presStyleIdx="3" presStyleCnt="6"/>
      <dgm:spPr/>
      <dgm:t>
        <a:bodyPr/>
        <a:lstStyle/>
        <a:p>
          <a:endParaRPr lang="zh-CN" altLang="en-US"/>
        </a:p>
      </dgm:t>
    </dgm:pt>
    <dgm:pt modelId="{742DC1D6-46E4-48EF-AC49-407097CB38CD}" type="pres">
      <dgm:prSet presAssocID="{E020F5CC-3FA4-4963-9D49-439A3E2FFA28}" presName="vert2" presStyleCnt="0"/>
      <dgm:spPr/>
    </dgm:pt>
    <dgm:pt modelId="{7EFCC5DB-3692-4E9D-A618-35975A76FA3E}" type="pres">
      <dgm:prSet presAssocID="{E020F5CC-3FA4-4963-9D49-439A3E2FFA28}" presName="thinLine2b" presStyleLbl="callout" presStyleIdx="2" presStyleCnt="5"/>
      <dgm:spPr/>
    </dgm:pt>
    <dgm:pt modelId="{CBD6BCD6-F363-4726-B9D5-42D11B8D4E01}" type="pres">
      <dgm:prSet presAssocID="{E020F5CC-3FA4-4963-9D49-439A3E2FFA28}" presName="vertSpace2b" presStyleCnt="0"/>
      <dgm:spPr/>
    </dgm:pt>
    <dgm:pt modelId="{3B84B52F-5C38-4DB4-975D-D2DC7B5754DE}" type="pres">
      <dgm:prSet presAssocID="{826AA102-2296-4A03-B753-9A4A9944B9D7}" presName="horz2" presStyleCnt="0"/>
      <dgm:spPr/>
    </dgm:pt>
    <dgm:pt modelId="{0AE36A96-DED4-4FE9-8292-DA04C1E81975}" type="pres">
      <dgm:prSet presAssocID="{826AA102-2296-4A03-B753-9A4A9944B9D7}" presName="horzSpace2" presStyleCnt="0"/>
      <dgm:spPr/>
    </dgm:pt>
    <dgm:pt modelId="{BCEFDA61-B317-4A30-8DB9-2F3C5FBB2D78}" type="pres">
      <dgm:prSet presAssocID="{826AA102-2296-4A03-B753-9A4A9944B9D7}" presName="tx2" presStyleLbl="revTx" presStyleIdx="4" presStyleCnt="6"/>
      <dgm:spPr/>
      <dgm:t>
        <a:bodyPr/>
        <a:lstStyle/>
        <a:p>
          <a:endParaRPr lang="zh-CN" altLang="en-US"/>
        </a:p>
      </dgm:t>
    </dgm:pt>
    <dgm:pt modelId="{4A6F28B3-EF5B-4D0B-A159-72941B0F7F9A}" type="pres">
      <dgm:prSet presAssocID="{826AA102-2296-4A03-B753-9A4A9944B9D7}" presName="vert2" presStyleCnt="0"/>
      <dgm:spPr/>
    </dgm:pt>
    <dgm:pt modelId="{2CC2ADA7-30C2-4184-83C9-9E6A8391FCA5}" type="pres">
      <dgm:prSet presAssocID="{826AA102-2296-4A03-B753-9A4A9944B9D7}" presName="thinLine2b" presStyleLbl="callout" presStyleIdx="3" presStyleCnt="5"/>
      <dgm:spPr/>
    </dgm:pt>
    <dgm:pt modelId="{14EE50D7-5E69-45B6-B6E4-F5ABACEE2110}" type="pres">
      <dgm:prSet presAssocID="{826AA102-2296-4A03-B753-9A4A9944B9D7}" presName="vertSpace2b" presStyleCnt="0"/>
      <dgm:spPr/>
    </dgm:pt>
    <dgm:pt modelId="{5E8F4C7B-5284-4198-A0EB-7731302312F2}" type="pres">
      <dgm:prSet presAssocID="{77231480-198F-4278-819E-14555CEE2729}" presName="horz2" presStyleCnt="0"/>
      <dgm:spPr/>
    </dgm:pt>
    <dgm:pt modelId="{D334C6CD-677B-4EBD-8C83-208606C0E24F}" type="pres">
      <dgm:prSet presAssocID="{77231480-198F-4278-819E-14555CEE2729}" presName="horzSpace2" presStyleCnt="0"/>
      <dgm:spPr/>
    </dgm:pt>
    <dgm:pt modelId="{0C70EAB9-764C-486F-828D-DAD4F7BFFEF8}" type="pres">
      <dgm:prSet presAssocID="{77231480-198F-4278-819E-14555CEE2729}" presName="tx2" presStyleLbl="revTx" presStyleIdx="5" presStyleCnt="6"/>
      <dgm:spPr/>
      <dgm:t>
        <a:bodyPr/>
        <a:lstStyle/>
        <a:p>
          <a:endParaRPr lang="zh-CN" altLang="en-US"/>
        </a:p>
      </dgm:t>
    </dgm:pt>
    <dgm:pt modelId="{40117CBD-78A6-48A0-9FE2-F4054481105D}" type="pres">
      <dgm:prSet presAssocID="{77231480-198F-4278-819E-14555CEE2729}" presName="vert2" presStyleCnt="0"/>
      <dgm:spPr/>
    </dgm:pt>
    <dgm:pt modelId="{C115EDBE-4B19-4610-8302-A035AFDFDB28}" type="pres">
      <dgm:prSet presAssocID="{77231480-198F-4278-819E-14555CEE2729}" presName="thinLine2b" presStyleLbl="callout" presStyleIdx="4" presStyleCnt="5"/>
      <dgm:spPr/>
    </dgm:pt>
    <dgm:pt modelId="{1B63F05F-629F-4893-B5CE-D7CEA7095170}" type="pres">
      <dgm:prSet presAssocID="{77231480-198F-4278-819E-14555CEE2729}" presName="vertSpace2b" presStyleCnt="0"/>
      <dgm:spPr/>
    </dgm:pt>
  </dgm:ptLst>
  <dgm:cxnLst>
    <dgm:cxn modelId="{794977D8-1F9F-4C1B-82A0-D67297EED695}" srcId="{5941628D-7FEA-4348-8302-74D6AEBFF273}" destId="{83752BCC-FDD0-486C-8283-634F202A8F9D}" srcOrd="1" destOrd="0" parTransId="{C1AB39F7-3377-425B-990B-1D0F45426651}" sibTransId="{83A37377-0DE6-462D-92FC-D3207860CC46}"/>
    <dgm:cxn modelId="{B20A24FE-AEC1-4398-8B19-478793BFDB82}" type="presOf" srcId="{AB3413DF-9446-48E8-B3FB-C8E0F3E0EE38}" destId="{9DF0502A-D070-4B33-8F41-9093DA0A6EC8}" srcOrd="0" destOrd="0" presId="urn:microsoft.com/office/officeart/2008/layout/LinedList"/>
    <dgm:cxn modelId="{685F0CDA-C286-4481-B3AE-4FF84A08A118}" type="presOf" srcId="{826AA102-2296-4A03-B753-9A4A9944B9D7}" destId="{BCEFDA61-B317-4A30-8DB9-2F3C5FBB2D78}" srcOrd="0" destOrd="0" presId="urn:microsoft.com/office/officeart/2008/layout/LinedList"/>
    <dgm:cxn modelId="{AC543A9A-2809-4106-82A8-75B6481FBEF5}" srcId="{5941628D-7FEA-4348-8302-74D6AEBFF273}" destId="{AB3413DF-9446-48E8-B3FB-C8E0F3E0EE38}" srcOrd="0" destOrd="0" parTransId="{C502D2C0-774D-470D-8785-BE1767EFEEEC}" sibTransId="{AD5A3CA5-ADC6-469C-A437-63C0B0A5D689}"/>
    <dgm:cxn modelId="{0C406CF8-8FE5-437C-943F-D6B26AFB2D8D}" type="presOf" srcId="{5941628D-7FEA-4348-8302-74D6AEBFF273}" destId="{71FB4C55-12FC-4904-9A65-00142DE9CD5E}" srcOrd="0" destOrd="0" presId="urn:microsoft.com/office/officeart/2008/layout/LinedList"/>
    <dgm:cxn modelId="{22435B7B-5E15-4EF8-90A4-B5D15FE90E4B}" type="presOf" srcId="{83752BCC-FDD0-486C-8283-634F202A8F9D}" destId="{2D8F1573-6917-4D49-B9F4-4AC581970550}" srcOrd="0" destOrd="0" presId="urn:microsoft.com/office/officeart/2008/layout/LinedList"/>
    <dgm:cxn modelId="{5A3BC55D-B332-4229-B29A-F4F6A3EED660}" srcId="{5941628D-7FEA-4348-8302-74D6AEBFF273}" destId="{77231480-198F-4278-819E-14555CEE2729}" srcOrd="4" destOrd="0" parTransId="{F389BB27-8BA2-4FFB-ABE3-9C0621135627}" sibTransId="{0699EAFE-2E46-4391-A436-6F4FCDDE0306}"/>
    <dgm:cxn modelId="{F9E185E4-4ED8-4763-AE5C-B2CAABDEDCB7}" srcId="{DD4D413F-15BB-47A1-A517-759F8436F4C4}" destId="{5941628D-7FEA-4348-8302-74D6AEBFF273}" srcOrd="0" destOrd="0" parTransId="{50A1A900-711B-4933-927A-32E2A59DAE57}" sibTransId="{8132C623-BBC0-47D2-9233-719E2E5ADD5E}"/>
    <dgm:cxn modelId="{CDFA5E38-A9A1-4085-9C62-D7E489C7928C}" type="presOf" srcId="{77231480-198F-4278-819E-14555CEE2729}" destId="{0C70EAB9-764C-486F-828D-DAD4F7BFFEF8}" srcOrd="0" destOrd="0" presId="urn:microsoft.com/office/officeart/2008/layout/LinedList"/>
    <dgm:cxn modelId="{A527E458-88EB-4B9A-ADF7-7606A5928B02}" srcId="{5941628D-7FEA-4348-8302-74D6AEBFF273}" destId="{E020F5CC-3FA4-4963-9D49-439A3E2FFA28}" srcOrd="2" destOrd="0" parTransId="{796EEA2A-A72D-489A-96F5-4B0E7B392840}" sibTransId="{605387FA-7C00-44C4-83EF-E837067D4F91}"/>
    <dgm:cxn modelId="{B562A964-384E-4DCA-93DB-6D93D9D24787}" type="presOf" srcId="{DD4D413F-15BB-47A1-A517-759F8436F4C4}" destId="{7FFB009B-BD04-4B3B-AC0E-2EDEE9F87E3D}" srcOrd="0" destOrd="0" presId="urn:microsoft.com/office/officeart/2008/layout/LinedList"/>
    <dgm:cxn modelId="{54DA1556-FA3B-4EDA-ADBF-D121290CF213}" srcId="{5941628D-7FEA-4348-8302-74D6AEBFF273}" destId="{826AA102-2296-4A03-B753-9A4A9944B9D7}" srcOrd="3" destOrd="0" parTransId="{77186CCB-76B0-415F-84B1-932158003005}" sibTransId="{5C45E95E-083D-4451-9159-97C458A070A3}"/>
    <dgm:cxn modelId="{F045058C-B5B6-40D3-A1B7-4BE4D74CD5A3}" type="presOf" srcId="{E020F5CC-3FA4-4963-9D49-439A3E2FFA28}" destId="{9E5B7C9A-D1E1-474B-822F-C6D526E50DEA}" srcOrd="0" destOrd="0" presId="urn:microsoft.com/office/officeart/2008/layout/LinedList"/>
    <dgm:cxn modelId="{14BDFDCA-679B-4B97-A05D-4942BCAFC328}" type="presParOf" srcId="{7FFB009B-BD04-4B3B-AC0E-2EDEE9F87E3D}" destId="{D96447DE-E6CC-4652-A266-1FA3896F246E}" srcOrd="0" destOrd="0" presId="urn:microsoft.com/office/officeart/2008/layout/LinedList"/>
    <dgm:cxn modelId="{AF3C231F-7675-4DEA-AA1D-C267EEB6C332}" type="presParOf" srcId="{7FFB009B-BD04-4B3B-AC0E-2EDEE9F87E3D}" destId="{1E851853-D60E-4015-8C16-58492840D5CB}" srcOrd="1" destOrd="0" presId="urn:microsoft.com/office/officeart/2008/layout/LinedList"/>
    <dgm:cxn modelId="{0C856A72-07A6-4294-AEA2-A7D6A1E6F639}" type="presParOf" srcId="{1E851853-D60E-4015-8C16-58492840D5CB}" destId="{71FB4C55-12FC-4904-9A65-00142DE9CD5E}" srcOrd="0" destOrd="0" presId="urn:microsoft.com/office/officeart/2008/layout/LinedList"/>
    <dgm:cxn modelId="{C8DA9D25-B471-438A-BCC9-B41ABF739306}" type="presParOf" srcId="{1E851853-D60E-4015-8C16-58492840D5CB}" destId="{E6A693B8-9EFC-45CA-8DEF-00AF24217C6D}" srcOrd="1" destOrd="0" presId="urn:microsoft.com/office/officeart/2008/layout/LinedList"/>
    <dgm:cxn modelId="{E447E8EF-05D9-4CA9-B195-9F4C497155CF}" type="presParOf" srcId="{E6A693B8-9EFC-45CA-8DEF-00AF24217C6D}" destId="{E02B76BE-408A-41FF-A08E-BBE93DCDD143}" srcOrd="0" destOrd="0" presId="urn:microsoft.com/office/officeart/2008/layout/LinedList"/>
    <dgm:cxn modelId="{AD35635D-30F3-46B2-B599-EAA5B26C410A}" type="presParOf" srcId="{E6A693B8-9EFC-45CA-8DEF-00AF24217C6D}" destId="{15E2C588-2E23-47CA-A917-8012721C6E61}" srcOrd="1" destOrd="0" presId="urn:microsoft.com/office/officeart/2008/layout/LinedList"/>
    <dgm:cxn modelId="{C6B6B2D6-6490-407A-A1B4-E4DD3AC16C74}" type="presParOf" srcId="{15E2C588-2E23-47CA-A917-8012721C6E61}" destId="{B341C1A3-2F4A-4227-97BA-CDFA5A2F3869}" srcOrd="0" destOrd="0" presId="urn:microsoft.com/office/officeart/2008/layout/LinedList"/>
    <dgm:cxn modelId="{17F6CD7E-7EF6-49E9-B943-7D7FA50F6293}" type="presParOf" srcId="{15E2C588-2E23-47CA-A917-8012721C6E61}" destId="{9DF0502A-D070-4B33-8F41-9093DA0A6EC8}" srcOrd="1" destOrd="0" presId="urn:microsoft.com/office/officeart/2008/layout/LinedList"/>
    <dgm:cxn modelId="{8F10B9B2-0FAC-41EE-AE46-58D0CE4880AC}" type="presParOf" srcId="{15E2C588-2E23-47CA-A917-8012721C6E61}" destId="{AF9D9E40-A8D5-41B4-B85A-241D96E2E4DB}" srcOrd="2" destOrd="0" presId="urn:microsoft.com/office/officeart/2008/layout/LinedList"/>
    <dgm:cxn modelId="{7645528C-E348-44A4-90E2-F67EE98C8D27}" type="presParOf" srcId="{E6A693B8-9EFC-45CA-8DEF-00AF24217C6D}" destId="{8693B53E-C691-4122-BF1D-99E1F7635C67}" srcOrd="2" destOrd="0" presId="urn:microsoft.com/office/officeart/2008/layout/LinedList"/>
    <dgm:cxn modelId="{B5A6F5E9-F93C-46A4-B7E8-1CCC2700E234}" type="presParOf" srcId="{E6A693B8-9EFC-45CA-8DEF-00AF24217C6D}" destId="{1524A830-9538-4EC8-A718-FA8895C79E0A}" srcOrd="3" destOrd="0" presId="urn:microsoft.com/office/officeart/2008/layout/LinedList"/>
    <dgm:cxn modelId="{3E69B2BD-F342-45DD-9694-81338A8EA8B3}" type="presParOf" srcId="{E6A693B8-9EFC-45CA-8DEF-00AF24217C6D}" destId="{69C28853-82A8-4BA6-A6DD-4D88A34323EB}" srcOrd="4" destOrd="0" presId="urn:microsoft.com/office/officeart/2008/layout/LinedList"/>
    <dgm:cxn modelId="{1DD9723C-BF2D-4936-B2E8-5D5420BC4613}" type="presParOf" srcId="{69C28853-82A8-4BA6-A6DD-4D88A34323EB}" destId="{FB343189-8205-44B3-AB04-70D43CBCBC17}" srcOrd="0" destOrd="0" presId="urn:microsoft.com/office/officeart/2008/layout/LinedList"/>
    <dgm:cxn modelId="{193CECC7-39F6-4EA3-8F00-35FB4D206FFD}" type="presParOf" srcId="{69C28853-82A8-4BA6-A6DD-4D88A34323EB}" destId="{2D8F1573-6917-4D49-B9F4-4AC581970550}" srcOrd="1" destOrd="0" presId="urn:microsoft.com/office/officeart/2008/layout/LinedList"/>
    <dgm:cxn modelId="{F7229DB7-E006-44CD-919C-75EDFFBAD2D0}" type="presParOf" srcId="{69C28853-82A8-4BA6-A6DD-4D88A34323EB}" destId="{FECFAD34-91DB-4661-A9B9-60A0DAF63F42}" srcOrd="2" destOrd="0" presId="urn:microsoft.com/office/officeart/2008/layout/LinedList"/>
    <dgm:cxn modelId="{75F7FF82-8220-43E6-B1A7-EB12E408BDF2}" type="presParOf" srcId="{E6A693B8-9EFC-45CA-8DEF-00AF24217C6D}" destId="{7AA42B10-9D39-428C-BB3B-E8778EFBF482}" srcOrd="5" destOrd="0" presId="urn:microsoft.com/office/officeart/2008/layout/LinedList"/>
    <dgm:cxn modelId="{8425E886-E942-429A-BFBB-5CD225412CC6}" type="presParOf" srcId="{E6A693B8-9EFC-45CA-8DEF-00AF24217C6D}" destId="{F50D58F3-3236-4BFE-80DB-CA19DF5A670A}" srcOrd="6" destOrd="0" presId="urn:microsoft.com/office/officeart/2008/layout/LinedList"/>
    <dgm:cxn modelId="{3952FF37-7FF4-431A-81C9-66D4B44C5B7A}" type="presParOf" srcId="{E6A693B8-9EFC-45CA-8DEF-00AF24217C6D}" destId="{EEF029EA-7A2D-492E-A425-0F9D9116B97A}" srcOrd="7" destOrd="0" presId="urn:microsoft.com/office/officeart/2008/layout/LinedList"/>
    <dgm:cxn modelId="{01EE79B6-0DD3-4A6E-A108-6D31E363CCCC}" type="presParOf" srcId="{EEF029EA-7A2D-492E-A425-0F9D9116B97A}" destId="{593F29AF-4939-46CB-AFD0-715D1C586056}" srcOrd="0" destOrd="0" presId="urn:microsoft.com/office/officeart/2008/layout/LinedList"/>
    <dgm:cxn modelId="{C6066C00-528B-4A1A-876A-0FF23F3946E3}" type="presParOf" srcId="{EEF029EA-7A2D-492E-A425-0F9D9116B97A}" destId="{9E5B7C9A-D1E1-474B-822F-C6D526E50DEA}" srcOrd="1" destOrd="0" presId="urn:microsoft.com/office/officeart/2008/layout/LinedList"/>
    <dgm:cxn modelId="{6C32E8C6-8639-4146-9F86-E3142B2ED5A3}" type="presParOf" srcId="{EEF029EA-7A2D-492E-A425-0F9D9116B97A}" destId="{742DC1D6-46E4-48EF-AC49-407097CB38CD}" srcOrd="2" destOrd="0" presId="urn:microsoft.com/office/officeart/2008/layout/LinedList"/>
    <dgm:cxn modelId="{42F2FBB2-36A3-45AD-A976-5928A797A838}" type="presParOf" srcId="{E6A693B8-9EFC-45CA-8DEF-00AF24217C6D}" destId="{7EFCC5DB-3692-4E9D-A618-35975A76FA3E}" srcOrd="8" destOrd="0" presId="urn:microsoft.com/office/officeart/2008/layout/LinedList"/>
    <dgm:cxn modelId="{31586838-5EEB-4237-8F8E-EAC9AC4AAC7A}" type="presParOf" srcId="{E6A693B8-9EFC-45CA-8DEF-00AF24217C6D}" destId="{CBD6BCD6-F363-4726-B9D5-42D11B8D4E01}" srcOrd="9" destOrd="0" presId="urn:microsoft.com/office/officeart/2008/layout/LinedList"/>
    <dgm:cxn modelId="{66FE18A4-5FBB-4836-A019-8899F72A9C3C}" type="presParOf" srcId="{E6A693B8-9EFC-45CA-8DEF-00AF24217C6D}" destId="{3B84B52F-5C38-4DB4-975D-D2DC7B5754DE}" srcOrd="10" destOrd="0" presId="urn:microsoft.com/office/officeart/2008/layout/LinedList"/>
    <dgm:cxn modelId="{DEF867E5-3EA0-4956-B4FF-6D3F2E9C0AEA}" type="presParOf" srcId="{3B84B52F-5C38-4DB4-975D-D2DC7B5754DE}" destId="{0AE36A96-DED4-4FE9-8292-DA04C1E81975}" srcOrd="0" destOrd="0" presId="urn:microsoft.com/office/officeart/2008/layout/LinedList"/>
    <dgm:cxn modelId="{42B432FE-E811-4B1B-9387-1DEB89664997}" type="presParOf" srcId="{3B84B52F-5C38-4DB4-975D-D2DC7B5754DE}" destId="{BCEFDA61-B317-4A30-8DB9-2F3C5FBB2D78}" srcOrd="1" destOrd="0" presId="urn:microsoft.com/office/officeart/2008/layout/LinedList"/>
    <dgm:cxn modelId="{FFBD31A6-C4A5-4D25-8B92-81A710175028}" type="presParOf" srcId="{3B84B52F-5C38-4DB4-975D-D2DC7B5754DE}" destId="{4A6F28B3-EF5B-4D0B-A159-72941B0F7F9A}" srcOrd="2" destOrd="0" presId="urn:microsoft.com/office/officeart/2008/layout/LinedList"/>
    <dgm:cxn modelId="{1A8D74FC-0CA0-41F1-AAEC-122DF52BB7DE}" type="presParOf" srcId="{E6A693B8-9EFC-45CA-8DEF-00AF24217C6D}" destId="{2CC2ADA7-30C2-4184-83C9-9E6A8391FCA5}" srcOrd="11" destOrd="0" presId="urn:microsoft.com/office/officeart/2008/layout/LinedList"/>
    <dgm:cxn modelId="{1BB9F717-777D-44F0-AF8D-756185AAF177}" type="presParOf" srcId="{E6A693B8-9EFC-45CA-8DEF-00AF24217C6D}" destId="{14EE50D7-5E69-45B6-B6E4-F5ABACEE2110}" srcOrd="12" destOrd="0" presId="urn:microsoft.com/office/officeart/2008/layout/LinedList"/>
    <dgm:cxn modelId="{9A498C62-EF12-4F60-B003-DB4EF3E287AB}" type="presParOf" srcId="{E6A693B8-9EFC-45CA-8DEF-00AF24217C6D}" destId="{5E8F4C7B-5284-4198-A0EB-7731302312F2}" srcOrd="13" destOrd="0" presId="urn:microsoft.com/office/officeart/2008/layout/LinedList"/>
    <dgm:cxn modelId="{EA4201FF-D40F-4838-9ECF-E8C41AFE5011}" type="presParOf" srcId="{5E8F4C7B-5284-4198-A0EB-7731302312F2}" destId="{D334C6CD-677B-4EBD-8C83-208606C0E24F}" srcOrd="0" destOrd="0" presId="urn:microsoft.com/office/officeart/2008/layout/LinedList"/>
    <dgm:cxn modelId="{5EB35F64-1B47-479A-8E82-E4E69D271448}" type="presParOf" srcId="{5E8F4C7B-5284-4198-A0EB-7731302312F2}" destId="{0C70EAB9-764C-486F-828D-DAD4F7BFFEF8}" srcOrd="1" destOrd="0" presId="urn:microsoft.com/office/officeart/2008/layout/LinedList"/>
    <dgm:cxn modelId="{EB45A28C-EDD9-4754-9E97-6F7A04F2B828}" type="presParOf" srcId="{5E8F4C7B-5284-4198-A0EB-7731302312F2}" destId="{40117CBD-78A6-48A0-9FE2-F4054481105D}" srcOrd="2" destOrd="0" presId="urn:microsoft.com/office/officeart/2008/layout/LinedList"/>
    <dgm:cxn modelId="{52FC9625-6757-43DE-8610-F5F43D21E600}" type="presParOf" srcId="{E6A693B8-9EFC-45CA-8DEF-00AF24217C6D}" destId="{C115EDBE-4B19-4610-8302-A035AFDFDB28}" srcOrd="14" destOrd="0" presId="urn:microsoft.com/office/officeart/2008/layout/LinedList"/>
    <dgm:cxn modelId="{ED984284-8680-4ED7-AD4D-60D164977BD1}" type="presParOf" srcId="{E6A693B8-9EFC-45CA-8DEF-00AF24217C6D}" destId="{1B63F05F-629F-4893-B5CE-D7CEA7095170}"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ED46DF80-9265-4C39-88E1-498010C4C3DB}" type="doc">
      <dgm:prSet loTypeId="urn:microsoft.com/office/officeart/2005/8/layout/process1" loCatId="process" qsTypeId="urn:microsoft.com/office/officeart/2005/8/quickstyle/simple1#37" qsCatId="simple" csTypeId="urn:microsoft.com/office/officeart/2005/8/colors/accent3_1#8" csCatId="accent3" phldr="1"/>
      <dgm:spPr/>
    </dgm:pt>
    <dgm:pt modelId="{751392C0-7FC6-478E-911C-0E7B0F102AD7}">
      <dgm:prSet phldrT="[文本]" custT="1"/>
      <dgm:spPr/>
      <dgm:t>
        <a:bodyPr/>
        <a:lstStyle/>
        <a:p>
          <a:r>
            <a:rPr lang="zh-CN" altLang="en-US" sz="2400" b="1" smtClean="0">
              <a:latin typeface="+mj-ea"/>
              <a:ea typeface="+mj-ea"/>
            </a:rPr>
            <a:t>基本思想</a:t>
          </a:r>
          <a:endParaRPr lang="en-US" altLang="zh-CN" sz="2400" b="1" smtClean="0">
            <a:latin typeface="+mj-ea"/>
            <a:ea typeface="+mj-ea"/>
          </a:endParaRPr>
        </a:p>
        <a:p>
          <a:r>
            <a:rPr lang="zh-CN" altLang="en-US" sz="2000" smtClean="0"/>
            <a:t>把所有可能的输入数据，即程序的输入域划分成若干部分，然后从每一部分中选取少数有代表性的数据做为测试用例。</a:t>
          </a:r>
          <a:endParaRPr lang="zh-CN" altLang="en-US" sz="2000" dirty="0"/>
        </a:p>
      </dgm:t>
    </dgm:pt>
    <dgm:pt modelId="{7567E5C5-14C9-4FFF-8CF7-B4543AB745A7}" type="parTrans" cxnId="{F7DA672F-BECE-49A8-96DD-90DC49B6999A}">
      <dgm:prSet/>
      <dgm:spPr/>
      <dgm:t>
        <a:bodyPr/>
        <a:lstStyle/>
        <a:p>
          <a:endParaRPr lang="zh-CN" altLang="en-US"/>
        </a:p>
      </dgm:t>
    </dgm:pt>
    <dgm:pt modelId="{8DB48CE0-21C5-417E-9E4F-D93FB314D156}" type="sibTrans" cxnId="{F7DA672F-BECE-49A8-96DD-90DC49B6999A}">
      <dgm:prSet/>
      <dgm:spPr/>
      <dgm:t>
        <a:bodyPr/>
        <a:lstStyle/>
        <a:p>
          <a:endParaRPr lang="zh-CN" altLang="en-US"/>
        </a:p>
      </dgm:t>
    </dgm:pt>
    <dgm:pt modelId="{E49DBE2D-28F4-4422-ADBC-319FC7DA0B7A}">
      <dgm:prSet phldrT="[文本]" custT="1"/>
      <dgm:spPr/>
      <dgm:t>
        <a:bodyPr/>
        <a:lstStyle/>
        <a:p>
          <a:r>
            <a:rPr lang="zh-CN" altLang="en-US" sz="2400" b="1" smtClean="0">
              <a:latin typeface="+mj-ea"/>
              <a:ea typeface="+mj-ea"/>
            </a:rPr>
            <a:t>测试步骤</a:t>
          </a:r>
          <a:endParaRPr lang="en-US" altLang="zh-CN" sz="2400" b="1" smtClean="0">
            <a:latin typeface="+mj-ea"/>
            <a:ea typeface="+mj-ea"/>
          </a:endParaRPr>
        </a:p>
        <a:p>
          <a:r>
            <a:rPr lang="zh-CN" altLang="en-US" sz="2000" smtClean="0"/>
            <a:t>划分等价类</a:t>
          </a:r>
          <a:endParaRPr lang="en-US" altLang="zh-CN" sz="2000" smtClean="0"/>
        </a:p>
        <a:p>
          <a:r>
            <a:rPr lang="zh-CN" altLang="en-US" sz="2000" smtClean="0"/>
            <a:t>选取测试用例</a:t>
          </a:r>
          <a:endParaRPr lang="zh-CN" altLang="en-US" sz="2000" dirty="0"/>
        </a:p>
      </dgm:t>
    </dgm:pt>
    <dgm:pt modelId="{55AD0DF2-5C3E-4B4B-9436-11EBDFE26D5B}" type="parTrans" cxnId="{FE95F0FE-D76F-41B7-B476-028E87704CC8}">
      <dgm:prSet/>
      <dgm:spPr/>
      <dgm:t>
        <a:bodyPr/>
        <a:lstStyle/>
        <a:p>
          <a:endParaRPr lang="zh-CN" altLang="en-US"/>
        </a:p>
      </dgm:t>
    </dgm:pt>
    <dgm:pt modelId="{4A73A881-B35B-430F-9FFB-A4B5CD73F874}" type="sibTrans" cxnId="{FE95F0FE-D76F-41B7-B476-028E87704CC8}">
      <dgm:prSet/>
      <dgm:spPr/>
      <dgm:t>
        <a:bodyPr/>
        <a:lstStyle/>
        <a:p>
          <a:endParaRPr lang="zh-CN" altLang="en-US"/>
        </a:p>
      </dgm:t>
    </dgm:pt>
    <dgm:pt modelId="{6ADE6272-5A76-4065-888E-9E16BF030F12}" type="pres">
      <dgm:prSet presAssocID="{ED46DF80-9265-4C39-88E1-498010C4C3DB}" presName="Name0" presStyleCnt="0">
        <dgm:presLayoutVars>
          <dgm:dir/>
          <dgm:resizeHandles val="exact"/>
        </dgm:presLayoutVars>
      </dgm:prSet>
      <dgm:spPr/>
    </dgm:pt>
    <dgm:pt modelId="{3AEA19ED-78A5-4B1E-9331-3898646B11B8}" type="pres">
      <dgm:prSet presAssocID="{751392C0-7FC6-478E-911C-0E7B0F102AD7}" presName="node" presStyleLbl="node1" presStyleIdx="0" presStyleCnt="2">
        <dgm:presLayoutVars>
          <dgm:bulletEnabled val="1"/>
        </dgm:presLayoutVars>
      </dgm:prSet>
      <dgm:spPr/>
      <dgm:t>
        <a:bodyPr/>
        <a:lstStyle/>
        <a:p>
          <a:endParaRPr lang="zh-CN" altLang="en-US"/>
        </a:p>
      </dgm:t>
    </dgm:pt>
    <dgm:pt modelId="{C66D148B-D4CE-4A34-AFB7-B8353A9F7075}" type="pres">
      <dgm:prSet presAssocID="{8DB48CE0-21C5-417E-9E4F-D93FB314D156}" presName="sibTrans" presStyleLbl="sibTrans2D1" presStyleIdx="0" presStyleCnt="1"/>
      <dgm:spPr/>
      <dgm:t>
        <a:bodyPr/>
        <a:lstStyle/>
        <a:p>
          <a:endParaRPr lang="zh-CN" altLang="en-US"/>
        </a:p>
      </dgm:t>
    </dgm:pt>
    <dgm:pt modelId="{2487C280-EEE6-4826-9A8E-9D9387326924}" type="pres">
      <dgm:prSet presAssocID="{8DB48CE0-21C5-417E-9E4F-D93FB314D156}" presName="connectorText" presStyleLbl="sibTrans2D1" presStyleIdx="0" presStyleCnt="1"/>
      <dgm:spPr/>
      <dgm:t>
        <a:bodyPr/>
        <a:lstStyle/>
        <a:p>
          <a:endParaRPr lang="zh-CN" altLang="en-US"/>
        </a:p>
      </dgm:t>
    </dgm:pt>
    <dgm:pt modelId="{27DBBEC0-C29E-4B2C-A4E8-E29E324CF527}" type="pres">
      <dgm:prSet presAssocID="{E49DBE2D-28F4-4422-ADBC-319FC7DA0B7A}" presName="node" presStyleLbl="node1" presStyleIdx="1" presStyleCnt="2">
        <dgm:presLayoutVars>
          <dgm:bulletEnabled val="1"/>
        </dgm:presLayoutVars>
      </dgm:prSet>
      <dgm:spPr/>
      <dgm:t>
        <a:bodyPr/>
        <a:lstStyle/>
        <a:p>
          <a:endParaRPr lang="zh-CN" altLang="en-US"/>
        </a:p>
      </dgm:t>
    </dgm:pt>
  </dgm:ptLst>
  <dgm:cxnLst>
    <dgm:cxn modelId="{0D0720CA-5087-4A7B-8217-E7647D958619}" type="presOf" srcId="{8DB48CE0-21C5-417E-9E4F-D93FB314D156}" destId="{2487C280-EEE6-4826-9A8E-9D9387326924}" srcOrd="1" destOrd="0" presId="urn:microsoft.com/office/officeart/2005/8/layout/process1"/>
    <dgm:cxn modelId="{F7DA672F-BECE-49A8-96DD-90DC49B6999A}" srcId="{ED46DF80-9265-4C39-88E1-498010C4C3DB}" destId="{751392C0-7FC6-478E-911C-0E7B0F102AD7}" srcOrd="0" destOrd="0" parTransId="{7567E5C5-14C9-4FFF-8CF7-B4543AB745A7}" sibTransId="{8DB48CE0-21C5-417E-9E4F-D93FB314D156}"/>
    <dgm:cxn modelId="{5DA21DA1-ABC4-4B81-90F1-E7CBCACC5B86}" type="presOf" srcId="{ED46DF80-9265-4C39-88E1-498010C4C3DB}" destId="{6ADE6272-5A76-4065-888E-9E16BF030F12}" srcOrd="0" destOrd="0" presId="urn:microsoft.com/office/officeart/2005/8/layout/process1"/>
    <dgm:cxn modelId="{FE95F0FE-D76F-41B7-B476-028E87704CC8}" srcId="{ED46DF80-9265-4C39-88E1-498010C4C3DB}" destId="{E49DBE2D-28F4-4422-ADBC-319FC7DA0B7A}" srcOrd="1" destOrd="0" parTransId="{55AD0DF2-5C3E-4B4B-9436-11EBDFE26D5B}" sibTransId="{4A73A881-B35B-430F-9FFB-A4B5CD73F874}"/>
    <dgm:cxn modelId="{86AEA1AB-CB3C-4BF4-BE38-DA1B50580EC3}" type="presOf" srcId="{8DB48CE0-21C5-417E-9E4F-D93FB314D156}" destId="{C66D148B-D4CE-4A34-AFB7-B8353A9F7075}" srcOrd="0" destOrd="0" presId="urn:microsoft.com/office/officeart/2005/8/layout/process1"/>
    <dgm:cxn modelId="{5B8C3094-720D-4DF9-91DA-152B44417F76}" type="presOf" srcId="{E49DBE2D-28F4-4422-ADBC-319FC7DA0B7A}" destId="{27DBBEC0-C29E-4B2C-A4E8-E29E324CF527}" srcOrd="0" destOrd="0" presId="urn:microsoft.com/office/officeart/2005/8/layout/process1"/>
    <dgm:cxn modelId="{1262D883-6C6C-4A95-A420-2ABBDFA5870F}" type="presOf" srcId="{751392C0-7FC6-478E-911C-0E7B0F102AD7}" destId="{3AEA19ED-78A5-4B1E-9331-3898646B11B8}" srcOrd="0" destOrd="0" presId="urn:microsoft.com/office/officeart/2005/8/layout/process1"/>
    <dgm:cxn modelId="{576D3EA7-7BA7-4530-B185-CD2DA256B383}" type="presParOf" srcId="{6ADE6272-5A76-4065-888E-9E16BF030F12}" destId="{3AEA19ED-78A5-4B1E-9331-3898646B11B8}" srcOrd="0" destOrd="0" presId="urn:microsoft.com/office/officeart/2005/8/layout/process1"/>
    <dgm:cxn modelId="{DA566EF0-D859-4B2F-8DA3-BC607FC1ED05}" type="presParOf" srcId="{6ADE6272-5A76-4065-888E-9E16BF030F12}" destId="{C66D148B-D4CE-4A34-AFB7-B8353A9F7075}" srcOrd="1" destOrd="0" presId="urn:microsoft.com/office/officeart/2005/8/layout/process1"/>
    <dgm:cxn modelId="{E5812B9F-B914-49D5-9FA3-8AC4CE09AB1B}" type="presParOf" srcId="{C66D148B-D4CE-4A34-AFB7-B8353A9F7075}" destId="{2487C280-EEE6-4826-9A8E-9D9387326924}" srcOrd="0" destOrd="0" presId="urn:microsoft.com/office/officeart/2005/8/layout/process1"/>
    <dgm:cxn modelId="{D8B54C17-D280-473F-90E5-63B665C0669F}" type="presParOf" srcId="{6ADE6272-5A76-4065-888E-9E16BF030F12}" destId="{27DBBEC0-C29E-4B2C-A4E8-E29E324CF527}"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4" qsCatId="simple" csTypeId="urn:microsoft.com/office/officeart/2005/8/colors/accent1_2#2" csCatId="accent1" phldr="1"/>
      <dgm:spPr/>
      <dgm:t>
        <a:bodyPr/>
        <a:lstStyle/>
        <a:p>
          <a:endParaRPr lang="zh-CN" altLang="en-US"/>
        </a:p>
      </dgm:t>
    </dgm:pt>
    <dgm:pt modelId="{B27A2C57-CF24-4616-9A07-31328171415B}">
      <dgm:prSet phldrT="[文本]" custT="1"/>
      <dgm:spPr/>
      <dgm:t>
        <a:bodyPr/>
        <a:lstStyle/>
        <a:p>
          <a:pPr algn="ctr"/>
          <a:r>
            <a:rPr lang="zh-CN" altLang="en-US" sz="2400" dirty="0" smtClean="0"/>
            <a:t>软件测试策略</a:t>
          </a:r>
          <a:endParaRPr lang="zh-CN" altLang="en-US" sz="2400" dirty="0"/>
        </a:p>
      </dgm:t>
    </dgm:pt>
    <dgm:pt modelId="{89DFFA1A-9B32-4826-A744-9EFFC4639257}" type="parTrans" cxnId="{E60BB87B-6D7C-4791-A4A0-3F29F2F92B5D}">
      <dgm:prSet/>
      <dgm:spPr/>
      <dgm:t>
        <a:bodyPr/>
        <a:lstStyle/>
        <a:p>
          <a:endParaRPr lang="zh-CN" altLang="en-US"/>
        </a:p>
      </dgm:t>
    </dgm:pt>
    <dgm:pt modelId="{950FF6F8-DB5C-49AB-903C-2B80E778E5A6}" type="sibTrans" cxnId="{E60BB87B-6D7C-4791-A4A0-3F29F2F92B5D}">
      <dgm:prSet/>
      <dgm:spPr/>
      <dgm:t>
        <a:bodyPr/>
        <a:lstStyle/>
        <a:p>
          <a:endParaRPr lang="zh-CN" altLang="en-US"/>
        </a:p>
      </dgm:t>
    </dgm:pt>
    <dgm:pt modelId="{BE91B141-39D6-40A2-9514-2C3F2BDD8E93}">
      <dgm:prSet phldrT="[文本]" custT="1"/>
      <dgm:spPr/>
      <dgm:t>
        <a:bodyPr/>
        <a:lstStyle/>
        <a:p>
          <a:r>
            <a:rPr lang="zh-CN" altLang="en-US" sz="2000" b="1" dirty="0" smtClean="0">
              <a:solidFill>
                <a:schemeClr val="tx1"/>
              </a:solidFill>
              <a:latin typeface="+mn-ea"/>
            </a:rPr>
            <a:t>软件测试策略为软件开发人员、质量保证组织、和客户提供了一个路线图</a:t>
          </a:r>
          <a:endParaRPr lang="zh-CN" altLang="en-US" sz="2000" b="1" dirty="0">
            <a:solidFill>
              <a:schemeClr val="tx1"/>
            </a:solidFill>
            <a:latin typeface="+mn-ea"/>
          </a:endParaRPr>
        </a:p>
      </dgm:t>
    </dgm:pt>
    <dgm:pt modelId="{B9ADEA43-960E-4AD8-9693-70D92C3D53F9}" type="parTrans" cxnId="{724CF66F-2382-4EC1-B153-2D1FE2E13C59}">
      <dgm:prSet/>
      <dgm:spPr/>
      <dgm:t>
        <a:bodyPr/>
        <a:lstStyle/>
        <a:p>
          <a:endParaRPr lang="zh-CN" altLang="en-US"/>
        </a:p>
      </dgm:t>
    </dgm:pt>
    <dgm:pt modelId="{16D8B229-5731-468B-9FAA-F15314675BC0}" type="sibTrans" cxnId="{724CF66F-2382-4EC1-B153-2D1FE2E13C59}">
      <dgm:prSet/>
      <dgm:spPr/>
      <dgm:t>
        <a:bodyPr/>
        <a:lstStyle/>
        <a:p>
          <a:endParaRPr lang="zh-CN" altLang="en-US"/>
        </a:p>
      </dgm:t>
    </dgm:pt>
    <dgm:pt modelId="{00B75DEE-9BF2-4862-9732-2066F9FDEC7F}">
      <dgm:prSet phldrT="[文本]" custT="1"/>
      <dgm:spPr/>
      <dgm:t>
        <a:bodyPr/>
        <a:lstStyle/>
        <a:p>
          <a:r>
            <a:rPr lang="zh-CN" altLang="en-US" sz="2000" b="1" dirty="0" smtClean="0">
              <a:solidFill>
                <a:schemeClr val="tx1"/>
              </a:solidFill>
              <a:latin typeface="+mn-ea"/>
            </a:rPr>
            <a:t>规定了测试的主要步骤</a:t>
          </a:r>
          <a:endParaRPr lang="zh-CN" altLang="en-US" sz="2000" b="1" dirty="0">
            <a:solidFill>
              <a:schemeClr val="tx1"/>
            </a:solidFill>
          </a:endParaRPr>
        </a:p>
      </dgm:t>
    </dgm:pt>
    <dgm:pt modelId="{41A5D216-ADC5-4927-B264-FCF6225C1B34}" type="parTrans" cxnId="{BDC1A1A6-7F5D-4250-9963-BD7180C91A47}">
      <dgm:prSet/>
      <dgm:spPr/>
      <dgm:t>
        <a:bodyPr/>
        <a:lstStyle/>
        <a:p>
          <a:endParaRPr lang="zh-CN" altLang="en-US"/>
        </a:p>
      </dgm:t>
    </dgm:pt>
    <dgm:pt modelId="{FEF329D9-A320-4730-B835-7F650AE26278}" type="sibTrans" cxnId="{BDC1A1A6-7F5D-4250-9963-BD7180C91A47}">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t>
        <a:bodyPr/>
        <a:lstStyle/>
        <a:p>
          <a:endParaRPr lang="zh-CN" altLang="en-US"/>
        </a:p>
      </dgm:t>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3" custScaleX="59412"/>
      <dgm:spPr/>
      <dgm:t>
        <a:bodyPr/>
        <a:lstStyle/>
        <a:p>
          <a:endParaRPr lang="zh-CN" altLang="en-US"/>
        </a:p>
      </dgm:t>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3"/>
      <dgm:spPr/>
      <dgm:t>
        <a:bodyPr/>
        <a:lstStyle/>
        <a:p>
          <a:endParaRPr lang="zh-CN" altLang="en-US"/>
        </a:p>
      </dgm:t>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2"/>
      <dgm:spPr/>
    </dgm:pt>
    <dgm:pt modelId="{4F333B8C-E04B-4E8D-A53B-87F032B9E9DE}" type="pres">
      <dgm:prSet presAssocID="{BE91B141-39D6-40A2-9514-2C3F2BDD8E93}" presName="vertSpace2b" presStyleCnt="0"/>
      <dgm:spPr/>
    </dgm:pt>
    <dgm:pt modelId="{4E8A0900-F8F7-4C41-8D88-85FBDDF13242}" type="pres">
      <dgm:prSet presAssocID="{00B75DEE-9BF2-4862-9732-2066F9FDEC7F}" presName="horz2" presStyleCnt="0"/>
      <dgm:spPr/>
    </dgm:pt>
    <dgm:pt modelId="{DF1597C8-FACB-4750-AE2B-0B1DB43E54A8}" type="pres">
      <dgm:prSet presAssocID="{00B75DEE-9BF2-4862-9732-2066F9FDEC7F}" presName="horzSpace2" presStyleCnt="0"/>
      <dgm:spPr/>
    </dgm:pt>
    <dgm:pt modelId="{F0E6C70E-8DC5-4B58-AB2A-12AE21FAC789}" type="pres">
      <dgm:prSet presAssocID="{00B75DEE-9BF2-4862-9732-2066F9FDEC7F}" presName="tx2" presStyleLbl="revTx" presStyleIdx="2" presStyleCnt="3"/>
      <dgm:spPr/>
      <dgm:t>
        <a:bodyPr/>
        <a:lstStyle/>
        <a:p>
          <a:endParaRPr lang="zh-CN" altLang="en-US"/>
        </a:p>
      </dgm:t>
    </dgm:pt>
    <dgm:pt modelId="{18462E83-517C-45C2-9BF3-0EE1631A9418}" type="pres">
      <dgm:prSet presAssocID="{00B75DEE-9BF2-4862-9732-2066F9FDEC7F}" presName="vert2" presStyleCnt="0"/>
      <dgm:spPr/>
    </dgm:pt>
    <dgm:pt modelId="{654B9519-00A8-4B37-8AD3-D59B552BEE69}" type="pres">
      <dgm:prSet presAssocID="{00B75DEE-9BF2-4862-9732-2066F9FDEC7F}" presName="thinLine2b" presStyleLbl="callout" presStyleIdx="1" presStyleCnt="2"/>
      <dgm:spPr/>
    </dgm:pt>
    <dgm:pt modelId="{AFA4B581-9F6B-47B2-9011-827416AC5962}" type="pres">
      <dgm:prSet presAssocID="{00B75DEE-9BF2-4862-9732-2066F9FDEC7F}" presName="vertSpace2b" presStyleCnt="0"/>
      <dgm:spPr/>
    </dgm:pt>
  </dgm:ptLst>
  <dgm:cxnLst>
    <dgm:cxn modelId="{724CF66F-2382-4EC1-B153-2D1FE2E13C59}" srcId="{B27A2C57-CF24-4616-9A07-31328171415B}" destId="{BE91B141-39D6-40A2-9514-2C3F2BDD8E93}" srcOrd="0" destOrd="0" parTransId="{B9ADEA43-960E-4AD8-9693-70D92C3D53F9}" sibTransId="{16D8B229-5731-468B-9FAA-F15314675BC0}"/>
    <dgm:cxn modelId="{BDC1A1A6-7F5D-4250-9963-BD7180C91A47}" srcId="{B27A2C57-CF24-4616-9A07-31328171415B}" destId="{00B75DEE-9BF2-4862-9732-2066F9FDEC7F}" srcOrd="1" destOrd="0" parTransId="{41A5D216-ADC5-4927-B264-FCF6225C1B34}" sibTransId="{FEF329D9-A320-4730-B835-7F650AE26278}"/>
    <dgm:cxn modelId="{A44565AE-CC05-46AA-89C3-1CA0464799ED}" type="presOf" srcId="{296A3BDE-2551-4ACD-81A3-FC654F625394}" destId="{0B8DDE19-B1E2-4069-9D94-FD00BB188DB4}" srcOrd="0" destOrd="0" presId="urn:microsoft.com/office/officeart/2008/layout/LinedList"/>
    <dgm:cxn modelId="{E82608BB-8CBC-4656-A90B-5CA6C4C5ED4B}" type="presOf" srcId="{B27A2C57-CF24-4616-9A07-31328171415B}" destId="{67D2C66B-CE5B-4F24-8BFA-48AF918A107A}" srcOrd="0" destOrd="0" presId="urn:microsoft.com/office/officeart/2008/layout/LinedList"/>
    <dgm:cxn modelId="{9997681F-9620-4385-894F-A25483B49A7F}" type="presOf" srcId="{BE91B141-39D6-40A2-9514-2C3F2BDD8E93}" destId="{8C84F9A4-51E7-4C5A-A1FB-BFF99984A98B}" srcOrd="0" destOrd="0" presId="urn:microsoft.com/office/officeart/2008/layout/LinedList"/>
    <dgm:cxn modelId="{E60BB87B-6D7C-4791-A4A0-3F29F2F92B5D}" srcId="{296A3BDE-2551-4ACD-81A3-FC654F625394}" destId="{B27A2C57-CF24-4616-9A07-31328171415B}" srcOrd="0" destOrd="0" parTransId="{89DFFA1A-9B32-4826-A744-9EFFC4639257}" sibTransId="{950FF6F8-DB5C-49AB-903C-2B80E778E5A6}"/>
    <dgm:cxn modelId="{79CD5C6E-36C2-4257-9423-581D539000A5}" type="presOf" srcId="{00B75DEE-9BF2-4862-9732-2066F9FDEC7F}" destId="{F0E6C70E-8DC5-4B58-AB2A-12AE21FAC789}" srcOrd="0" destOrd="0" presId="urn:microsoft.com/office/officeart/2008/layout/LinedList"/>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9FB41BB5-BD43-4A76-A84E-A6D6F4A183DF}" type="presParOf" srcId="{0F4D4728-CCE3-450D-BFC5-220E57DC96BF}" destId="{4E8A0900-F8F7-4C41-8D88-85FBDDF13242}" srcOrd="4" destOrd="0" presId="urn:microsoft.com/office/officeart/2008/layout/LinedList"/>
    <dgm:cxn modelId="{0D004BB7-2ABE-4DB0-9485-4A104F0CCBF2}" type="presParOf" srcId="{4E8A0900-F8F7-4C41-8D88-85FBDDF13242}" destId="{DF1597C8-FACB-4750-AE2B-0B1DB43E54A8}" srcOrd="0" destOrd="0" presId="urn:microsoft.com/office/officeart/2008/layout/LinedList"/>
    <dgm:cxn modelId="{D0787C15-9BC5-4CAD-85D2-685909A6AF46}" type="presParOf" srcId="{4E8A0900-F8F7-4C41-8D88-85FBDDF13242}" destId="{F0E6C70E-8DC5-4B58-AB2A-12AE21FAC789}" srcOrd="1" destOrd="0" presId="urn:microsoft.com/office/officeart/2008/layout/LinedList"/>
    <dgm:cxn modelId="{78EB43EB-7AD9-412A-93A2-CCEA3227CD0E}" type="presParOf" srcId="{4E8A0900-F8F7-4C41-8D88-85FBDDF13242}" destId="{18462E83-517C-45C2-9BF3-0EE1631A9418}" srcOrd="2" destOrd="0" presId="urn:microsoft.com/office/officeart/2008/layout/LinedList"/>
    <dgm:cxn modelId="{5FAA0069-C7A4-4194-82DD-727876C19232}" type="presParOf" srcId="{0F4D4728-CCE3-450D-BFC5-220E57DC96BF}" destId="{654B9519-00A8-4B37-8AD3-D59B552BEE69}" srcOrd="5" destOrd="0" presId="urn:microsoft.com/office/officeart/2008/layout/LinedList"/>
    <dgm:cxn modelId="{66A71E58-FF83-43B2-85A6-48909D264E86}" type="presParOf" srcId="{0F4D4728-CCE3-450D-BFC5-220E57DC96BF}" destId="{AFA4B581-9F6B-47B2-9011-827416AC5962}" srcOrd="6"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59BD9916-5721-4146-BF38-E3A306ACD994}" type="doc">
      <dgm:prSet loTypeId="urn:microsoft.com/office/officeart/2005/8/layout/hList3" loCatId="list" qsTypeId="urn:microsoft.com/office/officeart/2005/8/quickstyle/simple1#38" qsCatId="simple" csTypeId="urn:microsoft.com/office/officeart/2005/8/colors/accent2_1#2" csCatId="accent2" phldr="1"/>
      <dgm:spPr/>
      <dgm:t>
        <a:bodyPr/>
        <a:lstStyle/>
        <a:p>
          <a:endParaRPr lang="zh-CN" altLang="en-US"/>
        </a:p>
      </dgm:t>
    </dgm:pt>
    <dgm:pt modelId="{3F3AA852-47F5-405B-9A70-3C5713B27662}">
      <dgm:prSet phldrT="[文本]" custT="1"/>
      <dgm:spPr/>
      <dgm:t>
        <a:bodyPr/>
        <a:lstStyle/>
        <a:p>
          <a:r>
            <a:rPr lang="zh-CN" altLang="en-US" sz="2000" b="1" dirty="0" smtClean="0">
              <a:solidFill>
                <a:schemeClr val="bg1"/>
              </a:solidFill>
            </a:rPr>
            <a:t>等价类：某个输入域的子集合。在该子集合中，各个输入数据对于揭露程序中的错误都是等效的。</a:t>
          </a:r>
          <a:endParaRPr lang="zh-CN" altLang="en-US" sz="2000" b="1" dirty="0">
            <a:solidFill>
              <a:schemeClr val="bg1"/>
            </a:solidFill>
          </a:endParaRPr>
        </a:p>
      </dgm:t>
    </dgm:pt>
    <dgm:pt modelId="{D388A208-9231-4DC3-A93B-E83A8D8D3B4B}" type="parTrans" cxnId="{3AC08373-BF37-44A7-9358-E0ECD645F2AF}">
      <dgm:prSet/>
      <dgm:spPr/>
      <dgm:t>
        <a:bodyPr/>
        <a:lstStyle/>
        <a:p>
          <a:endParaRPr lang="zh-CN" altLang="en-US"/>
        </a:p>
      </dgm:t>
    </dgm:pt>
    <dgm:pt modelId="{3AC7A8DB-8E03-4729-928E-E8CAC24EE03D}" type="sibTrans" cxnId="{3AC08373-BF37-44A7-9358-E0ECD645F2AF}">
      <dgm:prSet/>
      <dgm:spPr/>
      <dgm:t>
        <a:bodyPr/>
        <a:lstStyle/>
        <a:p>
          <a:endParaRPr lang="zh-CN" altLang="en-US"/>
        </a:p>
      </dgm:t>
    </dgm:pt>
    <dgm:pt modelId="{8A518132-53D2-4EC7-90F0-BCD325FAFFCF}">
      <dgm:prSet phldrT="[文本]" custT="1"/>
      <dgm:spPr/>
      <dgm:t>
        <a:bodyPr/>
        <a:lstStyle/>
        <a:p>
          <a:pPr algn="l"/>
          <a:r>
            <a:rPr kumimoji="0" lang="zh-CN" altLang="en-US" sz="2000" b="0" dirty="0" smtClean="0">
              <a:solidFill>
                <a:srgbClr val="C00000"/>
              </a:solidFill>
              <a:latin typeface="+mn-ea"/>
              <a:ea typeface="+mn-ea"/>
            </a:rPr>
            <a:t>有效等价类</a:t>
          </a:r>
          <a:r>
            <a:rPr kumimoji="0" lang="zh-CN" altLang="en-US" sz="2000" b="0" dirty="0" smtClean="0">
              <a:latin typeface="+mn-ea"/>
              <a:ea typeface="+mn-ea"/>
            </a:rPr>
            <a:t>：对于程序的规格说明来说，是合理的，有意义的输入数据构成的集合。</a:t>
          </a:r>
          <a:endParaRPr lang="zh-CN" altLang="en-US" sz="2000" b="0" dirty="0"/>
        </a:p>
      </dgm:t>
    </dgm:pt>
    <dgm:pt modelId="{84D551BB-97F9-4156-A768-8FCE7C8A6F0D}" type="parTrans" cxnId="{5BEAC7AA-4B1F-4687-8448-A048767D2566}">
      <dgm:prSet/>
      <dgm:spPr/>
      <dgm:t>
        <a:bodyPr/>
        <a:lstStyle/>
        <a:p>
          <a:endParaRPr lang="zh-CN" altLang="en-US"/>
        </a:p>
      </dgm:t>
    </dgm:pt>
    <dgm:pt modelId="{DE054F31-236C-491A-AC4B-ACF39948814A}" type="sibTrans" cxnId="{5BEAC7AA-4B1F-4687-8448-A048767D2566}">
      <dgm:prSet/>
      <dgm:spPr/>
      <dgm:t>
        <a:bodyPr/>
        <a:lstStyle/>
        <a:p>
          <a:endParaRPr lang="zh-CN" altLang="en-US"/>
        </a:p>
      </dgm:t>
    </dgm:pt>
    <dgm:pt modelId="{17F2AFC7-5492-40DF-80F7-ADD98389F00F}">
      <dgm:prSet custT="1"/>
      <dgm:spPr/>
      <dgm:t>
        <a:bodyPr/>
        <a:lstStyle/>
        <a:p>
          <a:pPr algn="l"/>
          <a:r>
            <a:rPr kumimoji="0" lang="zh-CN" altLang="en-US" sz="2000" b="0" dirty="0" smtClean="0">
              <a:solidFill>
                <a:srgbClr val="C00000"/>
              </a:solidFill>
              <a:latin typeface="+mn-ea"/>
              <a:ea typeface="+mn-ea"/>
            </a:rPr>
            <a:t>无效等价类</a:t>
          </a:r>
          <a:r>
            <a:rPr kumimoji="0" lang="zh-CN" altLang="en-US" sz="2000" b="0" dirty="0" smtClean="0">
              <a:latin typeface="+mn-ea"/>
              <a:ea typeface="+mn-ea"/>
            </a:rPr>
            <a:t>：对于程序的规格说明来说，是不合理的，无意义的输入数据构成的集合。</a:t>
          </a:r>
          <a:endParaRPr kumimoji="0" lang="zh-CN" altLang="en-US" sz="2000" b="0" dirty="0">
            <a:latin typeface="+mn-ea"/>
            <a:ea typeface="+mn-ea"/>
          </a:endParaRPr>
        </a:p>
      </dgm:t>
    </dgm:pt>
    <dgm:pt modelId="{C6927C74-510E-45A1-B553-368393C81349}" type="parTrans" cxnId="{C3AE40E7-A0B4-44F0-95F8-96DE8538194A}">
      <dgm:prSet/>
      <dgm:spPr/>
      <dgm:t>
        <a:bodyPr/>
        <a:lstStyle/>
        <a:p>
          <a:endParaRPr lang="zh-CN" altLang="en-US"/>
        </a:p>
      </dgm:t>
    </dgm:pt>
    <dgm:pt modelId="{11AADE83-0805-49C7-B133-E04E868FF666}" type="sibTrans" cxnId="{C3AE40E7-A0B4-44F0-95F8-96DE8538194A}">
      <dgm:prSet/>
      <dgm:spPr/>
      <dgm:t>
        <a:bodyPr/>
        <a:lstStyle/>
        <a:p>
          <a:endParaRPr lang="zh-CN" altLang="en-US"/>
        </a:p>
      </dgm:t>
    </dgm:pt>
    <dgm:pt modelId="{6FC80553-A4AE-4111-8ACE-AA58B551B681}" type="pres">
      <dgm:prSet presAssocID="{59BD9916-5721-4146-BF38-E3A306ACD994}" presName="composite" presStyleCnt="0">
        <dgm:presLayoutVars>
          <dgm:chMax val="1"/>
          <dgm:dir/>
          <dgm:resizeHandles val="exact"/>
        </dgm:presLayoutVars>
      </dgm:prSet>
      <dgm:spPr/>
      <dgm:t>
        <a:bodyPr/>
        <a:lstStyle/>
        <a:p>
          <a:endParaRPr lang="zh-CN" altLang="en-US"/>
        </a:p>
      </dgm:t>
    </dgm:pt>
    <dgm:pt modelId="{CB6484D9-3906-4CA2-963F-4971339498F1}" type="pres">
      <dgm:prSet presAssocID="{3F3AA852-47F5-405B-9A70-3C5713B27662}" presName="roof" presStyleLbl="dkBgShp" presStyleIdx="0" presStyleCnt="2"/>
      <dgm:spPr/>
      <dgm:t>
        <a:bodyPr/>
        <a:lstStyle/>
        <a:p>
          <a:endParaRPr lang="zh-CN" altLang="en-US"/>
        </a:p>
      </dgm:t>
    </dgm:pt>
    <dgm:pt modelId="{B8423DDE-B29A-4AC7-A207-0A815501A657}" type="pres">
      <dgm:prSet presAssocID="{3F3AA852-47F5-405B-9A70-3C5713B27662}" presName="pillars" presStyleCnt="0"/>
      <dgm:spPr/>
    </dgm:pt>
    <dgm:pt modelId="{44A39BA7-EE37-496C-84D3-0040F38E4412}" type="pres">
      <dgm:prSet presAssocID="{3F3AA852-47F5-405B-9A70-3C5713B27662}" presName="pillar1" presStyleLbl="node1" presStyleIdx="0" presStyleCnt="2">
        <dgm:presLayoutVars>
          <dgm:bulletEnabled val="1"/>
        </dgm:presLayoutVars>
      </dgm:prSet>
      <dgm:spPr/>
      <dgm:t>
        <a:bodyPr/>
        <a:lstStyle/>
        <a:p>
          <a:endParaRPr lang="zh-CN" altLang="en-US"/>
        </a:p>
      </dgm:t>
    </dgm:pt>
    <dgm:pt modelId="{F83D61A9-7126-47B7-B6B2-12EA2C90AF32}" type="pres">
      <dgm:prSet presAssocID="{17F2AFC7-5492-40DF-80F7-ADD98389F00F}" presName="pillarX" presStyleLbl="node1" presStyleIdx="1" presStyleCnt="2">
        <dgm:presLayoutVars>
          <dgm:bulletEnabled val="1"/>
        </dgm:presLayoutVars>
      </dgm:prSet>
      <dgm:spPr/>
      <dgm:t>
        <a:bodyPr/>
        <a:lstStyle/>
        <a:p>
          <a:endParaRPr lang="zh-CN" altLang="en-US"/>
        </a:p>
      </dgm:t>
    </dgm:pt>
    <dgm:pt modelId="{1E1B829A-7A02-4835-92B5-264508DB7AD9}" type="pres">
      <dgm:prSet presAssocID="{3F3AA852-47F5-405B-9A70-3C5713B27662}" presName="base" presStyleLbl="dkBgShp" presStyleIdx="1" presStyleCnt="2" custLinFactY="300000" custLinFactNeighborX="-34402" custLinFactNeighborY="315683"/>
      <dgm:spPr/>
    </dgm:pt>
  </dgm:ptLst>
  <dgm:cxnLst>
    <dgm:cxn modelId="{FEA56728-4C22-4DE7-9732-BEDAAC54ED40}" type="presOf" srcId="{59BD9916-5721-4146-BF38-E3A306ACD994}" destId="{6FC80553-A4AE-4111-8ACE-AA58B551B681}" srcOrd="0" destOrd="0" presId="urn:microsoft.com/office/officeart/2005/8/layout/hList3"/>
    <dgm:cxn modelId="{55B9827C-3AE6-4BE5-ADC7-2E245CF5E660}" type="presOf" srcId="{3F3AA852-47F5-405B-9A70-3C5713B27662}" destId="{CB6484D9-3906-4CA2-963F-4971339498F1}" srcOrd="0" destOrd="0" presId="urn:microsoft.com/office/officeart/2005/8/layout/hList3"/>
    <dgm:cxn modelId="{C3AE40E7-A0B4-44F0-95F8-96DE8538194A}" srcId="{3F3AA852-47F5-405B-9A70-3C5713B27662}" destId="{17F2AFC7-5492-40DF-80F7-ADD98389F00F}" srcOrd="1" destOrd="0" parTransId="{C6927C74-510E-45A1-B553-368393C81349}" sibTransId="{11AADE83-0805-49C7-B133-E04E868FF666}"/>
    <dgm:cxn modelId="{6DFC5E4D-BB41-4038-B689-8AA7C1481C2E}" type="presOf" srcId="{17F2AFC7-5492-40DF-80F7-ADD98389F00F}" destId="{F83D61A9-7126-47B7-B6B2-12EA2C90AF32}" srcOrd="0" destOrd="0" presId="urn:microsoft.com/office/officeart/2005/8/layout/hList3"/>
    <dgm:cxn modelId="{3AC08373-BF37-44A7-9358-E0ECD645F2AF}" srcId="{59BD9916-5721-4146-BF38-E3A306ACD994}" destId="{3F3AA852-47F5-405B-9A70-3C5713B27662}" srcOrd="0" destOrd="0" parTransId="{D388A208-9231-4DC3-A93B-E83A8D8D3B4B}" sibTransId="{3AC7A8DB-8E03-4729-928E-E8CAC24EE03D}"/>
    <dgm:cxn modelId="{A596748B-7228-4077-BC60-0BD0B3FEDB94}" type="presOf" srcId="{8A518132-53D2-4EC7-90F0-BCD325FAFFCF}" destId="{44A39BA7-EE37-496C-84D3-0040F38E4412}" srcOrd="0" destOrd="0" presId="urn:microsoft.com/office/officeart/2005/8/layout/hList3"/>
    <dgm:cxn modelId="{5BEAC7AA-4B1F-4687-8448-A048767D2566}" srcId="{3F3AA852-47F5-405B-9A70-3C5713B27662}" destId="{8A518132-53D2-4EC7-90F0-BCD325FAFFCF}" srcOrd="0" destOrd="0" parTransId="{84D551BB-97F9-4156-A768-8FCE7C8A6F0D}" sibTransId="{DE054F31-236C-491A-AC4B-ACF39948814A}"/>
    <dgm:cxn modelId="{14E8C7BC-98CD-4B3C-B54A-5AF3C9E4EDAB}" type="presParOf" srcId="{6FC80553-A4AE-4111-8ACE-AA58B551B681}" destId="{CB6484D9-3906-4CA2-963F-4971339498F1}" srcOrd="0" destOrd="0" presId="urn:microsoft.com/office/officeart/2005/8/layout/hList3"/>
    <dgm:cxn modelId="{318C42BF-C24C-4817-AF96-91F79D7B21B6}" type="presParOf" srcId="{6FC80553-A4AE-4111-8ACE-AA58B551B681}" destId="{B8423DDE-B29A-4AC7-A207-0A815501A657}" srcOrd="1" destOrd="0" presId="urn:microsoft.com/office/officeart/2005/8/layout/hList3"/>
    <dgm:cxn modelId="{5B416B34-F11B-482D-BBEF-CE547AAF71CE}" type="presParOf" srcId="{B8423DDE-B29A-4AC7-A207-0A815501A657}" destId="{44A39BA7-EE37-496C-84D3-0040F38E4412}" srcOrd="0" destOrd="0" presId="urn:microsoft.com/office/officeart/2005/8/layout/hList3"/>
    <dgm:cxn modelId="{B25A07BB-897D-463F-9AE9-6D6E7C55B69F}" type="presParOf" srcId="{B8423DDE-B29A-4AC7-A207-0A815501A657}" destId="{F83D61A9-7126-47B7-B6B2-12EA2C90AF32}" srcOrd="1" destOrd="0" presId="urn:microsoft.com/office/officeart/2005/8/layout/hList3"/>
    <dgm:cxn modelId="{EC0B10B6-8009-4D40-B1B0-3145205943AD}" type="presParOf" srcId="{6FC80553-A4AE-4111-8ACE-AA58B551B681}" destId="{1E1B829A-7A02-4835-92B5-264508DB7AD9}"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29B5912F-D799-4BDA-9337-482C3EDA55B0}" type="doc">
      <dgm:prSet loTypeId="urn:microsoft.com/office/officeart/2005/8/layout/chevron2" loCatId="list" qsTypeId="urn:microsoft.com/office/officeart/2005/8/quickstyle/simple1#39" qsCatId="simple" csTypeId="urn:microsoft.com/office/officeart/2005/8/colors/accent1_2#13" csCatId="accent1" phldr="1"/>
      <dgm:spPr/>
      <dgm:t>
        <a:bodyPr/>
        <a:lstStyle/>
        <a:p>
          <a:endParaRPr lang="zh-CN" altLang="en-US"/>
        </a:p>
      </dgm:t>
    </dgm:pt>
    <dgm:pt modelId="{847D3C46-53E0-4C35-9DDD-445EC7198C2B}">
      <dgm:prSet phldrT="[文本]" custT="1"/>
      <dgm:spPr/>
      <dgm:t>
        <a:bodyPr/>
        <a:lstStyle/>
        <a:p>
          <a:r>
            <a:rPr lang="zh-CN" altLang="en-US" sz="1800" b="1" dirty="0" smtClean="0"/>
            <a:t>（一）</a:t>
          </a:r>
          <a:endParaRPr lang="zh-CN" altLang="en-US" sz="1800" b="1" dirty="0"/>
        </a:p>
      </dgm:t>
    </dgm:pt>
    <dgm:pt modelId="{2C05160D-2658-4F6B-A14E-20BECDF6C0BF}" type="parTrans" cxnId="{D9560EDE-CCA8-42A2-A6BE-331CA3EF70FF}">
      <dgm:prSet/>
      <dgm:spPr/>
      <dgm:t>
        <a:bodyPr/>
        <a:lstStyle/>
        <a:p>
          <a:endParaRPr lang="zh-CN" altLang="en-US" sz="1800" b="1"/>
        </a:p>
      </dgm:t>
    </dgm:pt>
    <dgm:pt modelId="{3C012986-0EF9-40E7-956C-DF20376239D4}" type="sibTrans" cxnId="{D9560EDE-CCA8-42A2-A6BE-331CA3EF70FF}">
      <dgm:prSet/>
      <dgm:spPr/>
      <dgm:t>
        <a:bodyPr/>
        <a:lstStyle/>
        <a:p>
          <a:endParaRPr lang="zh-CN" altLang="en-US" sz="1800" b="1"/>
        </a:p>
      </dgm:t>
    </dgm:pt>
    <dgm:pt modelId="{B8D14124-0954-48F2-B057-D309AC6FC58F}">
      <dgm:prSet phldrT="[文本]" custT="1"/>
      <dgm:spPr/>
      <dgm:t>
        <a:bodyPr/>
        <a:lstStyle/>
        <a:p>
          <a:r>
            <a:rPr lang="zh-CN" altLang="en-US" sz="1800" b="1" dirty="0" smtClean="0">
              <a:latin typeface="+mn-ea"/>
            </a:rPr>
            <a:t>为每一个等价类规定一个</a:t>
          </a:r>
          <a:r>
            <a:rPr lang="zh-CN" altLang="en-US" sz="1800" b="1" dirty="0" smtClean="0">
              <a:solidFill>
                <a:schemeClr val="tx1"/>
              </a:solidFill>
              <a:latin typeface="+mn-ea"/>
            </a:rPr>
            <a:t>唯一编号</a:t>
          </a:r>
          <a:r>
            <a:rPr lang="zh-CN" altLang="en-US" sz="1800" b="1" dirty="0" smtClean="0">
              <a:latin typeface="+mn-ea"/>
            </a:rPr>
            <a:t>；</a:t>
          </a:r>
          <a:endParaRPr lang="zh-CN" altLang="en-US" sz="1800" b="1" dirty="0"/>
        </a:p>
      </dgm:t>
    </dgm:pt>
    <dgm:pt modelId="{F5DB5F4C-DED3-4EC0-8CF3-F1D579EC1B41}" type="parTrans" cxnId="{39FC9A8C-6029-4C95-A656-2491A8A8F380}">
      <dgm:prSet/>
      <dgm:spPr/>
      <dgm:t>
        <a:bodyPr/>
        <a:lstStyle/>
        <a:p>
          <a:endParaRPr lang="zh-CN" altLang="en-US" sz="1800" b="1"/>
        </a:p>
      </dgm:t>
    </dgm:pt>
    <dgm:pt modelId="{6AA49734-7ED9-4165-826E-74BFF65260A5}" type="sibTrans" cxnId="{39FC9A8C-6029-4C95-A656-2491A8A8F380}">
      <dgm:prSet/>
      <dgm:spPr/>
      <dgm:t>
        <a:bodyPr/>
        <a:lstStyle/>
        <a:p>
          <a:endParaRPr lang="zh-CN" altLang="en-US" sz="1800" b="1"/>
        </a:p>
      </dgm:t>
    </dgm:pt>
    <dgm:pt modelId="{870537F9-433B-4E36-A277-B521B3E74968}">
      <dgm:prSet phldrT="[文本]" custT="1"/>
      <dgm:spPr/>
      <dgm:t>
        <a:bodyPr/>
        <a:lstStyle/>
        <a:p>
          <a:r>
            <a:rPr lang="zh-CN" altLang="en-US" sz="1800" b="1" dirty="0" smtClean="0"/>
            <a:t>确定等价类</a:t>
          </a:r>
          <a:endParaRPr lang="zh-CN" altLang="en-US" sz="1800" b="1" dirty="0"/>
        </a:p>
      </dgm:t>
    </dgm:pt>
    <dgm:pt modelId="{D65CF0EF-96ED-4E2D-B0CF-66A6AF4B48C5}" type="parTrans" cxnId="{76DADFAC-B249-4319-85E7-21C899E07D7E}">
      <dgm:prSet/>
      <dgm:spPr/>
      <dgm:t>
        <a:bodyPr/>
        <a:lstStyle/>
        <a:p>
          <a:endParaRPr lang="zh-CN" altLang="en-US" sz="1800" b="1"/>
        </a:p>
      </dgm:t>
    </dgm:pt>
    <dgm:pt modelId="{562B34B3-0727-469C-9888-C74279BFE2C6}" type="sibTrans" cxnId="{76DADFAC-B249-4319-85E7-21C899E07D7E}">
      <dgm:prSet/>
      <dgm:spPr/>
      <dgm:t>
        <a:bodyPr/>
        <a:lstStyle/>
        <a:p>
          <a:endParaRPr lang="zh-CN" altLang="en-US" sz="1800" b="1"/>
        </a:p>
      </dgm:t>
    </dgm:pt>
    <dgm:pt modelId="{AA81398C-B9D0-4489-9B59-F09DD0DC6508}">
      <dgm:prSet phldrT="[文本]" custT="1"/>
      <dgm:spPr/>
      <dgm:t>
        <a:bodyPr/>
        <a:lstStyle/>
        <a:p>
          <a:r>
            <a:rPr lang="zh-CN" altLang="en-US" sz="1800" b="1" dirty="0" smtClean="0"/>
            <a:t>（二）</a:t>
          </a:r>
          <a:endParaRPr lang="zh-CN" altLang="en-US" sz="1800" b="1" dirty="0"/>
        </a:p>
      </dgm:t>
    </dgm:pt>
    <dgm:pt modelId="{8E86F8F6-96FE-4908-83BE-10DDDF95EDA5}" type="parTrans" cxnId="{9B747B30-C4FB-4B6B-92EB-E960CD2BD95A}">
      <dgm:prSet/>
      <dgm:spPr/>
      <dgm:t>
        <a:bodyPr/>
        <a:lstStyle/>
        <a:p>
          <a:endParaRPr lang="zh-CN" altLang="en-US" sz="1800" b="1"/>
        </a:p>
      </dgm:t>
    </dgm:pt>
    <dgm:pt modelId="{E54B16D4-75F0-4FF9-B25B-FB32F2C605E0}" type="sibTrans" cxnId="{9B747B30-C4FB-4B6B-92EB-E960CD2BD95A}">
      <dgm:prSet/>
      <dgm:spPr/>
      <dgm:t>
        <a:bodyPr/>
        <a:lstStyle/>
        <a:p>
          <a:endParaRPr lang="zh-CN" altLang="en-US" sz="1800" b="1"/>
        </a:p>
      </dgm:t>
    </dgm:pt>
    <dgm:pt modelId="{7C5DC6DC-420C-498C-9F58-D1B58D6600D3}">
      <dgm:prSet phldrT="[文本]" custT="1"/>
      <dgm:spPr/>
      <dgm:t>
        <a:bodyPr/>
        <a:lstStyle/>
        <a:p>
          <a:r>
            <a:rPr lang="zh-CN" altLang="en-US" sz="1800" b="1" dirty="0" smtClean="0"/>
            <a:t>（三）</a:t>
          </a:r>
          <a:endParaRPr lang="zh-CN" altLang="en-US" sz="1800" b="1" dirty="0"/>
        </a:p>
      </dgm:t>
    </dgm:pt>
    <dgm:pt modelId="{3B286BA6-CF94-45B5-85B5-F56FEB246A94}" type="parTrans" cxnId="{A51C93E8-44EC-4ABD-9699-EFDD3E5119E5}">
      <dgm:prSet/>
      <dgm:spPr/>
      <dgm:t>
        <a:bodyPr/>
        <a:lstStyle/>
        <a:p>
          <a:endParaRPr lang="zh-CN" altLang="en-US" sz="1800" b="1"/>
        </a:p>
      </dgm:t>
    </dgm:pt>
    <dgm:pt modelId="{D928DA8F-FEBC-4EC9-8839-F6CEF76D8858}" type="sibTrans" cxnId="{A51C93E8-44EC-4ABD-9699-EFDD3E5119E5}">
      <dgm:prSet/>
      <dgm:spPr/>
      <dgm:t>
        <a:bodyPr/>
        <a:lstStyle/>
        <a:p>
          <a:endParaRPr lang="zh-CN" altLang="en-US" sz="1800" b="1"/>
        </a:p>
      </dgm:t>
    </dgm:pt>
    <dgm:pt modelId="{FA289341-FA5D-4556-B3AB-25D3B6FBA51E}">
      <dgm:prSet phldrT="[文本]" custT="1"/>
      <dgm:spPr/>
      <dgm:t>
        <a:bodyPr/>
        <a:lstStyle/>
        <a:p>
          <a:r>
            <a:rPr lang="zh-CN" altLang="en-US" sz="1800" b="1" dirty="0" smtClean="0"/>
            <a:t>建立等价类表，列出所有划分出的等价类</a:t>
          </a:r>
          <a:endParaRPr lang="zh-CN" altLang="en-US" sz="1800" b="1" dirty="0"/>
        </a:p>
      </dgm:t>
    </dgm:pt>
    <dgm:pt modelId="{91561CE7-88F5-4568-B3EF-9A476709B423}" type="parTrans" cxnId="{DF0BA248-7D9C-44B4-B65B-F5CAB3716B38}">
      <dgm:prSet/>
      <dgm:spPr/>
      <dgm:t>
        <a:bodyPr/>
        <a:lstStyle/>
        <a:p>
          <a:endParaRPr lang="zh-CN" altLang="en-US" sz="1800" b="1"/>
        </a:p>
      </dgm:t>
    </dgm:pt>
    <dgm:pt modelId="{846839CD-127E-4A00-8348-4372EF99BEE1}" type="sibTrans" cxnId="{DF0BA248-7D9C-44B4-B65B-F5CAB3716B38}">
      <dgm:prSet/>
      <dgm:spPr/>
      <dgm:t>
        <a:bodyPr/>
        <a:lstStyle/>
        <a:p>
          <a:endParaRPr lang="zh-CN" altLang="en-US" sz="1800" b="1"/>
        </a:p>
      </dgm:t>
    </dgm:pt>
    <dgm:pt modelId="{C33895D9-A4BC-409C-9D4C-12ED7078E19A}">
      <dgm:prSet phldrT="[文本]" custT="1"/>
      <dgm:spPr/>
      <dgm:t>
        <a:bodyPr/>
        <a:lstStyle/>
        <a:p>
          <a:r>
            <a:rPr lang="en-US" altLang="zh-CN" sz="1800" b="1" dirty="0" smtClean="0">
              <a:latin typeface="+mn-ea"/>
            </a:rPr>
            <a:t> </a:t>
          </a:r>
          <a:r>
            <a:rPr lang="zh-CN" altLang="en-US" sz="1800" b="1" dirty="0" smtClean="0">
              <a:latin typeface="+mn-ea"/>
            </a:rPr>
            <a:t>设计一个新的测试用例，</a:t>
          </a:r>
          <a:r>
            <a:rPr lang="zh-CN" altLang="en-US" sz="1800" b="1" dirty="0" smtClean="0">
              <a:solidFill>
                <a:schemeClr val="tx1"/>
              </a:solidFill>
              <a:latin typeface="+mn-ea"/>
            </a:rPr>
            <a:t>尽可能多地覆盖尚未被覆盖的有效等价类，重复</a:t>
          </a:r>
          <a:r>
            <a:rPr lang="zh-CN" altLang="en-US" sz="1800" b="1" dirty="0" smtClean="0">
              <a:latin typeface="+mn-ea"/>
            </a:rPr>
            <a:t>这一步，直到所有的有效等价类都被覆盖为止；</a:t>
          </a:r>
          <a:endParaRPr lang="zh-CN" altLang="en-US" sz="1800" b="1" dirty="0"/>
        </a:p>
      </dgm:t>
    </dgm:pt>
    <dgm:pt modelId="{0EB77BFC-C49A-4CCE-A683-F8E7C101E025}" type="parTrans" cxnId="{8FEB5553-9DCA-424B-BC2E-5A059C663B4C}">
      <dgm:prSet/>
      <dgm:spPr/>
      <dgm:t>
        <a:bodyPr/>
        <a:lstStyle/>
        <a:p>
          <a:endParaRPr lang="zh-CN" altLang="en-US" sz="1800" b="1"/>
        </a:p>
      </dgm:t>
    </dgm:pt>
    <dgm:pt modelId="{E2D72C25-A97F-4ED8-BE61-543B979B0833}" type="sibTrans" cxnId="{8FEB5553-9DCA-424B-BC2E-5A059C663B4C}">
      <dgm:prSet/>
      <dgm:spPr/>
      <dgm:t>
        <a:bodyPr/>
        <a:lstStyle/>
        <a:p>
          <a:endParaRPr lang="zh-CN" altLang="en-US" sz="1800" b="1"/>
        </a:p>
      </dgm:t>
    </dgm:pt>
    <dgm:pt modelId="{52E8E09C-0733-4222-85FE-7C0C4BEC5BD4}">
      <dgm:prSet phldrT="[文本]" custT="1"/>
      <dgm:spPr/>
      <dgm:t>
        <a:bodyPr/>
        <a:lstStyle/>
        <a:p>
          <a:r>
            <a:rPr lang="zh-CN" altLang="en-US" sz="1800" b="1" dirty="0" smtClean="0">
              <a:latin typeface="+mn-ea"/>
            </a:rPr>
            <a:t>设计一个新的测试用例，</a:t>
          </a:r>
          <a:r>
            <a:rPr lang="zh-CN" altLang="en-US" sz="1800" b="1" dirty="0" smtClean="0">
              <a:solidFill>
                <a:schemeClr val="tx1"/>
              </a:solidFill>
              <a:latin typeface="+mn-ea"/>
            </a:rPr>
            <a:t>仅覆盖一个尚未被覆盖的无效等价类，重复这一步，直到所有的无效等价类都被覆盖为止</a:t>
          </a:r>
          <a:endParaRPr lang="zh-CN" altLang="en-US" sz="1800" b="1" dirty="0">
            <a:solidFill>
              <a:schemeClr val="tx1"/>
            </a:solidFill>
          </a:endParaRPr>
        </a:p>
      </dgm:t>
    </dgm:pt>
    <dgm:pt modelId="{4AD03AB4-D869-4B6F-A8D2-F8547394ECF2}" type="parTrans" cxnId="{213DD586-7515-4217-841D-97A2C08E10DE}">
      <dgm:prSet/>
      <dgm:spPr/>
      <dgm:t>
        <a:bodyPr/>
        <a:lstStyle/>
        <a:p>
          <a:endParaRPr lang="zh-CN" altLang="en-US" sz="1800" b="1"/>
        </a:p>
      </dgm:t>
    </dgm:pt>
    <dgm:pt modelId="{57BC53D4-D89F-4429-9C23-EA085EA70A03}" type="sibTrans" cxnId="{213DD586-7515-4217-841D-97A2C08E10DE}">
      <dgm:prSet/>
      <dgm:spPr/>
      <dgm:t>
        <a:bodyPr/>
        <a:lstStyle/>
        <a:p>
          <a:endParaRPr lang="zh-CN" altLang="en-US" sz="1800" b="1"/>
        </a:p>
      </dgm:t>
    </dgm:pt>
    <dgm:pt modelId="{9E9FBEA0-CDB1-42BA-86A6-6472B9A8373A}">
      <dgm:prSet phldrT="[文本]" custT="1"/>
      <dgm:spPr/>
      <dgm:t>
        <a:bodyPr/>
        <a:lstStyle/>
        <a:p>
          <a:r>
            <a:rPr lang="zh-CN" altLang="en-US" sz="1800" b="1" dirty="0" smtClean="0"/>
            <a:t>（五）</a:t>
          </a:r>
          <a:endParaRPr lang="zh-CN" altLang="en-US" sz="1800" b="1" dirty="0"/>
        </a:p>
      </dgm:t>
    </dgm:pt>
    <dgm:pt modelId="{B9FBF24F-568E-46D9-B08F-7BAFBAFD54EF}" type="parTrans" cxnId="{15E3FEF2-2F6F-4CBD-979F-32B976607E09}">
      <dgm:prSet/>
      <dgm:spPr/>
      <dgm:t>
        <a:bodyPr/>
        <a:lstStyle/>
        <a:p>
          <a:endParaRPr lang="zh-CN" altLang="en-US" sz="1800" b="1"/>
        </a:p>
      </dgm:t>
    </dgm:pt>
    <dgm:pt modelId="{0530D942-9BFE-47DC-BEA4-C2BE419A6466}" type="sibTrans" cxnId="{15E3FEF2-2F6F-4CBD-979F-32B976607E09}">
      <dgm:prSet/>
      <dgm:spPr/>
      <dgm:t>
        <a:bodyPr/>
        <a:lstStyle/>
        <a:p>
          <a:endParaRPr lang="zh-CN" altLang="en-US" sz="1800" b="1"/>
        </a:p>
      </dgm:t>
    </dgm:pt>
    <dgm:pt modelId="{FC7216E4-1034-4409-9AC3-0617ECEB297F}">
      <dgm:prSet phldrT="[文本]" custT="1"/>
      <dgm:spPr/>
      <dgm:t>
        <a:bodyPr/>
        <a:lstStyle/>
        <a:p>
          <a:r>
            <a:rPr lang="zh-CN" altLang="en-US" sz="1800" b="1" dirty="0" smtClean="0">
              <a:latin typeface="+mn-ea"/>
            </a:rPr>
            <a:t>（四）</a:t>
          </a:r>
          <a:endParaRPr lang="zh-CN" altLang="en-US" sz="1800" b="1" dirty="0"/>
        </a:p>
      </dgm:t>
    </dgm:pt>
    <dgm:pt modelId="{D8EAF1F1-6B15-4898-8954-12081272B0F1}" type="parTrans" cxnId="{E7A576A0-C0F2-4AAE-BAFC-B040D5C9B495}">
      <dgm:prSet/>
      <dgm:spPr/>
      <dgm:t>
        <a:bodyPr/>
        <a:lstStyle/>
        <a:p>
          <a:endParaRPr lang="zh-CN" altLang="en-US" sz="1800" b="1"/>
        </a:p>
      </dgm:t>
    </dgm:pt>
    <dgm:pt modelId="{360E7340-9324-4140-877B-8679A50BEEAA}" type="sibTrans" cxnId="{E7A576A0-C0F2-4AAE-BAFC-B040D5C9B495}">
      <dgm:prSet/>
      <dgm:spPr/>
      <dgm:t>
        <a:bodyPr/>
        <a:lstStyle/>
        <a:p>
          <a:endParaRPr lang="zh-CN" altLang="en-US" sz="1800" b="1"/>
        </a:p>
      </dgm:t>
    </dgm:pt>
    <dgm:pt modelId="{DEF2E972-2212-42A8-B3F0-517B384937D2}" type="pres">
      <dgm:prSet presAssocID="{29B5912F-D799-4BDA-9337-482C3EDA55B0}" presName="linearFlow" presStyleCnt="0">
        <dgm:presLayoutVars>
          <dgm:dir/>
          <dgm:animLvl val="lvl"/>
          <dgm:resizeHandles val="exact"/>
        </dgm:presLayoutVars>
      </dgm:prSet>
      <dgm:spPr/>
      <dgm:t>
        <a:bodyPr/>
        <a:lstStyle/>
        <a:p>
          <a:endParaRPr lang="zh-CN" altLang="en-US"/>
        </a:p>
      </dgm:t>
    </dgm:pt>
    <dgm:pt modelId="{648D0281-7835-4B1A-B845-59C343D29FA1}" type="pres">
      <dgm:prSet presAssocID="{847D3C46-53E0-4C35-9DDD-445EC7198C2B}" presName="composite" presStyleCnt="0"/>
      <dgm:spPr/>
    </dgm:pt>
    <dgm:pt modelId="{411C424A-99E7-4B95-B6B9-3DF673219D66}" type="pres">
      <dgm:prSet presAssocID="{847D3C46-53E0-4C35-9DDD-445EC7198C2B}" presName="parentText" presStyleLbl="alignNode1" presStyleIdx="0" presStyleCnt="5">
        <dgm:presLayoutVars>
          <dgm:chMax val="1"/>
          <dgm:bulletEnabled val="1"/>
        </dgm:presLayoutVars>
      </dgm:prSet>
      <dgm:spPr/>
      <dgm:t>
        <a:bodyPr/>
        <a:lstStyle/>
        <a:p>
          <a:endParaRPr lang="zh-CN" altLang="en-US"/>
        </a:p>
      </dgm:t>
    </dgm:pt>
    <dgm:pt modelId="{62DB21EF-5C41-4446-8F15-8CEE29A7D391}" type="pres">
      <dgm:prSet presAssocID="{847D3C46-53E0-4C35-9DDD-445EC7198C2B}" presName="descendantText" presStyleLbl="alignAcc1" presStyleIdx="0" presStyleCnt="5">
        <dgm:presLayoutVars>
          <dgm:bulletEnabled val="1"/>
        </dgm:presLayoutVars>
      </dgm:prSet>
      <dgm:spPr/>
      <dgm:t>
        <a:bodyPr/>
        <a:lstStyle/>
        <a:p>
          <a:endParaRPr lang="zh-CN" altLang="en-US"/>
        </a:p>
      </dgm:t>
    </dgm:pt>
    <dgm:pt modelId="{13345358-A864-4502-8192-B5A4CCAEBE90}" type="pres">
      <dgm:prSet presAssocID="{3C012986-0EF9-40E7-956C-DF20376239D4}" presName="sp" presStyleCnt="0"/>
      <dgm:spPr/>
    </dgm:pt>
    <dgm:pt modelId="{2F816E9F-9F0A-4EFE-AE2D-9E4634FB415D}" type="pres">
      <dgm:prSet presAssocID="{AA81398C-B9D0-4489-9B59-F09DD0DC6508}" presName="composite" presStyleCnt="0"/>
      <dgm:spPr/>
    </dgm:pt>
    <dgm:pt modelId="{FFC843C0-5B51-46F5-9C2B-746426E9608A}" type="pres">
      <dgm:prSet presAssocID="{AA81398C-B9D0-4489-9B59-F09DD0DC6508}" presName="parentText" presStyleLbl="alignNode1" presStyleIdx="1" presStyleCnt="5">
        <dgm:presLayoutVars>
          <dgm:chMax val="1"/>
          <dgm:bulletEnabled val="1"/>
        </dgm:presLayoutVars>
      </dgm:prSet>
      <dgm:spPr/>
      <dgm:t>
        <a:bodyPr/>
        <a:lstStyle/>
        <a:p>
          <a:endParaRPr lang="zh-CN" altLang="en-US"/>
        </a:p>
      </dgm:t>
    </dgm:pt>
    <dgm:pt modelId="{BA4DA0E5-BD76-43EF-ABCA-D4F2A33DB6D8}" type="pres">
      <dgm:prSet presAssocID="{AA81398C-B9D0-4489-9B59-F09DD0DC6508}" presName="descendantText" presStyleLbl="alignAcc1" presStyleIdx="1" presStyleCnt="5">
        <dgm:presLayoutVars>
          <dgm:bulletEnabled val="1"/>
        </dgm:presLayoutVars>
      </dgm:prSet>
      <dgm:spPr/>
      <dgm:t>
        <a:bodyPr/>
        <a:lstStyle/>
        <a:p>
          <a:endParaRPr lang="zh-CN" altLang="en-US"/>
        </a:p>
      </dgm:t>
    </dgm:pt>
    <dgm:pt modelId="{98E0298E-492F-4F45-A420-F3EE8386F6A2}" type="pres">
      <dgm:prSet presAssocID="{E54B16D4-75F0-4FF9-B25B-FB32F2C605E0}" presName="sp" presStyleCnt="0"/>
      <dgm:spPr/>
    </dgm:pt>
    <dgm:pt modelId="{07F1FEFA-9B02-48B0-A19B-03051EC31DE7}" type="pres">
      <dgm:prSet presAssocID="{7C5DC6DC-420C-498C-9F58-D1B58D6600D3}" presName="composite" presStyleCnt="0"/>
      <dgm:spPr/>
    </dgm:pt>
    <dgm:pt modelId="{69291728-6DC5-4E69-8242-8B1C149FFCA1}" type="pres">
      <dgm:prSet presAssocID="{7C5DC6DC-420C-498C-9F58-D1B58D6600D3}" presName="parentText" presStyleLbl="alignNode1" presStyleIdx="2" presStyleCnt="5">
        <dgm:presLayoutVars>
          <dgm:chMax val="1"/>
          <dgm:bulletEnabled val="1"/>
        </dgm:presLayoutVars>
      </dgm:prSet>
      <dgm:spPr/>
      <dgm:t>
        <a:bodyPr/>
        <a:lstStyle/>
        <a:p>
          <a:endParaRPr lang="zh-CN" altLang="en-US"/>
        </a:p>
      </dgm:t>
    </dgm:pt>
    <dgm:pt modelId="{2391FAAC-EECA-4C1F-97B2-2C0368F532C6}" type="pres">
      <dgm:prSet presAssocID="{7C5DC6DC-420C-498C-9F58-D1B58D6600D3}" presName="descendantText" presStyleLbl="alignAcc1" presStyleIdx="2" presStyleCnt="5">
        <dgm:presLayoutVars>
          <dgm:bulletEnabled val="1"/>
        </dgm:presLayoutVars>
      </dgm:prSet>
      <dgm:spPr/>
      <dgm:t>
        <a:bodyPr/>
        <a:lstStyle/>
        <a:p>
          <a:endParaRPr lang="zh-CN" altLang="en-US"/>
        </a:p>
      </dgm:t>
    </dgm:pt>
    <dgm:pt modelId="{D07E0378-749C-487B-A680-47CD15D665E4}" type="pres">
      <dgm:prSet presAssocID="{D928DA8F-FEBC-4EC9-8839-F6CEF76D8858}" presName="sp" presStyleCnt="0"/>
      <dgm:spPr/>
    </dgm:pt>
    <dgm:pt modelId="{85786601-8BF0-483C-870B-430326B7D0AF}" type="pres">
      <dgm:prSet presAssocID="{FC7216E4-1034-4409-9AC3-0617ECEB297F}" presName="composite" presStyleCnt="0"/>
      <dgm:spPr/>
    </dgm:pt>
    <dgm:pt modelId="{925A4A42-C356-4978-8A01-150EC782B5D1}" type="pres">
      <dgm:prSet presAssocID="{FC7216E4-1034-4409-9AC3-0617ECEB297F}" presName="parentText" presStyleLbl="alignNode1" presStyleIdx="3" presStyleCnt="5" custLinFactNeighborY="-25822">
        <dgm:presLayoutVars>
          <dgm:chMax val="1"/>
          <dgm:bulletEnabled val="1"/>
        </dgm:presLayoutVars>
      </dgm:prSet>
      <dgm:spPr/>
      <dgm:t>
        <a:bodyPr/>
        <a:lstStyle/>
        <a:p>
          <a:endParaRPr lang="zh-CN" altLang="en-US"/>
        </a:p>
      </dgm:t>
    </dgm:pt>
    <dgm:pt modelId="{5C29FBAF-E89E-4602-A0DA-3A98F7DAE758}" type="pres">
      <dgm:prSet presAssocID="{FC7216E4-1034-4409-9AC3-0617ECEB297F}" presName="descendantText" presStyleLbl="alignAcc1" presStyleIdx="3" presStyleCnt="5" custScaleY="173487" custLinFactNeighborY="-10455">
        <dgm:presLayoutVars>
          <dgm:bulletEnabled val="1"/>
        </dgm:presLayoutVars>
      </dgm:prSet>
      <dgm:spPr/>
      <dgm:t>
        <a:bodyPr/>
        <a:lstStyle/>
        <a:p>
          <a:endParaRPr lang="zh-CN" altLang="en-US"/>
        </a:p>
      </dgm:t>
    </dgm:pt>
    <dgm:pt modelId="{984C8343-25FF-4D40-B968-75A446341747}" type="pres">
      <dgm:prSet presAssocID="{360E7340-9324-4140-877B-8679A50BEEAA}" presName="sp" presStyleCnt="0"/>
      <dgm:spPr/>
    </dgm:pt>
    <dgm:pt modelId="{1BE331B0-2A3F-49EB-AE7B-4BC0073EB5EC}" type="pres">
      <dgm:prSet presAssocID="{9E9FBEA0-CDB1-42BA-86A6-6472B9A8373A}" presName="composite" presStyleCnt="0"/>
      <dgm:spPr/>
    </dgm:pt>
    <dgm:pt modelId="{58D996E7-FDE4-4C8F-B00E-6E8879463F85}" type="pres">
      <dgm:prSet presAssocID="{9E9FBEA0-CDB1-42BA-86A6-6472B9A8373A}" presName="parentText" presStyleLbl="alignNode1" presStyleIdx="4" presStyleCnt="5" custLinFactNeighborY="-14949">
        <dgm:presLayoutVars>
          <dgm:chMax val="1"/>
          <dgm:bulletEnabled val="1"/>
        </dgm:presLayoutVars>
      </dgm:prSet>
      <dgm:spPr/>
      <dgm:t>
        <a:bodyPr/>
        <a:lstStyle/>
        <a:p>
          <a:endParaRPr lang="zh-CN" altLang="en-US"/>
        </a:p>
      </dgm:t>
    </dgm:pt>
    <dgm:pt modelId="{39B1DE75-2FD5-4FC8-A9F8-EEBCD1457112}" type="pres">
      <dgm:prSet presAssocID="{9E9FBEA0-CDB1-42BA-86A6-6472B9A8373A}" presName="descendantText" presStyleLbl="alignAcc1" presStyleIdx="4" presStyleCnt="5" custScaleY="152877">
        <dgm:presLayoutVars>
          <dgm:bulletEnabled val="1"/>
        </dgm:presLayoutVars>
      </dgm:prSet>
      <dgm:spPr/>
      <dgm:t>
        <a:bodyPr/>
        <a:lstStyle/>
        <a:p>
          <a:endParaRPr lang="zh-CN" altLang="en-US"/>
        </a:p>
      </dgm:t>
    </dgm:pt>
  </dgm:ptLst>
  <dgm:cxnLst>
    <dgm:cxn modelId="{15E3FEF2-2F6F-4CBD-979F-32B976607E09}" srcId="{29B5912F-D799-4BDA-9337-482C3EDA55B0}" destId="{9E9FBEA0-CDB1-42BA-86A6-6472B9A8373A}" srcOrd="4" destOrd="0" parTransId="{B9FBF24F-568E-46D9-B08F-7BAFBAFD54EF}" sibTransId="{0530D942-9BFE-47DC-BEA4-C2BE419A6466}"/>
    <dgm:cxn modelId="{E6CED6F2-5344-4C92-AA8D-D4FC987B07EE}" type="presOf" srcId="{9E9FBEA0-CDB1-42BA-86A6-6472B9A8373A}" destId="{58D996E7-FDE4-4C8F-B00E-6E8879463F85}" srcOrd="0" destOrd="0" presId="urn:microsoft.com/office/officeart/2005/8/layout/chevron2"/>
    <dgm:cxn modelId="{D9560EDE-CCA8-42A2-A6BE-331CA3EF70FF}" srcId="{29B5912F-D799-4BDA-9337-482C3EDA55B0}" destId="{847D3C46-53E0-4C35-9DDD-445EC7198C2B}" srcOrd="0" destOrd="0" parTransId="{2C05160D-2658-4F6B-A14E-20BECDF6C0BF}" sibTransId="{3C012986-0EF9-40E7-956C-DF20376239D4}"/>
    <dgm:cxn modelId="{8FEB5553-9DCA-424B-BC2E-5A059C663B4C}" srcId="{FC7216E4-1034-4409-9AC3-0617ECEB297F}" destId="{C33895D9-A4BC-409C-9D4C-12ED7078E19A}" srcOrd="0" destOrd="0" parTransId="{0EB77BFC-C49A-4CCE-A683-F8E7C101E025}" sibTransId="{E2D72C25-A97F-4ED8-BE61-543B979B0833}"/>
    <dgm:cxn modelId="{43E55465-7D4D-4E9C-933E-E373CB3BA38B}" type="presOf" srcId="{AA81398C-B9D0-4489-9B59-F09DD0DC6508}" destId="{FFC843C0-5B51-46F5-9C2B-746426E9608A}" srcOrd="0" destOrd="0" presId="urn:microsoft.com/office/officeart/2005/8/layout/chevron2"/>
    <dgm:cxn modelId="{0CFD4B96-7276-4D8E-A01C-C2533984C16E}" type="presOf" srcId="{7C5DC6DC-420C-498C-9F58-D1B58D6600D3}" destId="{69291728-6DC5-4E69-8242-8B1C149FFCA1}" srcOrd="0" destOrd="0" presId="urn:microsoft.com/office/officeart/2005/8/layout/chevron2"/>
    <dgm:cxn modelId="{1720E1DB-CD93-41FD-8C28-650008B57872}" type="presOf" srcId="{29B5912F-D799-4BDA-9337-482C3EDA55B0}" destId="{DEF2E972-2212-42A8-B3F0-517B384937D2}" srcOrd="0" destOrd="0" presId="urn:microsoft.com/office/officeart/2005/8/layout/chevron2"/>
    <dgm:cxn modelId="{9B747B30-C4FB-4B6B-92EB-E960CD2BD95A}" srcId="{29B5912F-D799-4BDA-9337-482C3EDA55B0}" destId="{AA81398C-B9D0-4489-9B59-F09DD0DC6508}" srcOrd="1" destOrd="0" parTransId="{8E86F8F6-96FE-4908-83BE-10DDDF95EDA5}" sibTransId="{E54B16D4-75F0-4FF9-B25B-FB32F2C605E0}"/>
    <dgm:cxn modelId="{CDF2FBF4-F4C2-4D10-81E5-B92F01B15C74}" type="presOf" srcId="{C33895D9-A4BC-409C-9D4C-12ED7078E19A}" destId="{5C29FBAF-E89E-4602-A0DA-3A98F7DAE758}" srcOrd="0" destOrd="0" presId="urn:microsoft.com/office/officeart/2005/8/layout/chevron2"/>
    <dgm:cxn modelId="{30DE98F7-00AF-4023-AAF7-02D76750D58F}" type="presOf" srcId="{FC7216E4-1034-4409-9AC3-0617ECEB297F}" destId="{925A4A42-C356-4978-8A01-150EC782B5D1}" srcOrd="0" destOrd="0" presId="urn:microsoft.com/office/officeart/2005/8/layout/chevron2"/>
    <dgm:cxn modelId="{A51C93E8-44EC-4ABD-9699-EFDD3E5119E5}" srcId="{29B5912F-D799-4BDA-9337-482C3EDA55B0}" destId="{7C5DC6DC-420C-498C-9F58-D1B58D6600D3}" srcOrd="2" destOrd="0" parTransId="{3B286BA6-CF94-45B5-85B5-F56FEB246A94}" sibTransId="{D928DA8F-FEBC-4EC9-8839-F6CEF76D8858}"/>
    <dgm:cxn modelId="{21183CE3-0CA6-4A90-B6DB-9FC2594529A0}" type="presOf" srcId="{870537F9-433B-4E36-A277-B521B3E74968}" destId="{62DB21EF-5C41-4446-8F15-8CEE29A7D391}" srcOrd="0" destOrd="0" presId="urn:microsoft.com/office/officeart/2005/8/layout/chevron2"/>
    <dgm:cxn modelId="{E7A576A0-C0F2-4AAE-BAFC-B040D5C9B495}" srcId="{29B5912F-D799-4BDA-9337-482C3EDA55B0}" destId="{FC7216E4-1034-4409-9AC3-0617ECEB297F}" srcOrd="3" destOrd="0" parTransId="{D8EAF1F1-6B15-4898-8954-12081272B0F1}" sibTransId="{360E7340-9324-4140-877B-8679A50BEEAA}"/>
    <dgm:cxn modelId="{CFF471F7-3656-4C11-9B9D-FE1969715B86}" type="presOf" srcId="{FA289341-FA5D-4556-B3AB-25D3B6FBA51E}" destId="{BA4DA0E5-BD76-43EF-ABCA-D4F2A33DB6D8}" srcOrd="0" destOrd="0" presId="urn:microsoft.com/office/officeart/2005/8/layout/chevron2"/>
    <dgm:cxn modelId="{DF0BA248-7D9C-44B4-B65B-F5CAB3716B38}" srcId="{AA81398C-B9D0-4489-9B59-F09DD0DC6508}" destId="{FA289341-FA5D-4556-B3AB-25D3B6FBA51E}" srcOrd="0" destOrd="0" parTransId="{91561CE7-88F5-4568-B3EF-9A476709B423}" sibTransId="{846839CD-127E-4A00-8348-4372EF99BEE1}"/>
    <dgm:cxn modelId="{213DD586-7515-4217-841D-97A2C08E10DE}" srcId="{9E9FBEA0-CDB1-42BA-86A6-6472B9A8373A}" destId="{52E8E09C-0733-4222-85FE-7C0C4BEC5BD4}" srcOrd="0" destOrd="0" parTransId="{4AD03AB4-D869-4B6F-A8D2-F8547394ECF2}" sibTransId="{57BC53D4-D89F-4429-9C23-EA085EA70A03}"/>
    <dgm:cxn modelId="{A6C33DBB-9F3C-4AD7-BDED-D811410043CD}" type="presOf" srcId="{847D3C46-53E0-4C35-9DDD-445EC7198C2B}" destId="{411C424A-99E7-4B95-B6B9-3DF673219D66}" srcOrd="0" destOrd="0" presId="urn:microsoft.com/office/officeart/2005/8/layout/chevron2"/>
    <dgm:cxn modelId="{B344F8E6-3FD3-4FE9-9ED8-444C903A6099}" type="presOf" srcId="{52E8E09C-0733-4222-85FE-7C0C4BEC5BD4}" destId="{39B1DE75-2FD5-4FC8-A9F8-EEBCD1457112}" srcOrd="0" destOrd="0" presId="urn:microsoft.com/office/officeart/2005/8/layout/chevron2"/>
    <dgm:cxn modelId="{39FC9A8C-6029-4C95-A656-2491A8A8F380}" srcId="{7C5DC6DC-420C-498C-9F58-D1B58D6600D3}" destId="{B8D14124-0954-48F2-B057-D309AC6FC58F}" srcOrd="0" destOrd="0" parTransId="{F5DB5F4C-DED3-4EC0-8CF3-F1D579EC1B41}" sibTransId="{6AA49734-7ED9-4165-826E-74BFF65260A5}"/>
    <dgm:cxn modelId="{76DADFAC-B249-4319-85E7-21C899E07D7E}" srcId="{847D3C46-53E0-4C35-9DDD-445EC7198C2B}" destId="{870537F9-433B-4E36-A277-B521B3E74968}" srcOrd="0" destOrd="0" parTransId="{D65CF0EF-96ED-4E2D-B0CF-66A6AF4B48C5}" sibTransId="{562B34B3-0727-469C-9888-C74279BFE2C6}"/>
    <dgm:cxn modelId="{B27C83F2-C70C-42E5-842C-11E5C489A9A3}" type="presOf" srcId="{B8D14124-0954-48F2-B057-D309AC6FC58F}" destId="{2391FAAC-EECA-4C1F-97B2-2C0368F532C6}" srcOrd="0" destOrd="0" presId="urn:microsoft.com/office/officeart/2005/8/layout/chevron2"/>
    <dgm:cxn modelId="{BB37AF20-FFF2-4E3F-B6B4-013603E15B52}" type="presParOf" srcId="{DEF2E972-2212-42A8-B3F0-517B384937D2}" destId="{648D0281-7835-4B1A-B845-59C343D29FA1}" srcOrd="0" destOrd="0" presId="urn:microsoft.com/office/officeart/2005/8/layout/chevron2"/>
    <dgm:cxn modelId="{616499AD-CF4D-4D0B-ACC3-8132AC85182A}" type="presParOf" srcId="{648D0281-7835-4B1A-B845-59C343D29FA1}" destId="{411C424A-99E7-4B95-B6B9-3DF673219D66}" srcOrd="0" destOrd="0" presId="urn:microsoft.com/office/officeart/2005/8/layout/chevron2"/>
    <dgm:cxn modelId="{CE778AC3-51F3-4159-8A0E-E10DAE2FD394}" type="presParOf" srcId="{648D0281-7835-4B1A-B845-59C343D29FA1}" destId="{62DB21EF-5C41-4446-8F15-8CEE29A7D391}" srcOrd="1" destOrd="0" presId="urn:microsoft.com/office/officeart/2005/8/layout/chevron2"/>
    <dgm:cxn modelId="{A4006C5B-8906-407C-B3DF-43595F2CD5E8}" type="presParOf" srcId="{DEF2E972-2212-42A8-B3F0-517B384937D2}" destId="{13345358-A864-4502-8192-B5A4CCAEBE90}" srcOrd="1" destOrd="0" presId="urn:microsoft.com/office/officeart/2005/8/layout/chevron2"/>
    <dgm:cxn modelId="{FB19B25D-9D59-482A-9597-C85B6BB6F9E6}" type="presParOf" srcId="{DEF2E972-2212-42A8-B3F0-517B384937D2}" destId="{2F816E9F-9F0A-4EFE-AE2D-9E4634FB415D}" srcOrd="2" destOrd="0" presId="urn:microsoft.com/office/officeart/2005/8/layout/chevron2"/>
    <dgm:cxn modelId="{FEBC4641-EAD0-418E-A716-89959B5EC652}" type="presParOf" srcId="{2F816E9F-9F0A-4EFE-AE2D-9E4634FB415D}" destId="{FFC843C0-5B51-46F5-9C2B-746426E9608A}" srcOrd="0" destOrd="0" presId="urn:microsoft.com/office/officeart/2005/8/layout/chevron2"/>
    <dgm:cxn modelId="{0CD7CD8F-9E3E-45AD-86A3-03846C7E6383}" type="presParOf" srcId="{2F816E9F-9F0A-4EFE-AE2D-9E4634FB415D}" destId="{BA4DA0E5-BD76-43EF-ABCA-D4F2A33DB6D8}" srcOrd="1" destOrd="0" presId="urn:microsoft.com/office/officeart/2005/8/layout/chevron2"/>
    <dgm:cxn modelId="{16A47CC9-3B28-4422-96CB-C1D6F36FAA93}" type="presParOf" srcId="{DEF2E972-2212-42A8-B3F0-517B384937D2}" destId="{98E0298E-492F-4F45-A420-F3EE8386F6A2}" srcOrd="3" destOrd="0" presId="urn:microsoft.com/office/officeart/2005/8/layout/chevron2"/>
    <dgm:cxn modelId="{06FE470B-5621-4A65-87B5-DCDFA4909F32}" type="presParOf" srcId="{DEF2E972-2212-42A8-B3F0-517B384937D2}" destId="{07F1FEFA-9B02-48B0-A19B-03051EC31DE7}" srcOrd="4" destOrd="0" presId="urn:microsoft.com/office/officeart/2005/8/layout/chevron2"/>
    <dgm:cxn modelId="{0E25DCBD-C350-46D1-B434-5DF25449CFD2}" type="presParOf" srcId="{07F1FEFA-9B02-48B0-A19B-03051EC31DE7}" destId="{69291728-6DC5-4E69-8242-8B1C149FFCA1}" srcOrd="0" destOrd="0" presId="urn:microsoft.com/office/officeart/2005/8/layout/chevron2"/>
    <dgm:cxn modelId="{FDFDF1B3-761B-4E2B-B7A6-B419041DD4EC}" type="presParOf" srcId="{07F1FEFA-9B02-48B0-A19B-03051EC31DE7}" destId="{2391FAAC-EECA-4C1F-97B2-2C0368F532C6}" srcOrd="1" destOrd="0" presId="urn:microsoft.com/office/officeart/2005/8/layout/chevron2"/>
    <dgm:cxn modelId="{339695B2-0AA5-40CC-9523-01BBFFD83E09}" type="presParOf" srcId="{DEF2E972-2212-42A8-B3F0-517B384937D2}" destId="{D07E0378-749C-487B-A680-47CD15D665E4}" srcOrd="5" destOrd="0" presId="urn:microsoft.com/office/officeart/2005/8/layout/chevron2"/>
    <dgm:cxn modelId="{C39A17DA-0036-49D8-8AA0-550188AE322B}" type="presParOf" srcId="{DEF2E972-2212-42A8-B3F0-517B384937D2}" destId="{85786601-8BF0-483C-870B-430326B7D0AF}" srcOrd="6" destOrd="0" presId="urn:microsoft.com/office/officeart/2005/8/layout/chevron2"/>
    <dgm:cxn modelId="{5AF22ABE-45AA-4983-8F32-A782A5C379EB}" type="presParOf" srcId="{85786601-8BF0-483C-870B-430326B7D0AF}" destId="{925A4A42-C356-4978-8A01-150EC782B5D1}" srcOrd="0" destOrd="0" presId="urn:microsoft.com/office/officeart/2005/8/layout/chevron2"/>
    <dgm:cxn modelId="{592BBE65-AA8B-4C49-86E3-4E1C5A24E0C4}" type="presParOf" srcId="{85786601-8BF0-483C-870B-430326B7D0AF}" destId="{5C29FBAF-E89E-4602-A0DA-3A98F7DAE758}" srcOrd="1" destOrd="0" presId="urn:microsoft.com/office/officeart/2005/8/layout/chevron2"/>
    <dgm:cxn modelId="{9BFCF917-E13D-404B-81AD-7CE56EDC6CE3}" type="presParOf" srcId="{DEF2E972-2212-42A8-B3F0-517B384937D2}" destId="{984C8343-25FF-4D40-B968-75A446341747}" srcOrd="7" destOrd="0" presId="urn:microsoft.com/office/officeart/2005/8/layout/chevron2"/>
    <dgm:cxn modelId="{E216AFB1-42BA-4AA6-99DE-264E596D9921}" type="presParOf" srcId="{DEF2E972-2212-42A8-B3F0-517B384937D2}" destId="{1BE331B0-2A3F-49EB-AE7B-4BC0073EB5EC}" srcOrd="8" destOrd="0" presId="urn:microsoft.com/office/officeart/2005/8/layout/chevron2"/>
    <dgm:cxn modelId="{49F8BCCF-5519-40C0-9AC2-DDCDEBF861F2}" type="presParOf" srcId="{1BE331B0-2A3F-49EB-AE7B-4BC0073EB5EC}" destId="{58D996E7-FDE4-4C8F-B00E-6E8879463F85}" srcOrd="0" destOrd="0" presId="urn:microsoft.com/office/officeart/2005/8/layout/chevron2"/>
    <dgm:cxn modelId="{DDB50953-E86B-4196-8E95-984B47CB6C37}" type="presParOf" srcId="{1BE331B0-2A3F-49EB-AE7B-4BC0073EB5EC}" destId="{39B1DE75-2FD5-4FC8-A9F8-EEBCD145711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222A3F81-1010-47B0-8133-BFA7FF02E358}" type="doc">
      <dgm:prSet loTypeId="urn:microsoft.com/office/officeart/2005/8/layout/process1" loCatId="process" qsTypeId="urn:microsoft.com/office/officeart/2005/8/quickstyle/simple1#40" qsCatId="simple" csTypeId="urn:microsoft.com/office/officeart/2005/8/colors/accent1_1#9" csCatId="accent1" phldr="1"/>
      <dgm:spPr/>
    </dgm:pt>
    <dgm:pt modelId="{1AB6E7CC-F811-41A8-9431-D8B2F71ED430}">
      <dgm:prSet phldrT="[文本]" custT="1"/>
      <dgm:spPr/>
      <dgm:t>
        <a:bodyPr/>
        <a:lstStyle/>
        <a:p>
          <a:r>
            <a:rPr lang="zh-CN" altLang="en-US" sz="1800" b="0" dirty="0" smtClean="0"/>
            <a:t>建立状态转换图</a:t>
          </a:r>
          <a:endParaRPr lang="zh-CN" altLang="en-US" sz="1800" b="0" dirty="0"/>
        </a:p>
      </dgm:t>
    </dgm:pt>
    <dgm:pt modelId="{5F1B07DF-AC31-40A0-9E9F-1FEDB0336B3F}" type="parTrans" cxnId="{80F81EAD-116B-4B2C-9DC9-551CCADEBC35}">
      <dgm:prSet/>
      <dgm:spPr/>
      <dgm:t>
        <a:bodyPr/>
        <a:lstStyle/>
        <a:p>
          <a:endParaRPr lang="zh-CN" altLang="en-US"/>
        </a:p>
      </dgm:t>
    </dgm:pt>
    <dgm:pt modelId="{82A57ED8-139B-4B9E-8061-8B5AA865C0DD}" type="sibTrans" cxnId="{80F81EAD-116B-4B2C-9DC9-551CCADEBC35}">
      <dgm:prSet/>
      <dgm:spPr/>
      <dgm:t>
        <a:bodyPr/>
        <a:lstStyle/>
        <a:p>
          <a:endParaRPr lang="zh-CN" altLang="en-US"/>
        </a:p>
      </dgm:t>
    </dgm:pt>
    <dgm:pt modelId="{0A268DCA-64C1-4278-870D-931B4377EDE1}">
      <dgm:prSet phldrT="[文本]" custT="1"/>
      <dgm:spPr/>
      <dgm:t>
        <a:bodyPr/>
        <a:lstStyle/>
        <a:p>
          <a:r>
            <a:rPr lang="zh-CN" altLang="en-US" sz="1800" b="0" dirty="0" smtClean="0"/>
            <a:t>根据状态转换图设计测试用例</a:t>
          </a:r>
          <a:endParaRPr lang="zh-CN" altLang="en-US" sz="1800" b="0" dirty="0"/>
        </a:p>
      </dgm:t>
    </dgm:pt>
    <dgm:pt modelId="{A5D0F474-C24F-4B05-984A-70BB9BB82D39}" type="parTrans" cxnId="{263E8D8F-0C6E-49DF-B060-67EC1DD6973D}">
      <dgm:prSet/>
      <dgm:spPr/>
      <dgm:t>
        <a:bodyPr/>
        <a:lstStyle/>
        <a:p>
          <a:endParaRPr lang="zh-CN" altLang="en-US"/>
        </a:p>
      </dgm:t>
    </dgm:pt>
    <dgm:pt modelId="{911F4C25-DF70-4393-BCE7-3EE426286EEA}" type="sibTrans" cxnId="{263E8D8F-0C6E-49DF-B060-67EC1DD6973D}">
      <dgm:prSet/>
      <dgm:spPr/>
      <dgm:t>
        <a:bodyPr/>
        <a:lstStyle/>
        <a:p>
          <a:endParaRPr lang="zh-CN" altLang="en-US"/>
        </a:p>
      </dgm:t>
    </dgm:pt>
    <dgm:pt modelId="{9D8C446A-2F3C-4D12-9990-48EC44FB4915}" type="pres">
      <dgm:prSet presAssocID="{222A3F81-1010-47B0-8133-BFA7FF02E358}" presName="Name0" presStyleCnt="0">
        <dgm:presLayoutVars>
          <dgm:dir/>
          <dgm:resizeHandles val="exact"/>
        </dgm:presLayoutVars>
      </dgm:prSet>
      <dgm:spPr/>
    </dgm:pt>
    <dgm:pt modelId="{A53F7CF8-EB5C-436B-8958-7CE138CB369C}" type="pres">
      <dgm:prSet presAssocID="{1AB6E7CC-F811-41A8-9431-D8B2F71ED430}" presName="node" presStyleLbl="node1" presStyleIdx="0" presStyleCnt="2">
        <dgm:presLayoutVars>
          <dgm:bulletEnabled val="1"/>
        </dgm:presLayoutVars>
      </dgm:prSet>
      <dgm:spPr/>
      <dgm:t>
        <a:bodyPr/>
        <a:lstStyle/>
        <a:p>
          <a:endParaRPr lang="zh-CN" altLang="en-US"/>
        </a:p>
      </dgm:t>
    </dgm:pt>
    <dgm:pt modelId="{8F4E2BA7-AAD5-48C5-9CF9-FCF9532E59A1}" type="pres">
      <dgm:prSet presAssocID="{82A57ED8-139B-4B9E-8061-8B5AA865C0DD}" presName="sibTrans" presStyleLbl="sibTrans2D1" presStyleIdx="0" presStyleCnt="1"/>
      <dgm:spPr/>
      <dgm:t>
        <a:bodyPr/>
        <a:lstStyle/>
        <a:p>
          <a:endParaRPr lang="zh-CN" altLang="en-US"/>
        </a:p>
      </dgm:t>
    </dgm:pt>
    <dgm:pt modelId="{EB423885-D632-41B1-B5F2-B1C8F794B995}" type="pres">
      <dgm:prSet presAssocID="{82A57ED8-139B-4B9E-8061-8B5AA865C0DD}" presName="connectorText" presStyleLbl="sibTrans2D1" presStyleIdx="0" presStyleCnt="1"/>
      <dgm:spPr/>
      <dgm:t>
        <a:bodyPr/>
        <a:lstStyle/>
        <a:p>
          <a:endParaRPr lang="zh-CN" altLang="en-US"/>
        </a:p>
      </dgm:t>
    </dgm:pt>
    <dgm:pt modelId="{A2A39122-9E01-4B60-A79B-8AD36662476E}" type="pres">
      <dgm:prSet presAssocID="{0A268DCA-64C1-4278-870D-931B4377EDE1}" presName="node" presStyleLbl="node1" presStyleIdx="1" presStyleCnt="2">
        <dgm:presLayoutVars>
          <dgm:bulletEnabled val="1"/>
        </dgm:presLayoutVars>
      </dgm:prSet>
      <dgm:spPr/>
      <dgm:t>
        <a:bodyPr/>
        <a:lstStyle/>
        <a:p>
          <a:endParaRPr lang="zh-CN" altLang="en-US"/>
        </a:p>
      </dgm:t>
    </dgm:pt>
  </dgm:ptLst>
  <dgm:cxnLst>
    <dgm:cxn modelId="{16CF6E53-4CA7-4507-995A-8A673004AA3F}" type="presOf" srcId="{1AB6E7CC-F811-41A8-9431-D8B2F71ED430}" destId="{A53F7CF8-EB5C-436B-8958-7CE138CB369C}" srcOrd="0" destOrd="0" presId="urn:microsoft.com/office/officeart/2005/8/layout/process1"/>
    <dgm:cxn modelId="{80F81EAD-116B-4B2C-9DC9-551CCADEBC35}" srcId="{222A3F81-1010-47B0-8133-BFA7FF02E358}" destId="{1AB6E7CC-F811-41A8-9431-D8B2F71ED430}" srcOrd="0" destOrd="0" parTransId="{5F1B07DF-AC31-40A0-9E9F-1FEDB0336B3F}" sibTransId="{82A57ED8-139B-4B9E-8061-8B5AA865C0DD}"/>
    <dgm:cxn modelId="{263E8D8F-0C6E-49DF-B060-67EC1DD6973D}" srcId="{222A3F81-1010-47B0-8133-BFA7FF02E358}" destId="{0A268DCA-64C1-4278-870D-931B4377EDE1}" srcOrd="1" destOrd="0" parTransId="{A5D0F474-C24F-4B05-984A-70BB9BB82D39}" sibTransId="{911F4C25-DF70-4393-BCE7-3EE426286EEA}"/>
    <dgm:cxn modelId="{242D1835-EFBD-47BE-82B7-E24D4FF82591}" type="presOf" srcId="{82A57ED8-139B-4B9E-8061-8B5AA865C0DD}" destId="{EB423885-D632-41B1-B5F2-B1C8F794B995}" srcOrd="1" destOrd="0" presId="urn:microsoft.com/office/officeart/2005/8/layout/process1"/>
    <dgm:cxn modelId="{A1D8861E-98B4-4F04-99E6-677DCA2C13CE}" type="presOf" srcId="{82A57ED8-139B-4B9E-8061-8B5AA865C0DD}" destId="{8F4E2BA7-AAD5-48C5-9CF9-FCF9532E59A1}" srcOrd="0" destOrd="0" presId="urn:microsoft.com/office/officeart/2005/8/layout/process1"/>
    <dgm:cxn modelId="{BD877056-5D08-4E7D-ADFD-F45972780FD5}" type="presOf" srcId="{0A268DCA-64C1-4278-870D-931B4377EDE1}" destId="{A2A39122-9E01-4B60-A79B-8AD36662476E}" srcOrd="0" destOrd="0" presId="urn:microsoft.com/office/officeart/2005/8/layout/process1"/>
    <dgm:cxn modelId="{E8880CA8-DA93-4752-9A4B-08D7548ED523}" type="presOf" srcId="{222A3F81-1010-47B0-8133-BFA7FF02E358}" destId="{9D8C446A-2F3C-4D12-9990-48EC44FB4915}" srcOrd="0" destOrd="0" presId="urn:microsoft.com/office/officeart/2005/8/layout/process1"/>
    <dgm:cxn modelId="{64BFD2FF-D17A-4CB2-89D7-15452DE8B327}" type="presParOf" srcId="{9D8C446A-2F3C-4D12-9990-48EC44FB4915}" destId="{A53F7CF8-EB5C-436B-8958-7CE138CB369C}" srcOrd="0" destOrd="0" presId="urn:microsoft.com/office/officeart/2005/8/layout/process1"/>
    <dgm:cxn modelId="{886AC41E-2330-4464-BCCB-8290FC777F24}" type="presParOf" srcId="{9D8C446A-2F3C-4D12-9990-48EC44FB4915}" destId="{8F4E2BA7-AAD5-48C5-9CF9-FCF9532E59A1}" srcOrd="1" destOrd="0" presId="urn:microsoft.com/office/officeart/2005/8/layout/process1"/>
    <dgm:cxn modelId="{26FBCD4D-795C-4167-8AD9-395F341B66BE}" type="presParOf" srcId="{8F4E2BA7-AAD5-48C5-9CF9-FCF9532E59A1}" destId="{EB423885-D632-41B1-B5F2-B1C8F794B995}" srcOrd="0" destOrd="0" presId="urn:microsoft.com/office/officeart/2005/8/layout/process1"/>
    <dgm:cxn modelId="{1CB2B7A1-1D81-4690-B0A1-4A8750766162}" type="presParOf" srcId="{9D8C446A-2F3C-4D12-9990-48EC44FB4915}" destId="{A2A39122-9E01-4B60-A79B-8AD36662476E}"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55AA9CDE-6C8B-4804-A2A6-281F0B883AE1}" type="doc">
      <dgm:prSet loTypeId="urn:microsoft.com/office/officeart/2008/layout/PictureStrips" loCatId="list" qsTypeId="urn:microsoft.com/office/officeart/2005/8/quickstyle/simple1#41" qsCatId="simple" csTypeId="urn:microsoft.com/office/officeart/2005/8/colors/accent3_1#9" csCatId="accent3" phldr="1"/>
      <dgm:spPr/>
      <dgm:t>
        <a:bodyPr/>
        <a:lstStyle/>
        <a:p>
          <a:endParaRPr lang="zh-CN" altLang="en-US"/>
        </a:p>
      </dgm:t>
    </dgm:pt>
    <dgm:pt modelId="{D7256397-B1E3-467C-9FB4-D5EBFFE8C6C2}">
      <dgm:prSet phldrT="[文本]" custT="1"/>
      <dgm:spPr/>
      <dgm:t>
        <a:bodyPr/>
        <a:lstStyle/>
        <a:p>
          <a:r>
            <a:rPr lang="zh-CN" altLang="en-US" sz="2400" dirty="0" smtClean="0">
              <a:solidFill>
                <a:schemeClr val="tx1"/>
              </a:solidFill>
            </a:rPr>
            <a:t>找出从一种状态转入另一种状态所需的输入和条件。</a:t>
          </a:r>
          <a:endParaRPr lang="zh-CN" altLang="en-US" sz="2400" dirty="0">
            <a:solidFill>
              <a:schemeClr val="tx1"/>
            </a:solidFill>
          </a:endParaRPr>
        </a:p>
      </dgm:t>
    </dgm:pt>
    <dgm:pt modelId="{E29506F9-D4BC-4EF9-B619-275EB78C3919}" type="parTrans" cxnId="{569FAE05-AFE3-49D7-8D04-BCA65678EFCD}">
      <dgm:prSet/>
      <dgm:spPr/>
      <dgm:t>
        <a:bodyPr/>
        <a:lstStyle/>
        <a:p>
          <a:endParaRPr lang="zh-CN" altLang="en-US" sz="2400"/>
        </a:p>
      </dgm:t>
    </dgm:pt>
    <dgm:pt modelId="{4EBE5502-0967-438C-87AE-E9A68646A270}" type="sibTrans" cxnId="{569FAE05-AFE3-49D7-8D04-BCA65678EFCD}">
      <dgm:prSet/>
      <dgm:spPr/>
      <dgm:t>
        <a:bodyPr/>
        <a:lstStyle/>
        <a:p>
          <a:endParaRPr lang="zh-CN" altLang="en-US" sz="2400"/>
        </a:p>
      </dgm:t>
    </dgm:pt>
    <dgm:pt modelId="{887D6992-2F70-4660-80A8-C6AD6C1D2075}">
      <dgm:prSet custT="1"/>
      <dgm:spPr/>
      <dgm:t>
        <a:bodyPr/>
        <a:lstStyle/>
        <a:p>
          <a:r>
            <a:rPr lang="zh-CN" altLang="en-US" sz="2400" dirty="0" smtClean="0">
              <a:solidFill>
                <a:schemeClr val="tx1"/>
              </a:solidFill>
            </a:rPr>
            <a:t>标识出软件可能进入的每一种独立状态。</a:t>
          </a:r>
        </a:p>
      </dgm:t>
    </dgm:pt>
    <dgm:pt modelId="{ACC44B8B-D531-4E6B-BD35-C7FB2B422188}" type="parTrans" cxnId="{03770F06-3411-4D84-B741-F6447F202C2E}">
      <dgm:prSet/>
      <dgm:spPr/>
      <dgm:t>
        <a:bodyPr/>
        <a:lstStyle/>
        <a:p>
          <a:endParaRPr lang="zh-CN" altLang="en-US" sz="2400"/>
        </a:p>
      </dgm:t>
    </dgm:pt>
    <dgm:pt modelId="{BDA30B97-7216-4998-8452-6D8C4F4BF84C}" type="sibTrans" cxnId="{03770F06-3411-4D84-B741-F6447F202C2E}">
      <dgm:prSet/>
      <dgm:spPr/>
      <dgm:t>
        <a:bodyPr/>
        <a:lstStyle/>
        <a:p>
          <a:endParaRPr lang="zh-CN" altLang="en-US" sz="2400"/>
        </a:p>
      </dgm:t>
    </dgm:pt>
    <dgm:pt modelId="{8961B6EA-ABC5-4B38-84EF-093CCF2C0594}">
      <dgm:prSet custT="1"/>
      <dgm:spPr/>
      <dgm:t>
        <a:bodyPr/>
        <a:lstStyle/>
        <a:p>
          <a:r>
            <a:rPr lang="zh-CN" altLang="en-US" sz="2400" dirty="0" smtClean="0">
              <a:solidFill>
                <a:schemeClr val="tx1"/>
              </a:solidFill>
            </a:rPr>
            <a:t>找出进入或退出某种状态时的设置条件及输出结果。</a:t>
          </a:r>
        </a:p>
      </dgm:t>
    </dgm:pt>
    <dgm:pt modelId="{8DD54730-1991-4B25-9760-2004D83BC5FD}" type="parTrans" cxnId="{D4C9195C-CEE6-474E-9ED6-E6F2FAA482CF}">
      <dgm:prSet/>
      <dgm:spPr/>
      <dgm:t>
        <a:bodyPr/>
        <a:lstStyle/>
        <a:p>
          <a:endParaRPr lang="zh-CN" altLang="en-US" sz="2400"/>
        </a:p>
      </dgm:t>
    </dgm:pt>
    <dgm:pt modelId="{0FBD77FF-0A18-47BC-B99A-A3D139181814}" type="sibTrans" cxnId="{D4C9195C-CEE6-474E-9ED6-E6F2FAA482CF}">
      <dgm:prSet/>
      <dgm:spPr/>
      <dgm:t>
        <a:bodyPr/>
        <a:lstStyle/>
        <a:p>
          <a:endParaRPr lang="zh-CN" altLang="en-US" sz="2400"/>
        </a:p>
      </dgm:t>
    </dgm:pt>
    <dgm:pt modelId="{A4825FBD-55C6-4012-AC80-F38D5985A378}" type="pres">
      <dgm:prSet presAssocID="{55AA9CDE-6C8B-4804-A2A6-281F0B883AE1}" presName="Name0" presStyleCnt="0">
        <dgm:presLayoutVars>
          <dgm:dir/>
          <dgm:resizeHandles val="exact"/>
        </dgm:presLayoutVars>
      </dgm:prSet>
      <dgm:spPr/>
      <dgm:t>
        <a:bodyPr/>
        <a:lstStyle/>
        <a:p>
          <a:endParaRPr lang="zh-CN" altLang="en-US"/>
        </a:p>
      </dgm:t>
    </dgm:pt>
    <dgm:pt modelId="{9EA9F60A-CE39-4D1F-8787-2A982C584D44}" type="pres">
      <dgm:prSet presAssocID="{D7256397-B1E3-467C-9FB4-D5EBFFE8C6C2}" presName="composite" presStyleCnt="0"/>
      <dgm:spPr/>
    </dgm:pt>
    <dgm:pt modelId="{E37AA7ED-4EEE-4895-9FB9-0E826C9F4E0E}" type="pres">
      <dgm:prSet presAssocID="{D7256397-B1E3-467C-9FB4-D5EBFFE8C6C2}" presName="rect1" presStyleLbl="trAlignAcc1" presStyleIdx="0" presStyleCnt="3" custScaleX="275011">
        <dgm:presLayoutVars>
          <dgm:bulletEnabled val="1"/>
        </dgm:presLayoutVars>
      </dgm:prSet>
      <dgm:spPr/>
      <dgm:t>
        <a:bodyPr/>
        <a:lstStyle/>
        <a:p>
          <a:endParaRPr lang="zh-CN" altLang="en-US"/>
        </a:p>
      </dgm:t>
    </dgm:pt>
    <dgm:pt modelId="{870BB63B-A4A2-4D5D-973B-BC191222FD84}" type="pres">
      <dgm:prSet presAssocID="{D7256397-B1E3-467C-9FB4-D5EBFFE8C6C2}" presName="rect2" presStyleLbl="fgImgPlace1" presStyleIdx="0" presStyleCnt="3" custLinFactX="-195593" custLinFactNeighborX="-200000" custLinFactNeighborY="3860"/>
      <dgm:spPr/>
    </dgm:pt>
    <dgm:pt modelId="{D4401ADD-D0D1-4503-82CA-8399ED1F28C2}" type="pres">
      <dgm:prSet presAssocID="{4EBE5502-0967-438C-87AE-E9A68646A270}" presName="sibTrans" presStyleCnt="0"/>
      <dgm:spPr/>
    </dgm:pt>
    <dgm:pt modelId="{B02031BF-DE15-44D1-9D68-F4050C5DC8BD}" type="pres">
      <dgm:prSet presAssocID="{887D6992-2F70-4660-80A8-C6AD6C1D2075}" presName="composite" presStyleCnt="0"/>
      <dgm:spPr/>
    </dgm:pt>
    <dgm:pt modelId="{71DA9000-134E-4483-96C0-2B160D32010C}" type="pres">
      <dgm:prSet presAssocID="{887D6992-2F70-4660-80A8-C6AD6C1D2075}" presName="rect1" presStyleLbl="trAlignAcc1" presStyleIdx="1" presStyleCnt="3" custScaleX="278712">
        <dgm:presLayoutVars>
          <dgm:bulletEnabled val="1"/>
        </dgm:presLayoutVars>
      </dgm:prSet>
      <dgm:spPr/>
      <dgm:t>
        <a:bodyPr/>
        <a:lstStyle/>
        <a:p>
          <a:endParaRPr lang="zh-CN" altLang="en-US"/>
        </a:p>
      </dgm:t>
    </dgm:pt>
    <dgm:pt modelId="{0A5C18D7-18AF-4A7C-B590-BD0710623254}" type="pres">
      <dgm:prSet presAssocID="{887D6992-2F70-4660-80A8-C6AD6C1D2075}" presName="rect2" presStyleLbl="fgImgPlace1" presStyleIdx="1" presStyleCnt="3" custLinFactX="-196752" custLinFactNeighborX="-200000" custLinFactNeighborY="1544"/>
      <dgm:spPr/>
    </dgm:pt>
    <dgm:pt modelId="{006C39F6-332C-4A41-B7C6-7B4691347A62}" type="pres">
      <dgm:prSet presAssocID="{BDA30B97-7216-4998-8452-6D8C4F4BF84C}" presName="sibTrans" presStyleCnt="0"/>
      <dgm:spPr/>
    </dgm:pt>
    <dgm:pt modelId="{BCAA519E-1E13-4D1C-A0A4-0F5957D20420}" type="pres">
      <dgm:prSet presAssocID="{8961B6EA-ABC5-4B38-84EF-093CCF2C0594}" presName="composite" presStyleCnt="0"/>
      <dgm:spPr/>
    </dgm:pt>
    <dgm:pt modelId="{81B03BD1-A9DB-419B-B733-FDF51BF676D7}" type="pres">
      <dgm:prSet presAssocID="{8961B6EA-ABC5-4B38-84EF-093CCF2C0594}" presName="rect1" presStyleLbl="trAlignAcc1" presStyleIdx="2" presStyleCnt="3" custScaleX="276770">
        <dgm:presLayoutVars>
          <dgm:bulletEnabled val="1"/>
        </dgm:presLayoutVars>
      </dgm:prSet>
      <dgm:spPr/>
      <dgm:t>
        <a:bodyPr/>
        <a:lstStyle/>
        <a:p>
          <a:endParaRPr lang="zh-CN" altLang="en-US"/>
        </a:p>
      </dgm:t>
    </dgm:pt>
    <dgm:pt modelId="{BABBCD17-E38D-4AD4-8CC4-723F03DB807D}" type="pres">
      <dgm:prSet presAssocID="{8961B6EA-ABC5-4B38-84EF-093CCF2C0594}" presName="rect2" presStyleLbl="fgImgPlace1" presStyleIdx="2" presStyleCnt="3" custLinFactX="-200000" custLinFactNeighborX="-211020" custLinFactNeighborY="-5567"/>
      <dgm:spPr/>
    </dgm:pt>
  </dgm:ptLst>
  <dgm:cxnLst>
    <dgm:cxn modelId="{1FE630CE-EA6C-45DC-A60E-F50ECDBC1DA8}" type="presOf" srcId="{D7256397-B1E3-467C-9FB4-D5EBFFE8C6C2}" destId="{E37AA7ED-4EEE-4895-9FB9-0E826C9F4E0E}" srcOrd="0" destOrd="0" presId="urn:microsoft.com/office/officeart/2008/layout/PictureStrips"/>
    <dgm:cxn modelId="{D4C9195C-CEE6-474E-9ED6-E6F2FAA482CF}" srcId="{55AA9CDE-6C8B-4804-A2A6-281F0B883AE1}" destId="{8961B6EA-ABC5-4B38-84EF-093CCF2C0594}" srcOrd="2" destOrd="0" parTransId="{8DD54730-1991-4B25-9760-2004D83BC5FD}" sibTransId="{0FBD77FF-0A18-47BC-B99A-A3D139181814}"/>
    <dgm:cxn modelId="{EDFF36E6-5AD7-4BDF-9A78-102D6C952258}" type="presOf" srcId="{887D6992-2F70-4660-80A8-C6AD6C1D2075}" destId="{71DA9000-134E-4483-96C0-2B160D32010C}" srcOrd="0" destOrd="0" presId="urn:microsoft.com/office/officeart/2008/layout/PictureStrips"/>
    <dgm:cxn modelId="{FDB0F5CB-2815-4F7C-9ACE-A6EBA194EB93}" type="presOf" srcId="{8961B6EA-ABC5-4B38-84EF-093CCF2C0594}" destId="{81B03BD1-A9DB-419B-B733-FDF51BF676D7}" srcOrd="0" destOrd="0" presId="urn:microsoft.com/office/officeart/2008/layout/PictureStrips"/>
    <dgm:cxn modelId="{81CF6BEC-0867-4EC9-9AD1-E9D4AB5BF6C2}" type="presOf" srcId="{55AA9CDE-6C8B-4804-A2A6-281F0B883AE1}" destId="{A4825FBD-55C6-4012-AC80-F38D5985A378}" srcOrd="0" destOrd="0" presId="urn:microsoft.com/office/officeart/2008/layout/PictureStrips"/>
    <dgm:cxn modelId="{569FAE05-AFE3-49D7-8D04-BCA65678EFCD}" srcId="{55AA9CDE-6C8B-4804-A2A6-281F0B883AE1}" destId="{D7256397-B1E3-467C-9FB4-D5EBFFE8C6C2}" srcOrd="0" destOrd="0" parTransId="{E29506F9-D4BC-4EF9-B619-275EB78C3919}" sibTransId="{4EBE5502-0967-438C-87AE-E9A68646A270}"/>
    <dgm:cxn modelId="{03770F06-3411-4D84-B741-F6447F202C2E}" srcId="{55AA9CDE-6C8B-4804-A2A6-281F0B883AE1}" destId="{887D6992-2F70-4660-80A8-C6AD6C1D2075}" srcOrd="1" destOrd="0" parTransId="{ACC44B8B-D531-4E6B-BD35-C7FB2B422188}" sibTransId="{BDA30B97-7216-4998-8452-6D8C4F4BF84C}"/>
    <dgm:cxn modelId="{6595D9E7-F8D0-42CE-8193-D47B03C0FC78}" type="presParOf" srcId="{A4825FBD-55C6-4012-AC80-F38D5985A378}" destId="{9EA9F60A-CE39-4D1F-8787-2A982C584D44}" srcOrd="0" destOrd="0" presId="urn:microsoft.com/office/officeart/2008/layout/PictureStrips"/>
    <dgm:cxn modelId="{72E55920-C375-400A-A41A-D0F361089E05}" type="presParOf" srcId="{9EA9F60A-CE39-4D1F-8787-2A982C584D44}" destId="{E37AA7ED-4EEE-4895-9FB9-0E826C9F4E0E}" srcOrd="0" destOrd="0" presId="urn:microsoft.com/office/officeart/2008/layout/PictureStrips"/>
    <dgm:cxn modelId="{76653456-05DD-47A3-BC47-A253E270B9B5}" type="presParOf" srcId="{9EA9F60A-CE39-4D1F-8787-2A982C584D44}" destId="{870BB63B-A4A2-4D5D-973B-BC191222FD84}" srcOrd="1" destOrd="0" presId="urn:microsoft.com/office/officeart/2008/layout/PictureStrips"/>
    <dgm:cxn modelId="{2E52AE87-7113-4C4E-90A3-EFEA8F2978EB}" type="presParOf" srcId="{A4825FBD-55C6-4012-AC80-F38D5985A378}" destId="{D4401ADD-D0D1-4503-82CA-8399ED1F28C2}" srcOrd="1" destOrd="0" presId="urn:microsoft.com/office/officeart/2008/layout/PictureStrips"/>
    <dgm:cxn modelId="{85DA00F3-96B4-48DA-9EDA-4C437DB002F7}" type="presParOf" srcId="{A4825FBD-55C6-4012-AC80-F38D5985A378}" destId="{B02031BF-DE15-44D1-9D68-F4050C5DC8BD}" srcOrd="2" destOrd="0" presId="urn:microsoft.com/office/officeart/2008/layout/PictureStrips"/>
    <dgm:cxn modelId="{E9063A11-DBAD-4B7D-8353-59430152BFBA}" type="presParOf" srcId="{B02031BF-DE15-44D1-9D68-F4050C5DC8BD}" destId="{71DA9000-134E-4483-96C0-2B160D32010C}" srcOrd="0" destOrd="0" presId="urn:microsoft.com/office/officeart/2008/layout/PictureStrips"/>
    <dgm:cxn modelId="{2A98266F-1EC8-45D0-ADFC-DC12D498A59E}" type="presParOf" srcId="{B02031BF-DE15-44D1-9D68-F4050C5DC8BD}" destId="{0A5C18D7-18AF-4A7C-B590-BD0710623254}" srcOrd="1" destOrd="0" presId="urn:microsoft.com/office/officeart/2008/layout/PictureStrips"/>
    <dgm:cxn modelId="{948DF40B-9CBA-4B73-84B2-15C257D815CA}" type="presParOf" srcId="{A4825FBD-55C6-4012-AC80-F38D5985A378}" destId="{006C39F6-332C-4A41-B7C6-7B4691347A62}" srcOrd="3" destOrd="0" presId="urn:microsoft.com/office/officeart/2008/layout/PictureStrips"/>
    <dgm:cxn modelId="{74B84976-1373-47E9-9381-B795F1F91130}" type="presParOf" srcId="{A4825FBD-55C6-4012-AC80-F38D5985A378}" destId="{BCAA519E-1E13-4D1C-A0A4-0F5957D20420}" srcOrd="4" destOrd="0" presId="urn:microsoft.com/office/officeart/2008/layout/PictureStrips"/>
    <dgm:cxn modelId="{95680C0C-7BC9-4BEB-AE44-A60F7764D8FD}" type="presParOf" srcId="{BCAA519E-1E13-4D1C-A0A4-0F5957D20420}" destId="{81B03BD1-A9DB-419B-B733-FDF51BF676D7}" srcOrd="0" destOrd="0" presId="urn:microsoft.com/office/officeart/2008/layout/PictureStrips"/>
    <dgm:cxn modelId="{C65BC198-1B88-4C9D-A5E1-B7D4B411ED28}" type="presParOf" srcId="{BCAA519E-1E13-4D1C-A0A4-0F5957D20420}" destId="{BABBCD17-E38D-4AD4-8CC4-723F03DB807D}"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B46CA768-FEFB-4B38-8B46-2828D2538BB3}" type="doc">
      <dgm:prSet loTypeId="urn:microsoft.com/office/officeart/2008/layout/LinedList" loCatId="list" qsTypeId="urn:microsoft.com/office/officeart/2005/8/quickstyle/simple1#42" qsCatId="simple" csTypeId="urn:microsoft.com/office/officeart/2005/8/colors/accent1_2#14" csCatId="accent1" phldr="1"/>
      <dgm:spPr/>
      <dgm:t>
        <a:bodyPr/>
        <a:lstStyle/>
        <a:p>
          <a:endParaRPr lang="zh-CN" altLang="en-US"/>
        </a:p>
      </dgm:t>
    </dgm:pt>
    <dgm:pt modelId="{3967B28A-5DD2-4258-BF16-21B3BA8F0182}">
      <dgm:prSet phldrT="[文本]" custT="1"/>
      <dgm:spPr/>
      <dgm:t>
        <a:bodyPr/>
        <a:lstStyle/>
        <a:p>
          <a:r>
            <a:rPr lang="zh-CN" altLang="en-US" sz="2000" dirty="0" smtClean="0">
              <a:latin typeface="+mj-ea"/>
              <a:ea typeface="+mj-ea"/>
            </a:rPr>
            <a:t>原则</a:t>
          </a:r>
          <a:endParaRPr lang="zh-CN" altLang="en-US" sz="2000" dirty="0">
            <a:latin typeface="+mj-ea"/>
            <a:ea typeface="+mj-ea"/>
          </a:endParaRPr>
        </a:p>
      </dgm:t>
    </dgm:pt>
    <dgm:pt modelId="{7B39E892-E665-46A9-B6F3-40701E55C283}" type="parTrans" cxnId="{FAFF3643-EEB9-4A7A-9B9E-E6D584E55304}">
      <dgm:prSet/>
      <dgm:spPr/>
      <dgm:t>
        <a:bodyPr/>
        <a:lstStyle/>
        <a:p>
          <a:endParaRPr lang="zh-CN" altLang="en-US"/>
        </a:p>
      </dgm:t>
    </dgm:pt>
    <dgm:pt modelId="{B5EE7A57-C32D-49F9-B5F6-827ADEE4BD4D}" type="sibTrans" cxnId="{FAFF3643-EEB9-4A7A-9B9E-E6D584E55304}">
      <dgm:prSet/>
      <dgm:spPr/>
      <dgm:t>
        <a:bodyPr/>
        <a:lstStyle/>
        <a:p>
          <a:endParaRPr lang="zh-CN" altLang="en-US"/>
        </a:p>
      </dgm:t>
    </dgm:pt>
    <dgm:pt modelId="{389C6904-B389-4A7B-A8FC-B5BEDE1CFA63}">
      <dgm:prSet phldrT="[文本]" custT="1"/>
      <dgm:spPr/>
      <dgm:t>
        <a:bodyPr/>
        <a:lstStyle/>
        <a:p>
          <a:r>
            <a:rPr lang="zh-CN" altLang="en-US" sz="2000" dirty="0" smtClean="0">
              <a:latin typeface="+mj-ea"/>
              <a:ea typeface="+mj-ea"/>
            </a:rPr>
            <a:t>每种状态至少访问一次</a:t>
          </a:r>
          <a:endParaRPr lang="zh-CN" altLang="en-US" sz="2000" dirty="0">
            <a:latin typeface="+mj-ea"/>
            <a:ea typeface="+mj-ea"/>
          </a:endParaRPr>
        </a:p>
      </dgm:t>
    </dgm:pt>
    <dgm:pt modelId="{A7CB8715-4715-4A52-B344-BC5ADD6DA461}" type="parTrans" cxnId="{80E761AB-7D9D-47D2-8E48-6663E12F6D07}">
      <dgm:prSet/>
      <dgm:spPr/>
      <dgm:t>
        <a:bodyPr/>
        <a:lstStyle/>
        <a:p>
          <a:endParaRPr lang="zh-CN" altLang="en-US"/>
        </a:p>
      </dgm:t>
    </dgm:pt>
    <dgm:pt modelId="{926BDCEC-4EAD-48B9-B145-2B8E87371F57}" type="sibTrans" cxnId="{80E761AB-7D9D-47D2-8E48-6663E12F6D07}">
      <dgm:prSet/>
      <dgm:spPr/>
      <dgm:t>
        <a:bodyPr/>
        <a:lstStyle/>
        <a:p>
          <a:endParaRPr lang="zh-CN" altLang="en-US"/>
        </a:p>
      </dgm:t>
    </dgm:pt>
    <dgm:pt modelId="{14C3C452-7B3F-47AF-BE76-72FFD3CD90D8}">
      <dgm:prSet custT="1"/>
      <dgm:spPr/>
      <dgm:t>
        <a:bodyPr/>
        <a:lstStyle/>
        <a:p>
          <a:r>
            <a:rPr lang="zh-CN" altLang="en-US" sz="2000" dirty="0" smtClean="0">
              <a:latin typeface="+mj-ea"/>
              <a:ea typeface="+mj-ea"/>
            </a:rPr>
            <a:t>测试看起来是最常见和最普遍的状态转换</a:t>
          </a:r>
        </a:p>
      </dgm:t>
    </dgm:pt>
    <dgm:pt modelId="{A86CC847-14AC-4442-91F6-376B5BAE385A}" type="parTrans" cxnId="{A0791134-4380-45AE-BADF-66083FBD0F1D}">
      <dgm:prSet/>
      <dgm:spPr/>
      <dgm:t>
        <a:bodyPr/>
        <a:lstStyle/>
        <a:p>
          <a:endParaRPr lang="zh-CN" altLang="en-US"/>
        </a:p>
      </dgm:t>
    </dgm:pt>
    <dgm:pt modelId="{1D8AC333-655E-47B7-BD8B-14FCE748D668}" type="sibTrans" cxnId="{A0791134-4380-45AE-BADF-66083FBD0F1D}">
      <dgm:prSet/>
      <dgm:spPr/>
      <dgm:t>
        <a:bodyPr/>
        <a:lstStyle/>
        <a:p>
          <a:endParaRPr lang="zh-CN" altLang="en-US"/>
        </a:p>
      </dgm:t>
    </dgm:pt>
    <dgm:pt modelId="{94CAE624-1135-4B99-923F-B80A2135058F}">
      <dgm:prSet custT="1"/>
      <dgm:spPr/>
      <dgm:t>
        <a:bodyPr/>
        <a:lstStyle/>
        <a:p>
          <a:r>
            <a:rPr lang="zh-CN" altLang="en-US" sz="2000" dirty="0" smtClean="0">
              <a:latin typeface="+mj-ea"/>
              <a:ea typeface="+mj-ea"/>
            </a:rPr>
            <a:t>测试状态之间最不常用的分支</a:t>
          </a:r>
        </a:p>
      </dgm:t>
    </dgm:pt>
    <dgm:pt modelId="{15FFCC2E-B4B9-4693-A93F-E2537FBFF7A4}" type="parTrans" cxnId="{8A3B308E-AEAB-49EC-9CAA-8094F5666742}">
      <dgm:prSet/>
      <dgm:spPr/>
      <dgm:t>
        <a:bodyPr/>
        <a:lstStyle/>
        <a:p>
          <a:endParaRPr lang="zh-CN" altLang="en-US"/>
        </a:p>
      </dgm:t>
    </dgm:pt>
    <dgm:pt modelId="{70961F22-754C-4A78-AD24-7B4D385A12E3}" type="sibTrans" cxnId="{8A3B308E-AEAB-49EC-9CAA-8094F5666742}">
      <dgm:prSet/>
      <dgm:spPr/>
      <dgm:t>
        <a:bodyPr/>
        <a:lstStyle/>
        <a:p>
          <a:endParaRPr lang="zh-CN" altLang="en-US"/>
        </a:p>
      </dgm:t>
    </dgm:pt>
    <dgm:pt modelId="{955ED068-6E7A-49DA-AF50-CF9F04BF8B73}">
      <dgm:prSet custT="1"/>
      <dgm:spPr/>
      <dgm:t>
        <a:bodyPr/>
        <a:lstStyle/>
        <a:p>
          <a:r>
            <a:rPr lang="zh-CN" altLang="en-US" sz="2000" dirty="0" smtClean="0">
              <a:latin typeface="+mj-ea"/>
              <a:ea typeface="+mj-ea"/>
            </a:rPr>
            <a:t>测试所有错误状态及其返回值</a:t>
          </a:r>
        </a:p>
      </dgm:t>
    </dgm:pt>
    <dgm:pt modelId="{31EF96AC-4D43-46DE-91A4-BBF6EA1CBB6B}" type="parTrans" cxnId="{04CACF64-51C2-4C59-9F4F-2D10C4901EA8}">
      <dgm:prSet/>
      <dgm:spPr/>
      <dgm:t>
        <a:bodyPr/>
        <a:lstStyle/>
        <a:p>
          <a:endParaRPr lang="zh-CN" altLang="en-US"/>
        </a:p>
      </dgm:t>
    </dgm:pt>
    <dgm:pt modelId="{6B989375-2151-47AF-9374-4644DF7FE2D4}" type="sibTrans" cxnId="{04CACF64-51C2-4C59-9F4F-2D10C4901EA8}">
      <dgm:prSet/>
      <dgm:spPr/>
      <dgm:t>
        <a:bodyPr/>
        <a:lstStyle/>
        <a:p>
          <a:endParaRPr lang="zh-CN" altLang="en-US"/>
        </a:p>
      </dgm:t>
    </dgm:pt>
    <dgm:pt modelId="{68C9D335-1DB9-4D14-B87C-9109C45735C7}">
      <dgm:prSet custT="1"/>
      <dgm:spPr/>
      <dgm:t>
        <a:bodyPr/>
        <a:lstStyle/>
        <a:p>
          <a:r>
            <a:rPr lang="zh-CN" altLang="en-US" sz="2000" dirty="0" smtClean="0">
              <a:latin typeface="+mj-ea"/>
              <a:ea typeface="+mj-ea"/>
            </a:rPr>
            <a:t>测试状态的随机转换</a:t>
          </a:r>
        </a:p>
      </dgm:t>
    </dgm:pt>
    <dgm:pt modelId="{F612151D-9E17-4B5E-9F55-5BA48847A534}" type="parTrans" cxnId="{6C7C92DA-E6DB-4F6B-B5AD-32B383186C69}">
      <dgm:prSet/>
      <dgm:spPr/>
      <dgm:t>
        <a:bodyPr/>
        <a:lstStyle/>
        <a:p>
          <a:endParaRPr lang="zh-CN" altLang="en-US"/>
        </a:p>
      </dgm:t>
    </dgm:pt>
    <dgm:pt modelId="{9CF1928E-31AF-4054-A638-1BE9FC577AC9}" type="sibTrans" cxnId="{6C7C92DA-E6DB-4F6B-B5AD-32B383186C69}">
      <dgm:prSet/>
      <dgm:spPr/>
      <dgm:t>
        <a:bodyPr/>
        <a:lstStyle/>
        <a:p>
          <a:endParaRPr lang="zh-CN" altLang="en-US"/>
        </a:p>
      </dgm:t>
    </dgm:pt>
    <dgm:pt modelId="{971CF126-CC3E-4B77-A2E2-33B8D39FBF7C}" type="pres">
      <dgm:prSet presAssocID="{B46CA768-FEFB-4B38-8B46-2828D2538BB3}" presName="vert0" presStyleCnt="0">
        <dgm:presLayoutVars>
          <dgm:dir/>
          <dgm:animOne val="branch"/>
          <dgm:animLvl val="lvl"/>
        </dgm:presLayoutVars>
      </dgm:prSet>
      <dgm:spPr/>
      <dgm:t>
        <a:bodyPr/>
        <a:lstStyle/>
        <a:p>
          <a:endParaRPr lang="zh-CN" altLang="en-US"/>
        </a:p>
      </dgm:t>
    </dgm:pt>
    <dgm:pt modelId="{6D79BF98-25AC-499D-A455-3372E4BF5BDF}" type="pres">
      <dgm:prSet presAssocID="{3967B28A-5DD2-4258-BF16-21B3BA8F0182}" presName="thickLine" presStyleLbl="alignNode1" presStyleIdx="0" presStyleCnt="1"/>
      <dgm:spPr/>
    </dgm:pt>
    <dgm:pt modelId="{C3583F9A-BE19-463A-A92C-E8E126D7DB41}" type="pres">
      <dgm:prSet presAssocID="{3967B28A-5DD2-4258-BF16-21B3BA8F0182}" presName="horz1" presStyleCnt="0"/>
      <dgm:spPr/>
    </dgm:pt>
    <dgm:pt modelId="{94D432C3-936C-40CA-95FC-926042709492}" type="pres">
      <dgm:prSet presAssocID="{3967B28A-5DD2-4258-BF16-21B3BA8F0182}" presName="tx1" presStyleLbl="revTx" presStyleIdx="0" presStyleCnt="6"/>
      <dgm:spPr/>
      <dgm:t>
        <a:bodyPr/>
        <a:lstStyle/>
        <a:p>
          <a:endParaRPr lang="zh-CN" altLang="en-US"/>
        </a:p>
      </dgm:t>
    </dgm:pt>
    <dgm:pt modelId="{CC420D42-E7A2-4ACD-A66C-71FB90920010}" type="pres">
      <dgm:prSet presAssocID="{3967B28A-5DD2-4258-BF16-21B3BA8F0182}" presName="vert1" presStyleCnt="0"/>
      <dgm:spPr/>
    </dgm:pt>
    <dgm:pt modelId="{17CFCBDE-22FA-4A58-A5A8-A29F05D82323}" type="pres">
      <dgm:prSet presAssocID="{389C6904-B389-4A7B-A8FC-B5BEDE1CFA63}" presName="vertSpace2a" presStyleCnt="0"/>
      <dgm:spPr/>
    </dgm:pt>
    <dgm:pt modelId="{441A0AEF-1D0A-4ED3-A3E9-539B1465622C}" type="pres">
      <dgm:prSet presAssocID="{389C6904-B389-4A7B-A8FC-B5BEDE1CFA63}" presName="horz2" presStyleCnt="0"/>
      <dgm:spPr/>
    </dgm:pt>
    <dgm:pt modelId="{CCBCF925-0D85-4633-A2A1-5D15CB5430F2}" type="pres">
      <dgm:prSet presAssocID="{389C6904-B389-4A7B-A8FC-B5BEDE1CFA63}" presName="horzSpace2" presStyleCnt="0"/>
      <dgm:spPr/>
    </dgm:pt>
    <dgm:pt modelId="{7C90F507-91B3-4005-A1CC-10DDC89F6341}" type="pres">
      <dgm:prSet presAssocID="{389C6904-B389-4A7B-A8FC-B5BEDE1CFA63}" presName="tx2" presStyleLbl="revTx" presStyleIdx="1" presStyleCnt="6"/>
      <dgm:spPr/>
      <dgm:t>
        <a:bodyPr/>
        <a:lstStyle/>
        <a:p>
          <a:endParaRPr lang="zh-CN" altLang="en-US"/>
        </a:p>
      </dgm:t>
    </dgm:pt>
    <dgm:pt modelId="{A630AA7C-08C2-4395-B47E-0451F779201C}" type="pres">
      <dgm:prSet presAssocID="{389C6904-B389-4A7B-A8FC-B5BEDE1CFA63}" presName="vert2" presStyleCnt="0"/>
      <dgm:spPr/>
    </dgm:pt>
    <dgm:pt modelId="{868E8740-6C07-45A6-AB41-A6AC10E6B3EB}" type="pres">
      <dgm:prSet presAssocID="{389C6904-B389-4A7B-A8FC-B5BEDE1CFA63}" presName="thinLine2b" presStyleLbl="callout" presStyleIdx="0" presStyleCnt="5"/>
      <dgm:spPr/>
    </dgm:pt>
    <dgm:pt modelId="{97EBA09D-34B9-4FE3-95E6-A4EDC31E01D7}" type="pres">
      <dgm:prSet presAssocID="{389C6904-B389-4A7B-A8FC-B5BEDE1CFA63}" presName="vertSpace2b" presStyleCnt="0"/>
      <dgm:spPr/>
    </dgm:pt>
    <dgm:pt modelId="{59901A9D-FE9B-44C1-8F25-4F41D42FB1B9}" type="pres">
      <dgm:prSet presAssocID="{14C3C452-7B3F-47AF-BE76-72FFD3CD90D8}" presName="horz2" presStyleCnt="0"/>
      <dgm:spPr/>
    </dgm:pt>
    <dgm:pt modelId="{DDAC15CC-C802-40F8-9E40-78454C69E08E}" type="pres">
      <dgm:prSet presAssocID="{14C3C452-7B3F-47AF-BE76-72FFD3CD90D8}" presName="horzSpace2" presStyleCnt="0"/>
      <dgm:spPr/>
    </dgm:pt>
    <dgm:pt modelId="{A0056997-916E-4AD2-9522-2156AE439995}" type="pres">
      <dgm:prSet presAssocID="{14C3C452-7B3F-47AF-BE76-72FFD3CD90D8}" presName="tx2" presStyleLbl="revTx" presStyleIdx="2" presStyleCnt="6"/>
      <dgm:spPr/>
      <dgm:t>
        <a:bodyPr/>
        <a:lstStyle/>
        <a:p>
          <a:endParaRPr lang="zh-CN" altLang="en-US"/>
        </a:p>
      </dgm:t>
    </dgm:pt>
    <dgm:pt modelId="{6C459A94-04F7-4575-9E12-6352830E051A}" type="pres">
      <dgm:prSet presAssocID="{14C3C452-7B3F-47AF-BE76-72FFD3CD90D8}" presName="vert2" presStyleCnt="0"/>
      <dgm:spPr/>
    </dgm:pt>
    <dgm:pt modelId="{269A8261-AE24-4327-938D-B212D8928B81}" type="pres">
      <dgm:prSet presAssocID="{14C3C452-7B3F-47AF-BE76-72FFD3CD90D8}" presName="thinLine2b" presStyleLbl="callout" presStyleIdx="1" presStyleCnt="5"/>
      <dgm:spPr/>
    </dgm:pt>
    <dgm:pt modelId="{88F63786-6CD7-48A8-BA10-31DCAE5519C5}" type="pres">
      <dgm:prSet presAssocID="{14C3C452-7B3F-47AF-BE76-72FFD3CD90D8}" presName="vertSpace2b" presStyleCnt="0"/>
      <dgm:spPr/>
    </dgm:pt>
    <dgm:pt modelId="{62AEFB97-E080-4859-A5EA-454893F1E887}" type="pres">
      <dgm:prSet presAssocID="{94CAE624-1135-4B99-923F-B80A2135058F}" presName="horz2" presStyleCnt="0"/>
      <dgm:spPr/>
    </dgm:pt>
    <dgm:pt modelId="{2C2F0163-603B-4B3F-AD5F-22E9DDCCD07F}" type="pres">
      <dgm:prSet presAssocID="{94CAE624-1135-4B99-923F-B80A2135058F}" presName="horzSpace2" presStyleCnt="0"/>
      <dgm:spPr/>
    </dgm:pt>
    <dgm:pt modelId="{E5133FFE-4F65-4CA3-AF8C-5FBCF00B6EE1}" type="pres">
      <dgm:prSet presAssocID="{94CAE624-1135-4B99-923F-B80A2135058F}" presName="tx2" presStyleLbl="revTx" presStyleIdx="3" presStyleCnt="6"/>
      <dgm:spPr/>
      <dgm:t>
        <a:bodyPr/>
        <a:lstStyle/>
        <a:p>
          <a:endParaRPr lang="zh-CN" altLang="en-US"/>
        </a:p>
      </dgm:t>
    </dgm:pt>
    <dgm:pt modelId="{8613388C-67D4-4A3B-900D-77022AA619FB}" type="pres">
      <dgm:prSet presAssocID="{94CAE624-1135-4B99-923F-B80A2135058F}" presName="vert2" presStyleCnt="0"/>
      <dgm:spPr/>
    </dgm:pt>
    <dgm:pt modelId="{92DB28D4-2EFC-48D0-8BC3-14F9F6A5906B}" type="pres">
      <dgm:prSet presAssocID="{94CAE624-1135-4B99-923F-B80A2135058F}" presName="thinLine2b" presStyleLbl="callout" presStyleIdx="2" presStyleCnt="5"/>
      <dgm:spPr/>
    </dgm:pt>
    <dgm:pt modelId="{D95B4942-0997-40DD-B2F7-D24A39039CE0}" type="pres">
      <dgm:prSet presAssocID="{94CAE624-1135-4B99-923F-B80A2135058F}" presName="vertSpace2b" presStyleCnt="0"/>
      <dgm:spPr/>
    </dgm:pt>
    <dgm:pt modelId="{0FC8F4A0-8065-40FC-A91D-1FEC54582A2D}" type="pres">
      <dgm:prSet presAssocID="{955ED068-6E7A-49DA-AF50-CF9F04BF8B73}" presName="horz2" presStyleCnt="0"/>
      <dgm:spPr/>
    </dgm:pt>
    <dgm:pt modelId="{4FD932DD-7B51-4E58-812C-B11FFEF1C38E}" type="pres">
      <dgm:prSet presAssocID="{955ED068-6E7A-49DA-AF50-CF9F04BF8B73}" presName="horzSpace2" presStyleCnt="0"/>
      <dgm:spPr/>
    </dgm:pt>
    <dgm:pt modelId="{7D6AEA4E-C907-4E0A-A31C-71876F9E8A33}" type="pres">
      <dgm:prSet presAssocID="{955ED068-6E7A-49DA-AF50-CF9F04BF8B73}" presName="tx2" presStyleLbl="revTx" presStyleIdx="4" presStyleCnt="6"/>
      <dgm:spPr/>
      <dgm:t>
        <a:bodyPr/>
        <a:lstStyle/>
        <a:p>
          <a:endParaRPr lang="zh-CN" altLang="en-US"/>
        </a:p>
      </dgm:t>
    </dgm:pt>
    <dgm:pt modelId="{4C2498E2-DDBB-4E77-9E8B-791DABFF1A09}" type="pres">
      <dgm:prSet presAssocID="{955ED068-6E7A-49DA-AF50-CF9F04BF8B73}" presName="vert2" presStyleCnt="0"/>
      <dgm:spPr/>
    </dgm:pt>
    <dgm:pt modelId="{33CDE48B-23FE-4B6A-A143-20609EB4833E}" type="pres">
      <dgm:prSet presAssocID="{955ED068-6E7A-49DA-AF50-CF9F04BF8B73}" presName="thinLine2b" presStyleLbl="callout" presStyleIdx="3" presStyleCnt="5"/>
      <dgm:spPr/>
    </dgm:pt>
    <dgm:pt modelId="{6B81B0E8-0DF4-45C0-BFCE-0C75D52407A2}" type="pres">
      <dgm:prSet presAssocID="{955ED068-6E7A-49DA-AF50-CF9F04BF8B73}" presName="vertSpace2b" presStyleCnt="0"/>
      <dgm:spPr/>
    </dgm:pt>
    <dgm:pt modelId="{0397CCD5-3176-4490-8260-30A01798321E}" type="pres">
      <dgm:prSet presAssocID="{68C9D335-1DB9-4D14-B87C-9109C45735C7}" presName="horz2" presStyleCnt="0"/>
      <dgm:spPr/>
    </dgm:pt>
    <dgm:pt modelId="{E1A6BCA4-0DEA-4B30-9FF0-046FBDD047F3}" type="pres">
      <dgm:prSet presAssocID="{68C9D335-1DB9-4D14-B87C-9109C45735C7}" presName="horzSpace2" presStyleCnt="0"/>
      <dgm:spPr/>
    </dgm:pt>
    <dgm:pt modelId="{4455CA0C-48B7-4EB1-8655-AC6A7EF73CAE}" type="pres">
      <dgm:prSet presAssocID="{68C9D335-1DB9-4D14-B87C-9109C45735C7}" presName="tx2" presStyleLbl="revTx" presStyleIdx="5" presStyleCnt="6"/>
      <dgm:spPr/>
      <dgm:t>
        <a:bodyPr/>
        <a:lstStyle/>
        <a:p>
          <a:endParaRPr lang="zh-CN" altLang="en-US"/>
        </a:p>
      </dgm:t>
    </dgm:pt>
    <dgm:pt modelId="{0676ACC4-402C-4A8E-8969-8C476C5B3EA0}" type="pres">
      <dgm:prSet presAssocID="{68C9D335-1DB9-4D14-B87C-9109C45735C7}" presName="vert2" presStyleCnt="0"/>
      <dgm:spPr/>
    </dgm:pt>
    <dgm:pt modelId="{4331C319-9B3E-4F65-A976-894CF9FF1A25}" type="pres">
      <dgm:prSet presAssocID="{68C9D335-1DB9-4D14-B87C-9109C45735C7}" presName="thinLine2b" presStyleLbl="callout" presStyleIdx="4" presStyleCnt="5"/>
      <dgm:spPr/>
    </dgm:pt>
    <dgm:pt modelId="{1483E5C4-F3CB-4DFC-8411-D3BCC015A81B}" type="pres">
      <dgm:prSet presAssocID="{68C9D335-1DB9-4D14-B87C-9109C45735C7}" presName="vertSpace2b" presStyleCnt="0"/>
      <dgm:spPr/>
    </dgm:pt>
  </dgm:ptLst>
  <dgm:cxnLst>
    <dgm:cxn modelId="{4B1F7693-85B5-477E-B039-6A6DE76D24AE}" type="presOf" srcId="{94CAE624-1135-4B99-923F-B80A2135058F}" destId="{E5133FFE-4F65-4CA3-AF8C-5FBCF00B6EE1}" srcOrd="0" destOrd="0" presId="urn:microsoft.com/office/officeart/2008/layout/LinedList"/>
    <dgm:cxn modelId="{8F8E7405-E43B-4881-962F-9E5852C296CE}" type="presOf" srcId="{955ED068-6E7A-49DA-AF50-CF9F04BF8B73}" destId="{7D6AEA4E-C907-4E0A-A31C-71876F9E8A33}" srcOrd="0" destOrd="0" presId="urn:microsoft.com/office/officeart/2008/layout/LinedList"/>
    <dgm:cxn modelId="{8A3B308E-AEAB-49EC-9CAA-8094F5666742}" srcId="{3967B28A-5DD2-4258-BF16-21B3BA8F0182}" destId="{94CAE624-1135-4B99-923F-B80A2135058F}" srcOrd="2" destOrd="0" parTransId="{15FFCC2E-B4B9-4693-A93F-E2537FBFF7A4}" sibTransId="{70961F22-754C-4A78-AD24-7B4D385A12E3}"/>
    <dgm:cxn modelId="{80E761AB-7D9D-47D2-8E48-6663E12F6D07}" srcId="{3967B28A-5DD2-4258-BF16-21B3BA8F0182}" destId="{389C6904-B389-4A7B-A8FC-B5BEDE1CFA63}" srcOrd="0" destOrd="0" parTransId="{A7CB8715-4715-4A52-B344-BC5ADD6DA461}" sibTransId="{926BDCEC-4EAD-48B9-B145-2B8E87371F57}"/>
    <dgm:cxn modelId="{135C93D9-438F-4F03-ACB9-493B26455418}" type="presOf" srcId="{14C3C452-7B3F-47AF-BE76-72FFD3CD90D8}" destId="{A0056997-916E-4AD2-9522-2156AE439995}" srcOrd="0" destOrd="0" presId="urn:microsoft.com/office/officeart/2008/layout/LinedList"/>
    <dgm:cxn modelId="{69A7AEA6-1283-49EB-A4DC-A3E3E2D120CF}" type="presOf" srcId="{389C6904-B389-4A7B-A8FC-B5BEDE1CFA63}" destId="{7C90F507-91B3-4005-A1CC-10DDC89F6341}" srcOrd="0" destOrd="0" presId="urn:microsoft.com/office/officeart/2008/layout/LinedList"/>
    <dgm:cxn modelId="{04CACF64-51C2-4C59-9F4F-2D10C4901EA8}" srcId="{3967B28A-5DD2-4258-BF16-21B3BA8F0182}" destId="{955ED068-6E7A-49DA-AF50-CF9F04BF8B73}" srcOrd="3" destOrd="0" parTransId="{31EF96AC-4D43-46DE-91A4-BBF6EA1CBB6B}" sibTransId="{6B989375-2151-47AF-9374-4644DF7FE2D4}"/>
    <dgm:cxn modelId="{FAFF3643-EEB9-4A7A-9B9E-E6D584E55304}" srcId="{B46CA768-FEFB-4B38-8B46-2828D2538BB3}" destId="{3967B28A-5DD2-4258-BF16-21B3BA8F0182}" srcOrd="0" destOrd="0" parTransId="{7B39E892-E665-46A9-B6F3-40701E55C283}" sibTransId="{B5EE7A57-C32D-49F9-B5F6-827ADEE4BD4D}"/>
    <dgm:cxn modelId="{DC038946-6476-46C5-8188-F2B0F72C23F6}" type="presOf" srcId="{68C9D335-1DB9-4D14-B87C-9109C45735C7}" destId="{4455CA0C-48B7-4EB1-8655-AC6A7EF73CAE}" srcOrd="0" destOrd="0" presId="urn:microsoft.com/office/officeart/2008/layout/LinedList"/>
    <dgm:cxn modelId="{99A10DE1-6889-41A4-9027-1D4A9D0FC996}" type="presOf" srcId="{3967B28A-5DD2-4258-BF16-21B3BA8F0182}" destId="{94D432C3-936C-40CA-95FC-926042709492}" srcOrd="0" destOrd="0" presId="urn:microsoft.com/office/officeart/2008/layout/LinedList"/>
    <dgm:cxn modelId="{A0791134-4380-45AE-BADF-66083FBD0F1D}" srcId="{3967B28A-5DD2-4258-BF16-21B3BA8F0182}" destId="{14C3C452-7B3F-47AF-BE76-72FFD3CD90D8}" srcOrd="1" destOrd="0" parTransId="{A86CC847-14AC-4442-91F6-376B5BAE385A}" sibTransId="{1D8AC333-655E-47B7-BD8B-14FCE748D668}"/>
    <dgm:cxn modelId="{98BF0B8C-98E4-4AC9-B8A8-A62B862D6DF3}" type="presOf" srcId="{B46CA768-FEFB-4B38-8B46-2828D2538BB3}" destId="{971CF126-CC3E-4B77-A2E2-33B8D39FBF7C}" srcOrd="0" destOrd="0" presId="urn:microsoft.com/office/officeart/2008/layout/LinedList"/>
    <dgm:cxn modelId="{6C7C92DA-E6DB-4F6B-B5AD-32B383186C69}" srcId="{3967B28A-5DD2-4258-BF16-21B3BA8F0182}" destId="{68C9D335-1DB9-4D14-B87C-9109C45735C7}" srcOrd="4" destOrd="0" parTransId="{F612151D-9E17-4B5E-9F55-5BA48847A534}" sibTransId="{9CF1928E-31AF-4054-A638-1BE9FC577AC9}"/>
    <dgm:cxn modelId="{1120B4DE-0ABF-4391-A37E-880D9F322332}" type="presParOf" srcId="{971CF126-CC3E-4B77-A2E2-33B8D39FBF7C}" destId="{6D79BF98-25AC-499D-A455-3372E4BF5BDF}" srcOrd="0" destOrd="0" presId="urn:microsoft.com/office/officeart/2008/layout/LinedList"/>
    <dgm:cxn modelId="{CE099B80-1B97-4E9D-AD1A-28B8FD093C4A}" type="presParOf" srcId="{971CF126-CC3E-4B77-A2E2-33B8D39FBF7C}" destId="{C3583F9A-BE19-463A-A92C-E8E126D7DB41}" srcOrd="1" destOrd="0" presId="urn:microsoft.com/office/officeart/2008/layout/LinedList"/>
    <dgm:cxn modelId="{C52E33BC-9163-46BA-A708-8A1C4E85F8F3}" type="presParOf" srcId="{C3583F9A-BE19-463A-A92C-E8E126D7DB41}" destId="{94D432C3-936C-40CA-95FC-926042709492}" srcOrd="0" destOrd="0" presId="urn:microsoft.com/office/officeart/2008/layout/LinedList"/>
    <dgm:cxn modelId="{4D6B3389-778F-4E71-B4EC-9F5871CD93B2}" type="presParOf" srcId="{C3583F9A-BE19-463A-A92C-E8E126D7DB41}" destId="{CC420D42-E7A2-4ACD-A66C-71FB90920010}" srcOrd="1" destOrd="0" presId="urn:microsoft.com/office/officeart/2008/layout/LinedList"/>
    <dgm:cxn modelId="{D7E26BD6-8BC7-42E5-82F8-1E4CBBEA4783}" type="presParOf" srcId="{CC420D42-E7A2-4ACD-A66C-71FB90920010}" destId="{17CFCBDE-22FA-4A58-A5A8-A29F05D82323}" srcOrd="0" destOrd="0" presId="urn:microsoft.com/office/officeart/2008/layout/LinedList"/>
    <dgm:cxn modelId="{31A2560C-F1C0-4679-8B8F-16FBE8FE6474}" type="presParOf" srcId="{CC420D42-E7A2-4ACD-A66C-71FB90920010}" destId="{441A0AEF-1D0A-4ED3-A3E9-539B1465622C}" srcOrd="1" destOrd="0" presId="urn:microsoft.com/office/officeart/2008/layout/LinedList"/>
    <dgm:cxn modelId="{2AE76336-DB64-4082-85A5-614F11479B15}" type="presParOf" srcId="{441A0AEF-1D0A-4ED3-A3E9-539B1465622C}" destId="{CCBCF925-0D85-4633-A2A1-5D15CB5430F2}" srcOrd="0" destOrd="0" presId="urn:microsoft.com/office/officeart/2008/layout/LinedList"/>
    <dgm:cxn modelId="{9C1CF9BB-ACB7-4DCB-8D34-27A270F5ED0E}" type="presParOf" srcId="{441A0AEF-1D0A-4ED3-A3E9-539B1465622C}" destId="{7C90F507-91B3-4005-A1CC-10DDC89F6341}" srcOrd="1" destOrd="0" presId="urn:microsoft.com/office/officeart/2008/layout/LinedList"/>
    <dgm:cxn modelId="{9F8CD663-E0C6-474B-8675-F609932A91F3}" type="presParOf" srcId="{441A0AEF-1D0A-4ED3-A3E9-539B1465622C}" destId="{A630AA7C-08C2-4395-B47E-0451F779201C}" srcOrd="2" destOrd="0" presId="urn:microsoft.com/office/officeart/2008/layout/LinedList"/>
    <dgm:cxn modelId="{382B8CB7-4A29-42EE-8ED2-F384FEB95BF2}" type="presParOf" srcId="{CC420D42-E7A2-4ACD-A66C-71FB90920010}" destId="{868E8740-6C07-45A6-AB41-A6AC10E6B3EB}" srcOrd="2" destOrd="0" presId="urn:microsoft.com/office/officeart/2008/layout/LinedList"/>
    <dgm:cxn modelId="{D667A9D1-D351-4919-952E-3000402CF25F}" type="presParOf" srcId="{CC420D42-E7A2-4ACD-A66C-71FB90920010}" destId="{97EBA09D-34B9-4FE3-95E6-A4EDC31E01D7}" srcOrd="3" destOrd="0" presId="urn:microsoft.com/office/officeart/2008/layout/LinedList"/>
    <dgm:cxn modelId="{6990FA47-57C9-4964-96EE-6F73F1CF9068}" type="presParOf" srcId="{CC420D42-E7A2-4ACD-A66C-71FB90920010}" destId="{59901A9D-FE9B-44C1-8F25-4F41D42FB1B9}" srcOrd="4" destOrd="0" presId="urn:microsoft.com/office/officeart/2008/layout/LinedList"/>
    <dgm:cxn modelId="{F4589E68-374A-44F7-B39A-034245FFE278}" type="presParOf" srcId="{59901A9D-FE9B-44C1-8F25-4F41D42FB1B9}" destId="{DDAC15CC-C802-40F8-9E40-78454C69E08E}" srcOrd="0" destOrd="0" presId="urn:microsoft.com/office/officeart/2008/layout/LinedList"/>
    <dgm:cxn modelId="{5521CB2C-A504-41B8-886E-BB7C82759882}" type="presParOf" srcId="{59901A9D-FE9B-44C1-8F25-4F41D42FB1B9}" destId="{A0056997-916E-4AD2-9522-2156AE439995}" srcOrd="1" destOrd="0" presId="urn:microsoft.com/office/officeart/2008/layout/LinedList"/>
    <dgm:cxn modelId="{0156AA5E-6E82-4F7C-851B-2E9DB5926155}" type="presParOf" srcId="{59901A9D-FE9B-44C1-8F25-4F41D42FB1B9}" destId="{6C459A94-04F7-4575-9E12-6352830E051A}" srcOrd="2" destOrd="0" presId="urn:microsoft.com/office/officeart/2008/layout/LinedList"/>
    <dgm:cxn modelId="{840B4CA7-FEAA-4602-9DD7-E6189970995E}" type="presParOf" srcId="{CC420D42-E7A2-4ACD-A66C-71FB90920010}" destId="{269A8261-AE24-4327-938D-B212D8928B81}" srcOrd="5" destOrd="0" presId="urn:microsoft.com/office/officeart/2008/layout/LinedList"/>
    <dgm:cxn modelId="{6E9750B5-11E4-4B7B-804D-CEAECF4D4AA2}" type="presParOf" srcId="{CC420D42-E7A2-4ACD-A66C-71FB90920010}" destId="{88F63786-6CD7-48A8-BA10-31DCAE5519C5}" srcOrd="6" destOrd="0" presId="urn:microsoft.com/office/officeart/2008/layout/LinedList"/>
    <dgm:cxn modelId="{5C14E960-3BD3-4883-80E6-5AD2E5A59B92}" type="presParOf" srcId="{CC420D42-E7A2-4ACD-A66C-71FB90920010}" destId="{62AEFB97-E080-4859-A5EA-454893F1E887}" srcOrd="7" destOrd="0" presId="urn:microsoft.com/office/officeart/2008/layout/LinedList"/>
    <dgm:cxn modelId="{3C6F4237-364A-4615-8B4B-DB1FA195ECAD}" type="presParOf" srcId="{62AEFB97-E080-4859-A5EA-454893F1E887}" destId="{2C2F0163-603B-4B3F-AD5F-22E9DDCCD07F}" srcOrd="0" destOrd="0" presId="urn:microsoft.com/office/officeart/2008/layout/LinedList"/>
    <dgm:cxn modelId="{4DD7E931-6A55-4398-A1E9-67E1B92D7BB8}" type="presParOf" srcId="{62AEFB97-E080-4859-A5EA-454893F1E887}" destId="{E5133FFE-4F65-4CA3-AF8C-5FBCF00B6EE1}" srcOrd="1" destOrd="0" presId="urn:microsoft.com/office/officeart/2008/layout/LinedList"/>
    <dgm:cxn modelId="{ADA8E1DB-C1AE-467E-9866-4AB5AF9AC92D}" type="presParOf" srcId="{62AEFB97-E080-4859-A5EA-454893F1E887}" destId="{8613388C-67D4-4A3B-900D-77022AA619FB}" srcOrd="2" destOrd="0" presId="urn:microsoft.com/office/officeart/2008/layout/LinedList"/>
    <dgm:cxn modelId="{2D26B33C-FA8A-412C-B8C0-298406EA0042}" type="presParOf" srcId="{CC420D42-E7A2-4ACD-A66C-71FB90920010}" destId="{92DB28D4-2EFC-48D0-8BC3-14F9F6A5906B}" srcOrd="8" destOrd="0" presId="urn:microsoft.com/office/officeart/2008/layout/LinedList"/>
    <dgm:cxn modelId="{92719E61-4A7E-4927-A3C3-44FBD7BA9227}" type="presParOf" srcId="{CC420D42-E7A2-4ACD-A66C-71FB90920010}" destId="{D95B4942-0997-40DD-B2F7-D24A39039CE0}" srcOrd="9" destOrd="0" presId="urn:microsoft.com/office/officeart/2008/layout/LinedList"/>
    <dgm:cxn modelId="{4C55284C-728D-404A-B283-73CD158B16B9}" type="presParOf" srcId="{CC420D42-E7A2-4ACD-A66C-71FB90920010}" destId="{0FC8F4A0-8065-40FC-A91D-1FEC54582A2D}" srcOrd="10" destOrd="0" presId="urn:microsoft.com/office/officeart/2008/layout/LinedList"/>
    <dgm:cxn modelId="{D1448F16-34BE-4EA9-8790-AC594EC6AB1C}" type="presParOf" srcId="{0FC8F4A0-8065-40FC-A91D-1FEC54582A2D}" destId="{4FD932DD-7B51-4E58-812C-B11FFEF1C38E}" srcOrd="0" destOrd="0" presId="urn:microsoft.com/office/officeart/2008/layout/LinedList"/>
    <dgm:cxn modelId="{8B736FA6-23B0-423D-9BBD-036F43760FD6}" type="presParOf" srcId="{0FC8F4A0-8065-40FC-A91D-1FEC54582A2D}" destId="{7D6AEA4E-C907-4E0A-A31C-71876F9E8A33}" srcOrd="1" destOrd="0" presId="urn:microsoft.com/office/officeart/2008/layout/LinedList"/>
    <dgm:cxn modelId="{449BFF01-4601-49F9-9043-16B0C5FDEF54}" type="presParOf" srcId="{0FC8F4A0-8065-40FC-A91D-1FEC54582A2D}" destId="{4C2498E2-DDBB-4E77-9E8B-791DABFF1A09}" srcOrd="2" destOrd="0" presId="urn:microsoft.com/office/officeart/2008/layout/LinedList"/>
    <dgm:cxn modelId="{3630A9AC-D6A1-4D4C-9137-D344926C1403}" type="presParOf" srcId="{CC420D42-E7A2-4ACD-A66C-71FB90920010}" destId="{33CDE48B-23FE-4B6A-A143-20609EB4833E}" srcOrd="11" destOrd="0" presId="urn:microsoft.com/office/officeart/2008/layout/LinedList"/>
    <dgm:cxn modelId="{68479B6C-0470-41E0-90B9-1C8C2E2DC9BB}" type="presParOf" srcId="{CC420D42-E7A2-4ACD-A66C-71FB90920010}" destId="{6B81B0E8-0DF4-45C0-BFCE-0C75D52407A2}" srcOrd="12" destOrd="0" presId="urn:microsoft.com/office/officeart/2008/layout/LinedList"/>
    <dgm:cxn modelId="{A170115B-AD21-4DCE-9F63-A56318498045}" type="presParOf" srcId="{CC420D42-E7A2-4ACD-A66C-71FB90920010}" destId="{0397CCD5-3176-4490-8260-30A01798321E}" srcOrd="13" destOrd="0" presId="urn:microsoft.com/office/officeart/2008/layout/LinedList"/>
    <dgm:cxn modelId="{CD58E32E-D159-4F28-B2CD-1D4029E32D9C}" type="presParOf" srcId="{0397CCD5-3176-4490-8260-30A01798321E}" destId="{E1A6BCA4-0DEA-4B30-9FF0-046FBDD047F3}" srcOrd="0" destOrd="0" presId="urn:microsoft.com/office/officeart/2008/layout/LinedList"/>
    <dgm:cxn modelId="{95BBDAB5-3984-492D-9C74-416F4A47635A}" type="presParOf" srcId="{0397CCD5-3176-4490-8260-30A01798321E}" destId="{4455CA0C-48B7-4EB1-8655-AC6A7EF73CAE}" srcOrd="1" destOrd="0" presId="urn:microsoft.com/office/officeart/2008/layout/LinedList"/>
    <dgm:cxn modelId="{29CB906D-A9F2-420E-960A-23E43BF19DDF}" type="presParOf" srcId="{0397CCD5-3176-4490-8260-30A01798321E}" destId="{0676ACC4-402C-4A8E-8969-8C476C5B3EA0}" srcOrd="2" destOrd="0" presId="urn:microsoft.com/office/officeart/2008/layout/LinedList"/>
    <dgm:cxn modelId="{68395C9D-0342-4E0E-B897-9AAD2D2F9A39}" type="presParOf" srcId="{CC420D42-E7A2-4ACD-A66C-71FB90920010}" destId="{4331C319-9B3E-4F65-A976-894CF9FF1A25}" srcOrd="14" destOrd="0" presId="urn:microsoft.com/office/officeart/2008/layout/LinedList"/>
    <dgm:cxn modelId="{B2BE66B7-7260-42CA-975F-B7C96E34A7FE}" type="presParOf" srcId="{CC420D42-E7A2-4ACD-A66C-71FB90920010}" destId="{1483E5C4-F3CB-4DFC-8411-D3BCC015A81B}"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5" qsCatId="simple" csTypeId="urn:microsoft.com/office/officeart/2005/8/colors/accent1_2#3" csCatId="accent1" phldr="1"/>
      <dgm:spPr/>
      <dgm:t>
        <a:bodyPr/>
        <a:lstStyle/>
        <a:p>
          <a:endParaRPr lang="zh-CN" altLang="en-US"/>
        </a:p>
      </dgm:t>
    </dgm:pt>
    <dgm:pt modelId="{B27A2C57-CF24-4616-9A07-31328171415B}">
      <dgm:prSet phldrT="[文本]" custT="1"/>
      <dgm:spPr/>
      <dgm:t>
        <a:bodyPr/>
        <a:lstStyle/>
        <a:p>
          <a:pPr algn="ctr"/>
          <a:r>
            <a:rPr lang="zh-CN" altLang="en-US" sz="2400" dirty="0" smtClean="0"/>
            <a:t>范围</a:t>
          </a:r>
          <a:endParaRPr lang="zh-CN" altLang="en-US" sz="2400" dirty="0"/>
        </a:p>
      </dgm:t>
    </dgm:pt>
    <dgm:pt modelId="{89DFFA1A-9B32-4826-A744-9EFFC4639257}" type="parTrans" cxnId="{E60BB87B-6D7C-4791-A4A0-3F29F2F92B5D}">
      <dgm:prSet/>
      <dgm:spPr/>
      <dgm:t>
        <a:bodyPr/>
        <a:lstStyle/>
        <a:p>
          <a:endParaRPr lang="zh-CN" altLang="en-US"/>
        </a:p>
      </dgm:t>
    </dgm:pt>
    <dgm:pt modelId="{950FF6F8-DB5C-49AB-903C-2B80E778E5A6}" type="sibTrans" cxnId="{E60BB87B-6D7C-4791-A4A0-3F29F2F92B5D}">
      <dgm:prSet/>
      <dgm:spPr/>
      <dgm:t>
        <a:bodyPr/>
        <a:lstStyle/>
        <a:p>
          <a:endParaRPr lang="zh-CN" altLang="en-US"/>
        </a:p>
      </dgm:t>
    </dgm:pt>
    <dgm:pt modelId="{BE91B141-39D6-40A2-9514-2C3F2BDD8E93}">
      <dgm:prSet phldrT="[文本]" custT="1"/>
      <dgm:spPr/>
      <dgm:t>
        <a:bodyPr/>
        <a:lstStyle/>
        <a:p>
          <a:r>
            <a:rPr lang="zh-CN" altLang="en-US" sz="2000" b="1" dirty="0" smtClean="0">
              <a:solidFill>
                <a:srgbClr val="C00000"/>
              </a:solidFill>
              <a:latin typeface="+mn-ea"/>
            </a:rPr>
            <a:t>缺陷再测试</a:t>
          </a:r>
          <a:r>
            <a:rPr lang="zh-CN" altLang="en-US" sz="2000" b="1" dirty="0" smtClean="0">
              <a:latin typeface="+mn-ea"/>
            </a:rPr>
            <a:t>：重新运行所有发现故障的测试，而新的软件版本已经修正了这些故障。</a:t>
          </a:r>
          <a:endParaRPr lang="zh-CN" altLang="en-US" sz="2000" b="1" dirty="0"/>
        </a:p>
      </dgm:t>
    </dgm:pt>
    <dgm:pt modelId="{B9ADEA43-960E-4AD8-9693-70D92C3D53F9}" type="parTrans" cxnId="{724CF66F-2382-4EC1-B153-2D1FE2E13C59}">
      <dgm:prSet/>
      <dgm:spPr/>
      <dgm:t>
        <a:bodyPr/>
        <a:lstStyle/>
        <a:p>
          <a:endParaRPr lang="zh-CN" altLang="en-US"/>
        </a:p>
      </dgm:t>
    </dgm:pt>
    <dgm:pt modelId="{16D8B229-5731-468B-9FAA-F15314675BC0}" type="sibTrans" cxnId="{724CF66F-2382-4EC1-B153-2D1FE2E13C59}">
      <dgm:prSet/>
      <dgm:spPr/>
      <dgm:t>
        <a:bodyPr/>
        <a:lstStyle/>
        <a:p>
          <a:endParaRPr lang="zh-CN" altLang="en-US"/>
        </a:p>
      </dgm:t>
    </dgm:pt>
    <dgm:pt modelId="{BF5A932D-7024-4482-9AF3-D6BA4146AEC3}">
      <dgm:prSet custT="1"/>
      <dgm:spPr/>
      <dgm:t>
        <a:bodyPr/>
        <a:lstStyle/>
        <a:p>
          <a:r>
            <a:rPr lang="zh-CN" altLang="en-US" sz="2000" b="1" dirty="0" smtClean="0">
              <a:solidFill>
                <a:srgbClr val="C00000"/>
              </a:solidFill>
              <a:latin typeface="+mn-ea"/>
            </a:rPr>
            <a:t>功能改变的测试</a:t>
          </a:r>
          <a:r>
            <a:rPr lang="zh-CN" altLang="en-US" sz="2000" b="1" dirty="0" smtClean="0">
              <a:latin typeface="+mn-ea"/>
            </a:rPr>
            <a:t>：测试所有修改或修正过的程序部分。</a:t>
          </a:r>
        </a:p>
      </dgm:t>
    </dgm:pt>
    <dgm:pt modelId="{FE8A4085-C8B0-4012-BC37-801746BDE0CC}" type="parTrans" cxnId="{7E685E1F-F517-4A73-A0A9-B026C64D2CEB}">
      <dgm:prSet/>
      <dgm:spPr/>
      <dgm:t>
        <a:bodyPr/>
        <a:lstStyle/>
        <a:p>
          <a:endParaRPr lang="zh-CN" altLang="en-US"/>
        </a:p>
      </dgm:t>
    </dgm:pt>
    <dgm:pt modelId="{FE202297-24CA-4E3D-A219-790441E0B749}" type="sibTrans" cxnId="{7E685E1F-F517-4A73-A0A9-B026C64D2CEB}">
      <dgm:prSet/>
      <dgm:spPr/>
      <dgm:t>
        <a:bodyPr/>
        <a:lstStyle/>
        <a:p>
          <a:endParaRPr lang="zh-CN" altLang="en-US"/>
        </a:p>
      </dgm:t>
    </dgm:pt>
    <dgm:pt modelId="{38FE0B0A-16BD-4E1B-BC0F-D54B29BA9FA5}">
      <dgm:prSet custT="1"/>
      <dgm:spPr/>
      <dgm:t>
        <a:bodyPr/>
        <a:lstStyle/>
        <a:p>
          <a:r>
            <a:rPr lang="zh-CN" altLang="en-US" sz="2000" b="1" dirty="0" smtClean="0">
              <a:solidFill>
                <a:srgbClr val="C00000"/>
              </a:solidFill>
              <a:latin typeface="+mn-ea"/>
            </a:rPr>
            <a:t>新功能测试</a:t>
          </a:r>
          <a:r>
            <a:rPr lang="zh-CN" altLang="en-US" sz="2000" b="1" dirty="0" smtClean="0">
              <a:latin typeface="+mn-ea"/>
            </a:rPr>
            <a:t>：测试所有新集成的程序。</a:t>
          </a:r>
        </a:p>
      </dgm:t>
    </dgm:pt>
    <dgm:pt modelId="{17DF19B4-4D85-4D14-AC58-16E5CC7C7116}" type="parTrans" cxnId="{8DBE160A-B39A-4A03-A574-1FDC8F9157E0}">
      <dgm:prSet/>
      <dgm:spPr/>
      <dgm:t>
        <a:bodyPr/>
        <a:lstStyle/>
        <a:p>
          <a:endParaRPr lang="zh-CN" altLang="en-US"/>
        </a:p>
      </dgm:t>
    </dgm:pt>
    <dgm:pt modelId="{D11ECBE3-5C7B-481B-9B96-FA135BD42833}" type="sibTrans" cxnId="{8DBE160A-B39A-4A03-A574-1FDC8F9157E0}">
      <dgm:prSet/>
      <dgm:spPr/>
      <dgm:t>
        <a:bodyPr/>
        <a:lstStyle/>
        <a:p>
          <a:endParaRPr lang="zh-CN" altLang="en-US"/>
        </a:p>
      </dgm:t>
    </dgm:pt>
    <dgm:pt modelId="{73C04859-0498-43BC-841D-CFFC6D5503C3}">
      <dgm:prSet custT="1"/>
      <dgm:spPr/>
      <dgm:t>
        <a:bodyPr/>
        <a:lstStyle/>
        <a:p>
          <a:r>
            <a:rPr lang="zh-CN" altLang="en-US" sz="2000" b="1" dirty="0" smtClean="0">
              <a:solidFill>
                <a:srgbClr val="C00000"/>
              </a:solidFill>
              <a:latin typeface="+mn-ea"/>
            </a:rPr>
            <a:t>完全回归测试</a:t>
          </a:r>
          <a:r>
            <a:rPr lang="zh-CN" altLang="en-US" sz="2000" b="1" dirty="0" smtClean="0">
              <a:latin typeface="+mn-ea"/>
            </a:rPr>
            <a:t>：测试整个系统。</a:t>
          </a:r>
        </a:p>
      </dgm:t>
    </dgm:pt>
    <dgm:pt modelId="{0249A73A-F6D1-42BD-9DAF-976C9DD5AE93}" type="parTrans" cxnId="{0B12B253-88BF-43B8-A61B-D523856F288C}">
      <dgm:prSet/>
      <dgm:spPr/>
      <dgm:t>
        <a:bodyPr/>
        <a:lstStyle/>
        <a:p>
          <a:endParaRPr lang="zh-CN" altLang="en-US"/>
        </a:p>
      </dgm:t>
    </dgm:pt>
    <dgm:pt modelId="{71B49717-1AD2-4B80-B604-D852DA8CF1C9}" type="sibTrans" cxnId="{0B12B253-88BF-43B8-A61B-D523856F288C}">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t>
        <a:bodyPr/>
        <a:lstStyle/>
        <a:p>
          <a:endParaRPr lang="zh-CN" altLang="en-US"/>
        </a:p>
      </dgm:t>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5" custScaleX="54651"/>
      <dgm:spPr/>
      <dgm:t>
        <a:bodyPr/>
        <a:lstStyle/>
        <a:p>
          <a:endParaRPr lang="zh-CN" altLang="en-US"/>
        </a:p>
      </dgm:t>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5" custScaleY="180192"/>
      <dgm:spPr/>
      <dgm:t>
        <a:bodyPr/>
        <a:lstStyle/>
        <a:p>
          <a:endParaRPr lang="zh-CN" altLang="en-US"/>
        </a:p>
      </dgm:t>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4"/>
      <dgm:spPr/>
    </dgm:pt>
    <dgm:pt modelId="{4F333B8C-E04B-4E8D-A53B-87F032B9E9DE}" type="pres">
      <dgm:prSet presAssocID="{BE91B141-39D6-40A2-9514-2C3F2BDD8E93}" presName="vertSpace2b" presStyleCnt="0"/>
      <dgm:spPr/>
    </dgm:pt>
    <dgm:pt modelId="{1B7DF4A1-18FC-4D3E-A5AA-D3B2C65423F8}" type="pres">
      <dgm:prSet presAssocID="{BF5A932D-7024-4482-9AF3-D6BA4146AEC3}" presName="horz2" presStyleCnt="0"/>
      <dgm:spPr/>
    </dgm:pt>
    <dgm:pt modelId="{049997F0-CA3C-4879-9CF4-6559A272A887}" type="pres">
      <dgm:prSet presAssocID="{BF5A932D-7024-4482-9AF3-D6BA4146AEC3}" presName="horzSpace2" presStyleCnt="0"/>
      <dgm:spPr/>
    </dgm:pt>
    <dgm:pt modelId="{78DA08C4-A409-40B1-999E-BCF75BEE4EE6}" type="pres">
      <dgm:prSet presAssocID="{BF5A932D-7024-4482-9AF3-D6BA4146AEC3}" presName="tx2" presStyleLbl="revTx" presStyleIdx="2" presStyleCnt="5"/>
      <dgm:spPr/>
      <dgm:t>
        <a:bodyPr/>
        <a:lstStyle/>
        <a:p>
          <a:endParaRPr lang="zh-CN" altLang="en-US"/>
        </a:p>
      </dgm:t>
    </dgm:pt>
    <dgm:pt modelId="{5EC9C7A8-AC86-45F7-B6C6-4E56384D94FD}" type="pres">
      <dgm:prSet presAssocID="{BF5A932D-7024-4482-9AF3-D6BA4146AEC3}" presName="vert2" presStyleCnt="0"/>
      <dgm:spPr/>
    </dgm:pt>
    <dgm:pt modelId="{60F870E3-C61B-40C1-9A50-13AE09EB1FB4}" type="pres">
      <dgm:prSet presAssocID="{BF5A932D-7024-4482-9AF3-D6BA4146AEC3}" presName="thinLine2b" presStyleLbl="callout" presStyleIdx="1" presStyleCnt="4"/>
      <dgm:spPr/>
    </dgm:pt>
    <dgm:pt modelId="{4D56E2A7-9D3E-4E1E-B66F-4CD1CE0514D4}" type="pres">
      <dgm:prSet presAssocID="{BF5A932D-7024-4482-9AF3-D6BA4146AEC3}" presName="vertSpace2b" presStyleCnt="0"/>
      <dgm:spPr/>
    </dgm:pt>
    <dgm:pt modelId="{6E0A82F4-5645-4563-8387-011E36CCF9C6}" type="pres">
      <dgm:prSet presAssocID="{38FE0B0A-16BD-4E1B-BC0F-D54B29BA9FA5}" presName="horz2" presStyleCnt="0"/>
      <dgm:spPr/>
    </dgm:pt>
    <dgm:pt modelId="{B79A713D-3C09-4455-92B2-7888B45BDCD0}" type="pres">
      <dgm:prSet presAssocID="{38FE0B0A-16BD-4E1B-BC0F-D54B29BA9FA5}" presName="horzSpace2" presStyleCnt="0"/>
      <dgm:spPr/>
    </dgm:pt>
    <dgm:pt modelId="{CD21B485-59A2-44C7-8FCA-79BE34FBC98C}" type="pres">
      <dgm:prSet presAssocID="{38FE0B0A-16BD-4E1B-BC0F-D54B29BA9FA5}" presName="tx2" presStyleLbl="revTx" presStyleIdx="3" presStyleCnt="5"/>
      <dgm:spPr/>
      <dgm:t>
        <a:bodyPr/>
        <a:lstStyle/>
        <a:p>
          <a:endParaRPr lang="zh-CN" altLang="en-US"/>
        </a:p>
      </dgm:t>
    </dgm:pt>
    <dgm:pt modelId="{AB024586-5DAB-4A95-A51D-D2AA409C0AD2}" type="pres">
      <dgm:prSet presAssocID="{38FE0B0A-16BD-4E1B-BC0F-D54B29BA9FA5}" presName="vert2" presStyleCnt="0"/>
      <dgm:spPr/>
    </dgm:pt>
    <dgm:pt modelId="{878B2520-D62B-4BA0-AC59-E2A73D726D85}" type="pres">
      <dgm:prSet presAssocID="{38FE0B0A-16BD-4E1B-BC0F-D54B29BA9FA5}" presName="thinLine2b" presStyleLbl="callout" presStyleIdx="2" presStyleCnt="4"/>
      <dgm:spPr/>
    </dgm:pt>
    <dgm:pt modelId="{ABFF940A-C300-4C64-BEB2-C2BCBB2C185A}" type="pres">
      <dgm:prSet presAssocID="{38FE0B0A-16BD-4E1B-BC0F-D54B29BA9FA5}" presName="vertSpace2b" presStyleCnt="0"/>
      <dgm:spPr/>
    </dgm:pt>
    <dgm:pt modelId="{0A87A308-2B77-49DC-9C77-06BE45807C8B}" type="pres">
      <dgm:prSet presAssocID="{73C04859-0498-43BC-841D-CFFC6D5503C3}" presName="horz2" presStyleCnt="0"/>
      <dgm:spPr/>
    </dgm:pt>
    <dgm:pt modelId="{CF46C826-3588-4E75-AC94-AD2F1FD801F3}" type="pres">
      <dgm:prSet presAssocID="{73C04859-0498-43BC-841D-CFFC6D5503C3}" presName="horzSpace2" presStyleCnt="0"/>
      <dgm:spPr/>
    </dgm:pt>
    <dgm:pt modelId="{0FC5DE27-29CB-46A8-837D-39A66F7C828D}" type="pres">
      <dgm:prSet presAssocID="{73C04859-0498-43BC-841D-CFFC6D5503C3}" presName="tx2" presStyleLbl="revTx" presStyleIdx="4" presStyleCnt="5"/>
      <dgm:spPr/>
      <dgm:t>
        <a:bodyPr/>
        <a:lstStyle/>
        <a:p>
          <a:endParaRPr lang="zh-CN" altLang="en-US"/>
        </a:p>
      </dgm:t>
    </dgm:pt>
    <dgm:pt modelId="{02C5F2B1-CEF8-4D6B-8094-BF162D84853B}" type="pres">
      <dgm:prSet presAssocID="{73C04859-0498-43BC-841D-CFFC6D5503C3}" presName="vert2" presStyleCnt="0"/>
      <dgm:spPr/>
    </dgm:pt>
    <dgm:pt modelId="{FB952D42-C424-4D9C-9F7C-0ECE1B3174F9}" type="pres">
      <dgm:prSet presAssocID="{73C04859-0498-43BC-841D-CFFC6D5503C3}" presName="thinLine2b" presStyleLbl="callout" presStyleIdx="3" presStyleCnt="4"/>
      <dgm:spPr/>
    </dgm:pt>
    <dgm:pt modelId="{654AA78A-8E5A-4179-BAF9-CFEEA47AAB82}" type="pres">
      <dgm:prSet presAssocID="{73C04859-0498-43BC-841D-CFFC6D5503C3}" presName="vertSpace2b" presStyleCnt="0"/>
      <dgm:spPr/>
    </dgm:pt>
  </dgm:ptLst>
  <dgm:cxnLst>
    <dgm:cxn modelId="{15434C5F-A4C1-411B-B9CD-229831A4076A}" type="presOf" srcId="{BF5A932D-7024-4482-9AF3-D6BA4146AEC3}" destId="{78DA08C4-A409-40B1-999E-BCF75BEE4EE6}" srcOrd="0" destOrd="0" presId="urn:microsoft.com/office/officeart/2008/layout/LinedList"/>
    <dgm:cxn modelId="{724CF66F-2382-4EC1-B153-2D1FE2E13C59}" srcId="{B27A2C57-CF24-4616-9A07-31328171415B}" destId="{BE91B141-39D6-40A2-9514-2C3F2BDD8E93}" srcOrd="0" destOrd="0" parTransId="{B9ADEA43-960E-4AD8-9693-70D92C3D53F9}" sibTransId="{16D8B229-5731-468B-9FAA-F15314675BC0}"/>
    <dgm:cxn modelId="{9AF356DE-3050-44C5-A5D2-C5C10EBCE3E7}" type="presOf" srcId="{38FE0B0A-16BD-4E1B-BC0F-D54B29BA9FA5}" destId="{CD21B485-59A2-44C7-8FCA-79BE34FBC98C}" srcOrd="0" destOrd="0" presId="urn:microsoft.com/office/officeart/2008/layout/LinedList"/>
    <dgm:cxn modelId="{A44565AE-CC05-46AA-89C3-1CA0464799ED}" type="presOf" srcId="{296A3BDE-2551-4ACD-81A3-FC654F625394}" destId="{0B8DDE19-B1E2-4069-9D94-FD00BB188DB4}" srcOrd="0" destOrd="0" presId="urn:microsoft.com/office/officeart/2008/layout/LinedList"/>
    <dgm:cxn modelId="{F1D8F898-87AE-4FFF-B4C0-28102CC7FADE}" type="presOf" srcId="{73C04859-0498-43BC-841D-CFFC6D5503C3}" destId="{0FC5DE27-29CB-46A8-837D-39A66F7C828D}" srcOrd="0" destOrd="0" presId="urn:microsoft.com/office/officeart/2008/layout/LinedList"/>
    <dgm:cxn modelId="{0B12B253-88BF-43B8-A61B-D523856F288C}" srcId="{B27A2C57-CF24-4616-9A07-31328171415B}" destId="{73C04859-0498-43BC-841D-CFFC6D5503C3}" srcOrd="3" destOrd="0" parTransId="{0249A73A-F6D1-42BD-9DAF-976C9DD5AE93}" sibTransId="{71B49717-1AD2-4B80-B604-D852DA8CF1C9}"/>
    <dgm:cxn modelId="{E82608BB-8CBC-4656-A90B-5CA6C4C5ED4B}" type="presOf" srcId="{B27A2C57-CF24-4616-9A07-31328171415B}" destId="{67D2C66B-CE5B-4F24-8BFA-48AF918A107A}" srcOrd="0" destOrd="0" presId="urn:microsoft.com/office/officeart/2008/layout/LinedList"/>
    <dgm:cxn modelId="{9997681F-9620-4385-894F-A25483B49A7F}" type="presOf" srcId="{BE91B141-39D6-40A2-9514-2C3F2BDD8E93}" destId="{8C84F9A4-51E7-4C5A-A1FB-BFF99984A98B}" srcOrd="0" destOrd="0" presId="urn:microsoft.com/office/officeart/2008/layout/LinedList"/>
    <dgm:cxn modelId="{E60BB87B-6D7C-4791-A4A0-3F29F2F92B5D}" srcId="{296A3BDE-2551-4ACD-81A3-FC654F625394}" destId="{B27A2C57-CF24-4616-9A07-31328171415B}" srcOrd="0" destOrd="0" parTransId="{89DFFA1A-9B32-4826-A744-9EFFC4639257}" sibTransId="{950FF6F8-DB5C-49AB-903C-2B80E778E5A6}"/>
    <dgm:cxn modelId="{7E685E1F-F517-4A73-A0A9-B026C64D2CEB}" srcId="{B27A2C57-CF24-4616-9A07-31328171415B}" destId="{BF5A932D-7024-4482-9AF3-D6BA4146AEC3}" srcOrd="1" destOrd="0" parTransId="{FE8A4085-C8B0-4012-BC37-801746BDE0CC}" sibTransId="{FE202297-24CA-4E3D-A219-790441E0B749}"/>
    <dgm:cxn modelId="{8DBE160A-B39A-4A03-A574-1FDC8F9157E0}" srcId="{B27A2C57-CF24-4616-9A07-31328171415B}" destId="{38FE0B0A-16BD-4E1B-BC0F-D54B29BA9FA5}" srcOrd="2" destOrd="0" parTransId="{17DF19B4-4D85-4D14-AC58-16E5CC7C7116}" sibTransId="{D11ECBE3-5C7B-481B-9B96-FA135BD42833}"/>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BF7C378E-DD0A-49E6-BC76-36E6B05EF72B}" type="presParOf" srcId="{0F4D4728-CCE3-450D-BFC5-220E57DC96BF}" destId="{1B7DF4A1-18FC-4D3E-A5AA-D3B2C65423F8}" srcOrd="4" destOrd="0" presId="urn:microsoft.com/office/officeart/2008/layout/LinedList"/>
    <dgm:cxn modelId="{5558A21A-3AD3-46B2-B19D-84D328C388CF}" type="presParOf" srcId="{1B7DF4A1-18FC-4D3E-A5AA-D3B2C65423F8}" destId="{049997F0-CA3C-4879-9CF4-6559A272A887}" srcOrd="0" destOrd="0" presId="urn:microsoft.com/office/officeart/2008/layout/LinedList"/>
    <dgm:cxn modelId="{549B4D56-B0D0-4D84-8CD2-0F6B2BA00CDA}" type="presParOf" srcId="{1B7DF4A1-18FC-4D3E-A5AA-D3B2C65423F8}" destId="{78DA08C4-A409-40B1-999E-BCF75BEE4EE6}" srcOrd="1" destOrd="0" presId="urn:microsoft.com/office/officeart/2008/layout/LinedList"/>
    <dgm:cxn modelId="{D609EF16-C1CE-463C-A1A8-52D59B258243}" type="presParOf" srcId="{1B7DF4A1-18FC-4D3E-A5AA-D3B2C65423F8}" destId="{5EC9C7A8-AC86-45F7-B6C6-4E56384D94FD}" srcOrd="2" destOrd="0" presId="urn:microsoft.com/office/officeart/2008/layout/LinedList"/>
    <dgm:cxn modelId="{226ED10D-9399-472E-89B0-2662A6B003A4}" type="presParOf" srcId="{0F4D4728-CCE3-450D-BFC5-220E57DC96BF}" destId="{60F870E3-C61B-40C1-9A50-13AE09EB1FB4}" srcOrd="5" destOrd="0" presId="urn:microsoft.com/office/officeart/2008/layout/LinedList"/>
    <dgm:cxn modelId="{CA5BB721-03A2-4603-87E8-5B0B77DF5981}" type="presParOf" srcId="{0F4D4728-CCE3-450D-BFC5-220E57DC96BF}" destId="{4D56E2A7-9D3E-4E1E-B66F-4CD1CE0514D4}" srcOrd="6" destOrd="0" presId="urn:microsoft.com/office/officeart/2008/layout/LinedList"/>
    <dgm:cxn modelId="{582E6C88-D311-40A1-863E-FA0ACC676BAC}" type="presParOf" srcId="{0F4D4728-CCE3-450D-BFC5-220E57DC96BF}" destId="{6E0A82F4-5645-4563-8387-011E36CCF9C6}" srcOrd="7" destOrd="0" presId="urn:microsoft.com/office/officeart/2008/layout/LinedList"/>
    <dgm:cxn modelId="{9242475E-1490-47BF-9B8E-67049DC0541F}" type="presParOf" srcId="{6E0A82F4-5645-4563-8387-011E36CCF9C6}" destId="{B79A713D-3C09-4455-92B2-7888B45BDCD0}" srcOrd="0" destOrd="0" presId="urn:microsoft.com/office/officeart/2008/layout/LinedList"/>
    <dgm:cxn modelId="{82470EFC-BB25-4FF8-A9FD-1BCB02009F10}" type="presParOf" srcId="{6E0A82F4-5645-4563-8387-011E36CCF9C6}" destId="{CD21B485-59A2-44C7-8FCA-79BE34FBC98C}" srcOrd="1" destOrd="0" presId="urn:microsoft.com/office/officeart/2008/layout/LinedList"/>
    <dgm:cxn modelId="{C0819E22-3B81-4E51-A5B0-3291AE0939E1}" type="presParOf" srcId="{6E0A82F4-5645-4563-8387-011E36CCF9C6}" destId="{AB024586-5DAB-4A95-A51D-D2AA409C0AD2}" srcOrd="2" destOrd="0" presId="urn:microsoft.com/office/officeart/2008/layout/LinedList"/>
    <dgm:cxn modelId="{726AF3AB-5DA9-42A4-89D8-6DE594D3BD45}" type="presParOf" srcId="{0F4D4728-CCE3-450D-BFC5-220E57DC96BF}" destId="{878B2520-D62B-4BA0-AC59-E2A73D726D85}" srcOrd="8" destOrd="0" presId="urn:microsoft.com/office/officeart/2008/layout/LinedList"/>
    <dgm:cxn modelId="{4CD716EF-79CD-42B9-AA2C-FC3F30E019E2}" type="presParOf" srcId="{0F4D4728-CCE3-450D-BFC5-220E57DC96BF}" destId="{ABFF940A-C300-4C64-BEB2-C2BCBB2C185A}" srcOrd="9" destOrd="0" presId="urn:microsoft.com/office/officeart/2008/layout/LinedList"/>
    <dgm:cxn modelId="{77FA188F-8EC5-4AD8-944E-B73A3E64CC2D}" type="presParOf" srcId="{0F4D4728-CCE3-450D-BFC5-220E57DC96BF}" destId="{0A87A308-2B77-49DC-9C77-06BE45807C8B}" srcOrd="10" destOrd="0" presId="urn:microsoft.com/office/officeart/2008/layout/LinedList"/>
    <dgm:cxn modelId="{86437616-DA06-411E-BA3E-AD6AE15A2383}" type="presParOf" srcId="{0A87A308-2B77-49DC-9C77-06BE45807C8B}" destId="{CF46C826-3588-4E75-AC94-AD2F1FD801F3}" srcOrd="0" destOrd="0" presId="urn:microsoft.com/office/officeart/2008/layout/LinedList"/>
    <dgm:cxn modelId="{5FCA44FE-D0AA-4EAF-9078-0C47A0935295}" type="presParOf" srcId="{0A87A308-2B77-49DC-9C77-06BE45807C8B}" destId="{0FC5DE27-29CB-46A8-837D-39A66F7C828D}" srcOrd="1" destOrd="0" presId="urn:microsoft.com/office/officeart/2008/layout/LinedList"/>
    <dgm:cxn modelId="{B6E36100-B15E-4919-900A-46677B150207}" type="presParOf" srcId="{0A87A308-2B77-49DC-9C77-06BE45807C8B}" destId="{02C5F2B1-CEF8-4D6B-8094-BF162D84853B}" srcOrd="2" destOrd="0" presId="urn:microsoft.com/office/officeart/2008/layout/LinedList"/>
    <dgm:cxn modelId="{68989EDC-5FBB-4B8D-8861-4FED36B011B6}" type="presParOf" srcId="{0F4D4728-CCE3-450D-BFC5-220E57DC96BF}" destId="{FB952D42-C424-4D9C-9F7C-0ECE1B3174F9}" srcOrd="11" destOrd="0" presId="urn:microsoft.com/office/officeart/2008/layout/LinedList"/>
    <dgm:cxn modelId="{633CF0B7-8381-4A79-9532-92B679CF3FCB}" type="presParOf" srcId="{0F4D4728-CCE3-450D-BFC5-220E57DC96BF}" destId="{654AA78A-8E5A-4179-BAF9-CFEEA47AAB82}"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5" qsCatId="simple" csTypeId="urn:microsoft.com/office/officeart/2005/8/colors/accent1_2#3" csCatId="accent1" phldr="1"/>
      <dgm:spPr/>
      <dgm:t>
        <a:bodyPr/>
        <a:lstStyle/>
        <a:p>
          <a:endParaRPr lang="zh-CN" altLang="en-US"/>
        </a:p>
      </dgm:t>
    </dgm:pt>
    <dgm:pt modelId="{B27A2C57-CF24-4616-9A07-31328171415B}">
      <dgm:prSet phldrT="[文本]" custT="1"/>
      <dgm:spPr/>
      <dgm:t>
        <a:bodyPr/>
        <a:lstStyle/>
        <a:p>
          <a:pPr algn="ctr"/>
          <a:r>
            <a:rPr lang="zh-CN" altLang="en-US" sz="2400" dirty="0" smtClean="0"/>
            <a:t>步骤</a:t>
          </a:r>
          <a:endParaRPr lang="zh-CN" altLang="en-US" sz="2400" dirty="0"/>
        </a:p>
      </dgm:t>
    </dgm:pt>
    <dgm:pt modelId="{89DFFA1A-9B32-4826-A744-9EFFC4639257}" type="parTrans" cxnId="{E60BB87B-6D7C-4791-A4A0-3F29F2F92B5D}">
      <dgm:prSet/>
      <dgm:spPr/>
      <dgm:t>
        <a:bodyPr/>
        <a:lstStyle/>
        <a:p>
          <a:endParaRPr lang="zh-CN" altLang="en-US"/>
        </a:p>
      </dgm:t>
    </dgm:pt>
    <dgm:pt modelId="{950FF6F8-DB5C-49AB-903C-2B80E778E5A6}" type="sibTrans" cxnId="{E60BB87B-6D7C-4791-A4A0-3F29F2F92B5D}">
      <dgm:prSet/>
      <dgm:spPr/>
      <dgm:t>
        <a:bodyPr/>
        <a:lstStyle/>
        <a:p>
          <a:endParaRPr lang="zh-CN" altLang="en-US"/>
        </a:p>
      </dgm:t>
    </dgm:pt>
    <dgm:pt modelId="{BE91B141-39D6-40A2-9514-2C3F2BDD8E93}">
      <dgm:prSet phldrT="[文本]" custT="1"/>
      <dgm:spPr/>
      <dgm:t>
        <a:bodyPr/>
        <a:lstStyle/>
        <a:p>
          <a:r>
            <a:rPr lang="zh-CN" sz="2000" b="1" dirty="0" smtClean="0">
              <a:latin typeface="+mn-ea"/>
            </a:rPr>
            <a:t>测试需求的分析，如果确认项目适合自动化测试，则确定自动化测试的范围和相应的测试用例和测试数据，并形成文档；</a:t>
          </a:r>
          <a:endParaRPr lang="zh-CN" altLang="en-US" sz="2000" b="1" dirty="0">
            <a:latin typeface="+mn-ea"/>
          </a:endParaRPr>
        </a:p>
      </dgm:t>
    </dgm:pt>
    <dgm:pt modelId="{B9ADEA43-960E-4AD8-9693-70D92C3D53F9}" type="parTrans" cxnId="{724CF66F-2382-4EC1-B153-2D1FE2E13C59}">
      <dgm:prSet/>
      <dgm:spPr/>
      <dgm:t>
        <a:bodyPr/>
        <a:lstStyle/>
        <a:p>
          <a:endParaRPr lang="zh-CN" altLang="en-US"/>
        </a:p>
      </dgm:t>
    </dgm:pt>
    <dgm:pt modelId="{16D8B229-5731-468B-9FAA-F15314675BC0}" type="sibTrans" cxnId="{724CF66F-2382-4EC1-B153-2D1FE2E13C59}">
      <dgm:prSet/>
      <dgm:spPr/>
      <dgm:t>
        <a:bodyPr/>
        <a:lstStyle/>
        <a:p>
          <a:endParaRPr lang="zh-CN" altLang="en-US"/>
        </a:p>
      </dgm:t>
    </dgm:pt>
    <dgm:pt modelId="{BF5A932D-7024-4482-9AF3-D6BA4146AEC3}">
      <dgm:prSet custT="1"/>
      <dgm:spPr/>
      <dgm:t>
        <a:bodyPr/>
        <a:lstStyle/>
        <a:p>
          <a:r>
            <a:rPr lang="zh-CN" sz="2000" b="1" dirty="0" smtClean="0">
              <a:latin typeface="+mn-ea"/>
            </a:rPr>
            <a:t>定义测试需要调用的文件、结果、过程和涉及的结构，其中会被重复使用的对象、方法、环境可以抽取出来或封装，方面重用</a:t>
          </a:r>
          <a:endParaRPr lang="zh-CN" altLang="en-US" sz="2000" b="1" dirty="0" smtClean="0">
            <a:latin typeface="+mn-ea"/>
          </a:endParaRPr>
        </a:p>
      </dgm:t>
    </dgm:pt>
    <dgm:pt modelId="{FE8A4085-C8B0-4012-BC37-801746BDE0CC}" type="parTrans" cxnId="{7E685E1F-F517-4A73-A0A9-B026C64D2CEB}">
      <dgm:prSet/>
      <dgm:spPr/>
      <dgm:t>
        <a:bodyPr/>
        <a:lstStyle/>
        <a:p>
          <a:endParaRPr lang="zh-CN" altLang="en-US"/>
        </a:p>
      </dgm:t>
    </dgm:pt>
    <dgm:pt modelId="{FE202297-24CA-4E3D-A219-790441E0B749}" type="sibTrans" cxnId="{7E685E1F-F517-4A73-A0A9-B026C64D2CEB}">
      <dgm:prSet/>
      <dgm:spPr/>
      <dgm:t>
        <a:bodyPr/>
        <a:lstStyle/>
        <a:p>
          <a:endParaRPr lang="zh-CN" altLang="en-US"/>
        </a:p>
      </dgm:t>
    </dgm:pt>
    <dgm:pt modelId="{38FE0B0A-16BD-4E1B-BC0F-D54B29BA9FA5}">
      <dgm:prSet custT="1"/>
      <dgm:spPr/>
      <dgm:t>
        <a:bodyPr/>
        <a:lstStyle/>
        <a:p>
          <a:r>
            <a:rPr lang="zh-CN" sz="2000" b="1" dirty="0" smtClean="0">
              <a:latin typeface="+mn-ea"/>
            </a:rPr>
            <a:t>一般先进行脚本录制，通过测试工具提供的录制功能，运行程序自动录制生成脚本，再对脚本进行手工编写加工，添加结构化调用、函数调用等内容</a:t>
          </a:r>
          <a:r>
            <a:rPr lang="zh-CN" altLang="en-US" sz="2000" b="1" dirty="0" smtClean="0">
              <a:latin typeface="+mn-ea"/>
            </a:rPr>
            <a:t>。</a:t>
          </a:r>
        </a:p>
      </dgm:t>
    </dgm:pt>
    <dgm:pt modelId="{17DF19B4-4D85-4D14-AC58-16E5CC7C7116}" type="parTrans" cxnId="{8DBE160A-B39A-4A03-A574-1FDC8F9157E0}">
      <dgm:prSet/>
      <dgm:spPr/>
      <dgm:t>
        <a:bodyPr/>
        <a:lstStyle/>
        <a:p>
          <a:endParaRPr lang="zh-CN" altLang="en-US"/>
        </a:p>
      </dgm:t>
    </dgm:pt>
    <dgm:pt modelId="{D11ECBE3-5C7B-481B-9B96-FA135BD42833}" type="sibTrans" cxnId="{8DBE160A-B39A-4A03-A574-1FDC8F9157E0}">
      <dgm:prSet/>
      <dgm:spPr/>
      <dgm:t>
        <a:bodyPr/>
        <a:lstStyle/>
        <a:p>
          <a:endParaRPr lang="zh-CN" altLang="en-US"/>
        </a:p>
      </dgm:t>
    </dgm:pt>
    <dgm:pt modelId="{73C04859-0498-43BC-841D-CFFC6D5503C3}">
      <dgm:prSet custT="1"/>
      <dgm:spPr/>
      <dgm:t>
        <a:bodyPr/>
        <a:lstStyle/>
        <a:p>
          <a:r>
            <a:rPr lang="en-US" sz="2000" b="1" dirty="0" smtClean="0">
              <a:solidFill>
                <a:schemeClr val="tx1"/>
              </a:solidFill>
              <a:latin typeface="+mn-ea"/>
            </a:rPr>
            <a:t>检查脚本</a:t>
          </a:r>
          <a:r>
            <a:rPr lang="zh-CN" sz="2000" b="1" dirty="0" smtClean="0">
              <a:latin typeface="+mn-ea"/>
            </a:rPr>
            <a:t>的正确性；进行自动化测试，测试结果分析。</a:t>
          </a:r>
          <a:endParaRPr lang="zh-CN" altLang="en-US" sz="2000" b="1" dirty="0" smtClean="0">
            <a:latin typeface="+mn-ea"/>
          </a:endParaRPr>
        </a:p>
      </dgm:t>
    </dgm:pt>
    <dgm:pt modelId="{0249A73A-F6D1-42BD-9DAF-976C9DD5AE93}" type="parTrans" cxnId="{0B12B253-88BF-43B8-A61B-D523856F288C}">
      <dgm:prSet/>
      <dgm:spPr/>
      <dgm:t>
        <a:bodyPr/>
        <a:lstStyle/>
        <a:p>
          <a:endParaRPr lang="zh-CN" altLang="en-US"/>
        </a:p>
      </dgm:t>
    </dgm:pt>
    <dgm:pt modelId="{71B49717-1AD2-4B80-B604-D852DA8CF1C9}" type="sibTrans" cxnId="{0B12B253-88BF-43B8-A61B-D523856F288C}">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t>
        <a:bodyPr/>
        <a:lstStyle/>
        <a:p>
          <a:endParaRPr lang="zh-CN" altLang="en-US"/>
        </a:p>
      </dgm:t>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5" custScaleX="54651"/>
      <dgm:spPr/>
      <dgm:t>
        <a:bodyPr/>
        <a:lstStyle/>
        <a:p>
          <a:endParaRPr lang="zh-CN" altLang="en-US"/>
        </a:p>
      </dgm:t>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5" custScaleY="132306"/>
      <dgm:spPr/>
      <dgm:t>
        <a:bodyPr/>
        <a:lstStyle/>
        <a:p>
          <a:endParaRPr lang="zh-CN" altLang="en-US"/>
        </a:p>
      </dgm:t>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4"/>
      <dgm:spPr/>
    </dgm:pt>
    <dgm:pt modelId="{4F333B8C-E04B-4E8D-A53B-87F032B9E9DE}" type="pres">
      <dgm:prSet presAssocID="{BE91B141-39D6-40A2-9514-2C3F2BDD8E93}" presName="vertSpace2b" presStyleCnt="0"/>
      <dgm:spPr/>
    </dgm:pt>
    <dgm:pt modelId="{1B7DF4A1-18FC-4D3E-A5AA-D3B2C65423F8}" type="pres">
      <dgm:prSet presAssocID="{BF5A932D-7024-4482-9AF3-D6BA4146AEC3}" presName="horz2" presStyleCnt="0"/>
      <dgm:spPr/>
    </dgm:pt>
    <dgm:pt modelId="{049997F0-CA3C-4879-9CF4-6559A272A887}" type="pres">
      <dgm:prSet presAssocID="{BF5A932D-7024-4482-9AF3-D6BA4146AEC3}" presName="horzSpace2" presStyleCnt="0"/>
      <dgm:spPr/>
    </dgm:pt>
    <dgm:pt modelId="{78DA08C4-A409-40B1-999E-BCF75BEE4EE6}" type="pres">
      <dgm:prSet presAssocID="{BF5A932D-7024-4482-9AF3-D6BA4146AEC3}" presName="tx2" presStyleLbl="revTx" presStyleIdx="2" presStyleCnt="5" custScaleY="135806"/>
      <dgm:spPr/>
      <dgm:t>
        <a:bodyPr/>
        <a:lstStyle/>
        <a:p>
          <a:endParaRPr lang="zh-CN" altLang="en-US"/>
        </a:p>
      </dgm:t>
    </dgm:pt>
    <dgm:pt modelId="{5EC9C7A8-AC86-45F7-B6C6-4E56384D94FD}" type="pres">
      <dgm:prSet presAssocID="{BF5A932D-7024-4482-9AF3-D6BA4146AEC3}" presName="vert2" presStyleCnt="0"/>
      <dgm:spPr/>
    </dgm:pt>
    <dgm:pt modelId="{60F870E3-C61B-40C1-9A50-13AE09EB1FB4}" type="pres">
      <dgm:prSet presAssocID="{BF5A932D-7024-4482-9AF3-D6BA4146AEC3}" presName="thinLine2b" presStyleLbl="callout" presStyleIdx="1" presStyleCnt="4"/>
      <dgm:spPr/>
    </dgm:pt>
    <dgm:pt modelId="{4D56E2A7-9D3E-4E1E-B66F-4CD1CE0514D4}" type="pres">
      <dgm:prSet presAssocID="{BF5A932D-7024-4482-9AF3-D6BA4146AEC3}" presName="vertSpace2b" presStyleCnt="0"/>
      <dgm:spPr/>
    </dgm:pt>
    <dgm:pt modelId="{6E0A82F4-5645-4563-8387-011E36CCF9C6}" type="pres">
      <dgm:prSet presAssocID="{38FE0B0A-16BD-4E1B-BC0F-D54B29BA9FA5}" presName="horz2" presStyleCnt="0"/>
      <dgm:spPr/>
    </dgm:pt>
    <dgm:pt modelId="{B79A713D-3C09-4455-92B2-7888B45BDCD0}" type="pres">
      <dgm:prSet presAssocID="{38FE0B0A-16BD-4E1B-BC0F-D54B29BA9FA5}" presName="horzSpace2" presStyleCnt="0"/>
      <dgm:spPr/>
    </dgm:pt>
    <dgm:pt modelId="{CD21B485-59A2-44C7-8FCA-79BE34FBC98C}" type="pres">
      <dgm:prSet presAssocID="{38FE0B0A-16BD-4E1B-BC0F-D54B29BA9FA5}" presName="tx2" presStyleLbl="revTx" presStyleIdx="3" presStyleCnt="5" custScaleY="150708"/>
      <dgm:spPr/>
      <dgm:t>
        <a:bodyPr/>
        <a:lstStyle/>
        <a:p>
          <a:endParaRPr lang="zh-CN" altLang="en-US"/>
        </a:p>
      </dgm:t>
    </dgm:pt>
    <dgm:pt modelId="{AB024586-5DAB-4A95-A51D-D2AA409C0AD2}" type="pres">
      <dgm:prSet presAssocID="{38FE0B0A-16BD-4E1B-BC0F-D54B29BA9FA5}" presName="vert2" presStyleCnt="0"/>
      <dgm:spPr/>
    </dgm:pt>
    <dgm:pt modelId="{878B2520-D62B-4BA0-AC59-E2A73D726D85}" type="pres">
      <dgm:prSet presAssocID="{38FE0B0A-16BD-4E1B-BC0F-D54B29BA9FA5}" presName="thinLine2b" presStyleLbl="callout" presStyleIdx="2" presStyleCnt="4"/>
      <dgm:spPr/>
    </dgm:pt>
    <dgm:pt modelId="{ABFF940A-C300-4C64-BEB2-C2BCBB2C185A}" type="pres">
      <dgm:prSet presAssocID="{38FE0B0A-16BD-4E1B-BC0F-D54B29BA9FA5}" presName="vertSpace2b" presStyleCnt="0"/>
      <dgm:spPr/>
    </dgm:pt>
    <dgm:pt modelId="{0A87A308-2B77-49DC-9C77-06BE45807C8B}" type="pres">
      <dgm:prSet presAssocID="{73C04859-0498-43BC-841D-CFFC6D5503C3}" presName="horz2" presStyleCnt="0"/>
      <dgm:spPr/>
    </dgm:pt>
    <dgm:pt modelId="{CF46C826-3588-4E75-AC94-AD2F1FD801F3}" type="pres">
      <dgm:prSet presAssocID="{73C04859-0498-43BC-841D-CFFC6D5503C3}" presName="horzSpace2" presStyleCnt="0"/>
      <dgm:spPr/>
    </dgm:pt>
    <dgm:pt modelId="{0FC5DE27-29CB-46A8-837D-39A66F7C828D}" type="pres">
      <dgm:prSet presAssocID="{73C04859-0498-43BC-841D-CFFC6D5503C3}" presName="tx2" presStyleLbl="revTx" presStyleIdx="4" presStyleCnt="5"/>
      <dgm:spPr/>
      <dgm:t>
        <a:bodyPr/>
        <a:lstStyle/>
        <a:p>
          <a:endParaRPr lang="zh-CN" altLang="en-US"/>
        </a:p>
      </dgm:t>
    </dgm:pt>
    <dgm:pt modelId="{02C5F2B1-CEF8-4D6B-8094-BF162D84853B}" type="pres">
      <dgm:prSet presAssocID="{73C04859-0498-43BC-841D-CFFC6D5503C3}" presName="vert2" presStyleCnt="0"/>
      <dgm:spPr/>
    </dgm:pt>
    <dgm:pt modelId="{FB952D42-C424-4D9C-9F7C-0ECE1B3174F9}" type="pres">
      <dgm:prSet presAssocID="{73C04859-0498-43BC-841D-CFFC6D5503C3}" presName="thinLine2b" presStyleLbl="callout" presStyleIdx="3" presStyleCnt="4"/>
      <dgm:spPr/>
    </dgm:pt>
    <dgm:pt modelId="{654AA78A-8E5A-4179-BAF9-CFEEA47AAB82}" type="pres">
      <dgm:prSet presAssocID="{73C04859-0498-43BC-841D-CFFC6D5503C3}" presName="vertSpace2b" presStyleCnt="0"/>
      <dgm:spPr/>
    </dgm:pt>
  </dgm:ptLst>
  <dgm:cxnLst>
    <dgm:cxn modelId="{8BDF3A02-E605-4E82-B763-B79873B24985}" type="presOf" srcId="{73C04859-0498-43BC-841D-CFFC6D5503C3}" destId="{0FC5DE27-29CB-46A8-837D-39A66F7C828D}" srcOrd="0" destOrd="0" presId="urn:microsoft.com/office/officeart/2008/layout/LinedList"/>
    <dgm:cxn modelId="{F543822F-E32B-4322-A177-0F4E13C9BB43}" type="presOf" srcId="{38FE0B0A-16BD-4E1B-BC0F-D54B29BA9FA5}" destId="{CD21B485-59A2-44C7-8FCA-79BE34FBC98C}" srcOrd="0" destOrd="0" presId="urn:microsoft.com/office/officeart/2008/layout/LinedList"/>
    <dgm:cxn modelId="{5BFB6210-7C78-42E4-A0A6-776A9E87284E}" type="presOf" srcId="{296A3BDE-2551-4ACD-81A3-FC654F625394}" destId="{0B8DDE19-B1E2-4069-9D94-FD00BB188DB4}" srcOrd="0" destOrd="0" presId="urn:microsoft.com/office/officeart/2008/layout/LinedList"/>
    <dgm:cxn modelId="{E60BB87B-6D7C-4791-A4A0-3F29F2F92B5D}" srcId="{296A3BDE-2551-4ACD-81A3-FC654F625394}" destId="{B27A2C57-CF24-4616-9A07-31328171415B}" srcOrd="0" destOrd="0" parTransId="{89DFFA1A-9B32-4826-A744-9EFFC4639257}" sibTransId="{950FF6F8-DB5C-49AB-903C-2B80E778E5A6}"/>
    <dgm:cxn modelId="{4D696A50-86E4-4A52-A912-CD9B8A15F186}" type="presOf" srcId="{BF5A932D-7024-4482-9AF3-D6BA4146AEC3}" destId="{78DA08C4-A409-40B1-999E-BCF75BEE4EE6}" srcOrd="0" destOrd="0" presId="urn:microsoft.com/office/officeart/2008/layout/LinedList"/>
    <dgm:cxn modelId="{8DBE160A-B39A-4A03-A574-1FDC8F9157E0}" srcId="{B27A2C57-CF24-4616-9A07-31328171415B}" destId="{38FE0B0A-16BD-4E1B-BC0F-D54B29BA9FA5}" srcOrd="2" destOrd="0" parTransId="{17DF19B4-4D85-4D14-AC58-16E5CC7C7116}" sibTransId="{D11ECBE3-5C7B-481B-9B96-FA135BD42833}"/>
    <dgm:cxn modelId="{7E685E1F-F517-4A73-A0A9-B026C64D2CEB}" srcId="{B27A2C57-CF24-4616-9A07-31328171415B}" destId="{BF5A932D-7024-4482-9AF3-D6BA4146AEC3}" srcOrd="1" destOrd="0" parTransId="{FE8A4085-C8B0-4012-BC37-801746BDE0CC}" sibTransId="{FE202297-24CA-4E3D-A219-790441E0B749}"/>
    <dgm:cxn modelId="{0B12B253-88BF-43B8-A61B-D523856F288C}" srcId="{B27A2C57-CF24-4616-9A07-31328171415B}" destId="{73C04859-0498-43BC-841D-CFFC6D5503C3}" srcOrd="3" destOrd="0" parTransId="{0249A73A-F6D1-42BD-9DAF-976C9DD5AE93}" sibTransId="{71B49717-1AD2-4B80-B604-D852DA8CF1C9}"/>
    <dgm:cxn modelId="{7F54D9DD-2CE1-44EB-8F40-74744C8EA040}" type="presOf" srcId="{B27A2C57-CF24-4616-9A07-31328171415B}" destId="{67D2C66B-CE5B-4F24-8BFA-48AF918A107A}" srcOrd="0" destOrd="0" presId="urn:microsoft.com/office/officeart/2008/layout/LinedList"/>
    <dgm:cxn modelId="{B9670826-1C55-4784-9C7C-B9E0C8F1C756}" type="presOf" srcId="{BE91B141-39D6-40A2-9514-2C3F2BDD8E93}" destId="{8C84F9A4-51E7-4C5A-A1FB-BFF99984A98B}" srcOrd="0" destOrd="0" presId="urn:microsoft.com/office/officeart/2008/layout/LinedList"/>
    <dgm:cxn modelId="{724CF66F-2382-4EC1-B153-2D1FE2E13C59}" srcId="{B27A2C57-CF24-4616-9A07-31328171415B}" destId="{BE91B141-39D6-40A2-9514-2C3F2BDD8E93}" srcOrd="0" destOrd="0" parTransId="{B9ADEA43-960E-4AD8-9693-70D92C3D53F9}" sibTransId="{16D8B229-5731-468B-9FAA-F15314675BC0}"/>
    <dgm:cxn modelId="{BA8F56DB-B505-462C-9BB8-5B0FBE8B5735}" type="presParOf" srcId="{0B8DDE19-B1E2-4069-9D94-FD00BB188DB4}" destId="{284780A7-35C9-4DDA-9AC4-2C78A2AF823E}" srcOrd="0" destOrd="0" presId="urn:microsoft.com/office/officeart/2008/layout/LinedList"/>
    <dgm:cxn modelId="{22A913D0-A8FE-4145-B031-172801C104B0}" type="presParOf" srcId="{0B8DDE19-B1E2-4069-9D94-FD00BB188DB4}" destId="{357F22FA-DB4B-4A5B-BA14-CEFD6B62CE75}" srcOrd="1" destOrd="0" presId="urn:microsoft.com/office/officeart/2008/layout/LinedList"/>
    <dgm:cxn modelId="{0671ADD0-F7D8-4904-AC49-EE8D97A07DB3}" type="presParOf" srcId="{357F22FA-DB4B-4A5B-BA14-CEFD6B62CE75}" destId="{67D2C66B-CE5B-4F24-8BFA-48AF918A107A}" srcOrd="0" destOrd="0" presId="urn:microsoft.com/office/officeart/2008/layout/LinedList"/>
    <dgm:cxn modelId="{A19BB615-FA4B-4C13-B6BD-CA46094E285B}" type="presParOf" srcId="{357F22FA-DB4B-4A5B-BA14-CEFD6B62CE75}" destId="{0F4D4728-CCE3-450D-BFC5-220E57DC96BF}" srcOrd="1" destOrd="0" presId="urn:microsoft.com/office/officeart/2008/layout/LinedList"/>
    <dgm:cxn modelId="{B763EF86-AC3A-4593-8180-20BE408378CF}" type="presParOf" srcId="{0F4D4728-CCE3-450D-BFC5-220E57DC96BF}" destId="{E8662310-2332-47AD-8363-7E9E5AAEDB6C}" srcOrd="0" destOrd="0" presId="urn:microsoft.com/office/officeart/2008/layout/LinedList"/>
    <dgm:cxn modelId="{F9CF0F9E-11FC-4ACB-BDB4-2854A49F467C}" type="presParOf" srcId="{0F4D4728-CCE3-450D-BFC5-220E57DC96BF}" destId="{98BF84A9-0F1C-45E9-A02B-0EBEF8DB189E}" srcOrd="1" destOrd="0" presId="urn:microsoft.com/office/officeart/2008/layout/LinedList"/>
    <dgm:cxn modelId="{9402BD9E-7EED-4599-ACED-18E73D622FDA}" type="presParOf" srcId="{98BF84A9-0F1C-45E9-A02B-0EBEF8DB189E}" destId="{19EEBD0B-AF9B-4128-9CFC-ECB77E072822}" srcOrd="0" destOrd="0" presId="urn:microsoft.com/office/officeart/2008/layout/LinedList"/>
    <dgm:cxn modelId="{28711050-41E6-4AC2-A4DE-40D954C8A61F}" type="presParOf" srcId="{98BF84A9-0F1C-45E9-A02B-0EBEF8DB189E}" destId="{8C84F9A4-51E7-4C5A-A1FB-BFF99984A98B}" srcOrd="1" destOrd="0" presId="urn:microsoft.com/office/officeart/2008/layout/LinedList"/>
    <dgm:cxn modelId="{B6287B9D-FEF9-4FD4-8364-B8CC1E8BF4E6}" type="presParOf" srcId="{98BF84A9-0F1C-45E9-A02B-0EBEF8DB189E}" destId="{F1BA84A8-5449-4005-B6A1-9672CD334FBF}" srcOrd="2" destOrd="0" presId="urn:microsoft.com/office/officeart/2008/layout/LinedList"/>
    <dgm:cxn modelId="{2E6D9F8D-3076-4334-A010-576A8A17C211}" type="presParOf" srcId="{0F4D4728-CCE3-450D-BFC5-220E57DC96BF}" destId="{A67E6BBF-A18E-466A-9130-D37B48A4636D}" srcOrd="2" destOrd="0" presId="urn:microsoft.com/office/officeart/2008/layout/LinedList"/>
    <dgm:cxn modelId="{D76B88FE-AEE6-47C4-8695-7711CD7D8B9F}" type="presParOf" srcId="{0F4D4728-CCE3-450D-BFC5-220E57DC96BF}" destId="{4F333B8C-E04B-4E8D-A53B-87F032B9E9DE}" srcOrd="3" destOrd="0" presId="urn:microsoft.com/office/officeart/2008/layout/LinedList"/>
    <dgm:cxn modelId="{EDF85930-CB3F-4210-9BFD-A290F2A78FA8}" type="presParOf" srcId="{0F4D4728-CCE3-450D-BFC5-220E57DC96BF}" destId="{1B7DF4A1-18FC-4D3E-A5AA-D3B2C65423F8}" srcOrd="4" destOrd="0" presId="urn:microsoft.com/office/officeart/2008/layout/LinedList"/>
    <dgm:cxn modelId="{054D9BD9-1B2B-4A53-9105-059035096B4C}" type="presParOf" srcId="{1B7DF4A1-18FC-4D3E-A5AA-D3B2C65423F8}" destId="{049997F0-CA3C-4879-9CF4-6559A272A887}" srcOrd="0" destOrd="0" presId="urn:microsoft.com/office/officeart/2008/layout/LinedList"/>
    <dgm:cxn modelId="{376FEB3B-A35B-4983-A360-AD55DBF95D70}" type="presParOf" srcId="{1B7DF4A1-18FC-4D3E-A5AA-D3B2C65423F8}" destId="{78DA08C4-A409-40B1-999E-BCF75BEE4EE6}" srcOrd="1" destOrd="0" presId="urn:microsoft.com/office/officeart/2008/layout/LinedList"/>
    <dgm:cxn modelId="{43758E71-B0FF-49FE-9E2D-FDA0F899DD2D}" type="presParOf" srcId="{1B7DF4A1-18FC-4D3E-A5AA-D3B2C65423F8}" destId="{5EC9C7A8-AC86-45F7-B6C6-4E56384D94FD}" srcOrd="2" destOrd="0" presId="urn:microsoft.com/office/officeart/2008/layout/LinedList"/>
    <dgm:cxn modelId="{E690D520-71DC-4DBC-9893-516373C78291}" type="presParOf" srcId="{0F4D4728-CCE3-450D-BFC5-220E57DC96BF}" destId="{60F870E3-C61B-40C1-9A50-13AE09EB1FB4}" srcOrd="5" destOrd="0" presId="urn:microsoft.com/office/officeart/2008/layout/LinedList"/>
    <dgm:cxn modelId="{1014D5EA-64F6-40F0-ACB9-4538B8D6141F}" type="presParOf" srcId="{0F4D4728-CCE3-450D-BFC5-220E57DC96BF}" destId="{4D56E2A7-9D3E-4E1E-B66F-4CD1CE0514D4}" srcOrd="6" destOrd="0" presId="urn:microsoft.com/office/officeart/2008/layout/LinedList"/>
    <dgm:cxn modelId="{89520E7E-F1E8-49D8-A31D-F6D09A36E5FD}" type="presParOf" srcId="{0F4D4728-CCE3-450D-BFC5-220E57DC96BF}" destId="{6E0A82F4-5645-4563-8387-011E36CCF9C6}" srcOrd="7" destOrd="0" presId="urn:microsoft.com/office/officeart/2008/layout/LinedList"/>
    <dgm:cxn modelId="{473CF74D-BEED-47A2-9148-1552C306063B}" type="presParOf" srcId="{6E0A82F4-5645-4563-8387-011E36CCF9C6}" destId="{B79A713D-3C09-4455-92B2-7888B45BDCD0}" srcOrd="0" destOrd="0" presId="urn:microsoft.com/office/officeart/2008/layout/LinedList"/>
    <dgm:cxn modelId="{636BE917-9089-458C-99A7-F1A0B728DDFD}" type="presParOf" srcId="{6E0A82F4-5645-4563-8387-011E36CCF9C6}" destId="{CD21B485-59A2-44C7-8FCA-79BE34FBC98C}" srcOrd="1" destOrd="0" presId="urn:microsoft.com/office/officeart/2008/layout/LinedList"/>
    <dgm:cxn modelId="{9BD92D09-7025-496B-B8E7-674BAA9B61A3}" type="presParOf" srcId="{6E0A82F4-5645-4563-8387-011E36CCF9C6}" destId="{AB024586-5DAB-4A95-A51D-D2AA409C0AD2}" srcOrd="2" destOrd="0" presId="urn:microsoft.com/office/officeart/2008/layout/LinedList"/>
    <dgm:cxn modelId="{DF497471-56F4-403C-A38B-F3A33361749A}" type="presParOf" srcId="{0F4D4728-CCE3-450D-BFC5-220E57DC96BF}" destId="{878B2520-D62B-4BA0-AC59-E2A73D726D85}" srcOrd="8" destOrd="0" presId="urn:microsoft.com/office/officeart/2008/layout/LinedList"/>
    <dgm:cxn modelId="{F7586EE5-5FBA-4569-B0CC-120F54567E80}" type="presParOf" srcId="{0F4D4728-CCE3-450D-BFC5-220E57DC96BF}" destId="{ABFF940A-C300-4C64-BEB2-C2BCBB2C185A}" srcOrd="9" destOrd="0" presId="urn:microsoft.com/office/officeart/2008/layout/LinedList"/>
    <dgm:cxn modelId="{0F1A6189-7861-4B42-BE25-03AEC00BFCC8}" type="presParOf" srcId="{0F4D4728-CCE3-450D-BFC5-220E57DC96BF}" destId="{0A87A308-2B77-49DC-9C77-06BE45807C8B}" srcOrd="10" destOrd="0" presId="urn:microsoft.com/office/officeart/2008/layout/LinedList"/>
    <dgm:cxn modelId="{38458097-42B0-45AF-A2F4-1DB67755DFDD}" type="presParOf" srcId="{0A87A308-2B77-49DC-9C77-06BE45807C8B}" destId="{CF46C826-3588-4E75-AC94-AD2F1FD801F3}" srcOrd="0" destOrd="0" presId="urn:microsoft.com/office/officeart/2008/layout/LinedList"/>
    <dgm:cxn modelId="{BCE4C7EB-82A6-4B9C-BC7E-B9E0EB7EE043}" type="presParOf" srcId="{0A87A308-2B77-49DC-9C77-06BE45807C8B}" destId="{0FC5DE27-29CB-46A8-837D-39A66F7C828D}" srcOrd="1" destOrd="0" presId="urn:microsoft.com/office/officeart/2008/layout/LinedList"/>
    <dgm:cxn modelId="{77007851-DE33-47D0-822F-1684AD623B62}" type="presParOf" srcId="{0A87A308-2B77-49DC-9C77-06BE45807C8B}" destId="{02C5F2B1-CEF8-4D6B-8094-BF162D84853B}" srcOrd="2" destOrd="0" presId="urn:microsoft.com/office/officeart/2008/layout/LinedList"/>
    <dgm:cxn modelId="{BE1CD4F7-2864-46B9-A398-80BD1E3517F8}" type="presParOf" srcId="{0F4D4728-CCE3-450D-BFC5-220E57DC96BF}" destId="{FB952D42-C424-4D9C-9F7C-0ECE1B3174F9}" srcOrd="11" destOrd="0" presId="urn:microsoft.com/office/officeart/2008/layout/LinedList"/>
    <dgm:cxn modelId="{4A195EDC-4DD6-4B36-BC6C-85095DF0B6E0}" type="presParOf" srcId="{0F4D4728-CCE3-450D-BFC5-220E57DC96BF}" destId="{654AA78A-8E5A-4179-BAF9-CFEEA47AAB82}"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5" qsCatId="simple" csTypeId="urn:microsoft.com/office/officeart/2005/8/colors/accent1_2#3" csCatId="accent1" phldr="1"/>
      <dgm:spPr/>
      <dgm:t>
        <a:bodyPr/>
        <a:lstStyle/>
        <a:p>
          <a:endParaRPr lang="zh-CN" altLang="en-US"/>
        </a:p>
      </dgm:t>
    </dgm:pt>
    <dgm:pt modelId="{B27A2C57-CF24-4616-9A07-31328171415B}">
      <dgm:prSet phldrT="[文本]" custT="1"/>
      <dgm:spPr/>
      <dgm:t>
        <a:bodyPr/>
        <a:lstStyle/>
        <a:p>
          <a:pPr algn="ctr"/>
          <a:r>
            <a:rPr lang="zh-CN" altLang="en-US" sz="2400" dirty="0" smtClean="0"/>
            <a:t>适用范围</a:t>
          </a:r>
          <a:endParaRPr lang="zh-CN" altLang="en-US" sz="2400" dirty="0"/>
        </a:p>
      </dgm:t>
    </dgm:pt>
    <dgm:pt modelId="{89DFFA1A-9B32-4826-A744-9EFFC4639257}" type="parTrans" cxnId="{E60BB87B-6D7C-4791-A4A0-3F29F2F92B5D}">
      <dgm:prSet/>
      <dgm:spPr/>
      <dgm:t>
        <a:bodyPr/>
        <a:lstStyle/>
        <a:p>
          <a:endParaRPr lang="zh-CN" altLang="en-US"/>
        </a:p>
      </dgm:t>
    </dgm:pt>
    <dgm:pt modelId="{950FF6F8-DB5C-49AB-903C-2B80E778E5A6}" type="sibTrans" cxnId="{E60BB87B-6D7C-4791-A4A0-3F29F2F92B5D}">
      <dgm:prSet/>
      <dgm:spPr/>
      <dgm:t>
        <a:bodyPr/>
        <a:lstStyle/>
        <a:p>
          <a:endParaRPr lang="zh-CN" altLang="en-US"/>
        </a:p>
      </dgm:t>
    </dgm:pt>
    <dgm:pt modelId="{BE91B141-39D6-40A2-9514-2C3F2BDD8E93}">
      <dgm:prSet phldrT="[文本]" custT="1"/>
      <dgm:spPr/>
      <dgm:t>
        <a:bodyPr/>
        <a:lstStyle/>
        <a:p>
          <a:r>
            <a:rPr lang="en-US" sz="2000" b="1" dirty="0" err="1" smtClean="0">
              <a:latin typeface="+mn-ea"/>
            </a:rPr>
            <a:t>回归测试</a:t>
          </a:r>
          <a:r>
            <a:rPr lang="zh-CN" sz="2000" b="1" dirty="0" smtClean="0">
              <a:latin typeface="+mn-ea"/>
            </a:rPr>
            <a:t>，重复单一的测试操作造成了不必要的时间浪费和人力浪费；</a:t>
          </a:r>
          <a:endParaRPr lang="zh-CN" altLang="en-US" sz="2000" b="1" dirty="0">
            <a:latin typeface="+mn-ea"/>
          </a:endParaRPr>
        </a:p>
      </dgm:t>
    </dgm:pt>
    <dgm:pt modelId="{B9ADEA43-960E-4AD8-9693-70D92C3D53F9}" type="parTrans" cxnId="{724CF66F-2382-4EC1-B153-2D1FE2E13C59}">
      <dgm:prSet/>
      <dgm:spPr/>
      <dgm:t>
        <a:bodyPr/>
        <a:lstStyle/>
        <a:p>
          <a:endParaRPr lang="zh-CN" altLang="en-US"/>
        </a:p>
      </dgm:t>
    </dgm:pt>
    <dgm:pt modelId="{16D8B229-5731-468B-9FAA-F15314675BC0}" type="sibTrans" cxnId="{724CF66F-2382-4EC1-B153-2D1FE2E13C59}">
      <dgm:prSet/>
      <dgm:spPr/>
      <dgm:t>
        <a:bodyPr/>
        <a:lstStyle/>
        <a:p>
          <a:endParaRPr lang="zh-CN" altLang="en-US"/>
        </a:p>
      </dgm:t>
    </dgm:pt>
    <dgm:pt modelId="{067016B4-A87F-4E4A-9AD9-80FB3531C7D7}">
      <dgm:prSet custT="1"/>
      <dgm:spPr/>
      <dgm:t>
        <a:bodyPr/>
        <a:lstStyle/>
        <a:p>
          <a:r>
            <a:rPr lang="zh-CN" sz="2000" b="1" dirty="0" smtClean="0">
              <a:latin typeface="+mn-ea"/>
            </a:rPr>
            <a:t>测试人员对程序的理解和对设计文档的验证通常也要借助于测试自动化工具；</a:t>
          </a:r>
          <a:endParaRPr lang="zh-CN" sz="2000" b="1" dirty="0">
            <a:latin typeface="+mn-ea"/>
          </a:endParaRPr>
        </a:p>
      </dgm:t>
    </dgm:pt>
    <dgm:pt modelId="{24D75D4F-4959-47AF-8B1B-00B84C5CF6F3}" type="parTrans" cxnId="{7E53154D-EF0E-4504-9A9B-2115EBDE6F5C}">
      <dgm:prSet/>
      <dgm:spPr/>
      <dgm:t>
        <a:bodyPr/>
        <a:lstStyle/>
        <a:p>
          <a:endParaRPr lang="zh-CN" altLang="en-US"/>
        </a:p>
      </dgm:t>
    </dgm:pt>
    <dgm:pt modelId="{07C47E94-8A39-4900-8D98-63FDDCA0019E}" type="sibTrans" cxnId="{7E53154D-EF0E-4504-9A9B-2115EBDE6F5C}">
      <dgm:prSet/>
      <dgm:spPr/>
      <dgm:t>
        <a:bodyPr/>
        <a:lstStyle/>
        <a:p>
          <a:endParaRPr lang="zh-CN" altLang="en-US"/>
        </a:p>
      </dgm:t>
    </dgm:pt>
    <dgm:pt modelId="{49519AB5-750F-4696-91CD-0B8163BE2863}">
      <dgm:prSet custT="1"/>
      <dgm:spPr/>
      <dgm:t>
        <a:bodyPr/>
        <a:lstStyle/>
        <a:p>
          <a:r>
            <a:rPr lang="zh-CN" sz="2000" b="1" dirty="0" smtClean="0">
              <a:latin typeface="+mn-ea"/>
            </a:rPr>
            <a:t>采用自动化测试工具有利于</a:t>
          </a:r>
          <a:r>
            <a:rPr lang="en-US" sz="2000" b="1" dirty="0" err="1" smtClean="0">
              <a:latin typeface="+mn-ea"/>
            </a:rPr>
            <a:t>测试报告</a:t>
          </a:r>
          <a:r>
            <a:rPr lang="zh-CN" sz="2000" b="1" dirty="0" smtClean="0">
              <a:latin typeface="+mn-ea"/>
            </a:rPr>
            <a:t>文档的生成和版本的连贯性；</a:t>
          </a:r>
          <a:endParaRPr lang="zh-CN" sz="2000" b="1" dirty="0">
            <a:latin typeface="+mn-ea"/>
          </a:endParaRPr>
        </a:p>
      </dgm:t>
    </dgm:pt>
    <dgm:pt modelId="{965FCA02-FE01-4F31-93D7-CCC9CEA1B663}" type="parTrans" cxnId="{69DF9E42-8959-4362-8FB5-91DC6484CE06}">
      <dgm:prSet/>
      <dgm:spPr/>
      <dgm:t>
        <a:bodyPr/>
        <a:lstStyle/>
        <a:p>
          <a:endParaRPr lang="zh-CN" altLang="en-US"/>
        </a:p>
      </dgm:t>
    </dgm:pt>
    <dgm:pt modelId="{4A87C890-0CB8-411B-8A94-57493155161C}" type="sibTrans" cxnId="{69DF9E42-8959-4362-8FB5-91DC6484CE06}">
      <dgm:prSet/>
      <dgm:spPr/>
      <dgm:t>
        <a:bodyPr/>
        <a:lstStyle/>
        <a:p>
          <a:endParaRPr lang="zh-CN" altLang="en-US"/>
        </a:p>
      </dgm:t>
    </dgm:pt>
    <dgm:pt modelId="{ED723DC8-B89C-4E09-B44F-510F2C7A3E48}">
      <dgm:prSet custT="1"/>
      <dgm:spPr/>
      <dgm:t>
        <a:bodyPr/>
        <a:lstStyle/>
        <a:p>
          <a:r>
            <a:rPr lang="zh-CN" sz="2000" b="1" dirty="0" smtClean="0">
              <a:latin typeface="+mn-ea"/>
            </a:rPr>
            <a:t>自动化工具能够确定</a:t>
          </a:r>
          <a:r>
            <a:rPr lang="en-US" sz="2000" b="1" dirty="0" err="1" smtClean="0">
              <a:latin typeface="+mn-ea"/>
            </a:rPr>
            <a:t>测试用例</a:t>
          </a:r>
          <a:r>
            <a:rPr lang="zh-CN" sz="2000" b="1" dirty="0" smtClean="0">
              <a:latin typeface="+mn-ea"/>
            </a:rPr>
            <a:t>的覆盖路径，确定测试用例集对程序逻辑流程和控制流程的覆盖</a:t>
          </a:r>
          <a:r>
            <a:rPr lang="zh-CN" sz="1500" dirty="0" smtClean="0"/>
            <a:t>。</a:t>
          </a:r>
          <a:endParaRPr lang="zh-CN" sz="1500" dirty="0"/>
        </a:p>
      </dgm:t>
    </dgm:pt>
    <dgm:pt modelId="{3219D806-2FFD-4213-AFE7-558570A23E7F}" type="parTrans" cxnId="{150A0E2B-FE46-46D2-BD11-36526217F2F4}">
      <dgm:prSet/>
      <dgm:spPr/>
      <dgm:t>
        <a:bodyPr/>
        <a:lstStyle/>
        <a:p>
          <a:endParaRPr lang="zh-CN" altLang="en-US"/>
        </a:p>
      </dgm:t>
    </dgm:pt>
    <dgm:pt modelId="{385E13D7-FED6-4072-A141-B89BBF5EE503}" type="sibTrans" cxnId="{150A0E2B-FE46-46D2-BD11-36526217F2F4}">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t>
        <a:bodyPr/>
        <a:lstStyle/>
        <a:p>
          <a:endParaRPr lang="zh-CN" altLang="en-US"/>
        </a:p>
      </dgm:t>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5" custScaleX="54651"/>
      <dgm:spPr/>
      <dgm:t>
        <a:bodyPr/>
        <a:lstStyle/>
        <a:p>
          <a:endParaRPr lang="zh-CN" altLang="en-US"/>
        </a:p>
      </dgm:t>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5" custScaleY="132306"/>
      <dgm:spPr/>
      <dgm:t>
        <a:bodyPr/>
        <a:lstStyle/>
        <a:p>
          <a:endParaRPr lang="zh-CN" altLang="en-US"/>
        </a:p>
      </dgm:t>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4"/>
      <dgm:spPr/>
    </dgm:pt>
    <dgm:pt modelId="{4F333B8C-E04B-4E8D-A53B-87F032B9E9DE}" type="pres">
      <dgm:prSet presAssocID="{BE91B141-39D6-40A2-9514-2C3F2BDD8E93}" presName="vertSpace2b" presStyleCnt="0"/>
      <dgm:spPr/>
    </dgm:pt>
    <dgm:pt modelId="{3760972E-1D48-493F-9892-844CC07E1E6D}" type="pres">
      <dgm:prSet presAssocID="{067016B4-A87F-4E4A-9AD9-80FB3531C7D7}" presName="horz2" presStyleCnt="0"/>
      <dgm:spPr/>
    </dgm:pt>
    <dgm:pt modelId="{FDA94131-0311-4DCD-A399-E0D9B8CEA0AB}" type="pres">
      <dgm:prSet presAssocID="{067016B4-A87F-4E4A-9AD9-80FB3531C7D7}" presName="horzSpace2" presStyleCnt="0"/>
      <dgm:spPr/>
    </dgm:pt>
    <dgm:pt modelId="{5094C676-BA9E-46EC-A28D-EDB1B5769720}" type="pres">
      <dgm:prSet presAssocID="{067016B4-A87F-4E4A-9AD9-80FB3531C7D7}" presName="tx2" presStyleLbl="revTx" presStyleIdx="2" presStyleCnt="5"/>
      <dgm:spPr/>
      <dgm:t>
        <a:bodyPr/>
        <a:lstStyle/>
        <a:p>
          <a:endParaRPr lang="zh-CN" altLang="en-US"/>
        </a:p>
      </dgm:t>
    </dgm:pt>
    <dgm:pt modelId="{3C228C1B-4096-456B-8551-41DF80AE688D}" type="pres">
      <dgm:prSet presAssocID="{067016B4-A87F-4E4A-9AD9-80FB3531C7D7}" presName="vert2" presStyleCnt="0"/>
      <dgm:spPr/>
    </dgm:pt>
    <dgm:pt modelId="{50F7C18E-98DF-4015-BDD3-EC4413B2DEDD}" type="pres">
      <dgm:prSet presAssocID="{067016B4-A87F-4E4A-9AD9-80FB3531C7D7}" presName="thinLine2b" presStyleLbl="callout" presStyleIdx="1" presStyleCnt="4"/>
      <dgm:spPr/>
    </dgm:pt>
    <dgm:pt modelId="{432B86CC-2BF8-4787-9F0D-3ACEB8EFE66D}" type="pres">
      <dgm:prSet presAssocID="{067016B4-A87F-4E4A-9AD9-80FB3531C7D7}" presName="vertSpace2b" presStyleCnt="0"/>
      <dgm:spPr/>
    </dgm:pt>
    <dgm:pt modelId="{8F70AAA9-0543-4770-8654-B9DF410A319A}" type="pres">
      <dgm:prSet presAssocID="{49519AB5-750F-4696-91CD-0B8163BE2863}" presName="horz2" presStyleCnt="0"/>
      <dgm:spPr/>
    </dgm:pt>
    <dgm:pt modelId="{8D5D7553-E624-4F65-8117-64B120CD05C6}" type="pres">
      <dgm:prSet presAssocID="{49519AB5-750F-4696-91CD-0B8163BE2863}" presName="horzSpace2" presStyleCnt="0"/>
      <dgm:spPr/>
    </dgm:pt>
    <dgm:pt modelId="{68993D66-C418-4E67-8394-DAFE435EE02B}" type="pres">
      <dgm:prSet presAssocID="{49519AB5-750F-4696-91CD-0B8163BE2863}" presName="tx2" presStyleLbl="revTx" presStyleIdx="3" presStyleCnt="5"/>
      <dgm:spPr/>
      <dgm:t>
        <a:bodyPr/>
        <a:lstStyle/>
        <a:p>
          <a:endParaRPr lang="zh-CN" altLang="en-US"/>
        </a:p>
      </dgm:t>
    </dgm:pt>
    <dgm:pt modelId="{904A9114-117C-4093-8FF6-2C2103CB28E2}" type="pres">
      <dgm:prSet presAssocID="{49519AB5-750F-4696-91CD-0B8163BE2863}" presName="vert2" presStyleCnt="0"/>
      <dgm:spPr/>
    </dgm:pt>
    <dgm:pt modelId="{581006C8-3766-4EBB-B1DE-59558B56CF73}" type="pres">
      <dgm:prSet presAssocID="{49519AB5-750F-4696-91CD-0B8163BE2863}" presName="thinLine2b" presStyleLbl="callout" presStyleIdx="2" presStyleCnt="4"/>
      <dgm:spPr/>
    </dgm:pt>
    <dgm:pt modelId="{2EC98B38-02D0-47D5-8262-A4CE52522D3A}" type="pres">
      <dgm:prSet presAssocID="{49519AB5-750F-4696-91CD-0B8163BE2863}" presName="vertSpace2b" presStyleCnt="0"/>
      <dgm:spPr/>
    </dgm:pt>
    <dgm:pt modelId="{08332260-3FDF-43E9-AC09-AE9089EB5AF2}" type="pres">
      <dgm:prSet presAssocID="{ED723DC8-B89C-4E09-B44F-510F2C7A3E48}" presName="horz2" presStyleCnt="0"/>
      <dgm:spPr/>
    </dgm:pt>
    <dgm:pt modelId="{EB5598F8-DA1B-454C-9282-75923D905439}" type="pres">
      <dgm:prSet presAssocID="{ED723DC8-B89C-4E09-B44F-510F2C7A3E48}" presName="horzSpace2" presStyleCnt="0"/>
      <dgm:spPr/>
    </dgm:pt>
    <dgm:pt modelId="{B44EDE7E-D820-4DB4-90C2-41665909DEA5}" type="pres">
      <dgm:prSet presAssocID="{ED723DC8-B89C-4E09-B44F-510F2C7A3E48}" presName="tx2" presStyleLbl="revTx" presStyleIdx="4" presStyleCnt="5" custScaleY="120502"/>
      <dgm:spPr/>
      <dgm:t>
        <a:bodyPr/>
        <a:lstStyle/>
        <a:p>
          <a:endParaRPr lang="zh-CN" altLang="en-US"/>
        </a:p>
      </dgm:t>
    </dgm:pt>
    <dgm:pt modelId="{72D94E80-6793-45BC-A106-111743F2A6C2}" type="pres">
      <dgm:prSet presAssocID="{ED723DC8-B89C-4E09-B44F-510F2C7A3E48}" presName="vert2" presStyleCnt="0"/>
      <dgm:spPr/>
    </dgm:pt>
    <dgm:pt modelId="{DFB7D8DC-2A59-4181-A11D-E2D5668E01E4}" type="pres">
      <dgm:prSet presAssocID="{ED723DC8-B89C-4E09-B44F-510F2C7A3E48}" presName="thinLine2b" presStyleLbl="callout" presStyleIdx="3" presStyleCnt="4"/>
      <dgm:spPr/>
    </dgm:pt>
    <dgm:pt modelId="{7CD60436-AD18-4212-A7CF-BF9085DE58A3}" type="pres">
      <dgm:prSet presAssocID="{ED723DC8-B89C-4E09-B44F-510F2C7A3E48}" presName="vertSpace2b" presStyleCnt="0"/>
      <dgm:spPr/>
    </dgm:pt>
  </dgm:ptLst>
  <dgm:cxnLst>
    <dgm:cxn modelId="{724CF66F-2382-4EC1-B153-2D1FE2E13C59}" srcId="{B27A2C57-CF24-4616-9A07-31328171415B}" destId="{BE91B141-39D6-40A2-9514-2C3F2BDD8E93}" srcOrd="0" destOrd="0" parTransId="{B9ADEA43-960E-4AD8-9693-70D92C3D53F9}" sibTransId="{16D8B229-5731-468B-9FAA-F15314675BC0}"/>
    <dgm:cxn modelId="{7E53154D-EF0E-4504-9A9B-2115EBDE6F5C}" srcId="{B27A2C57-CF24-4616-9A07-31328171415B}" destId="{067016B4-A87F-4E4A-9AD9-80FB3531C7D7}" srcOrd="1" destOrd="0" parTransId="{24D75D4F-4959-47AF-8B1B-00B84C5CF6F3}" sibTransId="{07C47E94-8A39-4900-8D98-63FDDCA0019E}"/>
    <dgm:cxn modelId="{3176A04B-3C3F-4D2F-BB71-9EC6127FB4E7}" type="presOf" srcId="{067016B4-A87F-4E4A-9AD9-80FB3531C7D7}" destId="{5094C676-BA9E-46EC-A28D-EDB1B5769720}" srcOrd="0" destOrd="0" presId="urn:microsoft.com/office/officeart/2008/layout/LinedList"/>
    <dgm:cxn modelId="{E4710744-7AF4-448F-AA21-5A87D7888B2D}" type="presOf" srcId="{BE91B141-39D6-40A2-9514-2C3F2BDD8E93}" destId="{8C84F9A4-51E7-4C5A-A1FB-BFF99984A98B}" srcOrd="0" destOrd="0" presId="urn:microsoft.com/office/officeart/2008/layout/LinedList"/>
    <dgm:cxn modelId="{2D5468F8-27C6-4431-B458-B1800703A1EB}" type="presOf" srcId="{ED723DC8-B89C-4E09-B44F-510F2C7A3E48}" destId="{B44EDE7E-D820-4DB4-90C2-41665909DEA5}" srcOrd="0" destOrd="0" presId="urn:microsoft.com/office/officeart/2008/layout/LinedList"/>
    <dgm:cxn modelId="{150A0E2B-FE46-46D2-BD11-36526217F2F4}" srcId="{B27A2C57-CF24-4616-9A07-31328171415B}" destId="{ED723DC8-B89C-4E09-B44F-510F2C7A3E48}" srcOrd="3" destOrd="0" parTransId="{3219D806-2FFD-4213-AFE7-558570A23E7F}" sibTransId="{385E13D7-FED6-4072-A141-B89BBF5EE503}"/>
    <dgm:cxn modelId="{69DF9E42-8959-4362-8FB5-91DC6484CE06}" srcId="{B27A2C57-CF24-4616-9A07-31328171415B}" destId="{49519AB5-750F-4696-91CD-0B8163BE2863}" srcOrd="2" destOrd="0" parTransId="{965FCA02-FE01-4F31-93D7-CCC9CEA1B663}" sibTransId="{4A87C890-0CB8-411B-8A94-57493155161C}"/>
    <dgm:cxn modelId="{753733BF-A8D0-438C-ACDF-6C286374295B}" type="presOf" srcId="{49519AB5-750F-4696-91CD-0B8163BE2863}" destId="{68993D66-C418-4E67-8394-DAFE435EE02B}" srcOrd="0" destOrd="0" presId="urn:microsoft.com/office/officeart/2008/layout/LinedList"/>
    <dgm:cxn modelId="{406D7DD7-E261-4873-A823-E8F50622492A}" type="presOf" srcId="{B27A2C57-CF24-4616-9A07-31328171415B}" destId="{67D2C66B-CE5B-4F24-8BFA-48AF918A107A}" srcOrd="0" destOrd="0" presId="urn:microsoft.com/office/officeart/2008/layout/LinedList"/>
    <dgm:cxn modelId="{E60BB87B-6D7C-4791-A4A0-3F29F2F92B5D}" srcId="{296A3BDE-2551-4ACD-81A3-FC654F625394}" destId="{B27A2C57-CF24-4616-9A07-31328171415B}" srcOrd="0" destOrd="0" parTransId="{89DFFA1A-9B32-4826-A744-9EFFC4639257}" sibTransId="{950FF6F8-DB5C-49AB-903C-2B80E778E5A6}"/>
    <dgm:cxn modelId="{4B4E424A-92F2-4DAA-BDED-BF4BB87A3991}" type="presOf" srcId="{296A3BDE-2551-4ACD-81A3-FC654F625394}" destId="{0B8DDE19-B1E2-4069-9D94-FD00BB188DB4}" srcOrd="0" destOrd="0" presId="urn:microsoft.com/office/officeart/2008/layout/LinedList"/>
    <dgm:cxn modelId="{CD31BC5E-8E8C-474F-AC86-460003EF44A2}" type="presParOf" srcId="{0B8DDE19-B1E2-4069-9D94-FD00BB188DB4}" destId="{284780A7-35C9-4DDA-9AC4-2C78A2AF823E}" srcOrd="0" destOrd="0" presId="urn:microsoft.com/office/officeart/2008/layout/LinedList"/>
    <dgm:cxn modelId="{9A683A88-0B4B-4EF8-8B45-1AE94F36B515}" type="presParOf" srcId="{0B8DDE19-B1E2-4069-9D94-FD00BB188DB4}" destId="{357F22FA-DB4B-4A5B-BA14-CEFD6B62CE75}" srcOrd="1" destOrd="0" presId="urn:microsoft.com/office/officeart/2008/layout/LinedList"/>
    <dgm:cxn modelId="{73AAEDF9-EADD-4D10-AF2A-901709836546}" type="presParOf" srcId="{357F22FA-DB4B-4A5B-BA14-CEFD6B62CE75}" destId="{67D2C66B-CE5B-4F24-8BFA-48AF918A107A}" srcOrd="0" destOrd="0" presId="urn:microsoft.com/office/officeart/2008/layout/LinedList"/>
    <dgm:cxn modelId="{782D3043-27A4-4683-8BED-B99436AA713B}" type="presParOf" srcId="{357F22FA-DB4B-4A5B-BA14-CEFD6B62CE75}" destId="{0F4D4728-CCE3-450D-BFC5-220E57DC96BF}" srcOrd="1" destOrd="0" presId="urn:microsoft.com/office/officeart/2008/layout/LinedList"/>
    <dgm:cxn modelId="{108C05F8-C97D-4FA1-84C1-E3FE701BBD99}" type="presParOf" srcId="{0F4D4728-CCE3-450D-BFC5-220E57DC96BF}" destId="{E8662310-2332-47AD-8363-7E9E5AAEDB6C}" srcOrd="0" destOrd="0" presId="urn:microsoft.com/office/officeart/2008/layout/LinedList"/>
    <dgm:cxn modelId="{359A96EF-82A4-44DC-811A-A4F46B7C8843}" type="presParOf" srcId="{0F4D4728-CCE3-450D-BFC5-220E57DC96BF}" destId="{98BF84A9-0F1C-45E9-A02B-0EBEF8DB189E}" srcOrd="1" destOrd="0" presId="urn:microsoft.com/office/officeart/2008/layout/LinedList"/>
    <dgm:cxn modelId="{53D4F9F1-E0EA-4969-A5C3-5F0F31BA9762}" type="presParOf" srcId="{98BF84A9-0F1C-45E9-A02B-0EBEF8DB189E}" destId="{19EEBD0B-AF9B-4128-9CFC-ECB77E072822}" srcOrd="0" destOrd="0" presId="urn:microsoft.com/office/officeart/2008/layout/LinedList"/>
    <dgm:cxn modelId="{DED78F34-ED8C-49AE-A012-2545EC1DC4A9}" type="presParOf" srcId="{98BF84A9-0F1C-45E9-A02B-0EBEF8DB189E}" destId="{8C84F9A4-51E7-4C5A-A1FB-BFF99984A98B}" srcOrd="1" destOrd="0" presId="urn:microsoft.com/office/officeart/2008/layout/LinedList"/>
    <dgm:cxn modelId="{6B47EBC1-887A-4027-9F88-BFEAB492CCFE}" type="presParOf" srcId="{98BF84A9-0F1C-45E9-A02B-0EBEF8DB189E}" destId="{F1BA84A8-5449-4005-B6A1-9672CD334FBF}" srcOrd="2" destOrd="0" presId="urn:microsoft.com/office/officeart/2008/layout/LinedList"/>
    <dgm:cxn modelId="{D0B50E74-59B5-4F41-94BB-0FACE2C79973}" type="presParOf" srcId="{0F4D4728-CCE3-450D-BFC5-220E57DC96BF}" destId="{A67E6BBF-A18E-466A-9130-D37B48A4636D}" srcOrd="2" destOrd="0" presId="urn:microsoft.com/office/officeart/2008/layout/LinedList"/>
    <dgm:cxn modelId="{24E204D9-51A4-4496-98A2-617A40B527AB}" type="presParOf" srcId="{0F4D4728-CCE3-450D-BFC5-220E57DC96BF}" destId="{4F333B8C-E04B-4E8D-A53B-87F032B9E9DE}" srcOrd="3" destOrd="0" presId="urn:microsoft.com/office/officeart/2008/layout/LinedList"/>
    <dgm:cxn modelId="{1D8B05B9-67E4-4A9E-81B0-92F16B6A9396}" type="presParOf" srcId="{0F4D4728-CCE3-450D-BFC5-220E57DC96BF}" destId="{3760972E-1D48-493F-9892-844CC07E1E6D}" srcOrd="4" destOrd="0" presId="urn:microsoft.com/office/officeart/2008/layout/LinedList"/>
    <dgm:cxn modelId="{96889710-4364-4095-88E0-3C363C95D3CB}" type="presParOf" srcId="{3760972E-1D48-493F-9892-844CC07E1E6D}" destId="{FDA94131-0311-4DCD-A399-E0D9B8CEA0AB}" srcOrd="0" destOrd="0" presId="urn:microsoft.com/office/officeart/2008/layout/LinedList"/>
    <dgm:cxn modelId="{B13B4C26-E47E-499D-9ABB-3E14809C25A3}" type="presParOf" srcId="{3760972E-1D48-493F-9892-844CC07E1E6D}" destId="{5094C676-BA9E-46EC-A28D-EDB1B5769720}" srcOrd="1" destOrd="0" presId="urn:microsoft.com/office/officeart/2008/layout/LinedList"/>
    <dgm:cxn modelId="{C121FE4C-CC82-4C5C-8B32-495558BB4B78}" type="presParOf" srcId="{3760972E-1D48-493F-9892-844CC07E1E6D}" destId="{3C228C1B-4096-456B-8551-41DF80AE688D}" srcOrd="2" destOrd="0" presId="urn:microsoft.com/office/officeart/2008/layout/LinedList"/>
    <dgm:cxn modelId="{AA2E6ADE-98C2-40BA-9E74-E5188E94BD22}" type="presParOf" srcId="{0F4D4728-CCE3-450D-BFC5-220E57DC96BF}" destId="{50F7C18E-98DF-4015-BDD3-EC4413B2DEDD}" srcOrd="5" destOrd="0" presId="urn:microsoft.com/office/officeart/2008/layout/LinedList"/>
    <dgm:cxn modelId="{A7BD047C-CA76-4AC4-9EF8-9D67C003F3A7}" type="presParOf" srcId="{0F4D4728-CCE3-450D-BFC5-220E57DC96BF}" destId="{432B86CC-2BF8-4787-9F0D-3ACEB8EFE66D}" srcOrd="6" destOrd="0" presId="urn:microsoft.com/office/officeart/2008/layout/LinedList"/>
    <dgm:cxn modelId="{ABEAF1D4-5AD3-4A12-95CC-0F5A51F90174}" type="presParOf" srcId="{0F4D4728-CCE3-450D-BFC5-220E57DC96BF}" destId="{8F70AAA9-0543-4770-8654-B9DF410A319A}" srcOrd="7" destOrd="0" presId="urn:microsoft.com/office/officeart/2008/layout/LinedList"/>
    <dgm:cxn modelId="{7588484F-E233-4476-9E90-5280844D2B15}" type="presParOf" srcId="{8F70AAA9-0543-4770-8654-B9DF410A319A}" destId="{8D5D7553-E624-4F65-8117-64B120CD05C6}" srcOrd="0" destOrd="0" presId="urn:microsoft.com/office/officeart/2008/layout/LinedList"/>
    <dgm:cxn modelId="{00484593-85A2-4D33-8262-EFB4F72A03D4}" type="presParOf" srcId="{8F70AAA9-0543-4770-8654-B9DF410A319A}" destId="{68993D66-C418-4E67-8394-DAFE435EE02B}" srcOrd="1" destOrd="0" presId="urn:microsoft.com/office/officeart/2008/layout/LinedList"/>
    <dgm:cxn modelId="{3292B259-C678-44E1-8E91-674F494A406A}" type="presParOf" srcId="{8F70AAA9-0543-4770-8654-B9DF410A319A}" destId="{904A9114-117C-4093-8FF6-2C2103CB28E2}" srcOrd="2" destOrd="0" presId="urn:microsoft.com/office/officeart/2008/layout/LinedList"/>
    <dgm:cxn modelId="{388B0021-36DA-441B-93E4-7D891E9B3316}" type="presParOf" srcId="{0F4D4728-CCE3-450D-BFC5-220E57DC96BF}" destId="{581006C8-3766-4EBB-B1DE-59558B56CF73}" srcOrd="8" destOrd="0" presId="urn:microsoft.com/office/officeart/2008/layout/LinedList"/>
    <dgm:cxn modelId="{E3E537E7-38D3-4642-A7F0-353E0DD6E9CA}" type="presParOf" srcId="{0F4D4728-CCE3-450D-BFC5-220E57DC96BF}" destId="{2EC98B38-02D0-47D5-8262-A4CE52522D3A}" srcOrd="9" destOrd="0" presId="urn:microsoft.com/office/officeart/2008/layout/LinedList"/>
    <dgm:cxn modelId="{B24F0DC2-59E3-4CE5-9F7C-B620C93BC77D}" type="presParOf" srcId="{0F4D4728-CCE3-450D-BFC5-220E57DC96BF}" destId="{08332260-3FDF-43E9-AC09-AE9089EB5AF2}" srcOrd="10" destOrd="0" presId="urn:microsoft.com/office/officeart/2008/layout/LinedList"/>
    <dgm:cxn modelId="{4DCC5FCB-A74E-4122-B010-3E179A9FC8FE}" type="presParOf" srcId="{08332260-3FDF-43E9-AC09-AE9089EB5AF2}" destId="{EB5598F8-DA1B-454C-9282-75923D905439}" srcOrd="0" destOrd="0" presId="urn:microsoft.com/office/officeart/2008/layout/LinedList"/>
    <dgm:cxn modelId="{0F6FF980-EBA6-4C4C-9F96-FF948F573AF9}" type="presParOf" srcId="{08332260-3FDF-43E9-AC09-AE9089EB5AF2}" destId="{B44EDE7E-D820-4DB4-90C2-41665909DEA5}" srcOrd="1" destOrd="0" presId="urn:microsoft.com/office/officeart/2008/layout/LinedList"/>
    <dgm:cxn modelId="{8904F5B8-B064-406E-BB28-AD236885E14F}" type="presParOf" srcId="{08332260-3FDF-43E9-AC09-AE9089EB5AF2}" destId="{72D94E80-6793-45BC-A106-111743F2A6C2}" srcOrd="2" destOrd="0" presId="urn:microsoft.com/office/officeart/2008/layout/LinedList"/>
    <dgm:cxn modelId="{BFEB84E5-280B-44ED-8CD3-42C6FC76A93F}" type="presParOf" srcId="{0F4D4728-CCE3-450D-BFC5-220E57DC96BF}" destId="{DFB7D8DC-2A59-4181-A11D-E2D5668E01E4}" srcOrd="11" destOrd="0" presId="urn:microsoft.com/office/officeart/2008/layout/LinedList"/>
    <dgm:cxn modelId="{D334B210-5843-4ACC-9E9A-46FEE61131D1}" type="presParOf" srcId="{0F4D4728-CCE3-450D-BFC5-220E57DC96BF}" destId="{7CD60436-AD18-4212-A7CF-BF9085DE58A3}"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0CC4195-B151-40BF-B7C5-857A82DF7F17}" type="doc">
      <dgm:prSet loTypeId="urn:microsoft.com/office/officeart/2008/layout/PictureStrips" loCatId="list" qsTypeId="urn:microsoft.com/office/officeart/2005/8/quickstyle/simple1#6" qsCatId="simple" csTypeId="urn:microsoft.com/office/officeart/2005/8/colors/accent1_3#1" csCatId="accent1" phldr="1"/>
      <dgm:spPr/>
      <dgm:t>
        <a:bodyPr/>
        <a:lstStyle/>
        <a:p>
          <a:endParaRPr lang="zh-CN" altLang="en-US"/>
        </a:p>
      </dgm:t>
    </dgm:pt>
    <dgm:pt modelId="{97213779-DC16-4AE6-BCC3-10323CEA5E01}">
      <dgm:prSet phldrT="[文本]" custT="1"/>
      <dgm:spPr/>
      <dgm:t>
        <a:bodyPr/>
        <a:lstStyle/>
        <a:p>
          <a:r>
            <a:rPr lang="zh-CN" altLang="en-US" sz="1800" dirty="0" smtClean="0"/>
            <a:t>在着手开始测试之前，要对产品的需求进行量化。</a:t>
          </a:r>
          <a:endParaRPr lang="zh-CN" altLang="en-US" sz="1800" dirty="0"/>
        </a:p>
      </dgm:t>
    </dgm:pt>
    <dgm:pt modelId="{00A67C74-C66F-45D5-AC23-C73C581491BE}" type="parTrans" cxnId="{8A06E855-4B8F-4FE8-9EAB-54D93DA47C76}">
      <dgm:prSet/>
      <dgm:spPr/>
      <dgm:t>
        <a:bodyPr/>
        <a:lstStyle/>
        <a:p>
          <a:endParaRPr lang="zh-CN" altLang="en-US" sz="1800"/>
        </a:p>
      </dgm:t>
    </dgm:pt>
    <dgm:pt modelId="{7E7EA665-6E07-493F-84CE-FC46EBD7AC1D}" type="sibTrans" cxnId="{8A06E855-4B8F-4FE8-9EAB-54D93DA47C76}">
      <dgm:prSet/>
      <dgm:spPr/>
      <dgm:t>
        <a:bodyPr/>
        <a:lstStyle/>
        <a:p>
          <a:endParaRPr lang="zh-CN" altLang="en-US" sz="1800"/>
        </a:p>
      </dgm:t>
    </dgm:pt>
    <dgm:pt modelId="{1024EDA9-D596-420D-A6D9-77F1265A2BAD}">
      <dgm:prSet custT="1"/>
      <dgm:spPr/>
      <dgm:t>
        <a:bodyPr/>
        <a:lstStyle/>
        <a:p>
          <a:r>
            <a:rPr lang="zh-CN" altLang="en-US" sz="1800" smtClean="0"/>
            <a:t>明确指出测试目标。</a:t>
          </a:r>
          <a:endParaRPr lang="zh-CN" altLang="en-US" sz="1800" dirty="0" smtClean="0"/>
        </a:p>
      </dgm:t>
    </dgm:pt>
    <dgm:pt modelId="{2282620A-162B-42F0-91A1-9B9191665875}" type="parTrans" cxnId="{2EEA92BE-5A7B-43BB-B18F-3086F774B4A4}">
      <dgm:prSet/>
      <dgm:spPr/>
      <dgm:t>
        <a:bodyPr/>
        <a:lstStyle/>
        <a:p>
          <a:endParaRPr lang="zh-CN" altLang="en-US" sz="1800"/>
        </a:p>
      </dgm:t>
    </dgm:pt>
    <dgm:pt modelId="{25A2F7EF-BFD6-498A-8334-E1AEAE0D6835}" type="sibTrans" cxnId="{2EEA92BE-5A7B-43BB-B18F-3086F774B4A4}">
      <dgm:prSet/>
      <dgm:spPr/>
      <dgm:t>
        <a:bodyPr/>
        <a:lstStyle/>
        <a:p>
          <a:endParaRPr lang="zh-CN" altLang="en-US" sz="1800"/>
        </a:p>
      </dgm:t>
    </dgm:pt>
    <dgm:pt modelId="{5AB86F82-D626-4412-871A-D9C5BC044D1F}">
      <dgm:prSet custT="1"/>
      <dgm:spPr/>
      <dgm:t>
        <a:bodyPr/>
        <a:lstStyle/>
        <a:p>
          <a:r>
            <a:rPr lang="zh-CN" altLang="en-US" sz="1800" smtClean="0"/>
            <a:t>为每类用户建立描述交互场景的用例。</a:t>
          </a:r>
          <a:endParaRPr lang="zh-CN" altLang="en-US" sz="1800" dirty="0" smtClean="0"/>
        </a:p>
      </dgm:t>
    </dgm:pt>
    <dgm:pt modelId="{48636FFB-827F-4323-87B8-36173B56A992}" type="parTrans" cxnId="{DA94BD2A-5BA5-48C6-BD79-46B060138330}">
      <dgm:prSet/>
      <dgm:spPr/>
      <dgm:t>
        <a:bodyPr/>
        <a:lstStyle/>
        <a:p>
          <a:endParaRPr lang="zh-CN" altLang="en-US" sz="1800"/>
        </a:p>
      </dgm:t>
    </dgm:pt>
    <dgm:pt modelId="{643043DB-34ED-449E-B66A-8126418AE60E}" type="sibTrans" cxnId="{DA94BD2A-5BA5-48C6-BD79-46B060138330}">
      <dgm:prSet/>
      <dgm:spPr/>
      <dgm:t>
        <a:bodyPr/>
        <a:lstStyle/>
        <a:p>
          <a:endParaRPr lang="zh-CN" altLang="en-US" sz="1800"/>
        </a:p>
      </dgm:t>
    </dgm:pt>
    <dgm:pt modelId="{93606CD4-09AA-4EEB-88B1-9932A3E7F971}">
      <dgm:prSet custT="1"/>
      <dgm:spPr/>
      <dgm:t>
        <a:bodyPr/>
        <a:lstStyle/>
        <a:p>
          <a:r>
            <a:rPr lang="zh-CN" altLang="en-US" sz="1800" smtClean="0"/>
            <a:t>建立一个强调“快速循环测试”的测试计划。</a:t>
          </a:r>
          <a:endParaRPr lang="zh-CN" altLang="en-US" sz="1800" dirty="0" smtClean="0"/>
        </a:p>
      </dgm:t>
    </dgm:pt>
    <dgm:pt modelId="{B9765CAA-3210-4E23-9BAB-953C148E41C8}" type="parTrans" cxnId="{C0A362D3-B43E-4DE6-81E7-7AD7CEDD374E}">
      <dgm:prSet/>
      <dgm:spPr/>
      <dgm:t>
        <a:bodyPr/>
        <a:lstStyle/>
        <a:p>
          <a:endParaRPr lang="zh-CN" altLang="en-US" sz="1800"/>
        </a:p>
      </dgm:t>
    </dgm:pt>
    <dgm:pt modelId="{58F308C8-D638-427F-B2D1-2F60861C832D}" type="sibTrans" cxnId="{C0A362D3-B43E-4DE6-81E7-7AD7CEDD374E}">
      <dgm:prSet/>
      <dgm:spPr/>
      <dgm:t>
        <a:bodyPr/>
        <a:lstStyle/>
        <a:p>
          <a:endParaRPr lang="zh-CN" altLang="en-US" sz="1800"/>
        </a:p>
      </dgm:t>
    </dgm:pt>
    <dgm:pt modelId="{48ECAD9F-3D92-4FE6-B0F8-D1289F7BEFF0}">
      <dgm:prSet custT="1"/>
      <dgm:spPr/>
      <dgm:t>
        <a:bodyPr/>
        <a:lstStyle/>
        <a:p>
          <a:r>
            <a:rPr lang="zh-CN" altLang="en-US" sz="1800" smtClean="0"/>
            <a:t>设计一个能够测试自身是否“强壮”的软件。</a:t>
          </a:r>
          <a:endParaRPr lang="zh-CN" altLang="en-US" sz="1800" dirty="0" smtClean="0"/>
        </a:p>
      </dgm:t>
    </dgm:pt>
    <dgm:pt modelId="{5F4DB7AF-5836-40A3-BC81-41A4FA426FB6}" type="parTrans" cxnId="{DED400FA-C63F-48A6-9960-A2E744A9F7BE}">
      <dgm:prSet/>
      <dgm:spPr/>
      <dgm:t>
        <a:bodyPr/>
        <a:lstStyle/>
        <a:p>
          <a:endParaRPr lang="zh-CN" altLang="en-US" sz="1800"/>
        </a:p>
      </dgm:t>
    </dgm:pt>
    <dgm:pt modelId="{BB935703-95EA-4717-A8A5-8BCBF2B2C808}" type="sibTrans" cxnId="{DED400FA-C63F-48A6-9960-A2E744A9F7BE}">
      <dgm:prSet/>
      <dgm:spPr/>
      <dgm:t>
        <a:bodyPr/>
        <a:lstStyle/>
        <a:p>
          <a:endParaRPr lang="zh-CN" altLang="en-US" sz="1800"/>
        </a:p>
      </dgm:t>
    </dgm:pt>
    <dgm:pt modelId="{295A4BDE-C805-498C-A867-9FBD33D6F41B}">
      <dgm:prSet custT="1"/>
      <dgm:spPr/>
      <dgm:t>
        <a:bodyPr/>
        <a:lstStyle/>
        <a:p>
          <a:r>
            <a:rPr lang="zh-CN" altLang="en-US" sz="1800" smtClean="0"/>
            <a:t>在进行测试之前，对软件进行有效的正式技术审核。</a:t>
          </a:r>
          <a:endParaRPr lang="zh-CN" altLang="en-US" sz="1800" dirty="0" smtClean="0"/>
        </a:p>
      </dgm:t>
    </dgm:pt>
    <dgm:pt modelId="{377EEC17-0DF9-462A-8671-8496FAA6CFEE}" type="parTrans" cxnId="{A8DFD079-6688-48E5-A6C9-229DE0F7157A}">
      <dgm:prSet/>
      <dgm:spPr/>
      <dgm:t>
        <a:bodyPr/>
        <a:lstStyle/>
        <a:p>
          <a:endParaRPr lang="zh-CN" altLang="en-US" sz="1800"/>
        </a:p>
      </dgm:t>
    </dgm:pt>
    <dgm:pt modelId="{1E5640B7-AEB8-4525-A0A1-1FFA8DE34F1A}" type="sibTrans" cxnId="{A8DFD079-6688-48E5-A6C9-229DE0F7157A}">
      <dgm:prSet/>
      <dgm:spPr/>
      <dgm:t>
        <a:bodyPr/>
        <a:lstStyle/>
        <a:p>
          <a:endParaRPr lang="zh-CN" altLang="en-US" sz="1800"/>
        </a:p>
      </dgm:t>
    </dgm:pt>
    <dgm:pt modelId="{93C8EAD4-B452-43CC-9677-EABBE8167F90}">
      <dgm:prSet custT="1"/>
      <dgm:spPr/>
      <dgm:t>
        <a:bodyPr/>
        <a:lstStyle/>
        <a:p>
          <a:r>
            <a:rPr lang="zh-CN" altLang="en-US" sz="1800" dirty="0" smtClean="0"/>
            <a:t>使用正式技术审核来评估测试策略和测试用例本身。</a:t>
          </a:r>
        </a:p>
      </dgm:t>
    </dgm:pt>
    <dgm:pt modelId="{8C3CA980-C936-408F-A2A2-F828D16587B5}" type="parTrans" cxnId="{A109F48B-8B09-486C-9B31-30EFE07A66AE}">
      <dgm:prSet/>
      <dgm:spPr/>
      <dgm:t>
        <a:bodyPr/>
        <a:lstStyle/>
        <a:p>
          <a:endParaRPr lang="zh-CN" altLang="en-US" sz="1800"/>
        </a:p>
      </dgm:t>
    </dgm:pt>
    <dgm:pt modelId="{B3CD454D-019B-4986-B93B-1F2A635B6106}" type="sibTrans" cxnId="{A109F48B-8B09-486C-9B31-30EFE07A66AE}">
      <dgm:prSet/>
      <dgm:spPr/>
      <dgm:t>
        <a:bodyPr/>
        <a:lstStyle/>
        <a:p>
          <a:endParaRPr lang="zh-CN" altLang="en-US" sz="1800"/>
        </a:p>
      </dgm:t>
    </dgm:pt>
    <dgm:pt modelId="{24214F9D-9418-48A2-9A9B-616C64661E21}">
      <dgm:prSet custT="1"/>
      <dgm:spPr/>
      <dgm:t>
        <a:bodyPr/>
        <a:lstStyle/>
        <a:p>
          <a:r>
            <a:rPr lang="zh-CN" altLang="en-US" sz="1800" smtClean="0"/>
            <a:t>为测试过程建立一种持续的改进方法。</a:t>
          </a:r>
          <a:endParaRPr lang="zh-CN" altLang="en-US" sz="1800" dirty="0" smtClean="0"/>
        </a:p>
      </dgm:t>
    </dgm:pt>
    <dgm:pt modelId="{06420940-42D8-49C7-B68D-CD6B4F4C4E25}" type="parTrans" cxnId="{85685B72-B33B-4107-A4C2-D324A5B093FC}">
      <dgm:prSet/>
      <dgm:spPr/>
      <dgm:t>
        <a:bodyPr/>
        <a:lstStyle/>
        <a:p>
          <a:endParaRPr lang="zh-CN" altLang="en-US" sz="1800"/>
        </a:p>
      </dgm:t>
    </dgm:pt>
    <dgm:pt modelId="{62465F75-F83B-4008-A808-BFA3A9215C59}" type="sibTrans" cxnId="{85685B72-B33B-4107-A4C2-D324A5B093FC}">
      <dgm:prSet/>
      <dgm:spPr/>
      <dgm:t>
        <a:bodyPr/>
        <a:lstStyle/>
        <a:p>
          <a:endParaRPr lang="zh-CN" altLang="en-US" sz="1800"/>
        </a:p>
      </dgm:t>
    </dgm:pt>
    <dgm:pt modelId="{C2F5A683-1AA6-4743-B498-58C078B6499E}" type="pres">
      <dgm:prSet presAssocID="{E0CC4195-B151-40BF-B7C5-857A82DF7F17}" presName="Name0" presStyleCnt="0">
        <dgm:presLayoutVars>
          <dgm:dir/>
          <dgm:resizeHandles val="exact"/>
        </dgm:presLayoutVars>
      </dgm:prSet>
      <dgm:spPr/>
      <dgm:t>
        <a:bodyPr/>
        <a:lstStyle/>
        <a:p>
          <a:endParaRPr lang="zh-CN" altLang="en-US"/>
        </a:p>
      </dgm:t>
    </dgm:pt>
    <dgm:pt modelId="{9E8625D1-A9D2-4565-B88B-B8F818898B7A}" type="pres">
      <dgm:prSet presAssocID="{97213779-DC16-4AE6-BCC3-10323CEA5E01}" presName="composite" presStyleCnt="0"/>
      <dgm:spPr/>
    </dgm:pt>
    <dgm:pt modelId="{ECBB318A-16DB-400B-AF19-0DA3DFBE4589}" type="pres">
      <dgm:prSet presAssocID="{97213779-DC16-4AE6-BCC3-10323CEA5E01}" presName="rect1" presStyleLbl="trAlignAcc1" presStyleIdx="0" presStyleCnt="8">
        <dgm:presLayoutVars>
          <dgm:bulletEnabled val="1"/>
        </dgm:presLayoutVars>
      </dgm:prSet>
      <dgm:spPr/>
      <dgm:t>
        <a:bodyPr/>
        <a:lstStyle/>
        <a:p>
          <a:endParaRPr lang="zh-CN" altLang="en-US"/>
        </a:p>
      </dgm:t>
    </dgm:pt>
    <dgm:pt modelId="{71CD21DF-A593-48BD-96F2-4852F9A3C864}" type="pres">
      <dgm:prSet presAssocID="{97213779-DC16-4AE6-BCC3-10323CEA5E01}" presName="rect2" presStyleLbl="fgImgPlace1" presStyleIdx="0"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266894BE-BF84-4E03-B87B-79A93B51A714}" type="pres">
      <dgm:prSet presAssocID="{7E7EA665-6E07-493F-84CE-FC46EBD7AC1D}" presName="sibTrans" presStyleCnt="0"/>
      <dgm:spPr/>
    </dgm:pt>
    <dgm:pt modelId="{7DBBC4BE-EB93-410B-8FB2-6C393968386D}" type="pres">
      <dgm:prSet presAssocID="{1024EDA9-D596-420D-A6D9-77F1265A2BAD}" presName="composite" presStyleCnt="0"/>
      <dgm:spPr/>
    </dgm:pt>
    <dgm:pt modelId="{09268186-7DA0-49B6-AC0E-1B0E7F56BA73}" type="pres">
      <dgm:prSet presAssocID="{1024EDA9-D596-420D-A6D9-77F1265A2BAD}" presName="rect1" presStyleLbl="trAlignAcc1" presStyleIdx="1" presStyleCnt="8">
        <dgm:presLayoutVars>
          <dgm:bulletEnabled val="1"/>
        </dgm:presLayoutVars>
      </dgm:prSet>
      <dgm:spPr/>
      <dgm:t>
        <a:bodyPr/>
        <a:lstStyle/>
        <a:p>
          <a:endParaRPr lang="zh-CN" altLang="en-US"/>
        </a:p>
      </dgm:t>
    </dgm:pt>
    <dgm:pt modelId="{35285EC2-CFA6-4E46-AFFC-46B48D01D2BD}" type="pres">
      <dgm:prSet presAssocID="{1024EDA9-D596-420D-A6D9-77F1265A2BAD}" presName="rect2" presStyleLbl="fgImgPlace1" presStyleIdx="1"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A1AF86D2-34DE-49E8-98F7-15C1BB72E603}" type="pres">
      <dgm:prSet presAssocID="{25A2F7EF-BFD6-498A-8334-E1AEAE0D6835}" presName="sibTrans" presStyleCnt="0"/>
      <dgm:spPr/>
    </dgm:pt>
    <dgm:pt modelId="{889E630E-AF68-4229-8D8E-9FA7D02DF296}" type="pres">
      <dgm:prSet presAssocID="{5AB86F82-D626-4412-871A-D9C5BC044D1F}" presName="composite" presStyleCnt="0"/>
      <dgm:spPr/>
    </dgm:pt>
    <dgm:pt modelId="{96CD5643-44AE-4BBC-A4F8-9E2377814EC4}" type="pres">
      <dgm:prSet presAssocID="{5AB86F82-D626-4412-871A-D9C5BC044D1F}" presName="rect1" presStyleLbl="trAlignAcc1" presStyleIdx="2" presStyleCnt="8">
        <dgm:presLayoutVars>
          <dgm:bulletEnabled val="1"/>
        </dgm:presLayoutVars>
      </dgm:prSet>
      <dgm:spPr/>
      <dgm:t>
        <a:bodyPr/>
        <a:lstStyle/>
        <a:p>
          <a:endParaRPr lang="zh-CN" altLang="en-US"/>
        </a:p>
      </dgm:t>
    </dgm:pt>
    <dgm:pt modelId="{1364A76A-D107-488F-BC8D-7D8A34AC3135}" type="pres">
      <dgm:prSet presAssocID="{5AB86F82-D626-4412-871A-D9C5BC044D1F}" presName="rect2" presStyleLbl="fgImgPlace1" presStyleIdx="2"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56275B9A-0BA8-4BD1-8FC1-1CED2B90F1AA}" type="pres">
      <dgm:prSet presAssocID="{643043DB-34ED-449E-B66A-8126418AE60E}" presName="sibTrans" presStyleCnt="0"/>
      <dgm:spPr/>
    </dgm:pt>
    <dgm:pt modelId="{2B0B4BC8-9E53-4527-8F1B-41F6216FF7A9}" type="pres">
      <dgm:prSet presAssocID="{93606CD4-09AA-4EEB-88B1-9932A3E7F971}" presName="composite" presStyleCnt="0"/>
      <dgm:spPr/>
    </dgm:pt>
    <dgm:pt modelId="{DA0EB5B7-5237-47D8-83A9-C42F317F979D}" type="pres">
      <dgm:prSet presAssocID="{93606CD4-09AA-4EEB-88B1-9932A3E7F971}" presName="rect1" presStyleLbl="trAlignAcc1" presStyleIdx="3" presStyleCnt="8">
        <dgm:presLayoutVars>
          <dgm:bulletEnabled val="1"/>
        </dgm:presLayoutVars>
      </dgm:prSet>
      <dgm:spPr/>
      <dgm:t>
        <a:bodyPr/>
        <a:lstStyle/>
        <a:p>
          <a:endParaRPr lang="zh-CN" altLang="en-US"/>
        </a:p>
      </dgm:t>
    </dgm:pt>
    <dgm:pt modelId="{A60B6FF5-09CA-45B5-9E3E-D54CDF506B89}" type="pres">
      <dgm:prSet presAssocID="{93606CD4-09AA-4EEB-88B1-9932A3E7F971}" presName="rect2" presStyleLbl="fgImgPlace1" presStyleIdx="3"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7E61211A-4623-497C-9636-83B3C972B294}" type="pres">
      <dgm:prSet presAssocID="{58F308C8-D638-427F-B2D1-2F60861C832D}" presName="sibTrans" presStyleCnt="0"/>
      <dgm:spPr/>
    </dgm:pt>
    <dgm:pt modelId="{B2A4F7FF-F6B6-4888-8B9C-EA48F20D2AC7}" type="pres">
      <dgm:prSet presAssocID="{48ECAD9F-3D92-4FE6-B0F8-D1289F7BEFF0}" presName="composite" presStyleCnt="0"/>
      <dgm:spPr/>
    </dgm:pt>
    <dgm:pt modelId="{2CBE3DD7-ADAB-4C18-9E2E-BCF4E72728D7}" type="pres">
      <dgm:prSet presAssocID="{48ECAD9F-3D92-4FE6-B0F8-D1289F7BEFF0}" presName="rect1" presStyleLbl="trAlignAcc1" presStyleIdx="4" presStyleCnt="8">
        <dgm:presLayoutVars>
          <dgm:bulletEnabled val="1"/>
        </dgm:presLayoutVars>
      </dgm:prSet>
      <dgm:spPr/>
      <dgm:t>
        <a:bodyPr/>
        <a:lstStyle/>
        <a:p>
          <a:endParaRPr lang="zh-CN" altLang="en-US"/>
        </a:p>
      </dgm:t>
    </dgm:pt>
    <dgm:pt modelId="{698DEFB5-FDB0-4B22-8D73-DFCC9FF04110}" type="pres">
      <dgm:prSet presAssocID="{48ECAD9F-3D92-4FE6-B0F8-D1289F7BEFF0}" presName="rect2" presStyleLbl="fgImgPlace1" presStyleIdx="4"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878BFCF1-1B93-4626-B673-90D021DCAD70}" type="pres">
      <dgm:prSet presAssocID="{BB935703-95EA-4717-A8A5-8BCBF2B2C808}" presName="sibTrans" presStyleCnt="0"/>
      <dgm:spPr/>
    </dgm:pt>
    <dgm:pt modelId="{3BADBF6A-60D0-408E-B9AF-89BF1785A72F}" type="pres">
      <dgm:prSet presAssocID="{295A4BDE-C805-498C-A867-9FBD33D6F41B}" presName="composite" presStyleCnt="0"/>
      <dgm:spPr/>
    </dgm:pt>
    <dgm:pt modelId="{9EB4C0F3-E16C-4874-B666-52D876E4E9A3}" type="pres">
      <dgm:prSet presAssocID="{295A4BDE-C805-498C-A867-9FBD33D6F41B}" presName="rect1" presStyleLbl="trAlignAcc1" presStyleIdx="5" presStyleCnt="8">
        <dgm:presLayoutVars>
          <dgm:bulletEnabled val="1"/>
        </dgm:presLayoutVars>
      </dgm:prSet>
      <dgm:spPr/>
      <dgm:t>
        <a:bodyPr/>
        <a:lstStyle/>
        <a:p>
          <a:endParaRPr lang="zh-CN" altLang="en-US"/>
        </a:p>
      </dgm:t>
    </dgm:pt>
    <dgm:pt modelId="{CD06DD67-DF1D-4383-9EB5-105359530603}" type="pres">
      <dgm:prSet presAssocID="{295A4BDE-C805-498C-A867-9FBD33D6F41B}" presName="rect2" presStyleLbl="fgImgPlace1" presStyleIdx="5"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5C15195A-7462-4F8A-AEB1-9C7295934D56}" type="pres">
      <dgm:prSet presAssocID="{1E5640B7-AEB8-4525-A0A1-1FFA8DE34F1A}" presName="sibTrans" presStyleCnt="0"/>
      <dgm:spPr/>
    </dgm:pt>
    <dgm:pt modelId="{B0A5C822-3DA2-43D3-B73F-7275307D8CB5}" type="pres">
      <dgm:prSet presAssocID="{93C8EAD4-B452-43CC-9677-EABBE8167F90}" presName="composite" presStyleCnt="0"/>
      <dgm:spPr/>
    </dgm:pt>
    <dgm:pt modelId="{63661724-17A4-4DF0-A66A-31F67778777D}" type="pres">
      <dgm:prSet presAssocID="{93C8EAD4-B452-43CC-9677-EABBE8167F90}" presName="rect1" presStyleLbl="trAlignAcc1" presStyleIdx="6" presStyleCnt="8">
        <dgm:presLayoutVars>
          <dgm:bulletEnabled val="1"/>
        </dgm:presLayoutVars>
      </dgm:prSet>
      <dgm:spPr/>
      <dgm:t>
        <a:bodyPr/>
        <a:lstStyle/>
        <a:p>
          <a:endParaRPr lang="zh-CN" altLang="en-US"/>
        </a:p>
      </dgm:t>
    </dgm:pt>
    <dgm:pt modelId="{A93D1D93-3C15-4FA6-94CE-01E75AA253A0}" type="pres">
      <dgm:prSet presAssocID="{93C8EAD4-B452-43CC-9677-EABBE8167F90}" presName="rect2" presStyleLbl="fgImgPlace1" presStyleIdx="6"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A3A2DE94-B41F-460D-BB01-D3FD40AD6B94}" type="pres">
      <dgm:prSet presAssocID="{B3CD454D-019B-4986-B93B-1F2A635B6106}" presName="sibTrans" presStyleCnt="0"/>
      <dgm:spPr/>
    </dgm:pt>
    <dgm:pt modelId="{E089BFE9-238B-4966-BEDE-407089FB4253}" type="pres">
      <dgm:prSet presAssocID="{24214F9D-9418-48A2-9A9B-616C64661E21}" presName="composite" presStyleCnt="0"/>
      <dgm:spPr/>
    </dgm:pt>
    <dgm:pt modelId="{925D9FB2-99DC-43FA-8715-9246834F4526}" type="pres">
      <dgm:prSet presAssocID="{24214F9D-9418-48A2-9A9B-616C64661E21}" presName="rect1" presStyleLbl="trAlignAcc1" presStyleIdx="7" presStyleCnt="8">
        <dgm:presLayoutVars>
          <dgm:bulletEnabled val="1"/>
        </dgm:presLayoutVars>
      </dgm:prSet>
      <dgm:spPr/>
      <dgm:t>
        <a:bodyPr/>
        <a:lstStyle/>
        <a:p>
          <a:endParaRPr lang="zh-CN" altLang="en-US"/>
        </a:p>
      </dgm:t>
    </dgm:pt>
    <dgm:pt modelId="{9FDD2BDD-79FE-44AD-84A7-CA9E5C096B2C}" type="pres">
      <dgm:prSet presAssocID="{24214F9D-9418-48A2-9A9B-616C64661E21}" presName="rect2" presStyleLbl="fgImgPlace1" presStyleIdx="7"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Lst>
  <dgm:cxnLst>
    <dgm:cxn modelId="{C0A362D3-B43E-4DE6-81E7-7AD7CEDD374E}" srcId="{E0CC4195-B151-40BF-B7C5-857A82DF7F17}" destId="{93606CD4-09AA-4EEB-88B1-9932A3E7F971}" srcOrd="3" destOrd="0" parTransId="{B9765CAA-3210-4E23-9BAB-953C148E41C8}" sibTransId="{58F308C8-D638-427F-B2D1-2F60861C832D}"/>
    <dgm:cxn modelId="{D659A49C-AB09-42A8-AE19-CFBBA4A31D4E}" type="presOf" srcId="{24214F9D-9418-48A2-9A9B-616C64661E21}" destId="{925D9FB2-99DC-43FA-8715-9246834F4526}" srcOrd="0" destOrd="0" presId="urn:microsoft.com/office/officeart/2008/layout/PictureStrips"/>
    <dgm:cxn modelId="{4C5EACD2-BF17-4B34-91EE-9CD1AAE454D5}" type="presOf" srcId="{93606CD4-09AA-4EEB-88B1-9932A3E7F971}" destId="{DA0EB5B7-5237-47D8-83A9-C42F317F979D}" srcOrd="0" destOrd="0" presId="urn:microsoft.com/office/officeart/2008/layout/PictureStrips"/>
    <dgm:cxn modelId="{000D8937-C6B9-42BA-A036-80BF80800424}" type="presOf" srcId="{5AB86F82-D626-4412-871A-D9C5BC044D1F}" destId="{96CD5643-44AE-4BBC-A4F8-9E2377814EC4}" srcOrd="0" destOrd="0" presId="urn:microsoft.com/office/officeart/2008/layout/PictureStrips"/>
    <dgm:cxn modelId="{A8DFD079-6688-48E5-A6C9-229DE0F7157A}" srcId="{E0CC4195-B151-40BF-B7C5-857A82DF7F17}" destId="{295A4BDE-C805-498C-A867-9FBD33D6F41B}" srcOrd="5" destOrd="0" parTransId="{377EEC17-0DF9-462A-8671-8496FAA6CFEE}" sibTransId="{1E5640B7-AEB8-4525-A0A1-1FFA8DE34F1A}"/>
    <dgm:cxn modelId="{DA94BD2A-5BA5-48C6-BD79-46B060138330}" srcId="{E0CC4195-B151-40BF-B7C5-857A82DF7F17}" destId="{5AB86F82-D626-4412-871A-D9C5BC044D1F}" srcOrd="2" destOrd="0" parTransId="{48636FFB-827F-4323-87B8-36173B56A992}" sibTransId="{643043DB-34ED-449E-B66A-8126418AE60E}"/>
    <dgm:cxn modelId="{F63E69E6-1302-4D24-8B35-571619B05387}" type="presOf" srcId="{1024EDA9-D596-420D-A6D9-77F1265A2BAD}" destId="{09268186-7DA0-49B6-AC0E-1B0E7F56BA73}" srcOrd="0" destOrd="0" presId="urn:microsoft.com/office/officeart/2008/layout/PictureStrips"/>
    <dgm:cxn modelId="{B70D65A2-1919-43D4-BA50-5B88A12D3638}" type="presOf" srcId="{97213779-DC16-4AE6-BCC3-10323CEA5E01}" destId="{ECBB318A-16DB-400B-AF19-0DA3DFBE4589}" srcOrd="0" destOrd="0" presId="urn:microsoft.com/office/officeart/2008/layout/PictureStrips"/>
    <dgm:cxn modelId="{2EEA92BE-5A7B-43BB-B18F-3086F774B4A4}" srcId="{E0CC4195-B151-40BF-B7C5-857A82DF7F17}" destId="{1024EDA9-D596-420D-A6D9-77F1265A2BAD}" srcOrd="1" destOrd="0" parTransId="{2282620A-162B-42F0-91A1-9B9191665875}" sibTransId="{25A2F7EF-BFD6-498A-8334-E1AEAE0D6835}"/>
    <dgm:cxn modelId="{A109F48B-8B09-486C-9B31-30EFE07A66AE}" srcId="{E0CC4195-B151-40BF-B7C5-857A82DF7F17}" destId="{93C8EAD4-B452-43CC-9677-EABBE8167F90}" srcOrd="6" destOrd="0" parTransId="{8C3CA980-C936-408F-A2A2-F828D16587B5}" sibTransId="{B3CD454D-019B-4986-B93B-1F2A635B6106}"/>
    <dgm:cxn modelId="{8A06E855-4B8F-4FE8-9EAB-54D93DA47C76}" srcId="{E0CC4195-B151-40BF-B7C5-857A82DF7F17}" destId="{97213779-DC16-4AE6-BCC3-10323CEA5E01}" srcOrd="0" destOrd="0" parTransId="{00A67C74-C66F-45D5-AC23-C73C581491BE}" sibTransId="{7E7EA665-6E07-493F-84CE-FC46EBD7AC1D}"/>
    <dgm:cxn modelId="{468BF36B-67D3-4BDB-AAF3-43FFEE18FB44}" type="presOf" srcId="{E0CC4195-B151-40BF-B7C5-857A82DF7F17}" destId="{C2F5A683-1AA6-4743-B498-58C078B6499E}" srcOrd="0" destOrd="0" presId="urn:microsoft.com/office/officeart/2008/layout/PictureStrips"/>
    <dgm:cxn modelId="{85685B72-B33B-4107-A4C2-D324A5B093FC}" srcId="{E0CC4195-B151-40BF-B7C5-857A82DF7F17}" destId="{24214F9D-9418-48A2-9A9B-616C64661E21}" srcOrd="7" destOrd="0" parTransId="{06420940-42D8-49C7-B68D-CD6B4F4C4E25}" sibTransId="{62465F75-F83B-4008-A808-BFA3A9215C59}"/>
    <dgm:cxn modelId="{2F5F9553-A41E-4C5A-A9E7-4F1481265B58}" type="presOf" srcId="{295A4BDE-C805-498C-A867-9FBD33D6F41B}" destId="{9EB4C0F3-E16C-4874-B666-52D876E4E9A3}" srcOrd="0" destOrd="0" presId="urn:microsoft.com/office/officeart/2008/layout/PictureStrips"/>
    <dgm:cxn modelId="{07C974A7-EA95-4CC9-951F-C7CE0CE0A6C6}" type="presOf" srcId="{93C8EAD4-B452-43CC-9677-EABBE8167F90}" destId="{63661724-17A4-4DF0-A66A-31F67778777D}" srcOrd="0" destOrd="0" presId="urn:microsoft.com/office/officeart/2008/layout/PictureStrips"/>
    <dgm:cxn modelId="{DED400FA-C63F-48A6-9960-A2E744A9F7BE}" srcId="{E0CC4195-B151-40BF-B7C5-857A82DF7F17}" destId="{48ECAD9F-3D92-4FE6-B0F8-D1289F7BEFF0}" srcOrd="4" destOrd="0" parTransId="{5F4DB7AF-5836-40A3-BC81-41A4FA426FB6}" sibTransId="{BB935703-95EA-4717-A8A5-8BCBF2B2C808}"/>
    <dgm:cxn modelId="{BBCA7341-94A8-4A4B-B47A-D8E81409198C}" type="presOf" srcId="{48ECAD9F-3D92-4FE6-B0F8-D1289F7BEFF0}" destId="{2CBE3DD7-ADAB-4C18-9E2E-BCF4E72728D7}" srcOrd="0" destOrd="0" presId="urn:microsoft.com/office/officeart/2008/layout/PictureStrips"/>
    <dgm:cxn modelId="{523129CF-6296-445E-8613-5F19EAF82CEE}" type="presParOf" srcId="{C2F5A683-1AA6-4743-B498-58C078B6499E}" destId="{9E8625D1-A9D2-4565-B88B-B8F818898B7A}" srcOrd="0" destOrd="0" presId="urn:microsoft.com/office/officeart/2008/layout/PictureStrips"/>
    <dgm:cxn modelId="{6CFF3E41-5734-4392-945F-4AC02223DC1D}" type="presParOf" srcId="{9E8625D1-A9D2-4565-B88B-B8F818898B7A}" destId="{ECBB318A-16DB-400B-AF19-0DA3DFBE4589}" srcOrd="0" destOrd="0" presId="urn:microsoft.com/office/officeart/2008/layout/PictureStrips"/>
    <dgm:cxn modelId="{D7BFF839-57E6-49DD-ACA9-BCC0A3DF3B3B}" type="presParOf" srcId="{9E8625D1-A9D2-4565-B88B-B8F818898B7A}" destId="{71CD21DF-A593-48BD-96F2-4852F9A3C864}" srcOrd="1" destOrd="0" presId="urn:microsoft.com/office/officeart/2008/layout/PictureStrips"/>
    <dgm:cxn modelId="{2D871563-713F-4BF7-B739-F8FE767D3DFE}" type="presParOf" srcId="{C2F5A683-1AA6-4743-B498-58C078B6499E}" destId="{266894BE-BF84-4E03-B87B-79A93B51A714}" srcOrd="1" destOrd="0" presId="urn:microsoft.com/office/officeart/2008/layout/PictureStrips"/>
    <dgm:cxn modelId="{FF275D0C-35B6-4575-B161-AA15054F857C}" type="presParOf" srcId="{C2F5A683-1AA6-4743-B498-58C078B6499E}" destId="{7DBBC4BE-EB93-410B-8FB2-6C393968386D}" srcOrd="2" destOrd="0" presId="urn:microsoft.com/office/officeart/2008/layout/PictureStrips"/>
    <dgm:cxn modelId="{634ACAF4-188C-492C-897B-34CAC60913A2}" type="presParOf" srcId="{7DBBC4BE-EB93-410B-8FB2-6C393968386D}" destId="{09268186-7DA0-49B6-AC0E-1B0E7F56BA73}" srcOrd="0" destOrd="0" presId="urn:microsoft.com/office/officeart/2008/layout/PictureStrips"/>
    <dgm:cxn modelId="{478F0A4E-7208-4795-AFE0-2EB87DA1D3A1}" type="presParOf" srcId="{7DBBC4BE-EB93-410B-8FB2-6C393968386D}" destId="{35285EC2-CFA6-4E46-AFFC-46B48D01D2BD}" srcOrd="1" destOrd="0" presId="urn:microsoft.com/office/officeart/2008/layout/PictureStrips"/>
    <dgm:cxn modelId="{483101F7-ECA3-4401-B716-40A2FEE2F778}" type="presParOf" srcId="{C2F5A683-1AA6-4743-B498-58C078B6499E}" destId="{A1AF86D2-34DE-49E8-98F7-15C1BB72E603}" srcOrd="3" destOrd="0" presId="urn:microsoft.com/office/officeart/2008/layout/PictureStrips"/>
    <dgm:cxn modelId="{878A49A5-34DF-402A-8364-FB1F2F8EB753}" type="presParOf" srcId="{C2F5A683-1AA6-4743-B498-58C078B6499E}" destId="{889E630E-AF68-4229-8D8E-9FA7D02DF296}" srcOrd="4" destOrd="0" presId="urn:microsoft.com/office/officeart/2008/layout/PictureStrips"/>
    <dgm:cxn modelId="{910A1AEF-775F-48FA-A506-C66F03B0A786}" type="presParOf" srcId="{889E630E-AF68-4229-8D8E-9FA7D02DF296}" destId="{96CD5643-44AE-4BBC-A4F8-9E2377814EC4}" srcOrd="0" destOrd="0" presId="urn:microsoft.com/office/officeart/2008/layout/PictureStrips"/>
    <dgm:cxn modelId="{0ADEFDBB-8202-4BE4-85B8-8D5166283662}" type="presParOf" srcId="{889E630E-AF68-4229-8D8E-9FA7D02DF296}" destId="{1364A76A-D107-488F-BC8D-7D8A34AC3135}" srcOrd="1" destOrd="0" presId="urn:microsoft.com/office/officeart/2008/layout/PictureStrips"/>
    <dgm:cxn modelId="{0C9C1FCB-D27E-4FAA-8246-EAF7F60F33A4}" type="presParOf" srcId="{C2F5A683-1AA6-4743-B498-58C078B6499E}" destId="{56275B9A-0BA8-4BD1-8FC1-1CED2B90F1AA}" srcOrd="5" destOrd="0" presId="urn:microsoft.com/office/officeart/2008/layout/PictureStrips"/>
    <dgm:cxn modelId="{4EF6BC45-478D-400E-8AE4-73E769C1AA56}" type="presParOf" srcId="{C2F5A683-1AA6-4743-B498-58C078B6499E}" destId="{2B0B4BC8-9E53-4527-8F1B-41F6216FF7A9}" srcOrd="6" destOrd="0" presId="urn:microsoft.com/office/officeart/2008/layout/PictureStrips"/>
    <dgm:cxn modelId="{17868C3B-3BCC-4FD5-95CE-34E9BC0E86C6}" type="presParOf" srcId="{2B0B4BC8-9E53-4527-8F1B-41F6216FF7A9}" destId="{DA0EB5B7-5237-47D8-83A9-C42F317F979D}" srcOrd="0" destOrd="0" presId="urn:microsoft.com/office/officeart/2008/layout/PictureStrips"/>
    <dgm:cxn modelId="{7C6D2E15-3142-4345-889E-08D140AF17BA}" type="presParOf" srcId="{2B0B4BC8-9E53-4527-8F1B-41F6216FF7A9}" destId="{A60B6FF5-09CA-45B5-9E3E-D54CDF506B89}" srcOrd="1" destOrd="0" presId="urn:microsoft.com/office/officeart/2008/layout/PictureStrips"/>
    <dgm:cxn modelId="{7391604C-5987-4A14-A07D-FD3CCEFC7D77}" type="presParOf" srcId="{C2F5A683-1AA6-4743-B498-58C078B6499E}" destId="{7E61211A-4623-497C-9636-83B3C972B294}" srcOrd="7" destOrd="0" presId="urn:microsoft.com/office/officeart/2008/layout/PictureStrips"/>
    <dgm:cxn modelId="{9331D81A-F9B7-45D5-B272-9FE7C3368D71}" type="presParOf" srcId="{C2F5A683-1AA6-4743-B498-58C078B6499E}" destId="{B2A4F7FF-F6B6-4888-8B9C-EA48F20D2AC7}" srcOrd="8" destOrd="0" presId="urn:microsoft.com/office/officeart/2008/layout/PictureStrips"/>
    <dgm:cxn modelId="{7F79FED5-1EDE-407B-A0ED-A5952E170B78}" type="presParOf" srcId="{B2A4F7FF-F6B6-4888-8B9C-EA48F20D2AC7}" destId="{2CBE3DD7-ADAB-4C18-9E2E-BCF4E72728D7}" srcOrd="0" destOrd="0" presId="urn:microsoft.com/office/officeart/2008/layout/PictureStrips"/>
    <dgm:cxn modelId="{DEB3D15C-CCFC-4CAA-BEC8-64F7D27A4F9D}" type="presParOf" srcId="{B2A4F7FF-F6B6-4888-8B9C-EA48F20D2AC7}" destId="{698DEFB5-FDB0-4B22-8D73-DFCC9FF04110}" srcOrd="1" destOrd="0" presId="urn:microsoft.com/office/officeart/2008/layout/PictureStrips"/>
    <dgm:cxn modelId="{B867ADF9-91B3-4CAB-8A09-5C044690FBE9}" type="presParOf" srcId="{C2F5A683-1AA6-4743-B498-58C078B6499E}" destId="{878BFCF1-1B93-4626-B673-90D021DCAD70}" srcOrd="9" destOrd="0" presId="urn:microsoft.com/office/officeart/2008/layout/PictureStrips"/>
    <dgm:cxn modelId="{43208D64-9F58-4BF1-AA55-31C442AFA569}" type="presParOf" srcId="{C2F5A683-1AA6-4743-B498-58C078B6499E}" destId="{3BADBF6A-60D0-408E-B9AF-89BF1785A72F}" srcOrd="10" destOrd="0" presId="urn:microsoft.com/office/officeart/2008/layout/PictureStrips"/>
    <dgm:cxn modelId="{DA5B6FBD-53D0-48D5-B387-C70288E5B542}" type="presParOf" srcId="{3BADBF6A-60D0-408E-B9AF-89BF1785A72F}" destId="{9EB4C0F3-E16C-4874-B666-52D876E4E9A3}" srcOrd="0" destOrd="0" presId="urn:microsoft.com/office/officeart/2008/layout/PictureStrips"/>
    <dgm:cxn modelId="{8B188704-D79F-408B-A7AB-CC07DEF8D9A6}" type="presParOf" srcId="{3BADBF6A-60D0-408E-B9AF-89BF1785A72F}" destId="{CD06DD67-DF1D-4383-9EB5-105359530603}" srcOrd="1" destOrd="0" presId="urn:microsoft.com/office/officeart/2008/layout/PictureStrips"/>
    <dgm:cxn modelId="{F2DB0B20-47B0-4964-9C6E-2C10A8018331}" type="presParOf" srcId="{C2F5A683-1AA6-4743-B498-58C078B6499E}" destId="{5C15195A-7462-4F8A-AEB1-9C7295934D56}" srcOrd="11" destOrd="0" presId="urn:microsoft.com/office/officeart/2008/layout/PictureStrips"/>
    <dgm:cxn modelId="{A2902D98-62CE-4074-9D53-A5C9F770CBE9}" type="presParOf" srcId="{C2F5A683-1AA6-4743-B498-58C078B6499E}" destId="{B0A5C822-3DA2-43D3-B73F-7275307D8CB5}" srcOrd="12" destOrd="0" presId="urn:microsoft.com/office/officeart/2008/layout/PictureStrips"/>
    <dgm:cxn modelId="{C376A4FE-9B13-4B33-A906-B317D284635C}" type="presParOf" srcId="{B0A5C822-3DA2-43D3-B73F-7275307D8CB5}" destId="{63661724-17A4-4DF0-A66A-31F67778777D}" srcOrd="0" destOrd="0" presId="urn:microsoft.com/office/officeart/2008/layout/PictureStrips"/>
    <dgm:cxn modelId="{51524A85-87F6-49EB-90F0-2402D83992FF}" type="presParOf" srcId="{B0A5C822-3DA2-43D3-B73F-7275307D8CB5}" destId="{A93D1D93-3C15-4FA6-94CE-01E75AA253A0}" srcOrd="1" destOrd="0" presId="urn:microsoft.com/office/officeart/2008/layout/PictureStrips"/>
    <dgm:cxn modelId="{DD850DF3-1C0D-4076-B674-506EFCDB4DDD}" type="presParOf" srcId="{C2F5A683-1AA6-4743-B498-58C078B6499E}" destId="{A3A2DE94-B41F-460D-BB01-D3FD40AD6B94}" srcOrd="13" destOrd="0" presId="urn:microsoft.com/office/officeart/2008/layout/PictureStrips"/>
    <dgm:cxn modelId="{98FE37CE-2453-4C82-9BBE-8CC4C34808A5}" type="presParOf" srcId="{C2F5A683-1AA6-4743-B498-58C078B6499E}" destId="{E089BFE9-238B-4966-BEDE-407089FB4253}" srcOrd="14" destOrd="0" presId="urn:microsoft.com/office/officeart/2008/layout/PictureStrips"/>
    <dgm:cxn modelId="{2BCBC3B6-E12C-42B3-8D3F-9D44C12A372D}" type="presParOf" srcId="{E089BFE9-238B-4966-BEDE-407089FB4253}" destId="{925D9FB2-99DC-43FA-8715-9246834F4526}" srcOrd="0" destOrd="0" presId="urn:microsoft.com/office/officeart/2008/layout/PictureStrips"/>
    <dgm:cxn modelId="{4CB3265C-C3E3-451E-AF68-AA79FD31B820}" type="presParOf" srcId="{E089BFE9-238B-4966-BEDE-407089FB4253}" destId="{9FDD2BDD-79FE-44AD-84A7-CA9E5C096B2C}"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2CC0E9-47D7-4B6A-B219-A5D58760C2E4}" type="doc">
      <dgm:prSet loTypeId="urn:microsoft.com/office/officeart/2005/8/layout/chevron1" loCatId="process" qsTypeId="urn:microsoft.com/office/officeart/2005/8/quickstyle/simple1#7" qsCatId="simple" csTypeId="urn:microsoft.com/office/officeart/2005/8/colors/accent3_4#1" csCatId="accent3" phldr="1"/>
      <dgm:spPr/>
    </dgm:pt>
    <dgm:pt modelId="{A5CBE6CD-1508-4815-B27E-B9108C6E126A}">
      <dgm:prSet phldrT="[文本]"/>
      <dgm:spPr/>
      <dgm:t>
        <a:bodyPr/>
        <a:lstStyle/>
        <a:p>
          <a:r>
            <a:rPr lang="zh-CN" altLang="en-US" dirty="0" smtClean="0"/>
            <a:t>计划与准备阶段</a:t>
          </a:r>
          <a:endParaRPr lang="zh-CN" altLang="en-US" dirty="0"/>
        </a:p>
      </dgm:t>
    </dgm:pt>
    <dgm:pt modelId="{3A25B67F-7F81-4BF3-9008-560A751FAD4B}" type="parTrans" cxnId="{970C2893-3060-40C8-886F-36C4A9DA78FF}">
      <dgm:prSet/>
      <dgm:spPr/>
      <dgm:t>
        <a:bodyPr/>
        <a:lstStyle/>
        <a:p>
          <a:endParaRPr lang="zh-CN" altLang="en-US"/>
        </a:p>
      </dgm:t>
    </dgm:pt>
    <dgm:pt modelId="{4DE06C24-FE2A-467C-876B-E51AF31DCA4F}" type="sibTrans" cxnId="{970C2893-3060-40C8-886F-36C4A9DA78FF}">
      <dgm:prSet/>
      <dgm:spPr/>
      <dgm:t>
        <a:bodyPr/>
        <a:lstStyle/>
        <a:p>
          <a:endParaRPr lang="zh-CN" altLang="en-US"/>
        </a:p>
      </dgm:t>
    </dgm:pt>
    <dgm:pt modelId="{A9F5FB2A-582F-49D6-8F09-50EC7F567315}">
      <dgm:prSet phldrT="[文本]"/>
      <dgm:spPr/>
      <dgm:t>
        <a:bodyPr/>
        <a:lstStyle/>
        <a:p>
          <a:r>
            <a:rPr lang="zh-CN" altLang="en-US" dirty="0" smtClean="0"/>
            <a:t>执行阶段</a:t>
          </a:r>
          <a:endParaRPr lang="zh-CN" altLang="en-US" dirty="0"/>
        </a:p>
      </dgm:t>
    </dgm:pt>
    <dgm:pt modelId="{ACC211AF-3B80-4018-B5E0-9A9E0DA0C461}" type="parTrans" cxnId="{60AD0098-DE03-4196-85AB-0DC2FBB857A1}">
      <dgm:prSet/>
      <dgm:spPr/>
      <dgm:t>
        <a:bodyPr/>
        <a:lstStyle/>
        <a:p>
          <a:endParaRPr lang="zh-CN" altLang="en-US"/>
        </a:p>
      </dgm:t>
    </dgm:pt>
    <dgm:pt modelId="{98F7720D-5734-421A-BA1C-ED250CA388BE}" type="sibTrans" cxnId="{60AD0098-DE03-4196-85AB-0DC2FBB857A1}">
      <dgm:prSet/>
      <dgm:spPr/>
      <dgm:t>
        <a:bodyPr/>
        <a:lstStyle/>
        <a:p>
          <a:endParaRPr lang="zh-CN" altLang="en-US"/>
        </a:p>
      </dgm:t>
    </dgm:pt>
    <dgm:pt modelId="{2558FB17-2F21-453B-A8FA-180D8204C91C}">
      <dgm:prSet phldrT="[文本]"/>
      <dgm:spPr/>
      <dgm:t>
        <a:bodyPr/>
        <a:lstStyle/>
        <a:p>
          <a:r>
            <a:rPr lang="zh-CN" altLang="en-US" dirty="0" smtClean="0"/>
            <a:t>返工与回归测试阶段</a:t>
          </a:r>
          <a:endParaRPr lang="zh-CN" altLang="en-US" dirty="0"/>
        </a:p>
      </dgm:t>
    </dgm:pt>
    <dgm:pt modelId="{8BF9245C-3B1A-45D9-8C76-63351C16D8C5}" type="parTrans" cxnId="{2C6A6D52-700A-4EC6-AC2E-EDD49B7064FB}">
      <dgm:prSet/>
      <dgm:spPr/>
      <dgm:t>
        <a:bodyPr/>
        <a:lstStyle/>
        <a:p>
          <a:endParaRPr lang="zh-CN" altLang="en-US"/>
        </a:p>
      </dgm:t>
    </dgm:pt>
    <dgm:pt modelId="{629B420D-8E44-416B-BCAC-3976996EEB87}" type="sibTrans" cxnId="{2C6A6D52-700A-4EC6-AC2E-EDD49B7064FB}">
      <dgm:prSet/>
      <dgm:spPr/>
      <dgm:t>
        <a:bodyPr/>
        <a:lstStyle/>
        <a:p>
          <a:endParaRPr lang="zh-CN" altLang="en-US"/>
        </a:p>
      </dgm:t>
    </dgm:pt>
    <dgm:pt modelId="{976C66BF-2156-42F8-9272-5CC88F65D9CF}" type="pres">
      <dgm:prSet presAssocID="{832CC0E9-47D7-4B6A-B219-A5D58760C2E4}" presName="Name0" presStyleCnt="0">
        <dgm:presLayoutVars>
          <dgm:dir/>
          <dgm:animLvl val="lvl"/>
          <dgm:resizeHandles val="exact"/>
        </dgm:presLayoutVars>
      </dgm:prSet>
      <dgm:spPr/>
    </dgm:pt>
    <dgm:pt modelId="{19E09EBE-7FD3-4F51-B344-749317BA3FE5}" type="pres">
      <dgm:prSet presAssocID="{A5CBE6CD-1508-4815-B27E-B9108C6E126A}" presName="parTxOnly" presStyleLbl="node1" presStyleIdx="0" presStyleCnt="3">
        <dgm:presLayoutVars>
          <dgm:chMax val="0"/>
          <dgm:chPref val="0"/>
          <dgm:bulletEnabled val="1"/>
        </dgm:presLayoutVars>
      </dgm:prSet>
      <dgm:spPr/>
      <dgm:t>
        <a:bodyPr/>
        <a:lstStyle/>
        <a:p>
          <a:endParaRPr lang="zh-CN" altLang="en-US"/>
        </a:p>
      </dgm:t>
    </dgm:pt>
    <dgm:pt modelId="{6606D307-4FF0-4266-ADCF-DADB1500A09B}" type="pres">
      <dgm:prSet presAssocID="{4DE06C24-FE2A-467C-876B-E51AF31DCA4F}" presName="parTxOnlySpace" presStyleCnt="0"/>
      <dgm:spPr/>
    </dgm:pt>
    <dgm:pt modelId="{E57733AD-4C58-416D-B4A6-F318E64192C7}" type="pres">
      <dgm:prSet presAssocID="{A9F5FB2A-582F-49D6-8F09-50EC7F567315}" presName="parTxOnly" presStyleLbl="node1" presStyleIdx="1" presStyleCnt="3">
        <dgm:presLayoutVars>
          <dgm:chMax val="0"/>
          <dgm:chPref val="0"/>
          <dgm:bulletEnabled val="1"/>
        </dgm:presLayoutVars>
      </dgm:prSet>
      <dgm:spPr/>
      <dgm:t>
        <a:bodyPr/>
        <a:lstStyle/>
        <a:p>
          <a:endParaRPr lang="zh-CN" altLang="en-US"/>
        </a:p>
      </dgm:t>
    </dgm:pt>
    <dgm:pt modelId="{59DB8E2B-2E2C-47BF-8F04-347039F143B0}" type="pres">
      <dgm:prSet presAssocID="{98F7720D-5734-421A-BA1C-ED250CA388BE}" presName="parTxOnlySpace" presStyleCnt="0"/>
      <dgm:spPr/>
    </dgm:pt>
    <dgm:pt modelId="{460653C7-D9F1-402B-8D7A-B9872C08A0A4}" type="pres">
      <dgm:prSet presAssocID="{2558FB17-2F21-453B-A8FA-180D8204C91C}" presName="parTxOnly" presStyleLbl="node1" presStyleIdx="2" presStyleCnt="3">
        <dgm:presLayoutVars>
          <dgm:chMax val="0"/>
          <dgm:chPref val="0"/>
          <dgm:bulletEnabled val="1"/>
        </dgm:presLayoutVars>
      </dgm:prSet>
      <dgm:spPr/>
      <dgm:t>
        <a:bodyPr/>
        <a:lstStyle/>
        <a:p>
          <a:endParaRPr lang="zh-CN" altLang="en-US"/>
        </a:p>
      </dgm:t>
    </dgm:pt>
  </dgm:ptLst>
  <dgm:cxnLst>
    <dgm:cxn modelId="{C7B4C9F2-DC27-45A3-AA36-2F9C05E01853}" type="presOf" srcId="{A9F5FB2A-582F-49D6-8F09-50EC7F567315}" destId="{E57733AD-4C58-416D-B4A6-F318E64192C7}" srcOrd="0" destOrd="0" presId="urn:microsoft.com/office/officeart/2005/8/layout/chevron1"/>
    <dgm:cxn modelId="{987743B7-DAAC-4DF2-9FAA-BDC9F3AEA095}" type="presOf" srcId="{2558FB17-2F21-453B-A8FA-180D8204C91C}" destId="{460653C7-D9F1-402B-8D7A-B9872C08A0A4}" srcOrd="0" destOrd="0" presId="urn:microsoft.com/office/officeart/2005/8/layout/chevron1"/>
    <dgm:cxn modelId="{DD92B3E9-41D1-4634-86CC-679F778BC7BE}" type="presOf" srcId="{A5CBE6CD-1508-4815-B27E-B9108C6E126A}" destId="{19E09EBE-7FD3-4F51-B344-749317BA3FE5}" srcOrd="0" destOrd="0" presId="urn:microsoft.com/office/officeart/2005/8/layout/chevron1"/>
    <dgm:cxn modelId="{60620D3E-2EDB-4793-BE12-65009D86392E}" type="presOf" srcId="{832CC0E9-47D7-4B6A-B219-A5D58760C2E4}" destId="{976C66BF-2156-42F8-9272-5CC88F65D9CF}" srcOrd="0" destOrd="0" presId="urn:microsoft.com/office/officeart/2005/8/layout/chevron1"/>
    <dgm:cxn modelId="{60AD0098-DE03-4196-85AB-0DC2FBB857A1}" srcId="{832CC0E9-47D7-4B6A-B219-A5D58760C2E4}" destId="{A9F5FB2A-582F-49D6-8F09-50EC7F567315}" srcOrd="1" destOrd="0" parTransId="{ACC211AF-3B80-4018-B5E0-9A9E0DA0C461}" sibTransId="{98F7720D-5734-421A-BA1C-ED250CA388BE}"/>
    <dgm:cxn modelId="{970C2893-3060-40C8-886F-36C4A9DA78FF}" srcId="{832CC0E9-47D7-4B6A-B219-A5D58760C2E4}" destId="{A5CBE6CD-1508-4815-B27E-B9108C6E126A}" srcOrd="0" destOrd="0" parTransId="{3A25B67F-7F81-4BF3-9008-560A751FAD4B}" sibTransId="{4DE06C24-FE2A-467C-876B-E51AF31DCA4F}"/>
    <dgm:cxn modelId="{2C6A6D52-700A-4EC6-AC2E-EDD49B7064FB}" srcId="{832CC0E9-47D7-4B6A-B219-A5D58760C2E4}" destId="{2558FB17-2F21-453B-A8FA-180D8204C91C}" srcOrd="2" destOrd="0" parTransId="{8BF9245C-3B1A-45D9-8C76-63351C16D8C5}" sibTransId="{629B420D-8E44-416B-BCAC-3976996EEB87}"/>
    <dgm:cxn modelId="{54332FEF-6DEE-4679-8A5A-A5C2841D5F30}" type="presParOf" srcId="{976C66BF-2156-42F8-9272-5CC88F65D9CF}" destId="{19E09EBE-7FD3-4F51-B344-749317BA3FE5}" srcOrd="0" destOrd="0" presId="urn:microsoft.com/office/officeart/2005/8/layout/chevron1"/>
    <dgm:cxn modelId="{0E685C33-FDC3-45CF-8A08-F0B4AC4DD96F}" type="presParOf" srcId="{976C66BF-2156-42F8-9272-5CC88F65D9CF}" destId="{6606D307-4FF0-4266-ADCF-DADB1500A09B}" srcOrd="1" destOrd="0" presId="urn:microsoft.com/office/officeart/2005/8/layout/chevron1"/>
    <dgm:cxn modelId="{1B552657-D283-4EB7-9409-84F12B639BDE}" type="presParOf" srcId="{976C66BF-2156-42F8-9272-5CC88F65D9CF}" destId="{E57733AD-4C58-416D-B4A6-F318E64192C7}" srcOrd="2" destOrd="0" presId="urn:microsoft.com/office/officeart/2005/8/layout/chevron1"/>
    <dgm:cxn modelId="{6B5F030E-9096-4B7A-8667-6D1476160078}" type="presParOf" srcId="{976C66BF-2156-42F8-9272-5CC88F65D9CF}" destId="{59DB8E2B-2E2C-47BF-8F04-347039F143B0}" srcOrd="3" destOrd="0" presId="urn:microsoft.com/office/officeart/2005/8/layout/chevron1"/>
    <dgm:cxn modelId="{B1EC0B56-8530-4AC8-9352-CDF7C7A94964}" type="presParOf" srcId="{976C66BF-2156-42F8-9272-5CC88F65D9CF}" destId="{460653C7-D9F1-402B-8D7A-B9872C08A0A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1C424A-99E7-4B95-B6B9-3DF673219D66}">
      <dsp:nvSpPr>
        <dsp:cNvPr id="0" name=""/>
        <dsp:cNvSpPr/>
      </dsp:nvSpPr>
      <dsp:spPr>
        <a:xfrm rot="5400000">
          <a:off x="-123675" y="126258"/>
          <a:ext cx="824504" cy="5771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1</a:t>
          </a:r>
          <a:endParaRPr lang="zh-CN" altLang="en-US" sz="2000" kern="1200" dirty="0"/>
        </a:p>
      </dsp:txBody>
      <dsp:txXfrm rot="-5400000">
        <a:off x="1" y="291158"/>
        <a:ext cx="577152" cy="247352"/>
      </dsp:txXfrm>
    </dsp:sp>
    <dsp:sp modelId="{62DB21EF-5C41-4446-8F15-8CEE29A7D391}">
      <dsp:nvSpPr>
        <dsp:cNvPr id="0" name=""/>
        <dsp:cNvSpPr/>
      </dsp:nvSpPr>
      <dsp:spPr>
        <a:xfrm rot="5400000">
          <a:off x="4791253" y="-4211518"/>
          <a:ext cx="536209" cy="89644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绘制程序控制流图</a:t>
          </a:r>
          <a:endParaRPr lang="zh-CN" altLang="en-US" sz="2000" kern="1200" dirty="0"/>
        </a:p>
      </dsp:txBody>
      <dsp:txXfrm rot="-5400000">
        <a:off x="577152" y="28759"/>
        <a:ext cx="8938235" cy="483857"/>
      </dsp:txXfrm>
    </dsp:sp>
    <dsp:sp modelId="{1CDD6339-3096-40DB-9598-A1AE85F5EFEF}">
      <dsp:nvSpPr>
        <dsp:cNvPr id="0" name=""/>
        <dsp:cNvSpPr/>
      </dsp:nvSpPr>
      <dsp:spPr>
        <a:xfrm rot="5400000">
          <a:off x="-123675" y="795023"/>
          <a:ext cx="824504" cy="5771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2</a:t>
          </a:r>
          <a:endParaRPr lang="zh-CN" altLang="en-US" sz="2000" kern="1200" dirty="0"/>
        </a:p>
      </dsp:txBody>
      <dsp:txXfrm rot="-5400000">
        <a:off x="1" y="959923"/>
        <a:ext cx="577152" cy="247352"/>
      </dsp:txXfrm>
    </dsp:sp>
    <dsp:sp modelId="{CF8EC62E-1AB8-4FA5-85A1-65356F5BA3B9}">
      <dsp:nvSpPr>
        <dsp:cNvPr id="0" name=""/>
        <dsp:cNvSpPr/>
      </dsp:nvSpPr>
      <dsp:spPr>
        <a:xfrm rot="5400000">
          <a:off x="4791394" y="-3542893"/>
          <a:ext cx="535927" cy="89644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分析控制构造的环路复杂性</a:t>
          </a:r>
          <a:endParaRPr lang="zh-CN" altLang="en-US" sz="2000" kern="1200" dirty="0"/>
        </a:p>
      </dsp:txBody>
      <dsp:txXfrm rot="-5400000">
        <a:off x="577152" y="697511"/>
        <a:ext cx="8938249" cy="483603"/>
      </dsp:txXfrm>
    </dsp:sp>
    <dsp:sp modelId="{0E3892C9-F68E-434B-B2E5-F29E07D78C61}">
      <dsp:nvSpPr>
        <dsp:cNvPr id="0" name=""/>
        <dsp:cNvSpPr/>
      </dsp:nvSpPr>
      <dsp:spPr>
        <a:xfrm rot="5400000">
          <a:off x="-123675" y="1463788"/>
          <a:ext cx="824504" cy="5771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3</a:t>
          </a:r>
          <a:endParaRPr lang="zh-CN" altLang="en-US" sz="2000" kern="1200" dirty="0"/>
        </a:p>
      </dsp:txBody>
      <dsp:txXfrm rot="-5400000">
        <a:off x="1" y="1628688"/>
        <a:ext cx="577152" cy="247352"/>
      </dsp:txXfrm>
    </dsp:sp>
    <dsp:sp modelId="{2B39C3D6-DE01-4134-B552-ACBC650EF82F}">
      <dsp:nvSpPr>
        <dsp:cNvPr id="0" name=""/>
        <dsp:cNvSpPr/>
      </dsp:nvSpPr>
      <dsp:spPr>
        <a:xfrm rot="5400000">
          <a:off x="4791394" y="-2874128"/>
          <a:ext cx="535927" cy="89644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导出基本可执行路径集合</a:t>
          </a:r>
          <a:endParaRPr lang="zh-CN" altLang="en-US" sz="2000" kern="1200" dirty="0"/>
        </a:p>
      </dsp:txBody>
      <dsp:txXfrm rot="-5400000">
        <a:off x="577152" y="1366276"/>
        <a:ext cx="8938249" cy="483603"/>
      </dsp:txXfrm>
    </dsp:sp>
    <dsp:sp modelId="{7B771097-161F-454B-B3BE-9D8F353A042A}">
      <dsp:nvSpPr>
        <dsp:cNvPr id="0" name=""/>
        <dsp:cNvSpPr/>
      </dsp:nvSpPr>
      <dsp:spPr>
        <a:xfrm rot="5400000">
          <a:off x="-123675" y="2132553"/>
          <a:ext cx="824504" cy="5771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4</a:t>
          </a:r>
          <a:endParaRPr lang="zh-CN" altLang="en-US" sz="2000" kern="1200" dirty="0"/>
        </a:p>
      </dsp:txBody>
      <dsp:txXfrm rot="-5400000">
        <a:off x="1" y="2297453"/>
        <a:ext cx="577152" cy="247352"/>
      </dsp:txXfrm>
    </dsp:sp>
    <dsp:sp modelId="{E8DE42CB-F9F3-4DD9-847B-04D3477559A9}">
      <dsp:nvSpPr>
        <dsp:cNvPr id="0" name=""/>
        <dsp:cNvSpPr/>
      </dsp:nvSpPr>
      <dsp:spPr>
        <a:xfrm rot="5400000">
          <a:off x="4791394" y="-2205363"/>
          <a:ext cx="535927" cy="89644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设计测试用例的，保证在测试中，程序的每一个可执行语句至少要执行一次。</a:t>
          </a:r>
          <a:endParaRPr lang="zh-CN" altLang="en-US" sz="2000" kern="1200" dirty="0"/>
        </a:p>
      </dsp:txBody>
      <dsp:txXfrm rot="-5400000">
        <a:off x="577152" y="2035041"/>
        <a:ext cx="8938249" cy="48360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04E52-32E1-49ED-83D4-A1EBADCE16C9}">
      <dsp:nvSpPr>
        <dsp:cNvPr id="0" name=""/>
        <dsp:cNvSpPr/>
      </dsp:nvSpPr>
      <dsp:spPr>
        <a:xfrm>
          <a:off x="0" y="21295"/>
          <a:ext cx="8128000" cy="105975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mj-ea"/>
              <a:ea typeface="+mj-ea"/>
            </a:rPr>
            <a:t>从源节点（控制流图的入口点）开始，一直走到汇节点（控制流图的出口点）。该路径作为基线路径。</a:t>
          </a:r>
          <a:endParaRPr lang="zh-CN" altLang="en-US" sz="2000" b="1" kern="1200" dirty="0">
            <a:latin typeface="+mj-ea"/>
            <a:ea typeface="+mj-ea"/>
          </a:endParaRPr>
        </a:p>
      </dsp:txBody>
      <dsp:txXfrm>
        <a:off x="31039" y="52334"/>
        <a:ext cx="8065922" cy="997680"/>
      </dsp:txXfrm>
    </dsp:sp>
    <dsp:sp modelId="{FCAEE307-091F-48F9-8C75-2C7423D8A534}">
      <dsp:nvSpPr>
        <dsp:cNvPr id="0" name=""/>
        <dsp:cNvSpPr/>
      </dsp:nvSpPr>
      <dsp:spPr>
        <a:xfrm rot="5400000">
          <a:off x="3865295" y="1107547"/>
          <a:ext cx="397409" cy="476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CN" altLang="en-US" sz="2100" kern="1200"/>
        </a:p>
      </dsp:txBody>
      <dsp:txXfrm rot="-5400000">
        <a:off x="3920933" y="1147288"/>
        <a:ext cx="286135" cy="278186"/>
      </dsp:txXfrm>
    </dsp:sp>
    <dsp:sp modelId="{44A22DB7-7090-4BE3-AFE5-D95528129AA6}">
      <dsp:nvSpPr>
        <dsp:cNvPr id="0" name=""/>
        <dsp:cNvSpPr/>
      </dsp:nvSpPr>
      <dsp:spPr>
        <a:xfrm>
          <a:off x="0" y="1610932"/>
          <a:ext cx="8128000" cy="105975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mj-ea"/>
              <a:ea typeface="+mj-ea"/>
            </a:rPr>
            <a:t>接下来，重新回溯基线路径，依次“翻转”在判断节点上原来选择的路径。即当遇到节点的出度大于等于</a:t>
          </a:r>
          <a:r>
            <a:rPr lang="en-US" altLang="zh-CN" sz="2000" b="1" kern="1200" dirty="0" smtClean="0">
              <a:latin typeface="+mj-ea"/>
              <a:ea typeface="+mj-ea"/>
            </a:rPr>
            <a:t>2 </a:t>
          </a:r>
          <a:r>
            <a:rPr lang="zh-CN" altLang="en-US" sz="2000" b="1" kern="1200" dirty="0" smtClean="0">
              <a:latin typeface="+mj-ea"/>
              <a:ea typeface="+mj-ea"/>
            </a:rPr>
            <a:t>时，必须选择不同的边。</a:t>
          </a:r>
        </a:p>
      </dsp:txBody>
      <dsp:txXfrm>
        <a:off x="31039" y="1641971"/>
        <a:ext cx="8065922" cy="997680"/>
      </dsp:txXfrm>
    </dsp:sp>
    <dsp:sp modelId="{84645DF4-2E58-4472-8537-68007D399727}">
      <dsp:nvSpPr>
        <dsp:cNvPr id="0" name=""/>
        <dsp:cNvSpPr/>
      </dsp:nvSpPr>
      <dsp:spPr>
        <a:xfrm rot="5400000">
          <a:off x="3871727" y="2688608"/>
          <a:ext cx="384545" cy="476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5400000">
        <a:off x="3920933" y="2734781"/>
        <a:ext cx="286135" cy="269182"/>
      </dsp:txXfrm>
    </dsp:sp>
    <dsp:sp modelId="{5FE68C27-58FA-4825-B1C4-07AEF617D9D2}">
      <dsp:nvSpPr>
        <dsp:cNvPr id="0" name=""/>
        <dsp:cNvSpPr/>
      </dsp:nvSpPr>
      <dsp:spPr>
        <a:xfrm>
          <a:off x="0" y="3183417"/>
          <a:ext cx="8128000" cy="105975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mj-ea"/>
              <a:ea typeface="+mj-ea"/>
            </a:rPr>
            <a:t>重复以上过程，直到得到的路径数目等于</a:t>
          </a:r>
          <a:r>
            <a:rPr lang="en-US" altLang="zh-CN" sz="2000" b="1" kern="1200" dirty="0" smtClean="0">
              <a:latin typeface="+mj-ea"/>
              <a:ea typeface="+mj-ea"/>
            </a:rPr>
            <a:t>V(G)</a:t>
          </a:r>
          <a:endParaRPr lang="zh-CN" altLang="en-US" sz="2000" b="1" kern="1200" dirty="0" smtClean="0">
            <a:latin typeface="+mj-ea"/>
            <a:ea typeface="+mj-ea"/>
          </a:endParaRPr>
        </a:p>
      </dsp:txBody>
      <dsp:txXfrm>
        <a:off x="31039" y="3214456"/>
        <a:ext cx="8065922" cy="997680"/>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783AC-EC1A-4CBB-A66C-8D47C809C299}">
      <dsp:nvSpPr>
        <dsp:cNvPr id="0" name=""/>
        <dsp:cNvSpPr/>
      </dsp:nvSpPr>
      <dsp:spPr>
        <a:xfrm>
          <a:off x="923242" y="1153"/>
          <a:ext cx="4262597" cy="387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889000">
            <a:lnSpc>
              <a:spcPct val="90000"/>
            </a:lnSpc>
            <a:spcBef>
              <a:spcPct val="0"/>
            </a:spcBef>
            <a:spcAft>
              <a:spcPct val="35000"/>
            </a:spcAft>
          </a:pPr>
          <a:r>
            <a:rPr lang="zh-CN" altLang="en-US" sz="2000" b="1" kern="1200" dirty="0" smtClean="0">
              <a:solidFill>
                <a:srgbClr val="C00000"/>
              </a:solidFill>
              <a:latin typeface="+mj-ea"/>
              <a:ea typeface="+mj-ea"/>
            </a:rPr>
            <a:t>导出测试用例</a:t>
          </a:r>
          <a:endParaRPr lang="zh-CN" altLang="en-US" sz="2000" b="1" kern="1200" dirty="0">
            <a:solidFill>
              <a:srgbClr val="C00000"/>
            </a:solidFill>
            <a:latin typeface="+mj-ea"/>
            <a:ea typeface="+mj-ea"/>
          </a:endParaRPr>
        </a:p>
      </dsp:txBody>
      <dsp:txXfrm>
        <a:off x="923242" y="1153"/>
        <a:ext cx="4262597" cy="387508"/>
      </dsp:txXfrm>
    </dsp:sp>
    <dsp:sp modelId="{38F79B62-6127-4210-9B76-138E91A7ABD3}">
      <dsp:nvSpPr>
        <dsp:cNvPr id="0" name=""/>
        <dsp:cNvSpPr/>
      </dsp:nvSpPr>
      <dsp:spPr>
        <a:xfrm>
          <a:off x="3205915"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08755C-88CE-4CE7-B54F-5662460876EC}">
      <dsp:nvSpPr>
        <dsp:cNvPr id="0" name=""/>
        <dsp:cNvSpPr/>
      </dsp:nvSpPr>
      <dsp:spPr>
        <a:xfrm>
          <a:off x="3805047"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052356-C2BE-4656-8141-4015B0EE2850}">
      <dsp:nvSpPr>
        <dsp:cNvPr id="0" name=""/>
        <dsp:cNvSpPr/>
      </dsp:nvSpPr>
      <dsp:spPr>
        <a:xfrm>
          <a:off x="4404652"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93BAA2-71FD-4E03-A18C-79C0E8A9C0C7}">
      <dsp:nvSpPr>
        <dsp:cNvPr id="0" name=""/>
        <dsp:cNvSpPr/>
      </dsp:nvSpPr>
      <dsp:spPr>
        <a:xfrm>
          <a:off x="5003784"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D1D18A-C7F0-4F5B-98CF-3D2A24C74945}">
      <dsp:nvSpPr>
        <dsp:cNvPr id="0" name=""/>
        <dsp:cNvSpPr/>
      </dsp:nvSpPr>
      <dsp:spPr>
        <a:xfrm>
          <a:off x="5603390"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EBBB36-AE00-4A32-900A-41CF4956F940}">
      <dsp:nvSpPr>
        <dsp:cNvPr id="0" name=""/>
        <dsp:cNvSpPr/>
      </dsp:nvSpPr>
      <dsp:spPr>
        <a:xfrm>
          <a:off x="6202521"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EED37-E4FA-41DA-AC9C-99C24A99E6A9}">
      <dsp:nvSpPr>
        <dsp:cNvPr id="0" name=""/>
        <dsp:cNvSpPr/>
      </dsp:nvSpPr>
      <dsp:spPr>
        <a:xfrm>
          <a:off x="6802127"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4A1F9C-8519-4C7F-B327-07B5936F7871}">
      <dsp:nvSpPr>
        <dsp:cNvPr id="0" name=""/>
        <dsp:cNvSpPr/>
      </dsp:nvSpPr>
      <dsp:spPr>
        <a:xfrm>
          <a:off x="923242" y="467599"/>
          <a:ext cx="8883358" cy="631495"/>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zh-CN" altLang="en-US" sz="2000" b="1" kern="1200" dirty="0" smtClean="0">
              <a:latin typeface="+mj-ea"/>
              <a:ea typeface="+mj-ea"/>
            </a:rPr>
            <a:t>确保基本路径集的每一条路径的执行。 </a:t>
          </a:r>
          <a:endParaRPr lang="zh-CN" altLang="en-US" sz="2000" b="1" kern="1200" dirty="0">
            <a:latin typeface="+mj-ea"/>
            <a:ea typeface="+mj-ea"/>
          </a:endParaRPr>
        </a:p>
      </dsp:txBody>
      <dsp:txXfrm>
        <a:off x="923242" y="467599"/>
        <a:ext cx="8883358" cy="631495"/>
      </dsp:txXfrm>
    </dsp:sp>
    <dsp:sp modelId="{B8283BBF-49F7-4ED6-89FD-0B97B12F3B37}">
      <dsp:nvSpPr>
        <dsp:cNvPr id="0" name=""/>
        <dsp:cNvSpPr/>
      </dsp:nvSpPr>
      <dsp:spPr>
        <a:xfrm>
          <a:off x="923242" y="1220742"/>
          <a:ext cx="4262597" cy="387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889000">
            <a:lnSpc>
              <a:spcPct val="90000"/>
            </a:lnSpc>
            <a:spcBef>
              <a:spcPct val="0"/>
            </a:spcBef>
            <a:spcAft>
              <a:spcPct val="35000"/>
            </a:spcAft>
          </a:pPr>
          <a:r>
            <a:rPr lang="zh-CN" altLang="en-US" sz="2000" b="1" kern="1200" dirty="0" smtClean="0">
              <a:solidFill>
                <a:srgbClr val="C00000"/>
              </a:solidFill>
              <a:latin typeface="+mj-ea"/>
              <a:ea typeface="+mj-ea"/>
            </a:rPr>
            <a:t>选择测试用例</a:t>
          </a:r>
          <a:endParaRPr lang="en-US" altLang="zh-CN" sz="2000" b="1" kern="1200" dirty="0" smtClean="0">
            <a:solidFill>
              <a:srgbClr val="C00000"/>
            </a:solidFill>
            <a:latin typeface="+mj-ea"/>
            <a:ea typeface="+mj-ea"/>
          </a:endParaRPr>
        </a:p>
      </dsp:txBody>
      <dsp:txXfrm>
        <a:off x="923242" y="1220742"/>
        <a:ext cx="4262597" cy="387508"/>
      </dsp:txXfrm>
    </dsp:sp>
    <dsp:sp modelId="{A7760C4D-B3D6-49F6-A4EA-91CFFC72BD22}">
      <dsp:nvSpPr>
        <dsp:cNvPr id="0" name=""/>
        <dsp:cNvSpPr/>
      </dsp:nvSpPr>
      <dsp:spPr>
        <a:xfrm>
          <a:off x="3205915"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1E0976-AB2B-4DC1-B3E9-A0840D472DC2}">
      <dsp:nvSpPr>
        <dsp:cNvPr id="0" name=""/>
        <dsp:cNvSpPr/>
      </dsp:nvSpPr>
      <dsp:spPr>
        <a:xfrm>
          <a:off x="3805047"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5D0AC-3BE9-49B7-91DC-43453623BE3F}">
      <dsp:nvSpPr>
        <dsp:cNvPr id="0" name=""/>
        <dsp:cNvSpPr/>
      </dsp:nvSpPr>
      <dsp:spPr>
        <a:xfrm>
          <a:off x="4404652"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FA967D-1476-4CC4-B1ED-7AC567BCC11D}">
      <dsp:nvSpPr>
        <dsp:cNvPr id="0" name=""/>
        <dsp:cNvSpPr/>
      </dsp:nvSpPr>
      <dsp:spPr>
        <a:xfrm>
          <a:off x="5003784"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12605D-6DEB-4941-8E3F-3BEFFFC13594}">
      <dsp:nvSpPr>
        <dsp:cNvPr id="0" name=""/>
        <dsp:cNvSpPr/>
      </dsp:nvSpPr>
      <dsp:spPr>
        <a:xfrm>
          <a:off x="5603390"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A7148C-888B-4E4D-B2FE-2226FD855C82}">
      <dsp:nvSpPr>
        <dsp:cNvPr id="0" name=""/>
        <dsp:cNvSpPr/>
      </dsp:nvSpPr>
      <dsp:spPr>
        <a:xfrm>
          <a:off x="6202521"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116984-FA9D-4F31-B1B1-0E6EF07DA647}">
      <dsp:nvSpPr>
        <dsp:cNvPr id="0" name=""/>
        <dsp:cNvSpPr/>
      </dsp:nvSpPr>
      <dsp:spPr>
        <a:xfrm>
          <a:off x="6802127"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9BF400-FEC4-4E06-A9BF-94BE9189B73E}">
      <dsp:nvSpPr>
        <dsp:cNvPr id="0" name=""/>
        <dsp:cNvSpPr/>
      </dsp:nvSpPr>
      <dsp:spPr>
        <a:xfrm>
          <a:off x="923242" y="1687188"/>
          <a:ext cx="8883358" cy="631495"/>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zh-CN" altLang="en-US" sz="2000" b="1" kern="1200" dirty="0" smtClean="0">
              <a:latin typeface="+mj-ea"/>
              <a:ea typeface="+mj-ea"/>
            </a:rPr>
            <a:t>根据判断结点给出的条件，选择合适用例以保证某一条路径可以被测试到</a:t>
          </a:r>
          <a:endParaRPr lang="en-US" altLang="zh-CN" sz="2000" b="1" kern="1200" dirty="0" smtClean="0">
            <a:latin typeface="+mj-ea"/>
            <a:ea typeface="+mj-ea"/>
          </a:endParaRPr>
        </a:p>
      </dsp:txBody>
      <dsp:txXfrm>
        <a:off x="923242" y="1687188"/>
        <a:ext cx="8883358" cy="631495"/>
      </dsp:txXfrm>
    </dsp:sp>
    <dsp:sp modelId="{79145083-6CA2-4100-8EBD-59EB17C7555E}">
      <dsp:nvSpPr>
        <dsp:cNvPr id="0" name=""/>
        <dsp:cNvSpPr/>
      </dsp:nvSpPr>
      <dsp:spPr>
        <a:xfrm>
          <a:off x="923242" y="2440331"/>
          <a:ext cx="4262597" cy="387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889000">
            <a:lnSpc>
              <a:spcPct val="90000"/>
            </a:lnSpc>
            <a:spcBef>
              <a:spcPct val="0"/>
            </a:spcBef>
            <a:spcAft>
              <a:spcPct val="35000"/>
            </a:spcAft>
          </a:pPr>
          <a:r>
            <a:rPr lang="zh-CN" altLang="en-US" sz="2000" b="1" kern="1200" dirty="0" smtClean="0">
              <a:solidFill>
                <a:srgbClr val="C00000"/>
              </a:solidFill>
              <a:latin typeface="+mj-ea"/>
              <a:ea typeface="+mj-ea"/>
            </a:rPr>
            <a:t>测试结果比较</a:t>
          </a:r>
        </a:p>
      </dsp:txBody>
      <dsp:txXfrm>
        <a:off x="923242" y="2440331"/>
        <a:ext cx="4262597" cy="387508"/>
      </dsp:txXfrm>
    </dsp:sp>
    <dsp:sp modelId="{7ED022E0-C932-4A49-BC0A-D09B522E9F91}">
      <dsp:nvSpPr>
        <dsp:cNvPr id="0" name=""/>
        <dsp:cNvSpPr/>
      </dsp:nvSpPr>
      <dsp:spPr>
        <a:xfrm>
          <a:off x="3205915"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08E1FF-202F-4149-BCA7-1B2CD4D603C7}">
      <dsp:nvSpPr>
        <dsp:cNvPr id="0" name=""/>
        <dsp:cNvSpPr/>
      </dsp:nvSpPr>
      <dsp:spPr>
        <a:xfrm>
          <a:off x="3805047"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ED84BB-45B0-4A15-8F27-07D0435C470B}">
      <dsp:nvSpPr>
        <dsp:cNvPr id="0" name=""/>
        <dsp:cNvSpPr/>
      </dsp:nvSpPr>
      <dsp:spPr>
        <a:xfrm>
          <a:off x="4404652"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03DB11-9EC3-49BF-845E-72E706C966A6}">
      <dsp:nvSpPr>
        <dsp:cNvPr id="0" name=""/>
        <dsp:cNvSpPr/>
      </dsp:nvSpPr>
      <dsp:spPr>
        <a:xfrm>
          <a:off x="5003784"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9AF540-C8AD-45DD-A3DE-3089C7968835}">
      <dsp:nvSpPr>
        <dsp:cNvPr id="0" name=""/>
        <dsp:cNvSpPr/>
      </dsp:nvSpPr>
      <dsp:spPr>
        <a:xfrm>
          <a:off x="5603390"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2D6998-D70B-4B35-B99B-5D9773E1C68C}">
      <dsp:nvSpPr>
        <dsp:cNvPr id="0" name=""/>
        <dsp:cNvSpPr/>
      </dsp:nvSpPr>
      <dsp:spPr>
        <a:xfrm>
          <a:off x="6202521"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275328-3C40-4FC5-9E51-7B36EA42ECA6}">
      <dsp:nvSpPr>
        <dsp:cNvPr id="0" name=""/>
        <dsp:cNvSpPr/>
      </dsp:nvSpPr>
      <dsp:spPr>
        <a:xfrm>
          <a:off x="6802127"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69ECF7-6E10-43F9-BA9B-3515783E9241}">
      <dsp:nvSpPr>
        <dsp:cNvPr id="0" name=""/>
        <dsp:cNvSpPr/>
      </dsp:nvSpPr>
      <dsp:spPr>
        <a:xfrm>
          <a:off x="923242" y="2906777"/>
          <a:ext cx="8883358" cy="631495"/>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zh-CN" altLang="en-US" sz="2000" b="1" kern="1200" dirty="0" smtClean="0">
              <a:latin typeface="+mj-ea"/>
              <a:ea typeface="+mj-ea"/>
            </a:rPr>
            <a:t>测试执行后，与预期结果进行比较。</a:t>
          </a:r>
        </a:p>
      </dsp:txBody>
      <dsp:txXfrm>
        <a:off x="923242" y="2906777"/>
        <a:ext cx="8883358" cy="631495"/>
      </dsp:txXfrm>
    </dsp:sp>
    <dsp:sp modelId="{473CE7ED-1D3C-4081-8CF3-38EB5CB485A2}">
      <dsp:nvSpPr>
        <dsp:cNvPr id="0" name=""/>
        <dsp:cNvSpPr/>
      </dsp:nvSpPr>
      <dsp:spPr>
        <a:xfrm>
          <a:off x="923242" y="3659920"/>
          <a:ext cx="4262597" cy="387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889000">
            <a:lnSpc>
              <a:spcPct val="90000"/>
            </a:lnSpc>
            <a:spcBef>
              <a:spcPct val="0"/>
            </a:spcBef>
            <a:spcAft>
              <a:spcPct val="35000"/>
            </a:spcAft>
          </a:pPr>
          <a:r>
            <a:rPr lang="zh-CN" altLang="en-US" sz="2000" b="1" kern="1200" dirty="0" smtClean="0">
              <a:solidFill>
                <a:srgbClr val="C00000"/>
              </a:solidFill>
              <a:latin typeface="+mj-ea"/>
              <a:ea typeface="+mj-ea"/>
            </a:rPr>
            <a:t>注意事项</a:t>
          </a:r>
          <a:endParaRPr lang="zh-CN" altLang="en-US" sz="2000" b="1" kern="1200" dirty="0" smtClean="0">
            <a:latin typeface="+mj-ea"/>
            <a:ea typeface="+mj-ea"/>
          </a:endParaRPr>
        </a:p>
      </dsp:txBody>
      <dsp:txXfrm>
        <a:off x="923242" y="3659920"/>
        <a:ext cx="4262597" cy="387508"/>
      </dsp:txXfrm>
    </dsp:sp>
    <dsp:sp modelId="{822A7A56-3172-4B28-A47A-2543DE3F1C1F}">
      <dsp:nvSpPr>
        <dsp:cNvPr id="0" name=""/>
        <dsp:cNvSpPr/>
      </dsp:nvSpPr>
      <dsp:spPr>
        <a:xfrm>
          <a:off x="3205915"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38CDCC-AA09-4BD4-AB22-1D4AD9249D3C}">
      <dsp:nvSpPr>
        <dsp:cNvPr id="0" name=""/>
        <dsp:cNvSpPr/>
      </dsp:nvSpPr>
      <dsp:spPr>
        <a:xfrm>
          <a:off x="3805047"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11EC06-D61A-4122-99B2-1744DB97B374}">
      <dsp:nvSpPr>
        <dsp:cNvPr id="0" name=""/>
        <dsp:cNvSpPr/>
      </dsp:nvSpPr>
      <dsp:spPr>
        <a:xfrm>
          <a:off x="4404652"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46BDB1-302F-4626-931E-53ECAC40582C}">
      <dsp:nvSpPr>
        <dsp:cNvPr id="0" name=""/>
        <dsp:cNvSpPr/>
      </dsp:nvSpPr>
      <dsp:spPr>
        <a:xfrm>
          <a:off x="5003784"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4C46E1-8E52-45DB-8D39-F0164CC13322}">
      <dsp:nvSpPr>
        <dsp:cNvPr id="0" name=""/>
        <dsp:cNvSpPr/>
      </dsp:nvSpPr>
      <dsp:spPr>
        <a:xfrm>
          <a:off x="5603390"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2D0874-763B-4753-AE65-B498C0AE3D6A}">
      <dsp:nvSpPr>
        <dsp:cNvPr id="0" name=""/>
        <dsp:cNvSpPr/>
      </dsp:nvSpPr>
      <dsp:spPr>
        <a:xfrm>
          <a:off x="6202521"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63ED8A-289B-4E9D-8C4F-8B8B9B6BCC8C}">
      <dsp:nvSpPr>
        <dsp:cNvPr id="0" name=""/>
        <dsp:cNvSpPr/>
      </dsp:nvSpPr>
      <dsp:spPr>
        <a:xfrm>
          <a:off x="6802127"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E31E49-D351-4E69-82A3-8DC473256A6D}">
      <dsp:nvSpPr>
        <dsp:cNvPr id="0" name=""/>
        <dsp:cNvSpPr/>
      </dsp:nvSpPr>
      <dsp:spPr>
        <a:xfrm>
          <a:off x="923242" y="4126366"/>
          <a:ext cx="8883358" cy="631495"/>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zh-CN" altLang="en-US" sz="2000" b="1" kern="1200" dirty="0" smtClean="0">
              <a:latin typeface="+mj-ea"/>
              <a:ea typeface="+mj-ea"/>
            </a:rPr>
            <a:t>非孤立的独的路径可以是另一条路径测试的一部分。</a:t>
          </a:r>
        </a:p>
      </dsp:txBody>
      <dsp:txXfrm>
        <a:off x="923242" y="4126366"/>
        <a:ext cx="8883358" cy="631495"/>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D5FDCB-4940-4167-ADE8-4FCA03CA5474}">
      <dsp:nvSpPr>
        <dsp:cNvPr id="0" name=""/>
        <dsp:cNvSpPr/>
      </dsp:nvSpPr>
      <dsp:spPr>
        <a:xfrm>
          <a:off x="609599" y="0"/>
          <a:ext cx="6908800" cy="4496344"/>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8AA603-1E19-4AE2-A0C7-2B1336E1BB11}">
      <dsp:nvSpPr>
        <dsp:cNvPr id="0" name=""/>
        <dsp:cNvSpPr/>
      </dsp:nvSpPr>
      <dsp:spPr>
        <a:xfrm>
          <a:off x="0" y="1348903"/>
          <a:ext cx="2438400" cy="179853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测试对象看做一个黑盒子，测试人员完全不考虑程序内部的逻辑结构和内部特性</a:t>
          </a:r>
          <a:endParaRPr lang="zh-CN" altLang="en-US" sz="1800" kern="1200" dirty="0"/>
        </a:p>
      </dsp:txBody>
      <dsp:txXfrm>
        <a:off x="87797" y="1436700"/>
        <a:ext cx="2262806" cy="1622943"/>
      </dsp:txXfrm>
    </dsp:sp>
    <dsp:sp modelId="{A7BD3F4F-ADE7-467A-A50C-64BD4D0B483E}">
      <dsp:nvSpPr>
        <dsp:cNvPr id="0" name=""/>
        <dsp:cNvSpPr/>
      </dsp:nvSpPr>
      <dsp:spPr>
        <a:xfrm>
          <a:off x="2844799" y="1348903"/>
          <a:ext cx="2438400" cy="179853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只依据程序的需求规格说明书，检查程序的功能是否符合它的功能说明</a:t>
          </a:r>
        </a:p>
      </dsp:txBody>
      <dsp:txXfrm>
        <a:off x="2932596" y="1436700"/>
        <a:ext cx="2262806" cy="1622943"/>
      </dsp:txXfrm>
    </dsp:sp>
    <dsp:sp modelId="{2B94D630-89DB-49C7-8470-92191382EA78}">
      <dsp:nvSpPr>
        <dsp:cNvPr id="0" name=""/>
        <dsp:cNvSpPr/>
      </dsp:nvSpPr>
      <dsp:spPr>
        <a:xfrm>
          <a:off x="5689600" y="1348903"/>
          <a:ext cx="2438400" cy="179853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又叫做功能测试或数据驱动测试。</a:t>
          </a:r>
        </a:p>
      </dsp:txBody>
      <dsp:txXfrm>
        <a:off x="5777397" y="1436700"/>
        <a:ext cx="2262806" cy="1622943"/>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447DE-E6CC-4652-A266-1FA3896F246E}">
      <dsp:nvSpPr>
        <dsp:cNvPr id="0" name=""/>
        <dsp:cNvSpPr/>
      </dsp:nvSpPr>
      <dsp:spPr>
        <a:xfrm>
          <a:off x="0" y="0"/>
          <a:ext cx="1006457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FB4C55-12FC-4904-9A65-00142DE9CD5E}">
      <dsp:nvSpPr>
        <dsp:cNvPr id="0" name=""/>
        <dsp:cNvSpPr/>
      </dsp:nvSpPr>
      <dsp:spPr>
        <a:xfrm>
          <a:off x="0" y="0"/>
          <a:ext cx="2012915" cy="2937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t>检查范围</a:t>
          </a:r>
          <a:endParaRPr lang="zh-CN" altLang="en-US" sz="2400" kern="1200" dirty="0"/>
        </a:p>
      </dsp:txBody>
      <dsp:txXfrm>
        <a:off x="0" y="0"/>
        <a:ext cx="2012915" cy="2937934"/>
      </dsp:txXfrm>
    </dsp:sp>
    <dsp:sp modelId="{9DF0502A-D070-4B33-8F41-9093DA0A6EC8}">
      <dsp:nvSpPr>
        <dsp:cNvPr id="0" name=""/>
        <dsp:cNvSpPr/>
      </dsp:nvSpPr>
      <dsp:spPr>
        <a:xfrm>
          <a:off x="2163884" y="27686"/>
          <a:ext cx="7900692" cy="553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kumimoji="0" lang="zh-CN" altLang="en-US" sz="2000" kern="1200" dirty="0" smtClean="0">
              <a:solidFill>
                <a:schemeClr val="tx1"/>
              </a:solidFill>
              <a:latin typeface="+mn-ea"/>
            </a:rPr>
            <a:t>是否有不正确或遗漏了的功能</a:t>
          </a:r>
          <a:r>
            <a:rPr kumimoji="0" lang="en-US" altLang="zh-CN" sz="2000" kern="1200" dirty="0" smtClean="0">
              <a:solidFill>
                <a:schemeClr val="tx1"/>
              </a:solidFill>
              <a:latin typeface="+mn-ea"/>
            </a:rPr>
            <a:t>?</a:t>
          </a:r>
          <a:endParaRPr kumimoji="0" lang="zh-CN" altLang="en-US" sz="2000" kern="1200" dirty="0" smtClean="0">
            <a:solidFill>
              <a:schemeClr val="tx1"/>
            </a:solidFill>
          </a:endParaRPr>
        </a:p>
      </dsp:txBody>
      <dsp:txXfrm>
        <a:off x="2163884" y="27686"/>
        <a:ext cx="7900692" cy="553731"/>
      </dsp:txXfrm>
    </dsp:sp>
    <dsp:sp modelId="{8693B53E-C691-4122-BF1D-99E1F7635C67}">
      <dsp:nvSpPr>
        <dsp:cNvPr id="0" name=""/>
        <dsp:cNvSpPr/>
      </dsp:nvSpPr>
      <dsp:spPr>
        <a:xfrm>
          <a:off x="2012915" y="581418"/>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8F1573-6917-4D49-B9F4-4AC581970550}">
      <dsp:nvSpPr>
        <dsp:cNvPr id="0" name=""/>
        <dsp:cNvSpPr/>
      </dsp:nvSpPr>
      <dsp:spPr>
        <a:xfrm>
          <a:off x="2163884" y="609104"/>
          <a:ext cx="7900692" cy="553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kumimoji="0" lang="zh-CN" altLang="en-US" sz="1900" kern="1200" dirty="0" smtClean="0">
              <a:solidFill>
                <a:schemeClr val="tx1"/>
              </a:solidFill>
              <a:latin typeface="+mn-ea"/>
            </a:rPr>
            <a:t>在接口上，输入能否正确地接受</a:t>
          </a:r>
          <a:r>
            <a:rPr kumimoji="0" lang="en-US" altLang="zh-CN" sz="1900" kern="1200" dirty="0" smtClean="0">
              <a:solidFill>
                <a:schemeClr val="tx1"/>
              </a:solidFill>
              <a:latin typeface="+mn-ea"/>
            </a:rPr>
            <a:t>? </a:t>
          </a:r>
          <a:r>
            <a:rPr kumimoji="0" lang="zh-CN" altLang="en-US" sz="1900" kern="1200" dirty="0" smtClean="0">
              <a:solidFill>
                <a:schemeClr val="tx1"/>
              </a:solidFill>
              <a:latin typeface="+mn-ea"/>
            </a:rPr>
            <a:t>能否输出正确的结果</a:t>
          </a:r>
          <a:r>
            <a:rPr kumimoji="0" lang="en-US" altLang="zh-CN" sz="1900" kern="1200" dirty="0" smtClean="0">
              <a:solidFill>
                <a:schemeClr val="tx1"/>
              </a:solidFill>
              <a:latin typeface="+mn-ea"/>
            </a:rPr>
            <a:t>?</a:t>
          </a:r>
        </a:p>
      </dsp:txBody>
      <dsp:txXfrm>
        <a:off x="2163884" y="609104"/>
        <a:ext cx="7900692" cy="553731"/>
      </dsp:txXfrm>
    </dsp:sp>
    <dsp:sp modelId="{7AA42B10-9D39-428C-BB3B-E8778EFBF482}">
      <dsp:nvSpPr>
        <dsp:cNvPr id="0" name=""/>
        <dsp:cNvSpPr/>
      </dsp:nvSpPr>
      <dsp:spPr>
        <a:xfrm>
          <a:off x="2012915" y="1162836"/>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5B7C9A-D1E1-474B-822F-C6D526E50DEA}">
      <dsp:nvSpPr>
        <dsp:cNvPr id="0" name=""/>
        <dsp:cNvSpPr/>
      </dsp:nvSpPr>
      <dsp:spPr>
        <a:xfrm>
          <a:off x="2163884" y="1190523"/>
          <a:ext cx="7900692" cy="553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kumimoji="0" lang="zh-CN" altLang="en-US" sz="1900" kern="1200" dirty="0" smtClean="0">
              <a:solidFill>
                <a:schemeClr val="tx1"/>
              </a:solidFill>
              <a:latin typeface="+mn-ea"/>
            </a:rPr>
            <a:t>是否有数据结构错误或外部信息访问错误</a:t>
          </a:r>
          <a:r>
            <a:rPr kumimoji="0" lang="en-US" altLang="zh-CN" sz="1900" kern="1200" dirty="0" smtClean="0">
              <a:solidFill>
                <a:schemeClr val="tx1"/>
              </a:solidFill>
              <a:latin typeface="+mn-ea"/>
            </a:rPr>
            <a:t>?</a:t>
          </a:r>
        </a:p>
      </dsp:txBody>
      <dsp:txXfrm>
        <a:off x="2163884" y="1190523"/>
        <a:ext cx="7900692" cy="553731"/>
      </dsp:txXfrm>
    </dsp:sp>
    <dsp:sp modelId="{7EFCC5DB-3692-4E9D-A618-35975A76FA3E}">
      <dsp:nvSpPr>
        <dsp:cNvPr id="0" name=""/>
        <dsp:cNvSpPr/>
      </dsp:nvSpPr>
      <dsp:spPr>
        <a:xfrm>
          <a:off x="2012915" y="1744254"/>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EFDA61-B317-4A30-8DB9-2F3C5FBB2D78}">
      <dsp:nvSpPr>
        <dsp:cNvPr id="0" name=""/>
        <dsp:cNvSpPr/>
      </dsp:nvSpPr>
      <dsp:spPr>
        <a:xfrm>
          <a:off x="2163884" y="1771941"/>
          <a:ext cx="7900692" cy="553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kumimoji="0" lang="zh-CN" altLang="en-US" sz="1900" kern="1200" dirty="0" smtClean="0">
              <a:solidFill>
                <a:schemeClr val="tx1"/>
              </a:solidFill>
              <a:latin typeface="+mn-ea"/>
            </a:rPr>
            <a:t>性能上是否能够满足要求</a:t>
          </a:r>
          <a:r>
            <a:rPr kumimoji="0" lang="en-US" altLang="zh-CN" sz="1900" kern="1200" dirty="0" smtClean="0">
              <a:solidFill>
                <a:schemeClr val="tx1"/>
              </a:solidFill>
              <a:latin typeface="+mn-ea"/>
            </a:rPr>
            <a:t>?</a:t>
          </a:r>
        </a:p>
      </dsp:txBody>
      <dsp:txXfrm>
        <a:off x="2163884" y="1771941"/>
        <a:ext cx="7900692" cy="553731"/>
      </dsp:txXfrm>
    </dsp:sp>
    <dsp:sp modelId="{2CC2ADA7-30C2-4184-83C9-9E6A8391FCA5}">
      <dsp:nvSpPr>
        <dsp:cNvPr id="0" name=""/>
        <dsp:cNvSpPr/>
      </dsp:nvSpPr>
      <dsp:spPr>
        <a:xfrm>
          <a:off x="2012915" y="2325673"/>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70EAB9-764C-486F-828D-DAD4F7BFFEF8}">
      <dsp:nvSpPr>
        <dsp:cNvPr id="0" name=""/>
        <dsp:cNvSpPr/>
      </dsp:nvSpPr>
      <dsp:spPr>
        <a:xfrm>
          <a:off x="2163884" y="2353359"/>
          <a:ext cx="7900692" cy="553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kumimoji="0" lang="zh-CN" altLang="en-US" sz="1900" kern="1200" dirty="0" smtClean="0">
              <a:solidFill>
                <a:schemeClr val="tx1"/>
              </a:solidFill>
              <a:latin typeface="+mn-ea"/>
            </a:rPr>
            <a:t>是否有初始化或终止性错误</a:t>
          </a:r>
          <a:r>
            <a:rPr kumimoji="0" lang="en-US" altLang="zh-CN" sz="1900" kern="1200" dirty="0" smtClean="0">
              <a:solidFill>
                <a:schemeClr val="tx1"/>
              </a:solidFill>
              <a:latin typeface="+mn-ea"/>
            </a:rPr>
            <a:t>?</a:t>
          </a:r>
          <a:r>
            <a:rPr kumimoji="0" lang="zh-CN" altLang="en-US" sz="1900" kern="1200" dirty="0" smtClean="0">
              <a:solidFill>
                <a:schemeClr val="tx1"/>
              </a:solidFill>
              <a:latin typeface="+mn-ea"/>
            </a:rPr>
            <a:t>　</a:t>
          </a:r>
        </a:p>
      </dsp:txBody>
      <dsp:txXfrm>
        <a:off x="2163884" y="2353359"/>
        <a:ext cx="7900692" cy="553731"/>
      </dsp:txXfrm>
    </dsp:sp>
    <dsp:sp modelId="{C115EDBE-4B19-4610-8302-A035AFDFDB28}">
      <dsp:nvSpPr>
        <dsp:cNvPr id="0" name=""/>
        <dsp:cNvSpPr/>
      </dsp:nvSpPr>
      <dsp:spPr>
        <a:xfrm>
          <a:off x="2012915" y="2907091"/>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A19ED-78A5-4B1E-9331-3898646B11B8}">
      <dsp:nvSpPr>
        <dsp:cNvPr id="0" name=""/>
        <dsp:cNvSpPr/>
      </dsp:nvSpPr>
      <dsp:spPr>
        <a:xfrm>
          <a:off x="1973" y="105165"/>
          <a:ext cx="4207781" cy="2643012"/>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smtClean="0">
              <a:latin typeface="+mj-ea"/>
              <a:ea typeface="+mj-ea"/>
            </a:rPr>
            <a:t>基本思想</a:t>
          </a:r>
          <a:endParaRPr lang="en-US" altLang="zh-CN" sz="2400" b="1" kern="1200" smtClean="0">
            <a:latin typeface="+mj-ea"/>
            <a:ea typeface="+mj-ea"/>
          </a:endParaRPr>
        </a:p>
        <a:p>
          <a:pPr lvl="0" algn="ctr" defTabSz="1066800">
            <a:lnSpc>
              <a:spcPct val="90000"/>
            </a:lnSpc>
            <a:spcBef>
              <a:spcPct val="0"/>
            </a:spcBef>
            <a:spcAft>
              <a:spcPct val="35000"/>
            </a:spcAft>
          </a:pPr>
          <a:r>
            <a:rPr lang="zh-CN" altLang="en-US" sz="2000" kern="1200" smtClean="0"/>
            <a:t>把所有可能的输入数据，即程序的输入域划分成若干部分，然后从每一部分中选取少数有代表性的数据做为测试用例。</a:t>
          </a:r>
          <a:endParaRPr lang="zh-CN" altLang="en-US" sz="2000" kern="1200" dirty="0"/>
        </a:p>
      </dsp:txBody>
      <dsp:txXfrm>
        <a:off x="79384" y="182576"/>
        <a:ext cx="4052959" cy="2488190"/>
      </dsp:txXfrm>
    </dsp:sp>
    <dsp:sp modelId="{C66D148B-D4CE-4A34-AFB7-B8353A9F7075}">
      <dsp:nvSpPr>
        <dsp:cNvPr id="0" name=""/>
        <dsp:cNvSpPr/>
      </dsp:nvSpPr>
      <dsp:spPr>
        <a:xfrm>
          <a:off x="4630532" y="904906"/>
          <a:ext cx="892049" cy="104352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endParaRPr lang="zh-CN" altLang="en-US" sz="4700" kern="1200"/>
        </a:p>
      </dsp:txBody>
      <dsp:txXfrm>
        <a:off x="4630532" y="1113612"/>
        <a:ext cx="624434" cy="626117"/>
      </dsp:txXfrm>
    </dsp:sp>
    <dsp:sp modelId="{27DBBEC0-C29E-4B2C-A4E8-E29E324CF527}">
      <dsp:nvSpPr>
        <dsp:cNvPr id="0" name=""/>
        <dsp:cNvSpPr/>
      </dsp:nvSpPr>
      <dsp:spPr>
        <a:xfrm>
          <a:off x="5892867" y="105165"/>
          <a:ext cx="4207781" cy="2643012"/>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smtClean="0">
              <a:latin typeface="+mj-ea"/>
              <a:ea typeface="+mj-ea"/>
            </a:rPr>
            <a:t>测试步骤</a:t>
          </a:r>
          <a:endParaRPr lang="en-US" altLang="zh-CN" sz="2400" b="1" kern="1200" smtClean="0">
            <a:latin typeface="+mj-ea"/>
            <a:ea typeface="+mj-ea"/>
          </a:endParaRPr>
        </a:p>
        <a:p>
          <a:pPr lvl="0" algn="ctr" defTabSz="1066800">
            <a:lnSpc>
              <a:spcPct val="90000"/>
            </a:lnSpc>
            <a:spcBef>
              <a:spcPct val="0"/>
            </a:spcBef>
            <a:spcAft>
              <a:spcPct val="35000"/>
            </a:spcAft>
          </a:pPr>
          <a:r>
            <a:rPr lang="zh-CN" altLang="en-US" sz="2000" kern="1200" smtClean="0"/>
            <a:t>划分等价类</a:t>
          </a:r>
          <a:endParaRPr lang="en-US" altLang="zh-CN" sz="2000" kern="1200" smtClean="0"/>
        </a:p>
        <a:p>
          <a:pPr lvl="0" algn="ctr" defTabSz="1066800">
            <a:lnSpc>
              <a:spcPct val="90000"/>
            </a:lnSpc>
            <a:spcBef>
              <a:spcPct val="0"/>
            </a:spcBef>
            <a:spcAft>
              <a:spcPct val="35000"/>
            </a:spcAft>
          </a:pPr>
          <a:r>
            <a:rPr lang="zh-CN" altLang="en-US" sz="2000" kern="1200" smtClean="0"/>
            <a:t>选取测试用例</a:t>
          </a:r>
          <a:endParaRPr lang="zh-CN" altLang="en-US" sz="2000" kern="1200" dirty="0"/>
        </a:p>
      </dsp:txBody>
      <dsp:txXfrm>
        <a:off x="5970278" y="182576"/>
        <a:ext cx="4052959" cy="24881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484D9-3906-4CA2-963F-4971339498F1}">
      <dsp:nvSpPr>
        <dsp:cNvPr id="0" name=""/>
        <dsp:cNvSpPr/>
      </dsp:nvSpPr>
      <dsp:spPr>
        <a:xfrm>
          <a:off x="0" y="0"/>
          <a:ext cx="8128000" cy="1042393"/>
        </a:xfrm>
        <a:prstGeom prst="rect">
          <a:avLst/>
        </a:prstGeom>
        <a:solidFill>
          <a:schemeClr val="accent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rPr>
            <a:t>等价类：某个输入域的子集合。在该子集合中，各个输入数据对于揭露程序中的错误都是等效的。</a:t>
          </a:r>
          <a:endParaRPr lang="zh-CN" altLang="en-US" sz="2000" b="1" kern="1200" dirty="0">
            <a:solidFill>
              <a:schemeClr val="bg1"/>
            </a:solidFill>
          </a:endParaRPr>
        </a:p>
      </dsp:txBody>
      <dsp:txXfrm>
        <a:off x="0" y="0"/>
        <a:ext cx="8128000" cy="1042393"/>
      </dsp:txXfrm>
    </dsp:sp>
    <dsp:sp modelId="{44A39BA7-EE37-496C-84D3-0040F38E4412}">
      <dsp:nvSpPr>
        <dsp:cNvPr id="0" name=""/>
        <dsp:cNvSpPr/>
      </dsp:nvSpPr>
      <dsp:spPr>
        <a:xfrm>
          <a:off x="0" y="1042393"/>
          <a:ext cx="4064000" cy="218902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kumimoji="0" lang="zh-CN" altLang="en-US" sz="2000" b="0" kern="1200" dirty="0" smtClean="0">
              <a:solidFill>
                <a:srgbClr val="C00000"/>
              </a:solidFill>
              <a:latin typeface="+mn-ea"/>
              <a:ea typeface="+mn-ea"/>
            </a:rPr>
            <a:t>有效等价类</a:t>
          </a:r>
          <a:r>
            <a:rPr kumimoji="0" lang="zh-CN" altLang="en-US" sz="2000" b="0" kern="1200" dirty="0" smtClean="0">
              <a:latin typeface="+mn-ea"/>
              <a:ea typeface="+mn-ea"/>
            </a:rPr>
            <a:t>：对于程序的规格说明来说，是合理的，有意义的输入数据构成的集合。</a:t>
          </a:r>
          <a:endParaRPr lang="zh-CN" altLang="en-US" sz="2000" b="0" kern="1200" dirty="0"/>
        </a:p>
      </dsp:txBody>
      <dsp:txXfrm>
        <a:off x="0" y="1042393"/>
        <a:ext cx="4064000" cy="2189026"/>
      </dsp:txXfrm>
    </dsp:sp>
    <dsp:sp modelId="{F83D61A9-7126-47B7-B6B2-12EA2C90AF32}">
      <dsp:nvSpPr>
        <dsp:cNvPr id="0" name=""/>
        <dsp:cNvSpPr/>
      </dsp:nvSpPr>
      <dsp:spPr>
        <a:xfrm>
          <a:off x="4064000" y="1042393"/>
          <a:ext cx="4064000" cy="218902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kumimoji="0" lang="zh-CN" altLang="en-US" sz="2000" b="0" kern="1200" dirty="0" smtClean="0">
              <a:solidFill>
                <a:srgbClr val="C00000"/>
              </a:solidFill>
              <a:latin typeface="+mn-ea"/>
              <a:ea typeface="+mn-ea"/>
            </a:rPr>
            <a:t>无效等价类</a:t>
          </a:r>
          <a:r>
            <a:rPr kumimoji="0" lang="zh-CN" altLang="en-US" sz="2000" b="0" kern="1200" dirty="0" smtClean="0">
              <a:latin typeface="+mn-ea"/>
              <a:ea typeface="+mn-ea"/>
            </a:rPr>
            <a:t>：对于程序的规格说明来说，是不合理的，无意义的输入数据构成的集合。</a:t>
          </a:r>
          <a:endParaRPr kumimoji="0" lang="zh-CN" altLang="en-US" sz="2000" b="0" kern="1200" dirty="0">
            <a:latin typeface="+mn-ea"/>
            <a:ea typeface="+mn-ea"/>
          </a:endParaRPr>
        </a:p>
      </dsp:txBody>
      <dsp:txXfrm>
        <a:off x="4064000" y="1042393"/>
        <a:ext cx="4064000" cy="2189026"/>
      </dsp:txXfrm>
    </dsp:sp>
    <dsp:sp modelId="{1E1B829A-7A02-4835-92B5-264508DB7AD9}">
      <dsp:nvSpPr>
        <dsp:cNvPr id="0" name=""/>
        <dsp:cNvSpPr/>
      </dsp:nvSpPr>
      <dsp:spPr>
        <a:xfrm>
          <a:off x="0" y="3231420"/>
          <a:ext cx="8128000" cy="243225"/>
        </a:xfrm>
        <a:prstGeom prst="rect">
          <a:avLst/>
        </a:prstGeom>
        <a:solidFill>
          <a:schemeClr val="accent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1C424A-99E7-4B95-B6B9-3DF673219D66}">
      <dsp:nvSpPr>
        <dsp:cNvPr id="0" name=""/>
        <dsp:cNvSpPr/>
      </dsp:nvSpPr>
      <dsp:spPr>
        <a:xfrm rot="5400000">
          <a:off x="-146218" y="149543"/>
          <a:ext cx="974789" cy="6823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b="1" kern="1200" dirty="0" smtClean="0"/>
            <a:t>（一）</a:t>
          </a:r>
          <a:endParaRPr lang="zh-CN" altLang="en-US" sz="1800" b="1" kern="1200" dirty="0"/>
        </a:p>
      </dsp:txBody>
      <dsp:txXfrm rot="-5400000">
        <a:off x="1" y="344500"/>
        <a:ext cx="682352" cy="292437"/>
      </dsp:txXfrm>
    </dsp:sp>
    <dsp:sp modelId="{62DB21EF-5C41-4446-8F15-8CEE29A7D391}">
      <dsp:nvSpPr>
        <dsp:cNvPr id="0" name=""/>
        <dsp:cNvSpPr/>
      </dsp:nvSpPr>
      <dsp:spPr>
        <a:xfrm rot="5400000">
          <a:off x="4794985" y="-4109307"/>
          <a:ext cx="633946" cy="88592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smtClean="0"/>
            <a:t>确定等价类</a:t>
          </a:r>
          <a:endParaRPr lang="zh-CN" altLang="en-US" sz="1800" b="1" kern="1200" dirty="0"/>
        </a:p>
      </dsp:txBody>
      <dsp:txXfrm rot="-5400000">
        <a:off x="682353" y="34272"/>
        <a:ext cx="8828264" cy="572052"/>
      </dsp:txXfrm>
    </dsp:sp>
    <dsp:sp modelId="{FFC843C0-5B51-46F5-9C2B-746426E9608A}">
      <dsp:nvSpPr>
        <dsp:cNvPr id="0" name=""/>
        <dsp:cNvSpPr/>
      </dsp:nvSpPr>
      <dsp:spPr>
        <a:xfrm rot="5400000">
          <a:off x="-146218" y="1016674"/>
          <a:ext cx="974789" cy="6823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b="1" kern="1200" dirty="0" smtClean="0"/>
            <a:t>（二）</a:t>
          </a:r>
          <a:endParaRPr lang="zh-CN" altLang="en-US" sz="1800" b="1" kern="1200" dirty="0"/>
        </a:p>
      </dsp:txBody>
      <dsp:txXfrm rot="-5400000">
        <a:off x="1" y="1211631"/>
        <a:ext cx="682352" cy="292437"/>
      </dsp:txXfrm>
    </dsp:sp>
    <dsp:sp modelId="{BA4DA0E5-BD76-43EF-ABCA-D4F2A33DB6D8}">
      <dsp:nvSpPr>
        <dsp:cNvPr id="0" name=""/>
        <dsp:cNvSpPr/>
      </dsp:nvSpPr>
      <dsp:spPr>
        <a:xfrm rot="5400000">
          <a:off x="4795151" y="-3242342"/>
          <a:ext cx="633613" cy="88592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smtClean="0"/>
            <a:t>建立等价类表，列出所有划分出的等价类</a:t>
          </a:r>
          <a:endParaRPr lang="zh-CN" altLang="en-US" sz="1800" b="1" kern="1200" dirty="0"/>
        </a:p>
      </dsp:txBody>
      <dsp:txXfrm rot="-5400000">
        <a:off x="682352" y="901387"/>
        <a:ext cx="8828281" cy="571753"/>
      </dsp:txXfrm>
    </dsp:sp>
    <dsp:sp modelId="{69291728-6DC5-4E69-8242-8B1C149FFCA1}">
      <dsp:nvSpPr>
        <dsp:cNvPr id="0" name=""/>
        <dsp:cNvSpPr/>
      </dsp:nvSpPr>
      <dsp:spPr>
        <a:xfrm rot="5400000">
          <a:off x="-146218" y="1883805"/>
          <a:ext cx="974789" cy="6823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b="1" kern="1200" dirty="0" smtClean="0"/>
            <a:t>（三）</a:t>
          </a:r>
          <a:endParaRPr lang="zh-CN" altLang="en-US" sz="1800" b="1" kern="1200" dirty="0"/>
        </a:p>
      </dsp:txBody>
      <dsp:txXfrm rot="-5400000">
        <a:off x="1" y="2078762"/>
        <a:ext cx="682352" cy="292437"/>
      </dsp:txXfrm>
    </dsp:sp>
    <dsp:sp modelId="{2391FAAC-EECA-4C1F-97B2-2C0368F532C6}">
      <dsp:nvSpPr>
        <dsp:cNvPr id="0" name=""/>
        <dsp:cNvSpPr/>
      </dsp:nvSpPr>
      <dsp:spPr>
        <a:xfrm rot="5400000">
          <a:off x="4795151" y="-2375211"/>
          <a:ext cx="633613" cy="88592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smtClean="0">
              <a:latin typeface="+mn-ea"/>
            </a:rPr>
            <a:t>为每一个等价类规定一个</a:t>
          </a:r>
          <a:r>
            <a:rPr lang="zh-CN" altLang="en-US" sz="1800" b="1" kern="1200" dirty="0" smtClean="0">
              <a:solidFill>
                <a:schemeClr val="tx1"/>
              </a:solidFill>
              <a:latin typeface="+mn-ea"/>
            </a:rPr>
            <a:t>唯一编号</a:t>
          </a:r>
          <a:r>
            <a:rPr lang="zh-CN" altLang="en-US" sz="1800" b="1" kern="1200" dirty="0" smtClean="0">
              <a:latin typeface="+mn-ea"/>
            </a:rPr>
            <a:t>；</a:t>
          </a:r>
          <a:endParaRPr lang="zh-CN" altLang="en-US" sz="1800" b="1" kern="1200" dirty="0"/>
        </a:p>
      </dsp:txBody>
      <dsp:txXfrm rot="-5400000">
        <a:off x="682352" y="1768518"/>
        <a:ext cx="8828281" cy="571753"/>
      </dsp:txXfrm>
    </dsp:sp>
    <dsp:sp modelId="{925A4A42-C356-4978-8A01-150EC782B5D1}">
      <dsp:nvSpPr>
        <dsp:cNvPr id="0" name=""/>
        <dsp:cNvSpPr/>
      </dsp:nvSpPr>
      <dsp:spPr>
        <a:xfrm rot="5400000">
          <a:off x="-146218" y="2732038"/>
          <a:ext cx="974789" cy="6823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n-ea"/>
            </a:rPr>
            <a:t>（四）</a:t>
          </a:r>
          <a:endParaRPr lang="zh-CN" altLang="en-US" sz="1800" b="1" kern="1200" dirty="0"/>
        </a:p>
      </dsp:txBody>
      <dsp:txXfrm rot="-5400000">
        <a:off x="1" y="2926995"/>
        <a:ext cx="682352" cy="292437"/>
      </dsp:txXfrm>
    </dsp:sp>
    <dsp:sp modelId="{5C29FBAF-E89E-4602-A0DA-3A98F7DAE758}">
      <dsp:nvSpPr>
        <dsp:cNvPr id="0" name=""/>
        <dsp:cNvSpPr/>
      </dsp:nvSpPr>
      <dsp:spPr>
        <a:xfrm rot="5400000">
          <a:off x="4562340" y="-1341512"/>
          <a:ext cx="1099236" cy="88592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altLang="zh-CN" sz="1800" b="1" kern="1200" dirty="0" smtClean="0">
              <a:latin typeface="+mn-ea"/>
            </a:rPr>
            <a:t> </a:t>
          </a:r>
          <a:r>
            <a:rPr lang="zh-CN" altLang="en-US" sz="1800" b="1" kern="1200" dirty="0" smtClean="0">
              <a:latin typeface="+mn-ea"/>
            </a:rPr>
            <a:t>设计一个新的测试用例，</a:t>
          </a:r>
          <a:r>
            <a:rPr lang="zh-CN" altLang="en-US" sz="1800" b="1" kern="1200" dirty="0" smtClean="0">
              <a:solidFill>
                <a:schemeClr val="tx1"/>
              </a:solidFill>
              <a:latin typeface="+mn-ea"/>
            </a:rPr>
            <a:t>尽可能多地覆盖尚未被覆盖的有效等价类，重复</a:t>
          </a:r>
          <a:r>
            <a:rPr lang="zh-CN" altLang="en-US" sz="1800" b="1" kern="1200" dirty="0" smtClean="0">
              <a:latin typeface="+mn-ea"/>
            </a:rPr>
            <a:t>这一步，直到所有的有效等价类都被覆盖为止；</a:t>
          </a:r>
          <a:endParaRPr lang="zh-CN" altLang="en-US" sz="1800" b="1" kern="1200" dirty="0"/>
        </a:p>
      </dsp:txBody>
      <dsp:txXfrm rot="-5400000">
        <a:off x="682353" y="2592135"/>
        <a:ext cx="8805551" cy="991916"/>
      </dsp:txXfrm>
    </dsp:sp>
    <dsp:sp modelId="{58D996E7-FDE4-4C8F-B00E-6E8879463F85}">
      <dsp:nvSpPr>
        <dsp:cNvPr id="0" name=""/>
        <dsp:cNvSpPr/>
      </dsp:nvSpPr>
      <dsp:spPr>
        <a:xfrm rot="5400000">
          <a:off x="-146218" y="3872676"/>
          <a:ext cx="974789" cy="6823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b="1" kern="1200" dirty="0" smtClean="0"/>
            <a:t>（五）</a:t>
          </a:r>
          <a:endParaRPr lang="zh-CN" altLang="en-US" sz="1800" b="1" kern="1200" dirty="0"/>
        </a:p>
      </dsp:txBody>
      <dsp:txXfrm rot="-5400000">
        <a:off x="1" y="4067633"/>
        <a:ext cx="682352" cy="292437"/>
      </dsp:txXfrm>
    </dsp:sp>
    <dsp:sp modelId="{39B1DE75-2FD5-4FC8-A9F8-EEBCD1457112}">
      <dsp:nvSpPr>
        <dsp:cNvPr id="0" name=""/>
        <dsp:cNvSpPr/>
      </dsp:nvSpPr>
      <dsp:spPr>
        <a:xfrm rot="5400000">
          <a:off x="4627633" y="-240619"/>
          <a:ext cx="968649" cy="88592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smtClean="0">
              <a:latin typeface="+mn-ea"/>
            </a:rPr>
            <a:t>设计一个新的测试用例，</a:t>
          </a:r>
          <a:r>
            <a:rPr lang="zh-CN" altLang="en-US" sz="1800" b="1" kern="1200" dirty="0" smtClean="0">
              <a:solidFill>
                <a:schemeClr val="tx1"/>
              </a:solidFill>
              <a:latin typeface="+mn-ea"/>
            </a:rPr>
            <a:t>仅覆盖一个尚未被覆盖的无效等价类，重复这一步，直到所有的无效等价类都被覆盖为止</a:t>
          </a:r>
          <a:endParaRPr lang="zh-CN" altLang="en-US" sz="1800" b="1" kern="1200" dirty="0">
            <a:solidFill>
              <a:schemeClr val="tx1"/>
            </a:solidFill>
          </a:endParaRPr>
        </a:p>
      </dsp:txBody>
      <dsp:txXfrm rot="-5400000">
        <a:off x="682352" y="3751948"/>
        <a:ext cx="8811925" cy="874077"/>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F7CF8-EB5C-436B-8958-7CE138CB369C}">
      <dsp:nvSpPr>
        <dsp:cNvPr id="0" name=""/>
        <dsp:cNvSpPr/>
      </dsp:nvSpPr>
      <dsp:spPr>
        <a:xfrm>
          <a:off x="1587" y="0"/>
          <a:ext cx="3385343" cy="61811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t>建立状态转换图</a:t>
          </a:r>
          <a:endParaRPr lang="zh-CN" altLang="en-US" sz="1800" b="0" kern="1200" dirty="0"/>
        </a:p>
      </dsp:txBody>
      <dsp:txXfrm>
        <a:off x="19691" y="18104"/>
        <a:ext cx="3349135" cy="581906"/>
      </dsp:txXfrm>
    </dsp:sp>
    <dsp:sp modelId="{8F4E2BA7-AAD5-48C5-9CF9-FCF9532E59A1}">
      <dsp:nvSpPr>
        <dsp:cNvPr id="0" name=""/>
        <dsp:cNvSpPr/>
      </dsp:nvSpPr>
      <dsp:spPr>
        <a:xfrm>
          <a:off x="3725465" y="0"/>
          <a:ext cx="717692" cy="6181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CN" altLang="en-US" sz="2800" kern="1200"/>
        </a:p>
      </dsp:txBody>
      <dsp:txXfrm>
        <a:off x="3725465" y="123623"/>
        <a:ext cx="532258" cy="370868"/>
      </dsp:txXfrm>
    </dsp:sp>
    <dsp:sp modelId="{A2A39122-9E01-4B60-A79B-8AD36662476E}">
      <dsp:nvSpPr>
        <dsp:cNvPr id="0" name=""/>
        <dsp:cNvSpPr/>
      </dsp:nvSpPr>
      <dsp:spPr>
        <a:xfrm>
          <a:off x="4741068" y="0"/>
          <a:ext cx="3385343" cy="61811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t>根据状态转换图设计测试用例</a:t>
          </a:r>
          <a:endParaRPr lang="zh-CN" altLang="en-US" sz="1800" b="0" kern="1200" dirty="0"/>
        </a:p>
      </dsp:txBody>
      <dsp:txXfrm>
        <a:off x="4759172" y="18104"/>
        <a:ext cx="3349135" cy="581906"/>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AA7ED-4EEE-4895-9FB9-0E826C9F4E0E}">
      <dsp:nvSpPr>
        <dsp:cNvPr id="0" name=""/>
        <dsp:cNvSpPr/>
      </dsp:nvSpPr>
      <dsp:spPr>
        <a:xfrm>
          <a:off x="1226607" y="124396"/>
          <a:ext cx="7577134" cy="861003"/>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83186"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rPr>
            <a:t>找出从一种状态转入另一种状态所需的输入和条件。</a:t>
          </a:r>
          <a:endParaRPr lang="zh-CN" altLang="en-US" sz="2400" kern="1200" dirty="0">
            <a:solidFill>
              <a:schemeClr val="tx1"/>
            </a:solidFill>
          </a:endParaRPr>
        </a:p>
      </dsp:txBody>
      <dsp:txXfrm>
        <a:off x="1226607" y="124396"/>
        <a:ext cx="7577134" cy="861003"/>
      </dsp:txXfrm>
    </dsp:sp>
    <dsp:sp modelId="{870BB63B-A4A2-4D5D-973B-BC191222FD84}">
      <dsp:nvSpPr>
        <dsp:cNvPr id="0" name=""/>
        <dsp:cNvSpPr/>
      </dsp:nvSpPr>
      <dsp:spPr>
        <a:xfrm>
          <a:off x="1138519" y="34925"/>
          <a:ext cx="602702" cy="904053"/>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DA9000-134E-4483-96C0-2B160D32010C}">
      <dsp:nvSpPr>
        <dsp:cNvPr id="0" name=""/>
        <dsp:cNvSpPr/>
      </dsp:nvSpPr>
      <dsp:spPr>
        <a:xfrm>
          <a:off x="1175621" y="1208304"/>
          <a:ext cx="7679105" cy="861003"/>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83186"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rPr>
            <a:t>标识出软件可能进入的每一种独立状态。</a:t>
          </a:r>
        </a:p>
      </dsp:txBody>
      <dsp:txXfrm>
        <a:off x="1175621" y="1208304"/>
        <a:ext cx="7679105" cy="861003"/>
      </dsp:txXfrm>
    </dsp:sp>
    <dsp:sp modelId="{0A5C18D7-18AF-4A7C-B590-BD0710623254}">
      <dsp:nvSpPr>
        <dsp:cNvPr id="0" name=""/>
        <dsp:cNvSpPr/>
      </dsp:nvSpPr>
      <dsp:spPr>
        <a:xfrm>
          <a:off x="1131533" y="1097895"/>
          <a:ext cx="602702" cy="904053"/>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B03BD1-A9DB-419B-B733-FDF51BF676D7}">
      <dsp:nvSpPr>
        <dsp:cNvPr id="0" name=""/>
        <dsp:cNvSpPr/>
      </dsp:nvSpPr>
      <dsp:spPr>
        <a:xfrm>
          <a:off x="1313427" y="2288589"/>
          <a:ext cx="7403494" cy="835925"/>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6620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rPr>
            <a:t>找出进入或退出某种状态时的设置条件及输出结果。</a:t>
          </a:r>
        </a:p>
      </dsp:txBody>
      <dsp:txXfrm>
        <a:off x="1313427" y="2288589"/>
        <a:ext cx="7403494" cy="835925"/>
      </dsp:txXfrm>
    </dsp:sp>
    <dsp:sp modelId="{BABBCD17-E38D-4AD4-8CC4-723F03DB807D}">
      <dsp:nvSpPr>
        <dsp:cNvPr id="0" name=""/>
        <dsp:cNvSpPr/>
      </dsp:nvSpPr>
      <dsp:spPr>
        <a:xfrm>
          <a:off x="1161160" y="2118982"/>
          <a:ext cx="585148" cy="877722"/>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9BF98-25AC-499D-A455-3372E4BF5BDF}">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D432C3-936C-40CA-95FC-926042709492}">
      <dsp:nvSpPr>
        <dsp:cNvPr id="0" name=""/>
        <dsp:cNvSpPr/>
      </dsp:nvSpPr>
      <dsp:spPr>
        <a:xfrm>
          <a:off x="0" y="0"/>
          <a:ext cx="1625600" cy="4210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latin typeface="+mj-ea"/>
              <a:ea typeface="+mj-ea"/>
            </a:rPr>
            <a:t>原则</a:t>
          </a:r>
          <a:endParaRPr lang="zh-CN" altLang="en-US" sz="2000" kern="1200" dirty="0">
            <a:latin typeface="+mj-ea"/>
            <a:ea typeface="+mj-ea"/>
          </a:endParaRPr>
        </a:p>
      </dsp:txBody>
      <dsp:txXfrm>
        <a:off x="0" y="0"/>
        <a:ext cx="1625600" cy="4210143"/>
      </dsp:txXfrm>
    </dsp:sp>
    <dsp:sp modelId="{7C90F507-91B3-4005-A1CC-10DDC89F6341}">
      <dsp:nvSpPr>
        <dsp:cNvPr id="0" name=""/>
        <dsp:cNvSpPr/>
      </dsp:nvSpPr>
      <dsp:spPr>
        <a:xfrm>
          <a:off x="1747520" y="39675"/>
          <a:ext cx="6380480" cy="79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latin typeface="+mj-ea"/>
              <a:ea typeface="+mj-ea"/>
            </a:rPr>
            <a:t>每种状态至少访问一次</a:t>
          </a:r>
          <a:endParaRPr lang="zh-CN" altLang="en-US" sz="2000" kern="1200" dirty="0">
            <a:latin typeface="+mj-ea"/>
            <a:ea typeface="+mj-ea"/>
          </a:endParaRPr>
        </a:p>
      </dsp:txBody>
      <dsp:txXfrm>
        <a:off x="1747520" y="39675"/>
        <a:ext cx="6380480" cy="793513"/>
      </dsp:txXfrm>
    </dsp:sp>
    <dsp:sp modelId="{868E8740-6C07-45A6-AB41-A6AC10E6B3EB}">
      <dsp:nvSpPr>
        <dsp:cNvPr id="0" name=""/>
        <dsp:cNvSpPr/>
      </dsp:nvSpPr>
      <dsp:spPr>
        <a:xfrm>
          <a:off x="1625599" y="833188"/>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056997-916E-4AD2-9522-2156AE439995}">
      <dsp:nvSpPr>
        <dsp:cNvPr id="0" name=""/>
        <dsp:cNvSpPr/>
      </dsp:nvSpPr>
      <dsp:spPr>
        <a:xfrm>
          <a:off x="1747520" y="872864"/>
          <a:ext cx="6380480" cy="79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latin typeface="+mj-ea"/>
              <a:ea typeface="+mj-ea"/>
            </a:rPr>
            <a:t>测试看起来是最常见和最普遍的状态转换</a:t>
          </a:r>
        </a:p>
      </dsp:txBody>
      <dsp:txXfrm>
        <a:off x="1747520" y="872864"/>
        <a:ext cx="6380480" cy="793513"/>
      </dsp:txXfrm>
    </dsp:sp>
    <dsp:sp modelId="{269A8261-AE24-4327-938D-B212D8928B81}">
      <dsp:nvSpPr>
        <dsp:cNvPr id="0" name=""/>
        <dsp:cNvSpPr/>
      </dsp:nvSpPr>
      <dsp:spPr>
        <a:xfrm>
          <a:off x="1625599" y="1666377"/>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133FFE-4F65-4CA3-AF8C-5FBCF00B6EE1}">
      <dsp:nvSpPr>
        <dsp:cNvPr id="0" name=""/>
        <dsp:cNvSpPr/>
      </dsp:nvSpPr>
      <dsp:spPr>
        <a:xfrm>
          <a:off x="1747520" y="1706053"/>
          <a:ext cx="6380480" cy="79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latin typeface="+mj-ea"/>
              <a:ea typeface="+mj-ea"/>
            </a:rPr>
            <a:t>测试状态之间最不常用的分支</a:t>
          </a:r>
        </a:p>
      </dsp:txBody>
      <dsp:txXfrm>
        <a:off x="1747520" y="1706053"/>
        <a:ext cx="6380480" cy="793513"/>
      </dsp:txXfrm>
    </dsp:sp>
    <dsp:sp modelId="{92DB28D4-2EFC-48D0-8BC3-14F9F6A5906B}">
      <dsp:nvSpPr>
        <dsp:cNvPr id="0" name=""/>
        <dsp:cNvSpPr/>
      </dsp:nvSpPr>
      <dsp:spPr>
        <a:xfrm>
          <a:off x="1625599" y="2499566"/>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6AEA4E-C907-4E0A-A31C-71876F9E8A33}">
      <dsp:nvSpPr>
        <dsp:cNvPr id="0" name=""/>
        <dsp:cNvSpPr/>
      </dsp:nvSpPr>
      <dsp:spPr>
        <a:xfrm>
          <a:off x="1747520" y="2539242"/>
          <a:ext cx="6380480" cy="79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latin typeface="+mj-ea"/>
              <a:ea typeface="+mj-ea"/>
            </a:rPr>
            <a:t>测试所有错误状态及其返回值</a:t>
          </a:r>
        </a:p>
      </dsp:txBody>
      <dsp:txXfrm>
        <a:off x="1747520" y="2539242"/>
        <a:ext cx="6380480" cy="793513"/>
      </dsp:txXfrm>
    </dsp:sp>
    <dsp:sp modelId="{33CDE48B-23FE-4B6A-A143-20609EB4833E}">
      <dsp:nvSpPr>
        <dsp:cNvPr id="0" name=""/>
        <dsp:cNvSpPr/>
      </dsp:nvSpPr>
      <dsp:spPr>
        <a:xfrm>
          <a:off x="1625599" y="3332755"/>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55CA0C-48B7-4EB1-8655-AC6A7EF73CAE}">
      <dsp:nvSpPr>
        <dsp:cNvPr id="0" name=""/>
        <dsp:cNvSpPr/>
      </dsp:nvSpPr>
      <dsp:spPr>
        <a:xfrm>
          <a:off x="1747520" y="3372431"/>
          <a:ext cx="6380480" cy="79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latin typeface="+mj-ea"/>
              <a:ea typeface="+mj-ea"/>
            </a:rPr>
            <a:t>测试状态的随机转换</a:t>
          </a:r>
        </a:p>
      </dsp:txBody>
      <dsp:txXfrm>
        <a:off x="1747520" y="3372431"/>
        <a:ext cx="6380480" cy="793513"/>
      </dsp:txXfrm>
    </dsp:sp>
    <dsp:sp modelId="{4331C319-9B3E-4F65-A976-894CF9FF1A25}">
      <dsp:nvSpPr>
        <dsp:cNvPr id="0" name=""/>
        <dsp:cNvSpPr/>
      </dsp:nvSpPr>
      <dsp:spPr>
        <a:xfrm>
          <a:off x="1625599" y="4165944"/>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IncreasingCircleProcess#1">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vertAlign" val="t"/>
          <dgm:param type="horzAlign" val="ctr"/>
        </dgm:alg>
      </dgm:if>
      <dgm:else name="Name3">
        <dgm:alg type="lin">
          <dgm:param type="linDir" val="fromR"/>
          <dgm:param type="vertAlign" val="t"/>
          <dgm:param type="horzAlign" val="ctr"/>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Ch" val="b"/>
                <dgm:param type="txAnchorVert" val="b"/>
              </dgm:alg>
            </dgm:if>
            <dgm:else name="Name59">
              <dgm:alg type="tx">
                <dgm:param type="parTxLTRAlign" val="r"/>
                <dgm:param type="parTxRTLAlign" val="r"/>
                <dgm:param type="shpTxLTRAlignCh" val="r"/>
                <dgm:param type="shpTxRTLAlignCh" val="r"/>
                <dgm:param type="txAnchorVertCh" val="b"/>
                <dgm:param type="txAnchorVert"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PictureAccentList#1">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2#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enn3#1">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9/layout/ReverseList#1">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parTxLTRAlign" val="l"/>
            <dgm:param type="txAnchorVert" val="t"/>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parTxLTRAlign" val="l"/>
                <dgm:param type="txAnchorVert" val="t"/>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0.xml><?xml version="1.0" encoding="utf-8"?>
<dgm:layoutDef xmlns:dgm="http://schemas.openxmlformats.org/drawingml/2006/diagram" xmlns:a="http://schemas.openxmlformats.org/drawingml/2006/main" uniqueId="urn:microsoft.com/office/officeart/2008/layout/IncreasingCircleProcess#2">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vertAlign" val="t"/>
          <dgm:param type="horzAlign" val="ctr"/>
        </dgm:alg>
      </dgm:if>
      <dgm:else name="Name3">
        <dgm:alg type="lin">
          <dgm:param type="linDir" val="fromR"/>
          <dgm:param type="vertAlign" val="t"/>
          <dgm:param type="horzAlign" val="ctr"/>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Ch" val="b"/>
                <dgm:param type="txAnchorVert" val="b"/>
              </dgm:alg>
            </dgm:if>
            <dgm:else name="Name59">
              <dgm:alg type="tx">
                <dgm:param type="parTxLTRAlign" val="r"/>
                <dgm:param type="parTxRTLAlign" val="r"/>
                <dgm:param type="shpTxLTRAlignCh" val="r"/>
                <dgm:param type="shpTxRTLAlignCh" val="r"/>
                <dgm:param type="txAnchorVertCh" val="b"/>
                <dgm:param type="txAnchorVert"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Process9#1">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Process9#2">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0.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2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2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2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2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2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2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2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2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2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2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3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3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3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3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3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3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3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3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3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3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4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4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4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2020年7月7日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8837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t>2020年7月7日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t>‹#›</a:t>
            </a:fld>
            <a:endParaRPr lang="zh-CN" altLang="en-US" dirty="0"/>
          </a:p>
        </p:txBody>
      </p:sp>
    </p:spTree>
    <p:extLst>
      <p:ext uri="{BB962C8B-B14F-4D97-AF65-F5344CB8AC3E}">
        <p14:creationId xmlns:p14="http://schemas.microsoft.com/office/powerpoint/2010/main" val="2874604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panose="020B0604020202020204" pitchFamily="34" charset="0"/>
                <a:ea typeface="宋体" panose="02010600030101010101" pitchFamily="2" charset="-122"/>
              </a:rPr>
              <a:t>1</a:t>
            </a:fld>
            <a:endParaRPr kumimoji="0" lang="en-US" altLang="zh-CN" sz="1200" b="0" smtClean="0">
              <a:latin typeface="Arial" panose="020B0604020202020204" pitchFamily="34" charset="0"/>
              <a:ea typeface="宋体" panose="02010600030101010101"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Tree>
    <p:extLst>
      <p:ext uri="{BB962C8B-B14F-4D97-AF65-F5344CB8AC3E}">
        <p14:creationId xmlns:p14="http://schemas.microsoft.com/office/powerpoint/2010/main" val="1316425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a:t>
            </a:fld>
            <a:endParaRPr lang="zh-CN" altLang="en-US" dirty="0"/>
          </a:p>
        </p:txBody>
      </p:sp>
    </p:spTree>
    <p:extLst>
      <p:ext uri="{BB962C8B-B14F-4D97-AF65-F5344CB8AC3E}">
        <p14:creationId xmlns:p14="http://schemas.microsoft.com/office/powerpoint/2010/main" val="356747512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100</a:t>
            </a:fld>
            <a:endParaRPr lang="zh-CN" altLang="en-US" dirty="0"/>
          </a:p>
        </p:txBody>
      </p:sp>
    </p:spTree>
    <p:extLst>
      <p:ext uri="{BB962C8B-B14F-4D97-AF65-F5344CB8AC3E}">
        <p14:creationId xmlns:p14="http://schemas.microsoft.com/office/powerpoint/2010/main" val="160708291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101</a:t>
            </a:fld>
            <a:endParaRPr lang="zh-CN" altLang="en-US" dirty="0"/>
          </a:p>
        </p:txBody>
      </p:sp>
    </p:spTree>
    <p:extLst>
      <p:ext uri="{BB962C8B-B14F-4D97-AF65-F5344CB8AC3E}">
        <p14:creationId xmlns:p14="http://schemas.microsoft.com/office/powerpoint/2010/main" val="234606710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1958, John W. Tukey, The Teaching of Concrete Mathematics</a:t>
            </a:r>
            <a:r>
              <a:rPr lang="zh-CN" altLang="en-US" dirty="0" smtClean="0"/>
              <a:t>，发表在</a:t>
            </a:r>
            <a:r>
              <a:rPr lang="en-US" altLang="zh-CN" dirty="0" smtClean="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102</a:t>
            </a:fld>
            <a:endParaRPr lang="en-US" altLang="zh-CN"/>
          </a:p>
        </p:txBody>
      </p:sp>
    </p:spTree>
    <p:extLst>
      <p:ext uri="{BB962C8B-B14F-4D97-AF65-F5344CB8AC3E}">
        <p14:creationId xmlns:p14="http://schemas.microsoft.com/office/powerpoint/2010/main" val="175455674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103</a:t>
            </a:fld>
            <a:endParaRPr lang="zh-CN" altLang="en-US" dirty="0"/>
          </a:p>
        </p:txBody>
      </p:sp>
    </p:spTree>
    <p:extLst>
      <p:ext uri="{BB962C8B-B14F-4D97-AF65-F5344CB8AC3E}">
        <p14:creationId xmlns:p14="http://schemas.microsoft.com/office/powerpoint/2010/main" val="224336685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104</a:t>
            </a:fld>
            <a:endParaRPr lang="zh-CN" altLang="en-US" dirty="0"/>
          </a:p>
        </p:txBody>
      </p:sp>
    </p:spTree>
    <p:extLst>
      <p:ext uri="{BB962C8B-B14F-4D97-AF65-F5344CB8AC3E}">
        <p14:creationId xmlns:p14="http://schemas.microsoft.com/office/powerpoint/2010/main" val="233844623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105</a:t>
            </a:fld>
            <a:endParaRPr lang="zh-CN" altLang="en-US" dirty="0"/>
          </a:p>
        </p:txBody>
      </p:sp>
    </p:spTree>
    <p:extLst>
      <p:ext uri="{BB962C8B-B14F-4D97-AF65-F5344CB8AC3E}">
        <p14:creationId xmlns:p14="http://schemas.microsoft.com/office/powerpoint/2010/main" val="6067240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106</a:t>
            </a:fld>
            <a:endParaRPr lang="zh-CN" altLang="en-US" dirty="0"/>
          </a:p>
        </p:txBody>
      </p:sp>
    </p:spTree>
    <p:extLst>
      <p:ext uri="{BB962C8B-B14F-4D97-AF65-F5344CB8AC3E}">
        <p14:creationId xmlns:p14="http://schemas.microsoft.com/office/powerpoint/2010/main" val="210846798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107</a:t>
            </a:fld>
            <a:endParaRPr lang="zh-CN" altLang="en-US" dirty="0"/>
          </a:p>
        </p:txBody>
      </p:sp>
    </p:spTree>
    <p:extLst>
      <p:ext uri="{BB962C8B-B14F-4D97-AF65-F5344CB8AC3E}">
        <p14:creationId xmlns:p14="http://schemas.microsoft.com/office/powerpoint/2010/main" val="118725835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108</a:t>
            </a:fld>
            <a:endParaRPr lang="zh-CN" altLang="en-US" dirty="0"/>
          </a:p>
        </p:txBody>
      </p:sp>
    </p:spTree>
    <p:extLst>
      <p:ext uri="{BB962C8B-B14F-4D97-AF65-F5344CB8AC3E}">
        <p14:creationId xmlns:p14="http://schemas.microsoft.com/office/powerpoint/2010/main" val="415090294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109</a:t>
            </a:fld>
            <a:endParaRPr lang="zh-CN" altLang="en-US" dirty="0"/>
          </a:p>
        </p:txBody>
      </p:sp>
    </p:spTree>
    <p:extLst>
      <p:ext uri="{BB962C8B-B14F-4D97-AF65-F5344CB8AC3E}">
        <p14:creationId xmlns:p14="http://schemas.microsoft.com/office/powerpoint/2010/main" val="2188975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a:t>
            </a:fld>
            <a:endParaRPr lang="zh-CN" altLang="en-US" dirty="0"/>
          </a:p>
        </p:txBody>
      </p:sp>
    </p:spTree>
    <p:extLst>
      <p:ext uri="{BB962C8B-B14F-4D97-AF65-F5344CB8AC3E}">
        <p14:creationId xmlns:p14="http://schemas.microsoft.com/office/powerpoint/2010/main" val="408594639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110</a:t>
            </a:fld>
            <a:endParaRPr lang="zh-CN" altLang="en-US" dirty="0"/>
          </a:p>
        </p:txBody>
      </p:sp>
    </p:spTree>
    <p:extLst>
      <p:ext uri="{BB962C8B-B14F-4D97-AF65-F5344CB8AC3E}">
        <p14:creationId xmlns:p14="http://schemas.microsoft.com/office/powerpoint/2010/main" val="6541560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111</a:t>
            </a:fld>
            <a:endParaRPr lang="zh-CN" altLang="en-US" dirty="0"/>
          </a:p>
        </p:txBody>
      </p:sp>
    </p:spTree>
    <p:extLst>
      <p:ext uri="{BB962C8B-B14F-4D97-AF65-F5344CB8AC3E}">
        <p14:creationId xmlns:p14="http://schemas.microsoft.com/office/powerpoint/2010/main" val="320423228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112</a:t>
            </a:fld>
            <a:endParaRPr lang="zh-CN" altLang="en-US" dirty="0"/>
          </a:p>
        </p:txBody>
      </p:sp>
    </p:spTree>
    <p:extLst>
      <p:ext uri="{BB962C8B-B14F-4D97-AF65-F5344CB8AC3E}">
        <p14:creationId xmlns:p14="http://schemas.microsoft.com/office/powerpoint/2010/main" val="415719237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113</a:t>
            </a:fld>
            <a:endParaRPr lang="zh-CN" altLang="en-US" dirty="0"/>
          </a:p>
        </p:txBody>
      </p:sp>
    </p:spTree>
    <p:extLst>
      <p:ext uri="{BB962C8B-B14F-4D97-AF65-F5344CB8AC3E}">
        <p14:creationId xmlns:p14="http://schemas.microsoft.com/office/powerpoint/2010/main" val="96582109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114</a:t>
            </a:fld>
            <a:endParaRPr lang="zh-CN" altLang="en-US" dirty="0"/>
          </a:p>
        </p:txBody>
      </p:sp>
    </p:spTree>
    <p:extLst>
      <p:ext uri="{BB962C8B-B14F-4D97-AF65-F5344CB8AC3E}">
        <p14:creationId xmlns:p14="http://schemas.microsoft.com/office/powerpoint/2010/main" val="59487574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115</a:t>
            </a:fld>
            <a:endParaRPr lang="zh-CN" altLang="en-US" dirty="0"/>
          </a:p>
        </p:txBody>
      </p:sp>
    </p:spTree>
    <p:extLst>
      <p:ext uri="{BB962C8B-B14F-4D97-AF65-F5344CB8AC3E}">
        <p14:creationId xmlns:p14="http://schemas.microsoft.com/office/powerpoint/2010/main" val="295287544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116</a:t>
            </a:fld>
            <a:endParaRPr lang="zh-CN" altLang="en-US" dirty="0"/>
          </a:p>
        </p:txBody>
      </p:sp>
    </p:spTree>
    <p:extLst>
      <p:ext uri="{BB962C8B-B14F-4D97-AF65-F5344CB8AC3E}">
        <p14:creationId xmlns:p14="http://schemas.microsoft.com/office/powerpoint/2010/main" val="303720748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117</a:t>
            </a:fld>
            <a:endParaRPr lang="zh-CN" altLang="en-US" dirty="0"/>
          </a:p>
        </p:txBody>
      </p:sp>
    </p:spTree>
    <p:extLst>
      <p:ext uri="{BB962C8B-B14F-4D97-AF65-F5344CB8AC3E}">
        <p14:creationId xmlns:p14="http://schemas.microsoft.com/office/powerpoint/2010/main" val="55762253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118</a:t>
            </a:fld>
            <a:endParaRPr lang="zh-CN" altLang="en-US" dirty="0"/>
          </a:p>
        </p:txBody>
      </p:sp>
    </p:spTree>
    <p:extLst>
      <p:ext uri="{BB962C8B-B14F-4D97-AF65-F5344CB8AC3E}">
        <p14:creationId xmlns:p14="http://schemas.microsoft.com/office/powerpoint/2010/main" val="34737131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119</a:t>
            </a:fld>
            <a:endParaRPr lang="zh-CN" altLang="en-US" dirty="0"/>
          </a:p>
        </p:txBody>
      </p:sp>
    </p:spTree>
    <p:extLst>
      <p:ext uri="{BB962C8B-B14F-4D97-AF65-F5344CB8AC3E}">
        <p14:creationId xmlns:p14="http://schemas.microsoft.com/office/powerpoint/2010/main" val="2104837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12</a:t>
            </a:fld>
            <a:endParaRPr lang="zh-CN" altLang="en-US" dirty="0"/>
          </a:p>
        </p:txBody>
      </p:sp>
    </p:spTree>
    <p:extLst>
      <p:ext uri="{BB962C8B-B14F-4D97-AF65-F5344CB8AC3E}">
        <p14:creationId xmlns:p14="http://schemas.microsoft.com/office/powerpoint/2010/main" val="111039282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120</a:t>
            </a:fld>
            <a:endParaRPr lang="zh-CN" altLang="en-US" dirty="0"/>
          </a:p>
        </p:txBody>
      </p:sp>
    </p:spTree>
    <p:extLst>
      <p:ext uri="{BB962C8B-B14F-4D97-AF65-F5344CB8AC3E}">
        <p14:creationId xmlns:p14="http://schemas.microsoft.com/office/powerpoint/2010/main" val="377569278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121</a:t>
            </a:fld>
            <a:endParaRPr lang="zh-CN" altLang="en-US" dirty="0"/>
          </a:p>
        </p:txBody>
      </p:sp>
    </p:spTree>
    <p:extLst>
      <p:ext uri="{BB962C8B-B14F-4D97-AF65-F5344CB8AC3E}">
        <p14:creationId xmlns:p14="http://schemas.microsoft.com/office/powerpoint/2010/main" val="388069843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122</a:t>
            </a:fld>
            <a:endParaRPr lang="zh-CN" altLang="en-US" dirty="0"/>
          </a:p>
        </p:txBody>
      </p:sp>
    </p:spTree>
    <p:extLst>
      <p:ext uri="{BB962C8B-B14F-4D97-AF65-F5344CB8AC3E}">
        <p14:creationId xmlns:p14="http://schemas.microsoft.com/office/powerpoint/2010/main" val="3158161754"/>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123</a:t>
            </a:fld>
            <a:endParaRPr lang="zh-CN" altLang="en-US" dirty="0"/>
          </a:p>
        </p:txBody>
      </p:sp>
    </p:spTree>
    <p:extLst>
      <p:ext uri="{BB962C8B-B14F-4D97-AF65-F5344CB8AC3E}">
        <p14:creationId xmlns:p14="http://schemas.microsoft.com/office/powerpoint/2010/main" val="303583689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124</a:t>
            </a:fld>
            <a:endParaRPr lang="zh-CN" altLang="en-US" dirty="0"/>
          </a:p>
        </p:txBody>
      </p:sp>
    </p:spTree>
    <p:extLst>
      <p:ext uri="{BB962C8B-B14F-4D97-AF65-F5344CB8AC3E}">
        <p14:creationId xmlns:p14="http://schemas.microsoft.com/office/powerpoint/2010/main" val="79088452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125</a:t>
            </a:fld>
            <a:endParaRPr lang="zh-CN" altLang="en-US" dirty="0"/>
          </a:p>
        </p:txBody>
      </p:sp>
    </p:spTree>
    <p:extLst>
      <p:ext uri="{BB962C8B-B14F-4D97-AF65-F5344CB8AC3E}">
        <p14:creationId xmlns:p14="http://schemas.microsoft.com/office/powerpoint/2010/main" val="135643175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126</a:t>
            </a:fld>
            <a:endParaRPr lang="zh-CN" altLang="en-US" dirty="0"/>
          </a:p>
        </p:txBody>
      </p:sp>
    </p:spTree>
    <p:extLst>
      <p:ext uri="{BB962C8B-B14F-4D97-AF65-F5344CB8AC3E}">
        <p14:creationId xmlns:p14="http://schemas.microsoft.com/office/powerpoint/2010/main" val="295706149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127</a:t>
            </a:fld>
            <a:endParaRPr lang="zh-CN" altLang="en-US" dirty="0"/>
          </a:p>
        </p:txBody>
      </p:sp>
    </p:spTree>
    <p:extLst>
      <p:ext uri="{BB962C8B-B14F-4D97-AF65-F5344CB8AC3E}">
        <p14:creationId xmlns:p14="http://schemas.microsoft.com/office/powerpoint/2010/main" val="135156236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128</a:t>
            </a:fld>
            <a:endParaRPr lang="zh-CN" altLang="en-US" dirty="0"/>
          </a:p>
        </p:txBody>
      </p:sp>
    </p:spTree>
    <p:extLst>
      <p:ext uri="{BB962C8B-B14F-4D97-AF65-F5344CB8AC3E}">
        <p14:creationId xmlns:p14="http://schemas.microsoft.com/office/powerpoint/2010/main" val="155586494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129</a:t>
            </a:fld>
            <a:endParaRPr lang="zh-CN" altLang="en-US" dirty="0"/>
          </a:p>
        </p:txBody>
      </p:sp>
    </p:spTree>
    <p:extLst>
      <p:ext uri="{BB962C8B-B14F-4D97-AF65-F5344CB8AC3E}">
        <p14:creationId xmlns:p14="http://schemas.microsoft.com/office/powerpoint/2010/main" val="1867905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13</a:t>
            </a:fld>
            <a:endParaRPr lang="zh-CN" altLang="en-US" dirty="0"/>
          </a:p>
        </p:txBody>
      </p:sp>
    </p:spTree>
    <p:extLst>
      <p:ext uri="{BB962C8B-B14F-4D97-AF65-F5344CB8AC3E}">
        <p14:creationId xmlns:p14="http://schemas.microsoft.com/office/powerpoint/2010/main" val="252701824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130</a:t>
            </a:fld>
            <a:endParaRPr lang="zh-CN" altLang="en-US" dirty="0"/>
          </a:p>
        </p:txBody>
      </p:sp>
    </p:spTree>
    <p:extLst>
      <p:ext uri="{BB962C8B-B14F-4D97-AF65-F5344CB8AC3E}">
        <p14:creationId xmlns:p14="http://schemas.microsoft.com/office/powerpoint/2010/main" val="30074509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131</a:t>
            </a:fld>
            <a:endParaRPr lang="zh-CN" altLang="en-US" dirty="0"/>
          </a:p>
        </p:txBody>
      </p:sp>
    </p:spTree>
    <p:extLst>
      <p:ext uri="{BB962C8B-B14F-4D97-AF65-F5344CB8AC3E}">
        <p14:creationId xmlns:p14="http://schemas.microsoft.com/office/powerpoint/2010/main" val="416108833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132</a:t>
            </a:fld>
            <a:endParaRPr lang="zh-CN" altLang="en-US" dirty="0"/>
          </a:p>
        </p:txBody>
      </p:sp>
    </p:spTree>
    <p:extLst>
      <p:ext uri="{BB962C8B-B14F-4D97-AF65-F5344CB8AC3E}">
        <p14:creationId xmlns:p14="http://schemas.microsoft.com/office/powerpoint/2010/main" val="288048083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133</a:t>
            </a:fld>
            <a:endParaRPr lang="zh-CN" altLang="en-US" dirty="0"/>
          </a:p>
        </p:txBody>
      </p:sp>
    </p:spTree>
    <p:extLst>
      <p:ext uri="{BB962C8B-B14F-4D97-AF65-F5344CB8AC3E}">
        <p14:creationId xmlns:p14="http://schemas.microsoft.com/office/powerpoint/2010/main" val="332694520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134</a:t>
            </a:fld>
            <a:endParaRPr lang="zh-CN" altLang="en-US" dirty="0"/>
          </a:p>
        </p:txBody>
      </p:sp>
    </p:spTree>
    <p:extLst>
      <p:ext uri="{BB962C8B-B14F-4D97-AF65-F5344CB8AC3E}">
        <p14:creationId xmlns:p14="http://schemas.microsoft.com/office/powerpoint/2010/main" val="134472758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135</a:t>
            </a:fld>
            <a:endParaRPr lang="zh-CN" altLang="en-US" dirty="0"/>
          </a:p>
        </p:txBody>
      </p:sp>
    </p:spTree>
    <p:extLst>
      <p:ext uri="{BB962C8B-B14F-4D97-AF65-F5344CB8AC3E}">
        <p14:creationId xmlns:p14="http://schemas.microsoft.com/office/powerpoint/2010/main" val="44357773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136</a:t>
            </a:fld>
            <a:endParaRPr lang="zh-CN" altLang="en-US" dirty="0"/>
          </a:p>
        </p:txBody>
      </p:sp>
    </p:spTree>
    <p:extLst>
      <p:ext uri="{BB962C8B-B14F-4D97-AF65-F5344CB8AC3E}">
        <p14:creationId xmlns:p14="http://schemas.microsoft.com/office/powerpoint/2010/main" val="177409516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137</a:t>
            </a:fld>
            <a:endParaRPr lang="zh-CN" altLang="en-US" dirty="0"/>
          </a:p>
        </p:txBody>
      </p:sp>
    </p:spTree>
    <p:extLst>
      <p:ext uri="{BB962C8B-B14F-4D97-AF65-F5344CB8AC3E}">
        <p14:creationId xmlns:p14="http://schemas.microsoft.com/office/powerpoint/2010/main" val="244151044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138</a:t>
            </a:fld>
            <a:endParaRPr lang="zh-CN" altLang="en-US" dirty="0"/>
          </a:p>
        </p:txBody>
      </p:sp>
    </p:spTree>
    <p:extLst>
      <p:ext uri="{BB962C8B-B14F-4D97-AF65-F5344CB8AC3E}">
        <p14:creationId xmlns:p14="http://schemas.microsoft.com/office/powerpoint/2010/main" val="3317923344"/>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139</a:t>
            </a:fld>
            <a:endParaRPr lang="zh-CN" altLang="en-US" dirty="0"/>
          </a:p>
        </p:txBody>
      </p:sp>
    </p:spTree>
    <p:extLst>
      <p:ext uri="{BB962C8B-B14F-4D97-AF65-F5344CB8AC3E}">
        <p14:creationId xmlns:p14="http://schemas.microsoft.com/office/powerpoint/2010/main" val="3149656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1958, John W. Tukey, The Teaching of Concrete Mathematics</a:t>
            </a:r>
            <a:r>
              <a:rPr lang="zh-CN" altLang="en-US" dirty="0" smtClean="0"/>
              <a:t>，发表在</a:t>
            </a:r>
            <a:r>
              <a:rPr lang="en-US" altLang="zh-CN" dirty="0" smtClean="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14</a:t>
            </a:fld>
            <a:endParaRPr lang="en-US" altLang="zh-CN"/>
          </a:p>
        </p:txBody>
      </p:sp>
    </p:spTree>
    <p:extLst>
      <p:ext uri="{BB962C8B-B14F-4D97-AF65-F5344CB8AC3E}">
        <p14:creationId xmlns:p14="http://schemas.microsoft.com/office/powerpoint/2010/main" val="2473636096"/>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panose="020B0604020202020204" pitchFamily="34" charset="0"/>
                <a:ea typeface="宋体" panose="02010600030101010101" pitchFamily="2" charset="-122"/>
              </a:rPr>
              <a:t>140</a:t>
            </a:fld>
            <a:endParaRPr kumimoji="0" lang="en-US" altLang="zh-CN" sz="1200" b="0" smtClean="0">
              <a:latin typeface="Arial" panose="020B0604020202020204" pitchFamily="34" charset="0"/>
              <a:ea typeface="宋体" panose="02010600030101010101"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Tree>
    <p:extLst>
      <p:ext uri="{BB962C8B-B14F-4D97-AF65-F5344CB8AC3E}">
        <p14:creationId xmlns:p14="http://schemas.microsoft.com/office/powerpoint/2010/main" val="753219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15</a:t>
            </a:fld>
            <a:endParaRPr lang="zh-CN" altLang="en-US" dirty="0"/>
          </a:p>
        </p:txBody>
      </p:sp>
    </p:spTree>
    <p:extLst>
      <p:ext uri="{BB962C8B-B14F-4D97-AF65-F5344CB8AC3E}">
        <p14:creationId xmlns:p14="http://schemas.microsoft.com/office/powerpoint/2010/main" val="4137727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16</a:t>
            </a:fld>
            <a:endParaRPr lang="zh-CN" altLang="en-US" dirty="0"/>
          </a:p>
        </p:txBody>
      </p:sp>
    </p:spTree>
    <p:extLst>
      <p:ext uri="{BB962C8B-B14F-4D97-AF65-F5344CB8AC3E}">
        <p14:creationId xmlns:p14="http://schemas.microsoft.com/office/powerpoint/2010/main" val="3257848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17</a:t>
            </a:fld>
            <a:endParaRPr lang="zh-CN" altLang="en-US" dirty="0"/>
          </a:p>
        </p:txBody>
      </p:sp>
    </p:spTree>
    <p:extLst>
      <p:ext uri="{BB962C8B-B14F-4D97-AF65-F5344CB8AC3E}">
        <p14:creationId xmlns:p14="http://schemas.microsoft.com/office/powerpoint/2010/main" val="2264578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18</a:t>
            </a:fld>
            <a:endParaRPr lang="zh-CN" altLang="en-US" dirty="0"/>
          </a:p>
        </p:txBody>
      </p:sp>
    </p:spTree>
    <p:extLst>
      <p:ext uri="{BB962C8B-B14F-4D97-AF65-F5344CB8AC3E}">
        <p14:creationId xmlns:p14="http://schemas.microsoft.com/office/powerpoint/2010/main" val="2711615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19</a:t>
            </a:fld>
            <a:endParaRPr lang="zh-CN" altLang="en-US" dirty="0"/>
          </a:p>
        </p:txBody>
      </p:sp>
    </p:spTree>
    <p:extLst>
      <p:ext uri="{BB962C8B-B14F-4D97-AF65-F5344CB8AC3E}">
        <p14:creationId xmlns:p14="http://schemas.microsoft.com/office/powerpoint/2010/main" val="2820141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2</a:t>
            </a:fld>
            <a:endParaRPr lang="zh-CN" altLang="en-US" dirty="0"/>
          </a:p>
        </p:txBody>
      </p:sp>
    </p:spTree>
    <p:extLst>
      <p:ext uri="{BB962C8B-B14F-4D97-AF65-F5344CB8AC3E}">
        <p14:creationId xmlns:p14="http://schemas.microsoft.com/office/powerpoint/2010/main" val="202369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20</a:t>
            </a:fld>
            <a:endParaRPr lang="zh-CN" altLang="en-US" dirty="0"/>
          </a:p>
        </p:txBody>
      </p:sp>
    </p:spTree>
    <p:extLst>
      <p:ext uri="{BB962C8B-B14F-4D97-AF65-F5344CB8AC3E}">
        <p14:creationId xmlns:p14="http://schemas.microsoft.com/office/powerpoint/2010/main" val="4277756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21</a:t>
            </a:fld>
            <a:endParaRPr lang="zh-CN" altLang="en-US" dirty="0"/>
          </a:p>
        </p:txBody>
      </p:sp>
    </p:spTree>
    <p:extLst>
      <p:ext uri="{BB962C8B-B14F-4D97-AF65-F5344CB8AC3E}">
        <p14:creationId xmlns:p14="http://schemas.microsoft.com/office/powerpoint/2010/main" val="436017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22</a:t>
            </a:fld>
            <a:endParaRPr lang="zh-CN" altLang="en-US" dirty="0"/>
          </a:p>
        </p:txBody>
      </p:sp>
    </p:spTree>
    <p:extLst>
      <p:ext uri="{BB962C8B-B14F-4D97-AF65-F5344CB8AC3E}">
        <p14:creationId xmlns:p14="http://schemas.microsoft.com/office/powerpoint/2010/main" val="1963553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23</a:t>
            </a:fld>
            <a:endParaRPr lang="zh-CN" altLang="en-US" dirty="0"/>
          </a:p>
        </p:txBody>
      </p:sp>
    </p:spTree>
    <p:extLst>
      <p:ext uri="{BB962C8B-B14F-4D97-AF65-F5344CB8AC3E}">
        <p14:creationId xmlns:p14="http://schemas.microsoft.com/office/powerpoint/2010/main" val="4113557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1958, John W. Tukey, The Teaching of Concrete Mathematics</a:t>
            </a:r>
            <a:r>
              <a:rPr lang="zh-CN" altLang="en-US" dirty="0" smtClean="0"/>
              <a:t>，发表在</a:t>
            </a:r>
            <a:r>
              <a:rPr lang="en-US" altLang="zh-CN" dirty="0" smtClean="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24</a:t>
            </a:fld>
            <a:endParaRPr lang="en-US" altLang="zh-CN"/>
          </a:p>
        </p:txBody>
      </p:sp>
    </p:spTree>
    <p:extLst>
      <p:ext uri="{BB962C8B-B14F-4D97-AF65-F5344CB8AC3E}">
        <p14:creationId xmlns:p14="http://schemas.microsoft.com/office/powerpoint/2010/main" val="2325933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25</a:t>
            </a:fld>
            <a:endParaRPr lang="zh-CN" altLang="en-US" dirty="0"/>
          </a:p>
        </p:txBody>
      </p:sp>
    </p:spTree>
    <p:extLst>
      <p:ext uri="{BB962C8B-B14F-4D97-AF65-F5344CB8AC3E}">
        <p14:creationId xmlns:p14="http://schemas.microsoft.com/office/powerpoint/2010/main" val="2378965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26</a:t>
            </a:fld>
            <a:endParaRPr lang="zh-CN" altLang="en-US" dirty="0"/>
          </a:p>
        </p:txBody>
      </p:sp>
    </p:spTree>
    <p:extLst>
      <p:ext uri="{BB962C8B-B14F-4D97-AF65-F5344CB8AC3E}">
        <p14:creationId xmlns:p14="http://schemas.microsoft.com/office/powerpoint/2010/main" val="1739905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27</a:t>
            </a:fld>
            <a:endParaRPr lang="zh-CN" altLang="en-US" dirty="0"/>
          </a:p>
        </p:txBody>
      </p:sp>
    </p:spTree>
    <p:extLst>
      <p:ext uri="{BB962C8B-B14F-4D97-AF65-F5344CB8AC3E}">
        <p14:creationId xmlns:p14="http://schemas.microsoft.com/office/powerpoint/2010/main" val="3303100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28</a:t>
            </a:fld>
            <a:endParaRPr lang="zh-CN" altLang="en-US" dirty="0"/>
          </a:p>
        </p:txBody>
      </p:sp>
    </p:spTree>
    <p:extLst>
      <p:ext uri="{BB962C8B-B14F-4D97-AF65-F5344CB8AC3E}">
        <p14:creationId xmlns:p14="http://schemas.microsoft.com/office/powerpoint/2010/main" val="2120205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29</a:t>
            </a:fld>
            <a:endParaRPr lang="zh-CN" altLang="en-US" dirty="0"/>
          </a:p>
        </p:txBody>
      </p:sp>
    </p:spTree>
    <p:extLst>
      <p:ext uri="{BB962C8B-B14F-4D97-AF65-F5344CB8AC3E}">
        <p14:creationId xmlns:p14="http://schemas.microsoft.com/office/powerpoint/2010/main" val="4083513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1958, John W. Tukey, The Teaching of Concrete Mathematics</a:t>
            </a:r>
            <a:r>
              <a:rPr lang="zh-CN" altLang="en-US" dirty="0" smtClean="0"/>
              <a:t>，发表在</a:t>
            </a:r>
            <a:r>
              <a:rPr lang="en-US" altLang="zh-CN" dirty="0" smtClean="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3</a:t>
            </a:fld>
            <a:endParaRPr lang="en-US" altLang="zh-CN"/>
          </a:p>
        </p:txBody>
      </p:sp>
    </p:spTree>
    <p:extLst>
      <p:ext uri="{BB962C8B-B14F-4D97-AF65-F5344CB8AC3E}">
        <p14:creationId xmlns:p14="http://schemas.microsoft.com/office/powerpoint/2010/main" val="2715094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30</a:t>
            </a:fld>
            <a:endParaRPr lang="zh-CN" altLang="en-US" dirty="0"/>
          </a:p>
        </p:txBody>
      </p:sp>
    </p:spTree>
    <p:extLst>
      <p:ext uri="{BB962C8B-B14F-4D97-AF65-F5344CB8AC3E}">
        <p14:creationId xmlns:p14="http://schemas.microsoft.com/office/powerpoint/2010/main" val="15140456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31</a:t>
            </a:fld>
            <a:endParaRPr lang="zh-CN" altLang="en-US" dirty="0"/>
          </a:p>
        </p:txBody>
      </p:sp>
    </p:spTree>
    <p:extLst>
      <p:ext uri="{BB962C8B-B14F-4D97-AF65-F5344CB8AC3E}">
        <p14:creationId xmlns:p14="http://schemas.microsoft.com/office/powerpoint/2010/main" val="13001642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32</a:t>
            </a:fld>
            <a:endParaRPr lang="zh-CN" altLang="en-US" dirty="0"/>
          </a:p>
        </p:txBody>
      </p:sp>
    </p:spTree>
    <p:extLst>
      <p:ext uri="{BB962C8B-B14F-4D97-AF65-F5344CB8AC3E}">
        <p14:creationId xmlns:p14="http://schemas.microsoft.com/office/powerpoint/2010/main" val="21732003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33</a:t>
            </a:fld>
            <a:endParaRPr lang="zh-CN" altLang="en-US" dirty="0"/>
          </a:p>
        </p:txBody>
      </p:sp>
    </p:spTree>
    <p:extLst>
      <p:ext uri="{BB962C8B-B14F-4D97-AF65-F5344CB8AC3E}">
        <p14:creationId xmlns:p14="http://schemas.microsoft.com/office/powerpoint/2010/main" val="613294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34</a:t>
            </a:fld>
            <a:endParaRPr lang="zh-CN" altLang="en-US" dirty="0"/>
          </a:p>
        </p:txBody>
      </p:sp>
    </p:spTree>
    <p:extLst>
      <p:ext uri="{BB962C8B-B14F-4D97-AF65-F5344CB8AC3E}">
        <p14:creationId xmlns:p14="http://schemas.microsoft.com/office/powerpoint/2010/main" val="835952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1958, John W. Tukey, The Teaching of Concrete Mathematics</a:t>
            </a:r>
            <a:r>
              <a:rPr lang="zh-CN" altLang="en-US" dirty="0" smtClean="0"/>
              <a:t>，发表在</a:t>
            </a:r>
            <a:r>
              <a:rPr lang="en-US" altLang="zh-CN" dirty="0" smtClean="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35</a:t>
            </a:fld>
            <a:endParaRPr lang="en-US" altLang="zh-CN"/>
          </a:p>
        </p:txBody>
      </p:sp>
    </p:spTree>
    <p:extLst>
      <p:ext uri="{BB962C8B-B14F-4D97-AF65-F5344CB8AC3E}">
        <p14:creationId xmlns:p14="http://schemas.microsoft.com/office/powerpoint/2010/main" val="361435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36</a:t>
            </a:fld>
            <a:endParaRPr lang="zh-CN" altLang="en-US" dirty="0"/>
          </a:p>
        </p:txBody>
      </p:sp>
    </p:spTree>
    <p:extLst>
      <p:ext uri="{BB962C8B-B14F-4D97-AF65-F5344CB8AC3E}">
        <p14:creationId xmlns:p14="http://schemas.microsoft.com/office/powerpoint/2010/main" val="38195294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37</a:t>
            </a:fld>
            <a:endParaRPr lang="zh-CN" altLang="en-US" dirty="0"/>
          </a:p>
        </p:txBody>
      </p:sp>
    </p:spTree>
    <p:extLst>
      <p:ext uri="{BB962C8B-B14F-4D97-AF65-F5344CB8AC3E}">
        <p14:creationId xmlns:p14="http://schemas.microsoft.com/office/powerpoint/2010/main" val="28138810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38</a:t>
            </a:fld>
            <a:endParaRPr lang="zh-CN" altLang="en-US" dirty="0"/>
          </a:p>
        </p:txBody>
      </p:sp>
    </p:spTree>
    <p:extLst>
      <p:ext uri="{BB962C8B-B14F-4D97-AF65-F5344CB8AC3E}">
        <p14:creationId xmlns:p14="http://schemas.microsoft.com/office/powerpoint/2010/main" val="16563265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39</a:t>
            </a:fld>
            <a:endParaRPr lang="zh-CN" altLang="en-US" dirty="0"/>
          </a:p>
        </p:txBody>
      </p:sp>
    </p:spTree>
    <p:extLst>
      <p:ext uri="{BB962C8B-B14F-4D97-AF65-F5344CB8AC3E}">
        <p14:creationId xmlns:p14="http://schemas.microsoft.com/office/powerpoint/2010/main" val="1308159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1958, John W. Tukey, The Teaching of Concrete Mathematics</a:t>
            </a:r>
            <a:r>
              <a:rPr lang="zh-CN" altLang="en-US" dirty="0" smtClean="0"/>
              <a:t>，发表在</a:t>
            </a:r>
            <a:r>
              <a:rPr lang="en-US" altLang="zh-CN" dirty="0" smtClean="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4</a:t>
            </a:fld>
            <a:endParaRPr lang="en-US" altLang="zh-CN"/>
          </a:p>
        </p:txBody>
      </p:sp>
    </p:spTree>
    <p:extLst>
      <p:ext uri="{BB962C8B-B14F-4D97-AF65-F5344CB8AC3E}">
        <p14:creationId xmlns:p14="http://schemas.microsoft.com/office/powerpoint/2010/main" val="37943391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40</a:t>
            </a:fld>
            <a:endParaRPr lang="zh-CN" altLang="en-US" dirty="0"/>
          </a:p>
        </p:txBody>
      </p:sp>
    </p:spTree>
    <p:extLst>
      <p:ext uri="{BB962C8B-B14F-4D97-AF65-F5344CB8AC3E}">
        <p14:creationId xmlns:p14="http://schemas.microsoft.com/office/powerpoint/2010/main" val="32771398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41</a:t>
            </a:fld>
            <a:endParaRPr lang="zh-CN" altLang="en-US" dirty="0"/>
          </a:p>
        </p:txBody>
      </p:sp>
    </p:spTree>
    <p:extLst>
      <p:ext uri="{BB962C8B-B14F-4D97-AF65-F5344CB8AC3E}">
        <p14:creationId xmlns:p14="http://schemas.microsoft.com/office/powerpoint/2010/main" val="28709507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42</a:t>
            </a:fld>
            <a:endParaRPr lang="zh-CN" altLang="en-US" dirty="0"/>
          </a:p>
        </p:txBody>
      </p:sp>
    </p:spTree>
    <p:extLst>
      <p:ext uri="{BB962C8B-B14F-4D97-AF65-F5344CB8AC3E}">
        <p14:creationId xmlns:p14="http://schemas.microsoft.com/office/powerpoint/2010/main" val="25794673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43</a:t>
            </a:fld>
            <a:endParaRPr lang="zh-CN" altLang="en-US" dirty="0"/>
          </a:p>
        </p:txBody>
      </p:sp>
    </p:spTree>
    <p:extLst>
      <p:ext uri="{BB962C8B-B14F-4D97-AF65-F5344CB8AC3E}">
        <p14:creationId xmlns:p14="http://schemas.microsoft.com/office/powerpoint/2010/main" val="31814889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44</a:t>
            </a:fld>
            <a:endParaRPr lang="zh-CN" altLang="en-US" dirty="0"/>
          </a:p>
        </p:txBody>
      </p:sp>
    </p:spTree>
    <p:extLst>
      <p:ext uri="{BB962C8B-B14F-4D97-AF65-F5344CB8AC3E}">
        <p14:creationId xmlns:p14="http://schemas.microsoft.com/office/powerpoint/2010/main" val="13962006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1958, John W. Tukey, The Teaching of Concrete Mathematics</a:t>
            </a:r>
            <a:r>
              <a:rPr lang="zh-CN" altLang="en-US" dirty="0" smtClean="0"/>
              <a:t>，发表在</a:t>
            </a:r>
            <a:r>
              <a:rPr lang="en-US" altLang="zh-CN" dirty="0" smtClean="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45</a:t>
            </a:fld>
            <a:endParaRPr lang="en-US" altLang="zh-CN"/>
          </a:p>
        </p:txBody>
      </p:sp>
    </p:spTree>
    <p:extLst>
      <p:ext uri="{BB962C8B-B14F-4D97-AF65-F5344CB8AC3E}">
        <p14:creationId xmlns:p14="http://schemas.microsoft.com/office/powerpoint/2010/main" val="30410935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46</a:t>
            </a:fld>
            <a:endParaRPr lang="zh-CN" altLang="en-US" dirty="0"/>
          </a:p>
        </p:txBody>
      </p:sp>
    </p:spTree>
    <p:extLst>
      <p:ext uri="{BB962C8B-B14F-4D97-AF65-F5344CB8AC3E}">
        <p14:creationId xmlns:p14="http://schemas.microsoft.com/office/powerpoint/2010/main" val="24870625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47</a:t>
            </a:fld>
            <a:endParaRPr lang="zh-CN" altLang="en-US" dirty="0"/>
          </a:p>
        </p:txBody>
      </p:sp>
    </p:spTree>
    <p:extLst>
      <p:ext uri="{BB962C8B-B14F-4D97-AF65-F5344CB8AC3E}">
        <p14:creationId xmlns:p14="http://schemas.microsoft.com/office/powerpoint/2010/main" val="6807171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48</a:t>
            </a:fld>
            <a:endParaRPr lang="zh-CN" altLang="en-US" dirty="0"/>
          </a:p>
        </p:txBody>
      </p:sp>
    </p:spTree>
    <p:extLst>
      <p:ext uri="{BB962C8B-B14F-4D97-AF65-F5344CB8AC3E}">
        <p14:creationId xmlns:p14="http://schemas.microsoft.com/office/powerpoint/2010/main" val="22196334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49</a:t>
            </a:fld>
            <a:endParaRPr lang="zh-CN" altLang="en-US" dirty="0"/>
          </a:p>
        </p:txBody>
      </p:sp>
    </p:spTree>
    <p:extLst>
      <p:ext uri="{BB962C8B-B14F-4D97-AF65-F5344CB8AC3E}">
        <p14:creationId xmlns:p14="http://schemas.microsoft.com/office/powerpoint/2010/main" val="1779935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5</a:t>
            </a:fld>
            <a:endParaRPr lang="zh-CN" altLang="en-US" dirty="0"/>
          </a:p>
        </p:txBody>
      </p:sp>
    </p:spTree>
    <p:extLst>
      <p:ext uri="{BB962C8B-B14F-4D97-AF65-F5344CB8AC3E}">
        <p14:creationId xmlns:p14="http://schemas.microsoft.com/office/powerpoint/2010/main" val="1442816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50</a:t>
            </a:fld>
            <a:endParaRPr lang="zh-CN" altLang="en-US" dirty="0"/>
          </a:p>
        </p:txBody>
      </p:sp>
    </p:spTree>
    <p:extLst>
      <p:ext uri="{BB962C8B-B14F-4D97-AF65-F5344CB8AC3E}">
        <p14:creationId xmlns:p14="http://schemas.microsoft.com/office/powerpoint/2010/main" val="418201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51</a:t>
            </a:fld>
            <a:endParaRPr lang="zh-CN" altLang="en-US" dirty="0"/>
          </a:p>
        </p:txBody>
      </p:sp>
    </p:spTree>
    <p:extLst>
      <p:ext uri="{BB962C8B-B14F-4D97-AF65-F5344CB8AC3E}">
        <p14:creationId xmlns:p14="http://schemas.microsoft.com/office/powerpoint/2010/main" val="26465581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52</a:t>
            </a:fld>
            <a:endParaRPr lang="zh-CN" altLang="en-US" dirty="0"/>
          </a:p>
        </p:txBody>
      </p:sp>
    </p:spTree>
    <p:extLst>
      <p:ext uri="{BB962C8B-B14F-4D97-AF65-F5344CB8AC3E}">
        <p14:creationId xmlns:p14="http://schemas.microsoft.com/office/powerpoint/2010/main" val="19066310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53</a:t>
            </a:fld>
            <a:endParaRPr lang="zh-CN" altLang="en-US" dirty="0"/>
          </a:p>
        </p:txBody>
      </p:sp>
    </p:spTree>
    <p:extLst>
      <p:ext uri="{BB962C8B-B14F-4D97-AF65-F5344CB8AC3E}">
        <p14:creationId xmlns:p14="http://schemas.microsoft.com/office/powerpoint/2010/main" val="9660508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1958, John W. Tukey, The Teaching of Concrete Mathematics</a:t>
            </a:r>
            <a:r>
              <a:rPr lang="zh-CN" altLang="en-US" dirty="0" smtClean="0"/>
              <a:t>，发表在</a:t>
            </a:r>
            <a:r>
              <a:rPr lang="en-US" altLang="zh-CN" dirty="0" smtClean="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54</a:t>
            </a:fld>
            <a:endParaRPr lang="en-US" altLang="zh-CN"/>
          </a:p>
        </p:txBody>
      </p:sp>
    </p:spTree>
    <p:extLst>
      <p:ext uri="{BB962C8B-B14F-4D97-AF65-F5344CB8AC3E}">
        <p14:creationId xmlns:p14="http://schemas.microsoft.com/office/powerpoint/2010/main" val="8475260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55</a:t>
            </a:fld>
            <a:endParaRPr lang="zh-CN" altLang="en-US" dirty="0"/>
          </a:p>
        </p:txBody>
      </p:sp>
    </p:spTree>
    <p:extLst>
      <p:ext uri="{BB962C8B-B14F-4D97-AF65-F5344CB8AC3E}">
        <p14:creationId xmlns:p14="http://schemas.microsoft.com/office/powerpoint/2010/main" val="14253609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56</a:t>
            </a:fld>
            <a:endParaRPr lang="zh-CN" altLang="en-US" dirty="0"/>
          </a:p>
        </p:txBody>
      </p:sp>
    </p:spTree>
    <p:extLst>
      <p:ext uri="{BB962C8B-B14F-4D97-AF65-F5344CB8AC3E}">
        <p14:creationId xmlns:p14="http://schemas.microsoft.com/office/powerpoint/2010/main" val="1464324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57</a:t>
            </a:fld>
            <a:endParaRPr lang="zh-CN" altLang="en-US" dirty="0"/>
          </a:p>
        </p:txBody>
      </p:sp>
    </p:spTree>
    <p:extLst>
      <p:ext uri="{BB962C8B-B14F-4D97-AF65-F5344CB8AC3E}">
        <p14:creationId xmlns:p14="http://schemas.microsoft.com/office/powerpoint/2010/main" val="309501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58</a:t>
            </a:fld>
            <a:endParaRPr lang="zh-CN" altLang="en-US" dirty="0"/>
          </a:p>
        </p:txBody>
      </p:sp>
    </p:spTree>
    <p:extLst>
      <p:ext uri="{BB962C8B-B14F-4D97-AF65-F5344CB8AC3E}">
        <p14:creationId xmlns:p14="http://schemas.microsoft.com/office/powerpoint/2010/main" val="17363098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59</a:t>
            </a:fld>
            <a:endParaRPr lang="zh-CN" altLang="en-US" dirty="0"/>
          </a:p>
        </p:txBody>
      </p:sp>
    </p:spTree>
    <p:extLst>
      <p:ext uri="{BB962C8B-B14F-4D97-AF65-F5344CB8AC3E}">
        <p14:creationId xmlns:p14="http://schemas.microsoft.com/office/powerpoint/2010/main" val="1292454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6</a:t>
            </a:fld>
            <a:endParaRPr lang="zh-CN" altLang="en-US" dirty="0"/>
          </a:p>
        </p:txBody>
      </p:sp>
    </p:spTree>
    <p:extLst>
      <p:ext uri="{BB962C8B-B14F-4D97-AF65-F5344CB8AC3E}">
        <p14:creationId xmlns:p14="http://schemas.microsoft.com/office/powerpoint/2010/main" val="33713838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60</a:t>
            </a:fld>
            <a:endParaRPr lang="zh-CN" altLang="en-US" dirty="0"/>
          </a:p>
        </p:txBody>
      </p:sp>
    </p:spTree>
    <p:extLst>
      <p:ext uri="{BB962C8B-B14F-4D97-AF65-F5344CB8AC3E}">
        <p14:creationId xmlns:p14="http://schemas.microsoft.com/office/powerpoint/2010/main" val="30190963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61</a:t>
            </a:fld>
            <a:endParaRPr lang="zh-CN" altLang="en-US" dirty="0"/>
          </a:p>
        </p:txBody>
      </p:sp>
    </p:spTree>
    <p:extLst>
      <p:ext uri="{BB962C8B-B14F-4D97-AF65-F5344CB8AC3E}">
        <p14:creationId xmlns:p14="http://schemas.microsoft.com/office/powerpoint/2010/main" val="34095342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62</a:t>
            </a:fld>
            <a:endParaRPr lang="zh-CN" altLang="en-US" dirty="0"/>
          </a:p>
        </p:txBody>
      </p:sp>
    </p:spTree>
    <p:extLst>
      <p:ext uri="{BB962C8B-B14F-4D97-AF65-F5344CB8AC3E}">
        <p14:creationId xmlns:p14="http://schemas.microsoft.com/office/powerpoint/2010/main" val="30551740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63</a:t>
            </a:fld>
            <a:endParaRPr lang="zh-CN" altLang="en-US" dirty="0"/>
          </a:p>
        </p:txBody>
      </p:sp>
    </p:spTree>
    <p:extLst>
      <p:ext uri="{BB962C8B-B14F-4D97-AF65-F5344CB8AC3E}">
        <p14:creationId xmlns:p14="http://schemas.microsoft.com/office/powerpoint/2010/main" val="41896870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1958, John W. Tukey, The Teaching of Concrete Mathematics</a:t>
            </a:r>
            <a:r>
              <a:rPr lang="zh-CN" altLang="en-US" dirty="0" smtClean="0"/>
              <a:t>，发表在</a:t>
            </a:r>
            <a:r>
              <a:rPr lang="en-US" altLang="zh-CN" dirty="0" smtClean="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64</a:t>
            </a:fld>
            <a:endParaRPr lang="en-US" altLang="zh-CN"/>
          </a:p>
        </p:txBody>
      </p:sp>
    </p:spTree>
    <p:extLst>
      <p:ext uri="{BB962C8B-B14F-4D97-AF65-F5344CB8AC3E}">
        <p14:creationId xmlns:p14="http://schemas.microsoft.com/office/powerpoint/2010/main" val="26643014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65</a:t>
            </a:fld>
            <a:endParaRPr lang="zh-CN" altLang="en-US" dirty="0"/>
          </a:p>
        </p:txBody>
      </p:sp>
    </p:spTree>
    <p:extLst>
      <p:ext uri="{BB962C8B-B14F-4D97-AF65-F5344CB8AC3E}">
        <p14:creationId xmlns:p14="http://schemas.microsoft.com/office/powerpoint/2010/main" val="316629219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66</a:t>
            </a:fld>
            <a:endParaRPr lang="zh-CN" altLang="en-US" dirty="0"/>
          </a:p>
        </p:txBody>
      </p:sp>
    </p:spTree>
    <p:extLst>
      <p:ext uri="{BB962C8B-B14F-4D97-AF65-F5344CB8AC3E}">
        <p14:creationId xmlns:p14="http://schemas.microsoft.com/office/powerpoint/2010/main" val="11536482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67</a:t>
            </a:fld>
            <a:endParaRPr lang="zh-CN" altLang="en-US" dirty="0"/>
          </a:p>
        </p:txBody>
      </p:sp>
    </p:spTree>
    <p:extLst>
      <p:ext uri="{BB962C8B-B14F-4D97-AF65-F5344CB8AC3E}">
        <p14:creationId xmlns:p14="http://schemas.microsoft.com/office/powerpoint/2010/main" val="21773656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68</a:t>
            </a:fld>
            <a:endParaRPr lang="zh-CN" altLang="en-US" dirty="0"/>
          </a:p>
        </p:txBody>
      </p:sp>
    </p:spTree>
    <p:extLst>
      <p:ext uri="{BB962C8B-B14F-4D97-AF65-F5344CB8AC3E}">
        <p14:creationId xmlns:p14="http://schemas.microsoft.com/office/powerpoint/2010/main" val="36137169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69</a:t>
            </a:fld>
            <a:endParaRPr lang="zh-CN" altLang="en-US" dirty="0"/>
          </a:p>
        </p:txBody>
      </p:sp>
    </p:spTree>
    <p:extLst>
      <p:ext uri="{BB962C8B-B14F-4D97-AF65-F5344CB8AC3E}">
        <p14:creationId xmlns:p14="http://schemas.microsoft.com/office/powerpoint/2010/main" val="3964096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7</a:t>
            </a:fld>
            <a:endParaRPr lang="zh-CN" altLang="en-US" dirty="0"/>
          </a:p>
        </p:txBody>
      </p:sp>
    </p:spTree>
    <p:extLst>
      <p:ext uri="{BB962C8B-B14F-4D97-AF65-F5344CB8AC3E}">
        <p14:creationId xmlns:p14="http://schemas.microsoft.com/office/powerpoint/2010/main" val="7800994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70</a:t>
            </a:fld>
            <a:endParaRPr lang="zh-CN" altLang="en-US" dirty="0"/>
          </a:p>
        </p:txBody>
      </p:sp>
    </p:spTree>
    <p:extLst>
      <p:ext uri="{BB962C8B-B14F-4D97-AF65-F5344CB8AC3E}">
        <p14:creationId xmlns:p14="http://schemas.microsoft.com/office/powerpoint/2010/main" val="32052350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71</a:t>
            </a:fld>
            <a:endParaRPr lang="zh-CN" altLang="en-US" dirty="0"/>
          </a:p>
        </p:txBody>
      </p:sp>
    </p:spTree>
    <p:extLst>
      <p:ext uri="{BB962C8B-B14F-4D97-AF65-F5344CB8AC3E}">
        <p14:creationId xmlns:p14="http://schemas.microsoft.com/office/powerpoint/2010/main" val="11596865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72</a:t>
            </a:fld>
            <a:endParaRPr lang="zh-CN" altLang="en-US" dirty="0"/>
          </a:p>
        </p:txBody>
      </p:sp>
    </p:spTree>
    <p:extLst>
      <p:ext uri="{BB962C8B-B14F-4D97-AF65-F5344CB8AC3E}">
        <p14:creationId xmlns:p14="http://schemas.microsoft.com/office/powerpoint/2010/main" val="11936724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73</a:t>
            </a:fld>
            <a:endParaRPr lang="zh-CN" altLang="en-US" dirty="0"/>
          </a:p>
        </p:txBody>
      </p:sp>
    </p:spTree>
    <p:extLst>
      <p:ext uri="{BB962C8B-B14F-4D97-AF65-F5344CB8AC3E}">
        <p14:creationId xmlns:p14="http://schemas.microsoft.com/office/powerpoint/2010/main" val="9250255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74</a:t>
            </a:fld>
            <a:endParaRPr lang="zh-CN" altLang="en-US" dirty="0"/>
          </a:p>
        </p:txBody>
      </p:sp>
    </p:spTree>
    <p:extLst>
      <p:ext uri="{BB962C8B-B14F-4D97-AF65-F5344CB8AC3E}">
        <p14:creationId xmlns:p14="http://schemas.microsoft.com/office/powerpoint/2010/main" val="125439739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75</a:t>
            </a:fld>
            <a:endParaRPr lang="zh-CN" altLang="en-US" dirty="0"/>
          </a:p>
        </p:txBody>
      </p:sp>
    </p:spTree>
    <p:extLst>
      <p:ext uri="{BB962C8B-B14F-4D97-AF65-F5344CB8AC3E}">
        <p14:creationId xmlns:p14="http://schemas.microsoft.com/office/powerpoint/2010/main" val="158484980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1958, John W. Tukey, The Teaching of Concrete Mathematics</a:t>
            </a:r>
            <a:r>
              <a:rPr lang="zh-CN" altLang="en-US" dirty="0" smtClean="0"/>
              <a:t>，发表在</a:t>
            </a:r>
            <a:r>
              <a:rPr lang="en-US" altLang="zh-CN" dirty="0" smtClean="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76</a:t>
            </a:fld>
            <a:endParaRPr lang="en-US" altLang="zh-CN"/>
          </a:p>
        </p:txBody>
      </p:sp>
    </p:spTree>
    <p:extLst>
      <p:ext uri="{BB962C8B-B14F-4D97-AF65-F5344CB8AC3E}">
        <p14:creationId xmlns:p14="http://schemas.microsoft.com/office/powerpoint/2010/main" val="20054949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77</a:t>
            </a:fld>
            <a:endParaRPr lang="zh-CN" altLang="en-US" dirty="0"/>
          </a:p>
        </p:txBody>
      </p:sp>
    </p:spTree>
    <p:extLst>
      <p:ext uri="{BB962C8B-B14F-4D97-AF65-F5344CB8AC3E}">
        <p14:creationId xmlns:p14="http://schemas.microsoft.com/office/powerpoint/2010/main" val="3312324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78</a:t>
            </a:fld>
            <a:endParaRPr lang="zh-CN" altLang="en-US" dirty="0"/>
          </a:p>
        </p:txBody>
      </p:sp>
    </p:spTree>
    <p:extLst>
      <p:ext uri="{BB962C8B-B14F-4D97-AF65-F5344CB8AC3E}">
        <p14:creationId xmlns:p14="http://schemas.microsoft.com/office/powerpoint/2010/main" val="41377157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79</a:t>
            </a:fld>
            <a:endParaRPr lang="zh-CN" altLang="en-US" dirty="0"/>
          </a:p>
        </p:txBody>
      </p:sp>
    </p:spTree>
    <p:extLst>
      <p:ext uri="{BB962C8B-B14F-4D97-AF65-F5344CB8AC3E}">
        <p14:creationId xmlns:p14="http://schemas.microsoft.com/office/powerpoint/2010/main" val="141061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8</a:t>
            </a:fld>
            <a:endParaRPr lang="zh-CN" altLang="en-US" dirty="0"/>
          </a:p>
        </p:txBody>
      </p:sp>
    </p:spTree>
    <p:extLst>
      <p:ext uri="{BB962C8B-B14F-4D97-AF65-F5344CB8AC3E}">
        <p14:creationId xmlns:p14="http://schemas.microsoft.com/office/powerpoint/2010/main" val="11987358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80</a:t>
            </a:fld>
            <a:endParaRPr lang="zh-CN" altLang="en-US" dirty="0"/>
          </a:p>
        </p:txBody>
      </p:sp>
    </p:spTree>
    <p:extLst>
      <p:ext uri="{BB962C8B-B14F-4D97-AF65-F5344CB8AC3E}">
        <p14:creationId xmlns:p14="http://schemas.microsoft.com/office/powerpoint/2010/main" val="185882434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81</a:t>
            </a:fld>
            <a:endParaRPr lang="zh-CN" altLang="en-US" dirty="0"/>
          </a:p>
        </p:txBody>
      </p:sp>
    </p:spTree>
    <p:extLst>
      <p:ext uri="{BB962C8B-B14F-4D97-AF65-F5344CB8AC3E}">
        <p14:creationId xmlns:p14="http://schemas.microsoft.com/office/powerpoint/2010/main" val="145644598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82</a:t>
            </a:fld>
            <a:endParaRPr lang="zh-CN" altLang="en-US" dirty="0"/>
          </a:p>
        </p:txBody>
      </p:sp>
    </p:spTree>
    <p:extLst>
      <p:ext uri="{BB962C8B-B14F-4D97-AF65-F5344CB8AC3E}">
        <p14:creationId xmlns:p14="http://schemas.microsoft.com/office/powerpoint/2010/main" val="150321546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83</a:t>
            </a:fld>
            <a:endParaRPr lang="zh-CN" altLang="en-US" dirty="0"/>
          </a:p>
        </p:txBody>
      </p:sp>
    </p:spTree>
    <p:extLst>
      <p:ext uri="{BB962C8B-B14F-4D97-AF65-F5344CB8AC3E}">
        <p14:creationId xmlns:p14="http://schemas.microsoft.com/office/powerpoint/2010/main" val="32349608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84</a:t>
            </a:fld>
            <a:endParaRPr lang="zh-CN" altLang="en-US" dirty="0"/>
          </a:p>
        </p:txBody>
      </p:sp>
    </p:spTree>
    <p:extLst>
      <p:ext uri="{BB962C8B-B14F-4D97-AF65-F5344CB8AC3E}">
        <p14:creationId xmlns:p14="http://schemas.microsoft.com/office/powerpoint/2010/main" val="387219028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85</a:t>
            </a:fld>
            <a:endParaRPr lang="zh-CN" altLang="en-US" dirty="0"/>
          </a:p>
        </p:txBody>
      </p:sp>
    </p:spTree>
    <p:extLst>
      <p:ext uri="{BB962C8B-B14F-4D97-AF65-F5344CB8AC3E}">
        <p14:creationId xmlns:p14="http://schemas.microsoft.com/office/powerpoint/2010/main" val="383009612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86</a:t>
            </a:fld>
            <a:endParaRPr lang="zh-CN" altLang="en-US" dirty="0"/>
          </a:p>
        </p:txBody>
      </p:sp>
    </p:spTree>
    <p:extLst>
      <p:ext uri="{BB962C8B-B14F-4D97-AF65-F5344CB8AC3E}">
        <p14:creationId xmlns:p14="http://schemas.microsoft.com/office/powerpoint/2010/main" val="92061319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87</a:t>
            </a:fld>
            <a:endParaRPr lang="zh-CN" altLang="en-US" dirty="0"/>
          </a:p>
        </p:txBody>
      </p:sp>
    </p:spTree>
    <p:extLst>
      <p:ext uri="{BB962C8B-B14F-4D97-AF65-F5344CB8AC3E}">
        <p14:creationId xmlns:p14="http://schemas.microsoft.com/office/powerpoint/2010/main" val="376464531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88</a:t>
            </a:fld>
            <a:endParaRPr lang="zh-CN" altLang="en-US" dirty="0"/>
          </a:p>
        </p:txBody>
      </p:sp>
    </p:spTree>
    <p:extLst>
      <p:ext uri="{BB962C8B-B14F-4D97-AF65-F5344CB8AC3E}">
        <p14:creationId xmlns:p14="http://schemas.microsoft.com/office/powerpoint/2010/main" val="7310428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89</a:t>
            </a:fld>
            <a:endParaRPr lang="zh-CN" altLang="en-US" dirty="0"/>
          </a:p>
        </p:txBody>
      </p:sp>
    </p:spTree>
    <p:extLst>
      <p:ext uri="{BB962C8B-B14F-4D97-AF65-F5344CB8AC3E}">
        <p14:creationId xmlns:p14="http://schemas.microsoft.com/office/powerpoint/2010/main" val="1963000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9</a:t>
            </a:fld>
            <a:endParaRPr lang="zh-CN" altLang="en-US" dirty="0"/>
          </a:p>
        </p:txBody>
      </p:sp>
    </p:spTree>
    <p:extLst>
      <p:ext uri="{BB962C8B-B14F-4D97-AF65-F5344CB8AC3E}">
        <p14:creationId xmlns:p14="http://schemas.microsoft.com/office/powerpoint/2010/main" val="213384292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90</a:t>
            </a:fld>
            <a:endParaRPr lang="zh-CN" altLang="en-US" dirty="0"/>
          </a:p>
        </p:txBody>
      </p:sp>
    </p:spTree>
    <p:extLst>
      <p:ext uri="{BB962C8B-B14F-4D97-AF65-F5344CB8AC3E}">
        <p14:creationId xmlns:p14="http://schemas.microsoft.com/office/powerpoint/2010/main" val="3465634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1958, John W. Tukey, The Teaching of Concrete Mathematics</a:t>
            </a:r>
            <a:r>
              <a:rPr lang="zh-CN" altLang="en-US" dirty="0" smtClean="0"/>
              <a:t>，发表在</a:t>
            </a:r>
            <a:r>
              <a:rPr lang="en-US" altLang="zh-CN" dirty="0" smtClean="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91</a:t>
            </a:fld>
            <a:endParaRPr lang="en-US" altLang="zh-CN"/>
          </a:p>
        </p:txBody>
      </p:sp>
    </p:spTree>
    <p:extLst>
      <p:ext uri="{BB962C8B-B14F-4D97-AF65-F5344CB8AC3E}">
        <p14:creationId xmlns:p14="http://schemas.microsoft.com/office/powerpoint/2010/main" val="189982745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92</a:t>
            </a:fld>
            <a:endParaRPr lang="zh-CN" altLang="en-US" dirty="0"/>
          </a:p>
        </p:txBody>
      </p:sp>
    </p:spTree>
    <p:extLst>
      <p:ext uri="{BB962C8B-B14F-4D97-AF65-F5344CB8AC3E}">
        <p14:creationId xmlns:p14="http://schemas.microsoft.com/office/powerpoint/2010/main" val="426912663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93</a:t>
            </a:fld>
            <a:endParaRPr lang="zh-CN" altLang="en-US" dirty="0"/>
          </a:p>
        </p:txBody>
      </p:sp>
    </p:spTree>
    <p:extLst>
      <p:ext uri="{BB962C8B-B14F-4D97-AF65-F5344CB8AC3E}">
        <p14:creationId xmlns:p14="http://schemas.microsoft.com/office/powerpoint/2010/main" val="215600860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94</a:t>
            </a:fld>
            <a:endParaRPr lang="zh-CN" altLang="en-US" dirty="0"/>
          </a:p>
        </p:txBody>
      </p:sp>
    </p:spTree>
    <p:extLst>
      <p:ext uri="{BB962C8B-B14F-4D97-AF65-F5344CB8AC3E}">
        <p14:creationId xmlns:p14="http://schemas.microsoft.com/office/powerpoint/2010/main" val="34633972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95</a:t>
            </a:fld>
            <a:endParaRPr lang="zh-CN" altLang="en-US" dirty="0"/>
          </a:p>
        </p:txBody>
      </p:sp>
    </p:spTree>
    <p:extLst>
      <p:ext uri="{BB962C8B-B14F-4D97-AF65-F5344CB8AC3E}">
        <p14:creationId xmlns:p14="http://schemas.microsoft.com/office/powerpoint/2010/main" val="410670063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96</a:t>
            </a:fld>
            <a:endParaRPr lang="zh-CN" altLang="en-US" dirty="0"/>
          </a:p>
        </p:txBody>
      </p:sp>
    </p:spTree>
    <p:extLst>
      <p:ext uri="{BB962C8B-B14F-4D97-AF65-F5344CB8AC3E}">
        <p14:creationId xmlns:p14="http://schemas.microsoft.com/office/powerpoint/2010/main" val="50806205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97</a:t>
            </a:fld>
            <a:endParaRPr lang="zh-CN" altLang="en-US" dirty="0"/>
          </a:p>
        </p:txBody>
      </p:sp>
    </p:spTree>
    <p:extLst>
      <p:ext uri="{BB962C8B-B14F-4D97-AF65-F5344CB8AC3E}">
        <p14:creationId xmlns:p14="http://schemas.microsoft.com/office/powerpoint/2010/main" val="423871614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98</a:t>
            </a:fld>
            <a:endParaRPr lang="zh-CN" altLang="en-US" dirty="0"/>
          </a:p>
        </p:txBody>
      </p:sp>
    </p:spTree>
    <p:extLst>
      <p:ext uri="{BB962C8B-B14F-4D97-AF65-F5344CB8AC3E}">
        <p14:creationId xmlns:p14="http://schemas.microsoft.com/office/powerpoint/2010/main" val="128943405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99</a:t>
            </a:fld>
            <a:endParaRPr lang="zh-CN" altLang="en-US" dirty="0"/>
          </a:p>
        </p:txBody>
      </p:sp>
    </p:spTree>
    <p:extLst>
      <p:ext uri="{BB962C8B-B14F-4D97-AF65-F5344CB8AC3E}">
        <p14:creationId xmlns:p14="http://schemas.microsoft.com/office/powerpoint/2010/main" val="32845774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hasCustomPrompt="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smtClean="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24629" y="58735"/>
            <a:ext cx="6342743" cy="3561284"/>
          </a:xfrm>
          <a:prstGeom prst="ellipse">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5202767" cy="668780"/>
          </a:xfrm>
          <a:prstGeom prst="rect">
            <a:avLst/>
          </a:prstGeom>
        </p:spPr>
        <p:txBody>
          <a:bodyPr rtlCol="0"/>
          <a:lstStyle>
            <a:lvl1pPr>
              <a:lnSpc>
                <a:spcPct val="130000"/>
              </a:lnSpc>
              <a:defRPr sz="3200"/>
            </a:lvl1pPr>
          </a:lstStyle>
          <a:p>
            <a:pPr rtl="0"/>
            <a:r>
              <a:rPr lang="zh-CN" altLang="en-US" dirty="0" smtClean="0"/>
              <a:t>单击此处编辑母版标题样式</a:t>
            </a:r>
            <a:endParaRPr lang="zh-CN" altLang="en-US" dirty="0"/>
          </a:p>
        </p:txBody>
      </p:sp>
      <p:sp>
        <p:nvSpPr>
          <p:cNvPr id="8"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hasCustomPrompt="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smtClean="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内容占位符 2"/>
          <p:cNvSpPr>
            <a:spLocks noGrp="1"/>
          </p:cNvSpPr>
          <p:nvPr>
            <p:ph idx="1" hasCustomPrompt="1"/>
          </p:nvPr>
        </p:nvSpPr>
        <p:spPr>
          <a:xfrm>
            <a:off x="543197" y="571500"/>
            <a:ext cx="6217920" cy="5715000"/>
          </a:xfrm>
          <a:prstGeom prst="rect">
            <a:avLst/>
          </a:prstGeo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文本占位符 3"/>
          <p:cNvSpPr>
            <a:spLocks noGrp="1"/>
          </p:cNvSpPr>
          <p:nvPr>
            <p:ph type="body" sz="half" idx="2" hasCustomPrompt="1"/>
          </p:nvPr>
        </p:nvSpPr>
        <p:spPr>
          <a:xfrm>
            <a:off x="7913152" y="2995012"/>
            <a:ext cx="3657600" cy="2285950"/>
          </a:xfrm>
          <a:prstGeom prst="rect">
            <a:avLst/>
          </a:prstGeo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smtClean="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8992717" y="6289679"/>
            <a:ext cx="1267271"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t>2020年7月7日</a:t>
            </a:fld>
            <a:endParaRPr lang="zh-CN" altLang="en-US" dirty="0"/>
          </a:p>
        </p:txBody>
      </p:sp>
      <p:sp>
        <p:nvSpPr>
          <p:cNvPr id="8"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t>‹#›</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01.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101.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10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103.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104.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104.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10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106.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107.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notesSlide" Target="../notesSlides/notesSlide107.xml"/><Relationship Id="rId1" Type="http://schemas.openxmlformats.org/officeDocument/2006/relationships/slideLayout" Target="../slideLayouts/slideLayout2.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10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notesSlide" Target="../notesSlides/notesSlide113.xml"/><Relationship Id="rId1" Type="http://schemas.openxmlformats.org/officeDocument/2006/relationships/slideLayout" Target="../slideLayouts/slideLayout2.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0.xml.rels><?xml version="1.0" encoding="UTF-8" standalone="yes"?>
<Relationships xmlns="http://schemas.openxmlformats.org/package/2006/relationships"><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notesSlide" Target="../notesSlides/notesSlide130.xml"/><Relationship Id="rId1" Type="http://schemas.openxmlformats.org/officeDocument/2006/relationships/slideLayout" Target="../slideLayouts/slideLayout2.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131.xml.rels><?xml version="1.0" encoding="UTF-8" standalone="yes"?>
<Relationships xmlns="http://schemas.openxmlformats.org/package/2006/relationships"><Relationship Id="rId3" Type="http://schemas.openxmlformats.org/officeDocument/2006/relationships/diagramData" Target="../diagrams/data43.xml"/><Relationship Id="rId7" Type="http://schemas.microsoft.com/office/2007/relationships/diagramDrawing" Target="../diagrams/drawing43.xml"/><Relationship Id="rId2" Type="http://schemas.openxmlformats.org/officeDocument/2006/relationships/notesSlide" Target="../notesSlides/notesSlide131.xml"/><Relationship Id="rId1" Type="http://schemas.openxmlformats.org/officeDocument/2006/relationships/slideLayout" Target="../slideLayouts/slideLayout2.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_rels/slide1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diagramData" Target="../diagrams/data44.xml"/><Relationship Id="rId7" Type="http://schemas.microsoft.com/office/2007/relationships/diagramDrawing" Target="../diagrams/drawing44.xml"/><Relationship Id="rId2" Type="http://schemas.openxmlformats.org/officeDocument/2006/relationships/notesSlide" Target="../notesSlides/notesSlide134.xml"/><Relationship Id="rId1" Type="http://schemas.openxmlformats.org/officeDocument/2006/relationships/slideLayout" Target="../slideLayouts/slideLayout2.xml"/><Relationship Id="rId6" Type="http://schemas.openxmlformats.org/officeDocument/2006/relationships/diagramColors" Target="../diagrams/colors44.xml"/><Relationship Id="rId5" Type="http://schemas.openxmlformats.org/officeDocument/2006/relationships/diagramQuickStyle" Target="../diagrams/quickStyle44.xml"/><Relationship Id="rId4" Type="http://schemas.openxmlformats.org/officeDocument/2006/relationships/diagramLayout" Target="../diagrams/layout4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1.png"/><Relationship Id="rId7" Type="http://schemas.openxmlformats.org/officeDocument/2006/relationships/diagramColors" Target="../diagrams/colors13.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61.xml.rels><?xml version="1.0" encoding="UTF-8" standalone="yes"?>
<Relationships xmlns="http://schemas.openxmlformats.org/package/2006/relationships"><Relationship Id="rId8" Type="http://schemas.openxmlformats.org/officeDocument/2006/relationships/diagramData" Target="../diagrams/data23.xml"/><Relationship Id="rId3" Type="http://schemas.openxmlformats.org/officeDocument/2006/relationships/diagramData" Target="../diagrams/data22.xml"/><Relationship Id="rId7" Type="http://schemas.microsoft.com/office/2007/relationships/diagramDrawing" Target="../diagrams/drawing22.xml"/><Relationship Id="rId12" Type="http://schemas.microsoft.com/office/2007/relationships/diagramDrawing" Target="../diagrams/drawing23.xm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diagramColors" Target="../diagrams/colors22.xml"/><Relationship Id="rId11" Type="http://schemas.openxmlformats.org/officeDocument/2006/relationships/diagramColors" Target="../diagrams/colors23.xml"/><Relationship Id="rId5" Type="http://schemas.openxmlformats.org/officeDocument/2006/relationships/diagramQuickStyle" Target="../diagrams/quickStyle22.xml"/><Relationship Id="rId10" Type="http://schemas.openxmlformats.org/officeDocument/2006/relationships/diagramQuickStyle" Target="../diagrams/quickStyle23.xml"/><Relationship Id="rId4" Type="http://schemas.openxmlformats.org/officeDocument/2006/relationships/diagramLayout" Target="../diagrams/layout22.xml"/><Relationship Id="rId9" Type="http://schemas.openxmlformats.org/officeDocument/2006/relationships/diagramLayout" Target="../diagrams/layout23.xml"/></Relationships>
</file>

<file path=ppt/slides/_rels/slide6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7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7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0.wmf"/><Relationship Id="rId4" Type="http://schemas.openxmlformats.org/officeDocument/2006/relationships/oleObject" Target="../embeddings/oleObject1.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1.wmf"/><Relationship Id="rId4" Type="http://schemas.openxmlformats.org/officeDocument/2006/relationships/oleObject" Target="../embeddings/oleObject2.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2.wmf"/><Relationship Id="rId4" Type="http://schemas.openxmlformats.org/officeDocument/2006/relationships/oleObject" Target="../embeddings/oleObject3.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3.wmf"/><Relationship Id="rId4" Type="http://schemas.openxmlformats.org/officeDocument/2006/relationships/oleObject" Target="../embeddings/oleObject4.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4.wmf"/><Relationship Id="rId4" Type="http://schemas.openxmlformats.org/officeDocument/2006/relationships/oleObject" Target="../embeddings/oleObject5.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24.wmf"/><Relationship Id="rId4" Type="http://schemas.openxmlformats.org/officeDocument/2006/relationships/oleObject" Target="../embeddings/oleObject6.bin"/></Relationships>
</file>

<file path=ppt/slides/_rels/slide8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9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96.xml"/><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98.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9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935495" y="3429000"/>
            <a:ext cx="10309150" cy="1863626"/>
          </a:xfrm>
        </p:spPr>
        <p:txBody>
          <a:bodyPr/>
          <a:lstStyle/>
          <a:p>
            <a:pPr algn="ctr"/>
            <a:r>
              <a:rPr lang="zh-CN" altLang="en-US" sz="8800" dirty="0" smtClean="0">
                <a:solidFill>
                  <a:schemeClr val="tx1">
                    <a:lumMod val="90000"/>
                    <a:lumOff val="10000"/>
                  </a:schemeClr>
                </a:solidFill>
                <a:latin typeface="+mn-lt"/>
                <a:ea typeface="+mn-ea"/>
                <a:cs typeface="+mn-ea"/>
                <a:sym typeface="+mn-lt"/>
              </a:rPr>
              <a:t>软件质量保证</a:t>
            </a:r>
          </a:p>
        </p:txBody>
      </p:sp>
      <p:sp>
        <p:nvSpPr>
          <p:cNvPr id="10" name="副标题 9"/>
          <p:cNvSpPr>
            <a:spLocks noGrp="1"/>
          </p:cNvSpPr>
          <p:nvPr>
            <p:ph type="subTitle" idx="1"/>
          </p:nvPr>
        </p:nvSpPr>
        <p:spPr>
          <a:xfrm>
            <a:off x="1293845" y="5483364"/>
            <a:ext cx="9604310" cy="457200"/>
          </a:xfrm>
        </p:spPr>
        <p:txBody>
          <a:bodyPr>
            <a:normAutofit/>
          </a:bodyPr>
          <a:lstStyle/>
          <a:p>
            <a:pPr>
              <a:lnSpc>
                <a:spcPct val="80000"/>
              </a:lnSpc>
              <a:buClrTx/>
              <a:defRPr/>
            </a:pPr>
            <a:r>
              <a:rPr lang="zh-CN" altLang="en-US" b="1" dirty="0">
                <a:latin typeface="+mn-lt"/>
                <a:ea typeface="+mn-ea"/>
                <a:cs typeface="+mn-ea"/>
                <a:sym typeface="+mn-lt"/>
              </a:rPr>
              <a:t>授课教师</a:t>
            </a:r>
            <a:r>
              <a:rPr lang="zh-CN" altLang="en-US" b="1" dirty="0" smtClean="0">
                <a:latin typeface="+mn-lt"/>
                <a:ea typeface="+mn-ea"/>
                <a:cs typeface="+mn-ea"/>
                <a:sym typeface="+mn-lt"/>
              </a:rPr>
              <a:t>：                        电子</a:t>
            </a:r>
            <a:r>
              <a:rPr lang="zh-CN" altLang="en-US" b="1" dirty="0">
                <a:latin typeface="+mn-lt"/>
                <a:ea typeface="+mn-ea"/>
                <a:cs typeface="+mn-ea"/>
                <a:sym typeface="+mn-lt"/>
              </a:rPr>
              <a:t>邮箱</a:t>
            </a:r>
            <a:r>
              <a:rPr lang="zh-CN" altLang="en-US" b="1" dirty="0" smtClean="0">
                <a:latin typeface="+mn-lt"/>
                <a:ea typeface="+mn-ea"/>
                <a:cs typeface="+mn-ea"/>
                <a:sym typeface="+mn-lt"/>
              </a:rPr>
              <a:t>：</a:t>
            </a:r>
            <a:endParaRPr lang="zh-CN" altLang="en-US" b="1" dirty="0">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软件质量相关</a:t>
            </a:r>
            <a:endParaRPr lang="zh-CN" altLang="en-US" dirty="0">
              <a:latin typeface="+mn-lt"/>
              <a:ea typeface="+mn-ea"/>
              <a:cs typeface="+mn-ea"/>
              <a:sym typeface="+mn-lt"/>
            </a:endParaRPr>
          </a:p>
        </p:txBody>
      </p:sp>
      <p:sp>
        <p:nvSpPr>
          <p:cNvPr id="20" name="Rectangle 2"/>
          <p:cNvSpPr txBox="1">
            <a:spLocks noChangeArrowheads="1"/>
          </p:cNvSpPr>
          <p:nvPr/>
        </p:nvSpPr>
        <p:spPr>
          <a:xfrm>
            <a:off x="3812403" y="668780"/>
            <a:ext cx="4679950" cy="74295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zh-CN" altLang="en-US" sz="2400" dirty="0">
                <a:solidFill>
                  <a:schemeClr val="tx2"/>
                </a:solidFill>
                <a:latin typeface="Arial" panose="020B0604020202020204" pitchFamily="34" charset="0"/>
                <a:ea typeface="+mn-ea"/>
                <a:cs typeface="+mn-cs"/>
              </a:rPr>
              <a:t>软件质量保证</a:t>
            </a:r>
            <a:r>
              <a:rPr lang="en-US" altLang="zh-CN" sz="2400" dirty="0">
                <a:solidFill>
                  <a:schemeClr val="tx2"/>
                </a:solidFill>
                <a:latin typeface="Arial" panose="020B0604020202020204" pitchFamily="34" charset="0"/>
                <a:ea typeface="+mn-ea"/>
                <a:cs typeface="+mn-cs"/>
              </a:rPr>
              <a:t>(SQA</a:t>
            </a:r>
            <a:r>
              <a:rPr lang="en-US" altLang="zh-CN" sz="2400" dirty="0" smtClean="0">
                <a:solidFill>
                  <a:schemeClr val="tx2"/>
                </a:solidFill>
                <a:latin typeface="Arial" panose="020B0604020202020204" pitchFamily="34" charset="0"/>
                <a:ea typeface="+mn-ea"/>
                <a:cs typeface="+mn-cs"/>
              </a:rPr>
              <a:t>)</a:t>
            </a:r>
            <a:r>
              <a:rPr lang="zh-CN" altLang="en-US" sz="2400" dirty="0" smtClean="0">
                <a:solidFill>
                  <a:schemeClr val="tx2"/>
                </a:solidFill>
                <a:latin typeface="Arial" panose="020B0604020202020204" pitchFamily="34" charset="0"/>
                <a:ea typeface="+mn-ea"/>
                <a:cs typeface="+mn-cs"/>
              </a:rPr>
              <a:t>活动</a:t>
            </a:r>
            <a:endParaRPr lang="zh-CN" altLang="en-US" sz="2400" dirty="0">
              <a:solidFill>
                <a:schemeClr val="tx2"/>
              </a:solidFill>
              <a:latin typeface="Arial" panose="020B0604020202020204" pitchFamily="34" charset="0"/>
              <a:ea typeface="+mn-ea"/>
              <a:cs typeface="+mn-cs"/>
            </a:endParaRPr>
          </a:p>
        </p:txBody>
      </p:sp>
      <p:grpSp>
        <p:nvGrpSpPr>
          <p:cNvPr id="24" name="组合 23"/>
          <p:cNvGrpSpPr/>
          <p:nvPr/>
        </p:nvGrpSpPr>
        <p:grpSpPr>
          <a:xfrm>
            <a:off x="646940" y="3173116"/>
            <a:ext cx="36244" cy="1861885"/>
            <a:chOff x="1331651" y="1597980"/>
            <a:chExt cx="36000" cy="2364481"/>
          </a:xfrm>
          <a:solidFill>
            <a:srgbClr val="42BAC8"/>
          </a:solidFill>
        </p:grpSpPr>
        <p:cxnSp>
          <p:nvCxnSpPr>
            <p:cNvPr id="25" name="直接连接符 24"/>
            <p:cNvCxnSpPr/>
            <p:nvPr/>
          </p:nvCxnSpPr>
          <p:spPr>
            <a:xfrm>
              <a:off x="1331651" y="1597980"/>
              <a:ext cx="0" cy="2364481"/>
            </a:xfrm>
            <a:prstGeom prst="line">
              <a:avLst/>
            </a:prstGeom>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331651" y="1597980"/>
              <a:ext cx="36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flipV="1">
            <a:off x="4189011" y="4241445"/>
            <a:ext cx="36244" cy="1882237"/>
            <a:chOff x="1331651" y="1572132"/>
            <a:chExt cx="36000" cy="2390327"/>
          </a:xfrm>
          <a:solidFill>
            <a:srgbClr val="42BAC8"/>
          </a:solidFill>
        </p:grpSpPr>
        <p:cxnSp>
          <p:nvCxnSpPr>
            <p:cNvPr id="28" name="直接连接符 27"/>
            <p:cNvCxnSpPr/>
            <p:nvPr/>
          </p:nvCxnSpPr>
          <p:spPr>
            <a:xfrm>
              <a:off x="1331651" y="1576008"/>
              <a:ext cx="0" cy="2386451"/>
            </a:xfrm>
            <a:prstGeom prst="line">
              <a:avLst/>
            </a:prstGeom>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331651" y="1572132"/>
              <a:ext cx="36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55"/>
          <p:cNvSpPr txBox="1"/>
          <p:nvPr/>
        </p:nvSpPr>
        <p:spPr>
          <a:xfrm>
            <a:off x="683185" y="3140203"/>
            <a:ext cx="3641754" cy="1054135"/>
          </a:xfrm>
          <a:prstGeom prst="rect">
            <a:avLst/>
          </a:prstGeom>
          <a:noFill/>
        </p:spPr>
        <p:txBody>
          <a:bodyPr wrap="square" rtlCol="0">
            <a:spAutoFit/>
          </a:bodyPr>
          <a:lstStyle/>
          <a:p>
            <a:pPr marL="0" lvl="1" algn="just">
              <a:lnSpc>
                <a:spcPts val="2500"/>
              </a:lnSpc>
              <a:spcBef>
                <a:spcPts val="1000"/>
              </a:spcBef>
              <a:defRPr/>
            </a:pPr>
            <a:r>
              <a:rPr lang="zh-CN" altLang="en-US" sz="1600" b="1" dirty="0" smtClean="0">
                <a:latin typeface="微软雅黑" panose="020B0503020204020204" pitchFamily="34" charset="-122"/>
                <a:ea typeface="微软雅黑" panose="020B0503020204020204" pitchFamily="34" charset="-122"/>
              </a:rPr>
              <a:t>编写、审查管理计划，确保</a:t>
            </a:r>
            <a:r>
              <a:rPr lang="zh-CN" altLang="en-US" sz="1600" b="1" dirty="0">
                <a:latin typeface="微软雅黑" panose="020B0503020204020204" pitchFamily="34" charset="-122"/>
                <a:ea typeface="微软雅黑" panose="020B0503020204020204" pitchFamily="34" charset="-122"/>
              </a:rPr>
              <a:t>计划</a:t>
            </a:r>
            <a:r>
              <a:rPr lang="zh-CN" altLang="en-US" sz="1600" b="1" dirty="0" smtClean="0">
                <a:latin typeface="微软雅黑" panose="020B0503020204020204" pitchFamily="34" charset="-122"/>
                <a:ea typeface="微软雅黑" panose="020B0503020204020204" pitchFamily="34" charset="-122"/>
              </a:rPr>
              <a:t>中相关过程、</a:t>
            </a:r>
            <a:r>
              <a:rPr lang="zh-CN" altLang="en-US" sz="1600" b="1" dirty="0">
                <a:latin typeface="微软雅黑" panose="020B0503020204020204" pitchFamily="34" charset="-122"/>
                <a:ea typeface="微软雅黑" panose="020B0503020204020204" pitchFamily="34" charset="-122"/>
              </a:rPr>
              <a:t>程序和标准是适当的，明确的，具体的，可审核，以及管理计划的</a:t>
            </a:r>
            <a:r>
              <a:rPr lang="en-US" altLang="zh-CN" sz="1600" b="1" dirty="0">
                <a:latin typeface="微软雅黑" panose="020B0503020204020204" pitchFamily="34" charset="-122"/>
                <a:ea typeface="微软雅黑" panose="020B0503020204020204" pitchFamily="34" charset="-122"/>
              </a:rPr>
              <a:t>QA</a:t>
            </a:r>
            <a:endParaRPr lang="zh-CN" altLang="en-US" sz="1600" b="1" dirty="0">
              <a:latin typeface="微软雅黑" panose="020B0503020204020204" pitchFamily="34" charset="-122"/>
              <a:ea typeface="微软雅黑" panose="020B0503020204020204" pitchFamily="34" charset="-122"/>
            </a:endParaRPr>
          </a:p>
        </p:txBody>
      </p:sp>
      <p:sp>
        <p:nvSpPr>
          <p:cNvPr id="46" name="文本框 61"/>
          <p:cNvSpPr txBox="1"/>
          <p:nvPr/>
        </p:nvSpPr>
        <p:spPr>
          <a:xfrm>
            <a:off x="4225255" y="5166899"/>
            <a:ext cx="3077587" cy="412934"/>
          </a:xfrm>
          <a:prstGeom prst="rect">
            <a:avLst/>
          </a:prstGeom>
          <a:noFill/>
        </p:spPr>
        <p:txBody>
          <a:bodyPr wrap="square" rtlCol="0">
            <a:spAutoFit/>
          </a:bodyPr>
          <a:lstStyle/>
          <a:p>
            <a:pPr marL="0" lvl="1" algn="just">
              <a:lnSpc>
                <a:spcPts val="2500"/>
              </a:lnSpc>
              <a:spcBef>
                <a:spcPts val="1000"/>
              </a:spcBef>
              <a:defRPr/>
            </a:pPr>
            <a:r>
              <a:rPr lang="zh-CN" altLang="en-US" sz="1600" b="1" dirty="0">
                <a:latin typeface="微软雅黑" panose="020B0503020204020204" pitchFamily="34" charset="-122"/>
                <a:ea typeface="微软雅黑" panose="020B0503020204020204" pitchFamily="34" charset="-122"/>
              </a:rPr>
              <a:t>要求是完整的，可测试的</a:t>
            </a:r>
          </a:p>
        </p:txBody>
      </p:sp>
      <p:grpSp>
        <p:nvGrpSpPr>
          <p:cNvPr id="48" name="组合 47"/>
          <p:cNvGrpSpPr/>
          <p:nvPr/>
        </p:nvGrpSpPr>
        <p:grpSpPr>
          <a:xfrm>
            <a:off x="646939" y="4241444"/>
            <a:ext cx="2701175" cy="831714"/>
            <a:chOff x="1331651" y="2945166"/>
            <a:chExt cx="2099921" cy="1056226"/>
          </a:xfrm>
        </p:grpSpPr>
        <p:sp>
          <p:nvSpPr>
            <p:cNvPr id="49" name="矩形 48"/>
            <p:cNvSpPr/>
            <p:nvPr/>
          </p:nvSpPr>
          <p:spPr>
            <a:xfrm>
              <a:off x="1331651" y="2945166"/>
              <a:ext cx="2099921" cy="101729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63"/>
            <p:cNvSpPr txBox="1"/>
            <p:nvPr/>
          </p:nvSpPr>
          <p:spPr>
            <a:xfrm>
              <a:off x="1419946" y="3180591"/>
              <a:ext cx="1923330" cy="820801"/>
            </a:xfrm>
            <a:prstGeom prst="rect">
              <a:avLst/>
            </a:prstGeom>
            <a:noFill/>
          </p:spPr>
          <p:txBody>
            <a:bodyPr wrap="square" rtlCol="0">
              <a:spAutoFit/>
            </a:bodyPr>
            <a:lstStyle/>
            <a:p>
              <a:pPr algn="ctr">
                <a:lnSpc>
                  <a:spcPct val="90000"/>
                </a:lnSpc>
                <a:spcBef>
                  <a:spcPts val="1000"/>
                </a:spcBef>
                <a:defRPr/>
              </a:pPr>
              <a:r>
                <a:rPr lang="zh-CN" altLang="en-US" sz="2000" b="1" dirty="0">
                  <a:latin typeface="微软雅黑" panose="020B0503020204020204" pitchFamily="34" charset="-122"/>
                  <a:ea typeface="微软雅黑" panose="020B0503020204020204" pitchFamily="34" charset="-122"/>
                </a:rPr>
                <a:t>软件概念和启动阶段</a:t>
              </a:r>
            </a:p>
          </p:txBody>
        </p:sp>
      </p:grpSp>
      <p:grpSp>
        <p:nvGrpSpPr>
          <p:cNvPr id="51" name="组合 50"/>
          <p:cNvGrpSpPr/>
          <p:nvPr/>
        </p:nvGrpSpPr>
        <p:grpSpPr>
          <a:xfrm>
            <a:off x="4189012" y="4241443"/>
            <a:ext cx="2916120" cy="801058"/>
            <a:chOff x="3742306" y="2945166"/>
            <a:chExt cx="2099921" cy="1017295"/>
          </a:xfrm>
        </p:grpSpPr>
        <p:sp>
          <p:nvSpPr>
            <p:cNvPr id="52" name="矩形 51"/>
            <p:cNvSpPr/>
            <p:nvPr/>
          </p:nvSpPr>
          <p:spPr>
            <a:xfrm flipV="1">
              <a:off x="3742306" y="2945166"/>
              <a:ext cx="2099921" cy="101729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64"/>
            <p:cNvSpPr txBox="1"/>
            <p:nvPr/>
          </p:nvSpPr>
          <p:spPr>
            <a:xfrm>
              <a:off x="3848601" y="3230440"/>
              <a:ext cx="1923330" cy="469029"/>
            </a:xfrm>
            <a:prstGeom prst="rect">
              <a:avLst/>
            </a:prstGeom>
            <a:noFill/>
          </p:spPr>
          <p:txBody>
            <a:bodyPr wrap="square" rtlCol="0">
              <a:spAutoFit/>
            </a:bodyPr>
            <a:lstStyle/>
            <a:p>
              <a:pPr algn="ctr">
                <a:lnSpc>
                  <a:spcPct val="90000"/>
                </a:lnSpc>
                <a:spcBef>
                  <a:spcPts val="1000"/>
                </a:spcBef>
                <a:defRPr/>
              </a:pPr>
              <a:r>
                <a:rPr lang="zh-CN" altLang="en-US" sz="2000" b="1" dirty="0" smtClean="0">
                  <a:latin typeface="微软雅黑" panose="020B0503020204020204" pitchFamily="34" charset="-122"/>
                  <a:ea typeface="微软雅黑" panose="020B0503020204020204" pitchFamily="34" charset="-122"/>
                </a:rPr>
                <a:t>需求阶段</a:t>
              </a:r>
              <a:endParaRPr lang="zh-CN" altLang="en-US" sz="2000" b="1" dirty="0">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7830357" y="3164875"/>
            <a:ext cx="36244" cy="1861885"/>
            <a:chOff x="1331651" y="1597980"/>
            <a:chExt cx="36000" cy="2364481"/>
          </a:xfrm>
          <a:solidFill>
            <a:srgbClr val="42BAC8"/>
          </a:solidFill>
        </p:grpSpPr>
        <p:cxnSp>
          <p:nvCxnSpPr>
            <p:cNvPr id="61" name="直接连接符 60"/>
            <p:cNvCxnSpPr/>
            <p:nvPr/>
          </p:nvCxnSpPr>
          <p:spPr>
            <a:xfrm>
              <a:off x="1331651" y="1597980"/>
              <a:ext cx="0" cy="2364481"/>
            </a:xfrm>
            <a:prstGeom prst="line">
              <a:avLst/>
            </a:prstGeom>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331651" y="1597980"/>
              <a:ext cx="36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文本框 55"/>
          <p:cNvSpPr txBox="1"/>
          <p:nvPr/>
        </p:nvSpPr>
        <p:spPr>
          <a:xfrm>
            <a:off x="7908312" y="1534982"/>
            <a:ext cx="4184832" cy="2657138"/>
          </a:xfrm>
          <a:prstGeom prst="rect">
            <a:avLst/>
          </a:prstGeom>
          <a:noFill/>
        </p:spPr>
        <p:txBody>
          <a:bodyPr wrap="square" rtlCol="0">
            <a:spAutoFit/>
          </a:bodyPr>
          <a:lstStyle/>
          <a:p>
            <a:pPr marL="0" lvl="1" algn="just">
              <a:lnSpc>
                <a:spcPts val="2500"/>
              </a:lnSpc>
              <a:spcBef>
                <a:spcPts val="1000"/>
              </a:spcBef>
              <a:defRPr/>
            </a:pPr>
            <a:r>
              <a:rPr lang="zh-CN" altLang="en-US" sz="1600" b="1" dirty="0">
                <a:latin typeface="微软雅黑" panose="020B0503020204020204" pitchFamily="34" charset="-122"/>
                <a:ea typeface="微软雅黑" panose="020B0503020204020204" pitchFamily="34" charset="-122"/>
              </a:rPr>
              <a:t>确保遵守管理计划中经审批的设计标准</a:t>
            </a:r>
          </a:p>
          <a:p>
            <a:pPr marL="0" lvl="1" algn="just">
              <a:lnSpc>
                <a:spcPts val="2500"/>
              </a:lnSpc>
              <a:spcBef>
                <a:spcPts val="1000"/>
              </a:spcBef>
              <a:defRPr/>
            </a:pPr>
            <a:r>
              <a:rPr lang="zh-CN" altLang="en-US" sz="1600" b="1" dirty="0">
                <a:latin typeface="微软雅黑" panose="020B0503020204020204" pitchFamily="34" charset="-122"/>
                <a:ea typeface="微软雅黑" panose="020B0503020204020204" pitchFamily="34" charset="-122"/>
              </a:rPr>
              <a:t>确保所有的软件需求分配给软件组件</a:t>
            </a:r>
          </a:p>
          <a:p>
            <a:pPr marL="0" lvl="1" algn="just">
              <a:lnSpc>
                <a:spcPts val="2500"/>
              </a:lnSpc>
              <a:spcBef>
                <a:spcPts val="1000"/>
              </a:spcBef>
              <a:defRPr/>
            </a:pPr>
            <a:r>
              <a:rPr lang="zh-CN" altLang="en-US" sz="1600" b="1" dirty="0">
                <a:latin typeface="微软雅黑" panose="020B0503020204020204" pitchFamily="34" charset="-122"/>
                <a:ea typeface="微软雅黑" panose="020B0503020204020204" pitchFamily="34" charset="-122"/>
              </a:rPr>
              <a:t>保证测试验证方法存在，并且不断更新</a:t>
            </a:r>
          </a:p>
          <a:p>
            <a:pPr marL="0" lvl="1" algn="just">
              <a:lnSpc>
                <a:spcPts val="2500"/>
              </a:lnSpc>
              <a:spcBef>
                <a:spcPts val="1000"/>
              </a:spcBef>
              <a:defRPr/>
            </a:pPr>
            <a:r>
              <a:rPr lang="zh-CN" altLang="en-US" sz="1600" b="1" dirty="0">
                <a:latin typeface="微软雅黑" panose="020B0503020204020204" pitchFamily="34" charset="-122"/>
                <a:ea typeface="微软雅黑" panose="020B0503020204020204" pitchFamily="34" charset="-122"/>
              </a:rPr>
              <a:t>保证接口控制文档和标准中指定的内容一致</a:t>
            </a:r>
          </a:p>
          <a:p>
            <a:pPr marL="0" lvl="1" algn="just">
              <a:lnSpc>
                <a:spcPts val="2500"/>
              </a:lnSpc>
              <a:spcBef>
                <a:spcPts val="1000"/>
              </a:spcBef>
              <a:defRPr/>
            </a:pPr>
            <a:r>
              <a:rPr lang="zh-CN" altLang="en-US" sz="1600" b="1" dirty="0">
                <a:latin typeface="微软雅黑" panose="020B0503020204020204" pitchFamily="34" charset="-122"/>
                <a:ea typeface="微软雅黑" panose="020B0503020204020204" pitchFamily="34" charset="-122"/>
              </a:rPr>
              <a:t>检查</a:t>
            </a:r>
            <a:r>
              <a:rPr lang="en-US" altLang="zh-CN" sz="1600" b="1" dirty="0">
                <a:latin typeface="微软雅黑" panose="020B0503020204020204" pitchFamily="34" charset="-122"/>
                <a:ea typeface="微软雅黑" panose="020B0503020204020204" pitchFamily="34" charset="-122"/>
              </a:rPr>
              <a:t>PDR </a:t>
            </a:r>
            <a:r>
              <a:rPr lang="zh-CN" altLang="en-US" sz="1600" b="1" dirty="0">
                <a:latin typeface="微软雅黑" panose="020B0503020204020204" pitchFamily="34" charset="-122"/>
                <a:ea typeface="微软雅黑" panose="020B0503020204020204" pitchFamily="34" charset="-122"/>
              </a:rPr>
              <a:t>文件和确保所有修改内容得到解决</a:t>
            </a:r>
          </a:p>
          <a:p>
            <a:pPr marL="0" lvl="1" algn="just">
              <a:lnSpc>
                <a:spcPts val="2500"/>
              </a:lnSpc>
              <a:spcBef>
                <a:spcPts val="1000"/>
              </a:spcBef>
              <a:defRPr/>
            </a:pPr>
            <a:r>
              <a:rPr lang="zh-CN" altLang="en-US" sz="1600" b="1" dirty="0">
                <a:latin typeface="微软雅黑" panose="020B0503020204020204" pitchFamily="34" charset="-122"/>
                <a:ea typeface="微软雅黑" panose="020B0503020204020204" pitchFamily="34" charset="-122"/>
              </a:rPr>
              <a:t>确保已批准的设计被置于配置管理之下</a:t>
            </a:r>
          </a:p>
        </p:txBody>
      </p:sp>
      <p:grpSp>
        <p:nvGrpSpPr>
          <p:cNvPr id="64" name="组合 63"/>
          <p:cNvGrpSpPr/>
          <p:nvPr/>
        </p:nvGrpSpPr>
        <p:grpSpPr>
          <a:xfrm>
            <a:off x="7830356" y="4233202"/>
            <a:ext cx="4205125" cy="801058"/>
            <a:chOff x="1331651" y="2945166"/>
            <a:chExt cx="2099921" cy="1017295"/>
          </a:xfrm>
        </p:grpSpPr>
        <p:sp>
          <p:nvSpPr>
            <p:cNvPr id="65" name="矩形 64"/>
            <p:cNvSpPr/>
            <p:nvPr/>
          </p:nvSpPr>
          <p:spPr>
            <a:xfrm>
              <a:off x="1331651" y="2945166"/>
              <a:ext cx="2099921" cy="101729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3"/>
            <p:cNvSpPr txBox="1"/>
            <p:nvPr/>
          </p:nvSpPr>
          <p:spPr>
            <a:xfrm>
              <a:off x="1419946" y="3180591"/>
              <a:ext cx="1923330" cy="469029"/>
            </a:xfrm>
            <a:prstGeom prst="rect">
              <a:avLst/>
            </a:prstGeom>
            <a:noFill/>
          </p:spPr>
          <p:txBody>
            <a:bodyPr wrap="square" rtlCol="0">
              <a:spAutoFit/>
            </a:bodyPr>
            <a:lstStyle/>
            <a:p>
              <a:pPr algn="ctr">
                <a:lnSpc>
                  <a:spcPct val="90000"/>
                </a:lnSpc>
                <a:spcBef>
                  <a:spcPts val="1000"/>
                </a:spcBef>
                <a:defRPr/>
              </a:pPr>
              <a:r>
                <a:rPr lang="zh-CN" altLang="en-US" sz="2000" b="1" dirty="0" smtClean="0">
                  <a:latin typeface="微软雅黑" panose="020B0503020204020204" pitchFamily="34" charset="-122"/>
                  <a:ea typeface="微软雅黑" panose="020B0503020204020204" pitchFamily="34" charset="-122"/>
                </a:rPr>
                <a:t>体系结构</a:t>
              </a:r>
              <a:r>
                <a:rPr lang="zh-CN" altLang="en-US" sz="2000" b="1" dirty="0">
                  <a:latin typeface="微软雅黑" panose="020B0503020204020204" pitchFamily="34" charset="-122"/>
                  <a:ea typeface="微软雅黑" panose="020B0503020204020204" pitchFamily="34" charset="-122"/>
                </a:rPr>
                <a:t>（概要）设计阶段</a:t>
              </a:r>
            </a:p>
          </p:txBody>
        </p:sp>
      </p:grpSp>
      <p:cxnSp>
        <p:nvCxnSpPr>
          <p:cNvPr id="4" name="直接箭头连接符 3"/>
          <p:cNvCxnSpPr>
            <a:stCxn id="49" idx="3"/>
            <a:endCxn id="52" idx="1"/>
          </p:cNvCxnSpPr>
          <p:nvPr/>
        </p:nvCxnSpPr>
        <p:spPr>
          <a:xfrm flipV="1">
            <a:off x="3348114" y="4641972"/>
            <a:ext cx="840898" cy="1"/>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65" idx="1"/>
          </p:cNvCxnSpPr>
          <p:nvPr/>
        </p:nvCxnSpPr>
        <p:spPr>
          <a:xfrm flipV="1">
            <a:off x="7088180" y="4633731"/>
            <a:ext cx="742176" cy="8244"/>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250" fill="hold"/>
                                        <p:tgtEl>
                                          <p:spTgt spid="48"/>
                                        </p:tgtEl>
                                        <p:attrNameLst>
                                          <p:attrName>ppt_x</p:attrName>
                                        </p:attrNameLst>
                                      </p:cBhvr>
                                      <p:tavLst>
                                        <p:tav tm="0">
                                          <p:val>
                                            <p:strVal val="1+#ppt_w/2"/>
                                          </p:val>
                                        </p:tav>
                                        <p:tav tm="100000">
                                          <p:val>
                                            <p:strVal val="#ppt_x"/>
                                          </p:val>
                                        </p:tav>
                                      </p:tavLst>
                                    </p:anim>
                                    <p:anim calcmode="lin" valueType="num">
                                      <p:cBhvr additive="base">
                                        <p:cTn id="8" dur="250" fill="hold"/>
                                        <p:tgtEl>
                                          <p:spTgt spid="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additive="base">
                                        <p:cTn id="12" dur="250" fill="hold"/>
                                        <p:tgtEl>
                                          <p:spTgt spid="51"/>
                                        </p:tgtEl>
                                        <p:attrNameLst>
                                          <p:attrName>ppt_x</p:attrName>
                                        </p:attrNameLst>
                                      </p:cBhvr>
                                      <p:tavLst>
                                        <p:tav tm="0">
                                          <p:val>
                                            <p:strVal val="1+#ppt_w/2"/>
                                          </p:val>
                                        </p:tav>
                                        <p:tav tm="100000">
                                          <p:val>
                                            <p:strVal val="#ppt_x"/>
                                          </p:val>
                                        </p:tav>
                                      </p:tavLst>
                                    </p:anim>
                                    <p:anim calcmode="lin" valueType="num">
                                      <p:cBhvr additive="base">
                                        <p:cTn id="13" dur="250" fill="hold"/>
                                        <p:tgtEl>
                                          <p:spTgt spid="5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250"/>
                                        <p:tgtEl>
                                          <p:spTgt spid="24"/>
                                        </p:tgtEl>
                                      </p:cBhvr>
                                    </p:animEffect>
                                    <p:anim calcmode="lin" valueType="num">
                                      <p:cBhvr>
                                        <p:cTn id="18" dur="250" fill="hold"/>
                                        <p:tgtEl>
                                          <p:spTgt spid="24"/>
                                        </p:tgtEl>
                                        <p:attrNameLst>
                                          <p:attrName>ppt_x</p:attrName>
                                        </p:attrNameLst>
                                      </p:cBhvr>
                                      <p:tavLst>
                                        <p:tav tm="0">
                                          <p:val>
                                            <p:strVal val="#ppt_x"/>
                                          </p:val>
                                        </p:tav>
                                        <p:tav tm="100000">
                                          <p:val>
                                            <p:strVal val="#ppt_x"/>
                                          </p:val>
                                        </p:tav>
                                      </p:tavLst>
                                    </p:anim>
                                    <p:anim calcmode="lin" valueType="num">
                                      <p:cBhvr>
                                        <p:cTn id="19" dur="250" fill="hold"/>
                                        <p:tgtEl>
                                          <p:spTgt spid="24"/>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250"/>
                                        <p:tgtEl>
                                          <p:spTgt spid="27"/>
                                        </p:tgtEl>
                                      </p:cBhvr>
                                    </p:animEffect>
                                    <p:anim calcmode="lin" valueType="num">
                                      <p:cBhvr>
                                        <p:cTn id="24" dur="250" fill="hold"/>
                                        <p:tgtEl>
                                          <p:spTgt spid="27"/>
                                        </p:tgtEl>
                                        <p:attrNameLst>
                                          <p:attrName>ppt_x</p:attrName>
                                        </p:attrNameLst>
                                      </p:cBhvr>
                                      <p:tavLst>
                                        <p:tav tm="0">
                                          <p:val>
                                            <p:strVal val="#ppt_x"/>
                                          </p:val>
                                        </p:tav>
                                        <p:tav tm="100000">
                                          <p:val>
                                            <p:strVal val="#ppt_x"/>
                                          </p:val>
                                        </p:tav>
                                      </p:tavLst>
                                    </p:anim>
                                    <p:anim calcmode="lin" valueType="num">
                                      <p:cBhvr>
                                        <p:cTn id="25" dur="250" fill="hold"/>
                                        <p:tgtEl>
                                          <p:spTgt spid="27"/>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 presetClass="entr" presetSubtype="2" fill="hold" nodeType="afterEffect">
                                  <p:stCondLst>
                                    <p:cond delay="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250" fill="hold"/>
                                        <p:tgtEl>
                                          <p:spTgt spid="64"/>
                                        </p:tgtEl>
                                        <p:attrNameLst>
                                          <p:attrName>ppt_x</p:attrName>
                                        </p:attrNameLst>
                                      </p:cBhvr>
                                      <p:tavLst>
                                        <p:tav tm="0">
                                          <p:val>
                                            <p:strVal val="1+#ppt_w/2"/>
                                          </p:val>
                                        </p:tav>
                                        <p:tav tm="100000">
                                          <p:val>
                                            <p:strVal val="#ppt_x"/>
                                          </p:val>
                                        </p:tav>
                                      </p:tavLst>
                                    </p:anim>
                                    <p:anim calcmode="lin" valueType="num">
                                      <p:cBhvr additive="base">
                                        <p:cTn id="30" dur="250" fill="hold"/>
                                        <p:tgtEl>
                                          <p:spTgt spid="64"/>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42" presetClass="entr" presetSubtype="0" fill="hold" nodeType="after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250"/>
                                        <p:tgtEl>
                                          <p:spTgt spid="60"/>
                                        </p:tgtEl>
                                      </p:cBhvr>
                                    </p:animEffect>
                                    <p:anim calcmode="lin" valueType="num">
                                      <p:cBhvr>
                                        <p:cTn id="35" dur="250" fill="hold"/>
                                        <p:tgtEl>
                                          <p:spTgt spid="60"/>
                                        </p:tgtEl>
                                        <p:attrNameLst>
                                          <p:attrName>ppt_x</p:attrName>
                                        </p:attrNameLst>
                                      </p:cBhvr>
                                      <p:tavLst>
                                        <p:tav tm="0">
                                          <p:val>
                                            <p:strVal val="#ppt_x"/>
                                          </p:val>
                                        </p:tav>
                                        <p:tav tm="100000">
                                          <p:val>
                                            <p:strVal val="#ppt_x"/>
                                          </p:val>
                                        </p:tav>
                                      </p:tavLst>
                                    </p:anim>
                                    <p:anim calcmode="lin" valueType="num">
                                      <p:cBhvr>
                                        <p:cTn id="36" dur="25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cs typeface="+mn-ea"/>
                <a:sym typeface="+mn-lt"/>
              </a:rPr>
              <a:t>基本路径覆盖</a:t>
            </a:r>
            <a:endParaRPr lang="zh-CN" altLang="en-US" dirty="0">
              <a:latin typeface="+mn-lt"/>
              <a:ea typeface="+mn-ea"/>
              <a:cs typeface="+mn-ea"/>
              <a:sym typeface="+mn-lt"/>
            </a:endParaRPr>
          </a:p>
        </p:txBody>
      </p:sp>
      <p:sp>
        <p:nvSpPr>
          <p:cNvPr id="6" name="文本框 5"/>
          <p:cNvSpPr txBox="1"/>
          <p:nvPr/>
        </p:nvSpPr>
        <p:spPr>
          <a:xfrm>
            <a:off x="5243176" y="858848"/>
            <a:ext cx="441146" cy="400110"/>
          </a:xfrm>
          <a:prstGeom prst="rect">
            <a:avLst/>
          </a:prstGeom>
          <a:noFill/>
          <a:ln>
            <a:solidFill>
              <a:schemeClr val="accent1"/>
            </a:solidFill>
          </a:ln>
        </p:spPr>
        <p:txBody>
          <a:bodyPr wrap="none" rtlCol="0">
            <a:spAutoFit/>
          </a:bodyPr>
          <a:lstStyle/>
          <a:p>
            <a:r>
              <a:rPr lang="zh-CN" altLang="en-US" sz="2000" dirty="0" smtClean="0"/>
              <a:t>例</a:t>
            </a:r>
            <a:endParaRPr lang="zh-CN" altLang="en-US" sz="2000" dirty="0"/>
          </a:p>
        </p:txBody>
      </p:sp>
      <p:pic>
        <p:nvPicPr>
          <p:cNvPr id="2" name="图片 1"/>
          <p:cNvPicPr>
            <a:picLocks noChangeAspect="1"/>
          </p:cNvPicPr>
          <p:nvPr/>
        </p:nvPicPr>
        <p:blipFill>
          <a:blip r:embed="rId3"/>
          <a:stretch>
            <a:fillRect/>
          </a:stretch>
        </p:blipFill>
        <p:spPr>
          <a:xfrm>
            <a:off x="571501" y="1258958"/>
            <a:ext cx="3133725" cy="4610100"/>
          </a:xfrm>
          <a:prstGeom prst="rect">
            <a:avLst/>
          </a:prstGeom>
        </p:spPr>
      </p:pic>
      <p:sp>
        <p:nvSpPr>
          <p:cNvPr id="3" name="右箭头 2"/>
          <p:cNvSpPr/>
          <p:nvPr/>
        </p:nvSpPr>
        <p:spPr>
          <a:xfrm>
            <a:off x="7934118" y="3318291"/>
            <a:ext cx="437322" cy="954156"/>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4"/>
          <a:stretch>
            <a:fillRect/>
          </a:stretch>
        </p:blipFill>
        <p:spPr>
          <a:xfrm>
            <a:off x="4142548" y="1449026"/>
            <a:ext cx="3562350" cy="4543425"/>
          </a:xfrm>
          <a:prstGeom prst="rect">
            <a:avLst/>
          </a:prstGeom>
        </p:spPr>
      </p:pic>
      <p:sp>
        <p:nvSpPr>
          <p:cNvPr id="8" name="矩形 7"/>
          <p:cNvSpPr/>
          <p:nvPr/>
        </p:nvSpPr>
        <p:spPr>
          <a:xfrm>
            <a:off x="8600660" y="1787941"/>
            <a:ext cx="2968488" cy="4081117"/>
          </a:xfrm>
          <a:prstGeom prst="rect">
            <a:avLst/>
          </a:prstGeom>
        </p:spPr>
        <p:txBody>
          <a:bodyPr wrap="square">
            <a:spAutoFit/>
          </a:bodyPr>
          <a:lstStyle/>
          <a:p>
            <a:pPr>
              <a:lnSpc>
                <a:spcPct val="120000"/>
              </a:lnSpc>
            </a:pPr>
            <a:r>
              <a:rPr lang="zh-CN" altLang="en-US" dirty="0" smtClean="0"/>
              <a:t>计算程序环路复杂性：</a:t>
            </a:r>
            <a:endParaRPr lang="en-US" altLang="zh-CN" dirty="0" smtClean="0"/>
          </a:p>
          <a:p>
            <a:pPr>
              <a:lnSpc>
                <a:spcPct val="120000"/>
              </a:lnSpc>
            </a:pPr>
            <a:r>
              <a:rPr lang="en-US" altLang="zh-CN" dirty="0" smtClean="0"/>
              <a:t>V(G)=e(11)-n(9)+2=4</a:t>
            </a:r>
          </a:p>
          <a:p>
            <a:pPr>
              <a:lnSpc>
                <a:spcPct val="120000"/>
              </a:lnSpc>
            </a:pPr>
            <a:r>
              <a:rPr lang="zh-CN" altLang="en-US" dirty="0" smtClean="0"/>
              <a:t>确定基本路径级：</a:t>
            </a:r>
            <a:r>
              <a:rPr lang="zh-CN" altLang="en-US" dirty="0"/>
              <a:t/>
            </a:r>
            <a:br>
              <a:rPr lang="zh-CN" altLang="en-US" dirty="0"/>
            </a:br>
            <a:r>
              <a:rPr lang="en-US" altLang="zh-CN" dirty="0"/>
              <a:t>path1</a:t>
            </a:r>
            <a:r>
              <a:rPr lang="zh-CN" altLang="en-US" dirty="0"/>
              <a:t>：</a:t>
            </a:r>
            <a:r>
              <a:rPr lang="en-US" altLang="zh-CN" dirty="0"/>
              <a:t>1 - 11</a:t>
            </a:r>
            <a:br>
              <a:rPr lang="en-US" altLang="zh-CN" dirty="0"/>
            </a:br>
            <a:r>
              <a:rPr lang="en-US" altLang="zh-CN" dirty="0"/>
              <a:t>path2</a:t>
            </a:r>
            <a:r>
              <a:rPr lang="zh-CN" altLang="en-US" dirty="0"/>
              <a:t>：</a:t>
            </a:r>
            <a:r>
              <a:rPr lang="en-US" altLang="zh-CN" dirty="0"/>
              <a:t>1 - 2 - 3 - 4 - 5 - 10 - 1 - 11</a:t>
            </a:r>
            <a:br>
              <a:rPr lang="en-US" altLang="zh-CN" dirty="0"/>
            </a:br>
            <a:r>
              <a:rPr lang="en-US" altLang="zh-CN" dirty="0"/>
              <a:t>path3</a:t>
            </a:r>
            <a:r>
              <a:rPr lang="zh-CN" altLang="en-US" dirty="0"/>
              <a:t>：</a:t>
            </a:r>
            <a:r>
              <a:rPr lang="en-US" altLang="zh-CN" dirty="0"/>
              <a:t>1 - 2 - 3 - 6 - 8 - 9 - 10 - 1 - 11</a:t>
            </a:r>
            <a:br>
              <a:rPr lang="en-US" altLang="zh-CN" dirty="0"/>
            </a:br>
            <a:r>
              <a:rPr lang="en-US" altLang="zh-CN" dirty="0"/>
              <a:t>path4</a:t>
            </a:r>
            <a:r>
              <a:rPr lang="zh-CN" altLang="en-US" dirty="0"/>
              <a:t>：</a:t>
            </a:r>
            <a:r>
              <a:rPr lang="en-US" altLang="zh-CN" dirty="0"/>
              <a:t>1 - 2 - 3 - 6 - 7 - 9 - 10 - 1 - 11</a:t>
            </a:r>
          </a:p>
          <a:p>
            <a:pPr>
              <a:lnSpc>
                <a:spcPct val="120000"/>
              </a:lnSpc>
            </a:pPr>
            <a:r>
              <a:rPr lang="zh-CN" altLang="en-US" dirty="0" smtClean="0"/>
              <a:t>基本</a:t>
            </a:r>
            <a:r>
              <a:rPr lang="zh-CN" altLang="en-US" dirty="0"/>
              <a:t>路径</a:t>
            </a:r>
            <a:r>
              <a:rPr lang="zh-CN" altLang="en-US" dirty="0" smtClean="0"/>
              <a:t>集：</a:t>
            </a:r>
            <a:r>
              <a:rPr lang="en-US" altLang="zh-CN" dirty="0" smtClean="0"/>
              <a:t>path1</a:t>
            </a:r>
            <a:r>
              <a:rPr lang="zh-CN" altLang="en-US" dirty="0"/>
              <a:t>，</a:t>
            </a:r>
            <a:r>
              <a:rPr lang="en-US" altLang="zh-CN" dirty="0"/>
              <a:t>path2</a:t>
            </a:r>
            <a:r>
              <a:rPr lang="zh-CN" altLang="en-US" dirty="0"/>
              <a:t>，</a:t>
            </a:r>
            <a:r>
              <a:rPr lang="en-US" altLang="zh-CN" dirty="0"/>
              <a:t>path3</a:t>
            </a:r>
            <a:r>
              <a:rPr lang="zh-CN" altLang="en-US" dirty="0"/>
              <a:t>，</a:t>
            </a:r>
            <a:r>
              <a:rPr lang="en-US" altLang="zh-CN" dirty="0" smtClean="0"/>
              <a:t>path4</a:t>
            </a:r>
            <a:endParaRPr lang="zh-CN" altLang="en-US" dirty="0"/>
          </a:p>
        </p:txBody>
      </p:sp>
      <p:sp>
        <p:nvSpPr>
          <p:cNvPr id="12" name="右箭头 11"/>
          <p:cNvSpPr/>
          <p:nvPr/>
        </p:nvSpPr>
        <p:spPr>
          <a:xfrm>
            <a:off x="3725106" y="3332922"/>
            <a:ext cx="437322" cy="954156"/>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499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3" grpId="0" bldLvl="0" animBg="1"/>
      <p:bldP spid="8" grpId="0"/>
      <p:bldP spid="12" grpId="0" bldLvl="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cs typeface="+mn-ea"/>
                <a:sym typeface="+mn-lt"/>
              </a:rPr>
              <a:t>基本路径覆盖</a:t>
            </a:r>
            <a:endParaRPr lang="zh-CN" altLang="en-US" dirty="0">
              <a:latin typeface="+mn-lt"/>
              <a:ea typeface="+mn-ea"/>
              <a:cs typeface="+mn-ea"/>
              <a:sym typeface="+mn-lt"/>
            </a:endParaRPr>
          </a:p>
        </p:txBody>
      </p:sp>
      <p:graphicFrame>
        <p:nvGraphicFramePr>
          <p:cNvPr id="4" name="图示 3"/>
          <p:cNvGraphicFramePr/>
          <p:nvPr/>
        </p:nvGraphicFramePr>
        <p:xfrm>
          <a:off x="1166192" y="794221"/>
          <a:ext cx="10729843" cy="4837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378700" y="571500"/>
            <a:ext cx="4533265" cy="2197100"/>
          </a:xfrm>
        </p:spPr>
        <p:txBody>
          <a:bodyPr>
            <a:normAutofit/>
          </a:bodyPr>
          <a:lstStyle/>
          <a:p>
            <a:pPr>
              <a:buClrTx/>
            </a:pPr>
            <a:r>
              <a:rPr lang="en-US" altLang="zh-CN" sz="3600" dirty="0" smtClean="0">
                <a:latin typeface="+mn-lt"/>
                <a:ea typeface="+mn-ea"/>
                <a:cs typeface="+mn-ea"/>
                <a:sym typeface="+mn-lt"/>
              </a:rPr>
              <a:t>6.3.3.</a:t>
            </a:r>
            <a:r>
              <a:rPr lang="zh-CN" altLang="en-US" sz="3600" dirty="0" smtClean="0">
                <a:latin typeface="+mn-lt"/>
                <a:ea typeface="+mn-ea"/>
                <a:cs typeface="+mn-ea"/>
                <a:sym typeface="+mn-lt"/>
              </a:rPr>
              <a:t>软件测试技术</a:t>
            </a:r>
            <a:br>
              <a:rPr lang="zh-CN" altLang="en-US" sz="3600" dirty="0" smtClean="0">
                <a:latin typeface="+mn-lt"/>
                <a:ea typeface="+mn-ea"/>
                <a:cs typeface="+mn-ea"/>
                <a:sym typeface="+mn-lt"/>
              </a:rPr>
            </a:br>
            <a:r>
              <a:rPr lang="en-US" altLang="zh-CN" sz="3600" dirty="0">
                <a:latin typeface="+mn-lt"/>
                <a:ea typeface="+mn-ea"/>
                <a:cs typeface="+mn-ea"/>
                <a:sym typeface="+mn-lt"/>
              </a:rPr>
              <a:t>——</a:t>
            </a:r>
            <a:r>
              <a:rPr lang="zh-CN" altLang="en-US" sz="3600" dirty="0">
                <a:latin typeface="+mn-lt"/>
                <a:ea typeface="+mn-ea"/>
                <a:cs typeface="+mn-ea"/>
                <a:sym typeface="+mn-lt"/>
              </a:rPr>
              <a:t>黑</a:t>
            </a:r>
            <a:r>
              <a:rPr lang="zh-CN" altLang="en-US" sz="3600" dirty="0" smtClean="0">
                <a:latin typeface="+mn-lt"/>
                <a:ea typeface="+mn-ea"/>
                <a:cs typeface="+mn-ea"/>
                <a:sym typeface="+mn-lt"/>
              </a:rPr>
              <a:t>盒测试</a:t>
            </a:r>
            <a:endParaRPr lang="en-US" altLang="zh-CN" sz="3600" dirty="0">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503745"/>
          </a:xfrm>
        </p:spPr>
        <p:txBody>
          <a:bodyPr>
            <a:normAutofit/>
          </a:bodyPr>
          <a:lstStyle/>
          <a:p>
            <a:pPr marL="342900" indent="-342900">
              <a:buClrTx/>
              <a:buFont typeface="Wingdings" panose="05000000000000000000" pitchFamily="2" charset="2"/>
              <a:buChar char="l"/>
            </a:pPr>
            <a:r>
              <a:rPr lang="zh-CN" altLang="en-US" sz="2400" dirty="0" smtClean="0">
                <a:cs typeface="+mn-ea"/>
                <a:sym typeface="+mn-lt"/>
              </a:rPr>
              <a:t>黑盒测试</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等价类划分</a:t>
            </a:r>
          </a:p>
          <a:p>
            <a:pPr marL="342900" indent="-342900">
              <a:buClrTx/>
              <a:buFont typeface="Wingdings" panose="05000000000000000000" pitchFamily="2" charset="2"/>
              <a:buChar char="l"/>
            </a:pPr>
            <a:r>
              <a:rPr lang="zh-CN" altLang="en-US" sz="2400" dirty="0" smtClean="0">
                <a:cs typeface="+mn-ea"/>
                <a:sym typeface="+mn-lt"/>
              </a:rPr>
              <a:t>边界值分析</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状态测试</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静态分析</a:t>
            </a:r>
            <a:r>
              <a:rPr lang="zh-CN" altLang="en-US" sz="2400" dirty="0">
                <a:cs typeface="+mn-ea"/>
                <a:sym typeface="+mn-lt"/>
              </a:rPr>
              <a:t>方法</a:t>
            </a:r>
            <a:endParaRPr lang="en-US" altLang="zh-CN" sz="2400" dirty="0" smtClean="0">
              <a:cs typeface="+mn-ea"/>
              <a:sym typeface="+mn-lt"/>
            </a:endParaRPr>
          </a:p>
          <a:p>
            <a:pPr marL="342900" indent="-342900">
              <a:buClrTx/>
              <a:buFont typeface="Wingdings" panose="05000000000000000000" pitchFamily="2" charset="2"/>
              <a:buChar char="l"/>
            </a:pPr>
            <a:endParaRPr lang="en-US" altLang="zh-CN" sz="2400" dirty="0" smtClean="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1000"/>
                                        <p:tgtEl>
                                          <p:spTgt spid="6">
                                            <p:txEl>
                                              <p:pRg st="1" end="1"/>
                                            </p:txEl>
                                          </p:spTgt>
                                        </p:tgtEl>
                                      </p:cBhvr>
                                    </p:animEffect>
                                    <p:anim calcmode="lin" valueType="num">
                                      <p:cBhvr>
                                        <p:cTn id="1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1000"/>
                                        <p:tgtEl>
                                          <p:spTgt spid="6">
                                            <p:txEl>
                                              <p:pRg st="2" end="2"/>
                                            </p:txEl>
                                          </p:spTgt>
                                        </p:tgtEl>
                                      </p:cBhvr>
                                    </p:animEffect>
                                    <p:anim calcmode="lin" valueType="num">
                                      <p:cBhvr>
                                        <p:cTn id="26"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1000"/>
                                        <p:tgtEl>
                                          <p:spTgt spid="6">
                                            <p:txEl>
                                              <p:pRg st="3" end="3"/>
                                            </p:txEl>
                                          </p:spTgt>
                                        </p:tgtEl>
                                      </p:cBhvr>
                                    </p:animEffect>
                                    <p:anim calcmode="lin" valueType="num">
                                      <p:cBhvr>
                                        <p:cTn id="3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fade">
                                      <p:cBhvr>
                                        <p:cTn id="39" dur="1000"/>
                                        <p:tgtEl>
                                          <p:spTgt spid="6">
                                            <p:txEl>
                                              <p:pRg st="4" end="4"/>
                                            </p:txEl>
                                          </p:spTgt>
                                        </p:tgtEl>
                                      </p:cBhvr>
                                    </p:animEffect>
                                    <p:anim calcmode="lin" valueType="num">
                                      <p:cBhvr>
                                        <p:cTn id="4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黑盒</a:t>
            </a:r>
            <a:r>
              <a:rPr lang="zh-CN" altLang="en-US" dirty="0" smtClean="0">
                <a:latin typeface="+mn-lt"/>
                <a:ea typeface="+mn-ea"/>
                <a:cs typeface="+mn-ea"/>
                <a:sym typeface="+mn-lt"/>
              </a:rPr>
              <a:t>测试</a:t>
            </a:r>
            <a:endParaRPr lang="zh-CN" altLang="en-US" dirty="0">
              <a:latin typeface="+mn-lt"/>
              <a:ea typeface="+mn-ea"/>
              <a:cs typeface="+mn-ea"/>
              <a:sym typeface="+mn-lt"/>
            </a:endParaRPr>
          </a:p>
        </p:txBody>
      </p:sp>
      <p:graphicFrame>
        <p:nvGraphicFramePr>
          <p:cNvPr id="2" name="图示 1"/>
          <p:cNvGraphicFramePr/>
          <p:nvPr/>
        </p:nvGraphicFramePr>
        <p:xfrm>
          <a:off x="2056714" y="940630"/>
          <a:ext cx="8128000" cy="4496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黑盒测试</a:t>
            </a:r>
            <a:endParaRPr lang="zh-CN" altLang="en-US" dirty="0">
              <a:latin typeface="+mn-lt"/>
              <a:ea typeface="+mn-ea"/>
              <a:cs typeface="+mn-ea"/>
              <a:sym typeface="+mn-lt"/>
            </a:endParaRPr>
          </a:p>
        </p:txBody>
      </p:sp>
      <p:graphicFrame>
        <p:nvGraphicFramePr>
          <p:cNvPr id="3" name="图示 2"/>
          <p:cNvGraphicFramePr/>
          <p:nvPr/>
        </p:nvGraphicFramePr>
        <p:xfrm>
          <a:off x="982363" y="1547571"/>
          <a:ext cx="10064577" cy="29379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黑盒测试</a:t>
            </a:r>
            <a:endParaRPr lang="zh-CN" altLang="en-US" dirty="0">
              <a:latin typeface="+mn-lt"/>
              <a:ea typeface="+mn-ea"/>
              <a:cs typeface="+mn-ea"/>
              <a:sym typeface="+mn-lt"/>
            </a:endParaRPr>
          </a:p>
        </p:txBody>
      </p:sp>
      <p:sp>
        <p:nvSpPr>
          <p:cNvPr id="2" name="矩形 1"/>
          <p:cNvSpPr/>
          <p:nvPr/>
        </p:nvSpPr>
        <p:spPr>
          <a:xfrm>
            <a:off x="817256" y="1316680"/>
            <a:ext cx="11213326" cy="429861"/>
          </a:xfrm>
          <a:prstGeom prst="rect">
            <a:avLst/>
          </a:prstGeom>
        </p:spPr>
        <p:txBody>
          <a:bodyPr wrap="none">
            <a:spAutoFit/>
          </a:bodyPr>
          <a:lstStyle/>
          <a:p>
            <a:pPr>
              <a:lnSpc>
                <a:spcPct val="120000"/>
              </a:lnSpc>
            </a:pPr>
            <a:r>
              <a:rPr lang="zh-CN" altLang="en-US" sz="2000" b="1" dirty="0">
                <a:solidFill>
                  <a:srgbClr val="FF0000"/>
                </a:solidFill>
                <a:latin typeface="+mn-ea"/>
              </a:rPr>
              <a:t>完全测试的困难</a:t>
            </a:r>
            <a:r>
              <a:rPr lang="zh-CN" altLang="en-US" sz="2000" b="1" dirty="0" smtClean="0">
                <a:solidFill>
                  <a:srgbClr val="FF0000"/>
                </a:solidFill>
                <a:latin typeface="+mn-ea"/>
              </a:rPr>
              <a:t>性：</a:t>
            </a:r>
            <a:r>
              <a:rPr lang="zh-CN" altLang="en-US" sz="2000" b="1" dirty="0" smtClean="0">
                <a:latin typeface="+mn-ea"/>
              </a:rPr>
              <a:t>如果考虑</a:t>
            </a:r>
            <a:r>
              <a:rPr lang="zh-CN" altLang="en-US" sz="2000" b="1" dirty="0" smtClean="0"/>
              <a:t>所有</a:t>
            </a:r>
            <a:r>
              <a:rPr lang="zh-CN" altLang="en-US" sz="2000" b="1" dirty="0"/>
              <a:t>可能的输入条件和输出条件</a:t>
            </a:r>
            <a:r>
              <a:rPr lang="zh-CN" altLang="en-US" sz="2000" b="1" dirty="0" smtClean="0"/>
              <a:t>中，黑盒测试同样可能是天文数字。</a:t>
            </a:r>
            <a:endParaRPr lang="zh-CN" altLang="en-US" sz="2000" b="1" dirty="0"/>
          </a:p>
        </p:txBody>
      </p:sp>
      <p:sp>
        <p:nvSpPr>
          <p:cNvPr id="5" name="文本框 4"/>
          <p:cNvSpPr txBox="1"/>
          <p:nvPr/>
        </p:nvSpPr>
        <p:spPr>
          <a:xfrm>
            <a:off x="5519270" y="1994331"/>
            <a:ext cx="441146" cy="400110"/>
          </a:xfrm>
          <a:prstGeom prst="rect">
            <a:avLst/>
          </a:prstGeom>
          <a:noFill/>
          <a:ln>
            <a:solidFill>
              <a:srgbClr val="C00000"/>
            </a:solidFill>
          </a:ln>
        </p:spPr>
        <p:txBody>
          <a:bodyPr wrap="none" rtlCol="0">
            <a:spAutoFit/>
          </a:bodyPr>
          <a:lstStyle/>
          <a:p>
            <a:r>
              <a:rPr lang="zh-CN" altLang="en-US" sz="2000" b="1" dirty="0" smtClean="0">
                <a:latin typeface="+mn-ea"/>
              </a:rPr>
              <a:t>例</a:t>
            </a:r>
            <a:endParaRPr lang="zh-CN" altLang="en-US" sz="2000" b="1" dirty="0">
              <a:latin typeface="+mn-ea"/>
            </a:endParaRPr>
          </a:p>
        </p:txBody>
      </p:sp>
      <p:sp>
        <p:nvSpPr>
          <p:cNvPr id="65" name="矩形 64"/>
          <p:cNvSpPr/>
          <p:nvPr/>
        </p:nvSpPr>
        <p:spPr>
          <a:xfrm>
            <a:off x="6423919" y="2726613"/>
            <a:ext cx="4888598" cy="2708434"/>
          </a:xfrm>
          <a:prstGeom prst="rect">
            <a:avLst/>
          </a:prstGeom>
        </p:spPr>
        <p:txBody>
          <a:bodyPr wrap="square">
            <a:spAutoFit/>
          </a:bodyPr>
          <a:lstStyle/>
          <a:p>
            <a:pPr>
              <a:lnSpc>
                <a:spcPts val="2400"/>
              </a:lnSpc>
              <a:spcBef>
                <a:spcPts val="1200"/>
              </a:spcBef>
            </a:pPr>
            <a:r>
              <a:rPr lang="zh-CN" altLang="en-US" sz="2000" dirty="0"/>
              <a:t>可能采用的测试数据组：</a:t>
            </a:r>
            <a:r>
              <a:rPr lang="en-US" altLang="zh-CN" sz="2000" dirty="0"/>
              <a:t>2</a:t>
            </a:r>
            <a:r>
              <a:rPr lang="en-US" altLang="zh-CN" sz="2000" baseline="30000" dirty="0"/>
              <a:t>32</a:t>
            </a:r>
            <a:r>
              <a:rPr lang="en-US" altLang="zh-CN" sz="2000" dirty="0"/>
              <a:t>×2</a:t>
            </a:r>
            <a:r>
              <a:rPr lang="en-US" altLang="zh-CN" sz="2000" baseline="30000" dirty="0"/>
              <a:t>32</a:t>
            </a:r>
            <a:r>
              <a:rPr lang="zh-CN" altLang="en-US" sz="2000" dirty="0"/>
              <a:t>＝</a:t>
            </a:r>
            <a:r>
              <a:rPr lang="en-US" altLang="zh-CN" sz="2000" dirty="0"/>
              <a:t>2</a:t>
            </a:r>
            <a:r>
              <a:rPr lang="en-US" altLang="zh-CN" sz="2000" baseline="30000" dirty="0"/>
              <a:t>64</a:t>
            </a:r>
            <a:r>
              <a:rPr lang="en-US" altLang="zh-CN" sz="2000" dirty="0"/>
              <a:t>   </a:t>
            </a:r>
          </a:p>
          <a:p>
            <a:pPr>
              <a:lnSpc>
                <a:spcPts val="2400"/>
              </a:lnSpc>
              <a:spcBef>
                <a:spcPts val="1200"/>
              </a:spcBef>
            </a:pPr>
            <a:r>
              <a:rPr lang="zh-CN" altLang="en-US" sz="2000" dirty="0">
                <a:solidFill>
                  <a:srgbClr val="C00000"/>
                </a:solidFill>
              </a:rPr>
              <a:t>设：</a:t>
            </a:r>
            <a:endParaRPr lang="en-US" altLang="zh-CN" sz="2000" dirty="0">
              <a:solidFill>
                <a:srgbClr val="C00000"/>
              </a:solidFill>
            </a:endParaRPr>
          </a:p>
          <a:p>
            <a:pPr>
              <a:lnSpc>
                <a:spcPts val="2400"/>
              </a:lnSpc>
              <a:spcBef>
                <a:spcPts val="1200"/>
              </a:spcBef>
            </a:pPr>
            <a:r>
              <a:rPr lang="zh-CN" altLang="en-US" sz="2000" dirty="0"/>
              <a:t>每一条路径测试需要</a:t>
            </a:r>
            <a:r>
              <a:rPr lang="en-US" altLang="zh-CN" sz="2000" dirty="0"/>
              <a:t>1</a:t>
            </a:r>
            <a:r>
              <a:rPr lang="zh-CN" altLang="en-US" sz="2000" dirty="0"/>
              <a:t>毫秒</a:t>
            </a:r>
            <a:endParaRPr lang="en-US" altLang="zh-CN" sz="2000" dirty="0"/>
          </a:p>
          <a:p>
            <a:pPr>
              <a:lnSpc>
                <a:spcPts val="2400"/>
              </a:lnSpc>
              <a:spcBef>
                <a:spcPts val="1200"/>
              </a:spcBef>
            </a:pPr>
            <a:r>
              <a:rPr lang="zh-CN" altLang="en-US" sz="2000" dirty="0"/>
              <a:t>一年工作</a:t>
            </a:r>
            <a:r>
              <a:rPr lang="en-US" altLang="zh-CN" sz="2000" dirty="0"/>
              <a:t>365 × 24</a:t>
            </a:r>
            <a:r>
              <a:rPr lang="zh-CN" altLang="en-US" sz="2000" dirty="0"/>
              <a:t>小时</a:t>
            </a:r>
            <a:endParaRPr lang="en-US" altLang="zh-CN" sz="2000" dirty="0"/>
          </a:p>
          <a:p>
            <a:pPr>
              <a:lnSpc>
                <a:spcPts val="2400"/>
              </a:lnSpc>
              <a:spcBef>
                <a:spcPts val="1200"/>
              </a:spcBef>
            </a:pPr>
            <a:r>
              <a:rPr lang="zh-CN" altLang="en-US" sz="2000" dirty="0">
                <a:solidFill>
                  <a:srgbClr val="C00000"/>
                </a:solidFill>
              </a:rPr>
              <a:t>需：</a:t>
            </a:r>
            <a:endParaRPr lang="en-US" altLang="zh-CN" sz="2000" dirty="0">
              <a:solidFill>
                <a:srgbClr val="C00000"/>
              </a:solidFill>
            </a:endParaRPr>
          </a:p>
          <a:p>
            <a:pPr>
              <a:lnSpc>
                <a:spcPts val="2400"/>
              </a:lnSpc>
              <a:spcBef>
                <a:spcPts val="1200"/>
              </a:spcBef>
            </a:pPr>
            <a:r>
              <a:rPr lang="en-US" altLang="zh-CN" sz="2000" dirty="0"/>
              <a:t>5</a:t>
            </a:r>
            <a:r>
              <a:rPr lang="zh-CN" altLang="en-US" sz="2000" dirty="0"/>
              <a:t>亿年</a:t>
            </a:r>
            <a:r>
              <a:rPr lang="zh-CN" altLang="en-US" sz="2000" dirty="0" smtClean="0"/>
              <a:t>。</a:t>
            </a:r>
            <a:endParaRPr lang="zh-CN" altLang="en-US" sz="2000" dirty="0"/>
          </a:p>
        </p:txBody>
      </p:sp>
      <p:sp>
        <p:nvSpPr>
          <p:cNvPr id="3" name="矩形 2"/>
          <p:cNvSpPr/>
          <p:nvPr/>
        </p:nvSpPr>
        <p:spPr>
          <a:xfrm>
            <a:off x="919794" y="2642231"/>
            <a:ext cx="4880360" cy="820096"/>
          </a:xfrm>
          <a:prstGeom prst="rect">
            <a:avLst/>
          </a:prstGeom>
        </p:spPr>
        <p:txBody>
          <a:bodyPr wrap="square">
            <a:spAutoFit/>
          </a:bodyPr>
          <a:lstStyle/>
          <a:p>
            <a:pPr>
              <a:lnSpc>
                <a:spcPts val="3000"/>
              </a:lnSpc>
            </a:pPr>
            <a:r>
              <a:rPr lang="zh-CN" altLang="en-US" sz="2000" dirty="0" smtClean="0"/>
              <a:t>程序</a:t>
            </a:r>
            <a:r>
              <a:rPr lang="en-US" altLang="zh-CN" sz="2000" dirty="0"/>
              <a:t>P</a:t>
            </a:r>
            <a:r>
              <a:rPr lang="zh-CN" altLang="en-US" sz="2000" dirty="0"/>
              <a:t>有输入量</a:t>
            </a:r>
            <a:r>
              <a:rPr lang="en-US" altLang="zh-CN" sz="2000" dirty="0"/>
              <a:t>X</a:t>
            </a:r>
            <a:r>
              <a:rPr lang="zh-CN" altLang="en-US" sz="2000" dirty="0"/>
              <a:t>和</a:t>
            </a:r>
            <a:r>
              <a:rPr lang="en-US" altLang="zh-CN" sz="2000" dirty="0"/>
              <a:t>Y</a:t>
            </a:r>
            <a:r>
              <a:rPr lang="zh-CN" altLang="en-US" sz="2000" dirty="0"/>
              <a:t>及输出量</a:t>
            </a:r>
            <a:r>
              <a:rPr lang="en-US" altLang="zh-CN" sz="2000" dirty="0"/>
              <a:t>Z</a:t>
            </a:r>
            <a:r>
              <a:rPr lang="zh-CN" altLang="en-US" sz="2000" dirty="0"/>
              <a:t>。在字长为</a:t>
            </a:r>
            <a:r>
              <a:rPr lang="en-US" altLang="zh-CN" sz="2000" dirty="0"/>
              <a:t>32</a:t>
            </a:r>
            <a:r>
              <a:rPr lang="zh-CN" altLang="en-US" sz="2000" dirty="0"/>
              <a:t>位的计算机上运行。若</a:t>
            </a:r>
            <a:r>
              <a:rPr lang="en-US" altLang="zh-CN" sz="2000" dirty="0"/>
              <a:t>X</a:t>
            </a:r>
            <a:r>
              <a:rPr lang="zh-CN" altLang="en-US" sz="2000" dirty="0"/>
              <a:t>、</a:t>
            </a:r>
            <a:r>
              <a:rPr lang="en-US" altLang="zh-CN" sz="2000" dirty="0"/>
              <a:t>Y</a:t>
            </a:r>
            <a:r>
              <a:rPr lang="zh-CN" altLang="en-US" sz="2000" dirty="0"/>
              <a:t>取</a:t>
            </a:r>
            <a:r>
              <a:rPr lang="zh-CN" altLang="en-US" sz="2000" dirty="0" smtClean="0"/>
              <a:t>整数</a:t>
            </a:r>
            <a:endParaRPr lang="en-US" altLang="zh-CN" sz="2000" dirty="0"/>
          </a:p>
        </p:txBody>
      </p:sp>
      <p:pic>
        <p:nvPicPr>
          <p:cNvPr id="6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02308" y="3580772"/>
            <a:ext cx="353695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fade">
                                      <p:cBhvr>
                                        <p:cTn id="17" dur="1000"/>
                                        <p:tgtEl>
                                          <p:spTgt spid="66"/>
                                        </p:tgtEl>
                                      </p:cBhvr>
                                    </p:animEffect>
                                    <p:anim calcmode="lin" valueType="num">
                                      <p:cBhvr>
                                        <p:cTn id="18" dur="1000" fill="hold"/>
                                        <p:tgtEl>
                                          <p:spTgt spid="66"/>
                                        </p:tgtEl>
                                        <p:attrNameLst>
                                          <p:attrName>ppt_x</p:attrName>
                                        </p:attrNameLst>
                                      </p:cBhvr>
                                      <p:tavLst>
                                        <p:tav tm="0">
                                          <p:val>
                                            <p:strVal val="#ppt_x"/>
                                          </p:val>
                                        </p:tav>
                                        <p:tav tm="100000">
                                          <p:val>
                                            <p:strVal val="#ppt_x"/>
                                          </p:val>
                                        </p:tav>
                                      </p:tavLst>
                                    </p:anim>
                                    <p:anim calcmode="lin" valueType="num">
                                      <p:cBhvr>
                                        <p:cTn id="1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1000"/>
                                        <p:tgtEl>
                                          <p:spTgt spid="65"/>
                                        </p:tgtEl>
                                      </p:cBhvr>
                                    </p:animEffect>
                                    <p:anim calcmode="lin" valueType="num">
                                      <p:cBhvr>
                                        <p:cTn id="25" dur="1000" fill="hold"/>
                                        <p:tgtEl>
                                          <p:spTgt spid="65"/>
                                        </p:tgtEl>
                                        <p:attrNameLst>
                                          <p:attrName>ppt_x</p:attrName>
                                        </p:attrNameLst>
                                      </p:cBhvr>
                                      <p:tavLst>
                                        <p:tav tm="0">
                                          <p:val>
                                            <p:strVal val="#ppt_x"/>
                                          </p:val>
                                        </p:tav>
                                        <p:tav tm="100000">
                                          <p:val>
                                            <p:strVal val="#ppt_x"/>
                                          </p:val>
                                        </p:tav>
                                      </p:tavLst>
                                    </p:anim>
                                    <p:anim calcmode="lin" valueType="num">
                                      <p:cBhvr>
                                        <p:cTn id="26"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5" grpId="0"/>
      <p:bldP spid="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等价类划分</a:t>
            </a:r>
            <a:endParaRPr lang="zh-CN" altLang="en-US" dirty="0">
              <a:latin typeface="+mn-lt"/>
              <a:ea typeface="+mn-ea"/>
              <a:cs typeface="+mn-ea"/>
              <a:sym typeface="+mn-lt"/>
            </a:endParaRPr>
          </a:p>
        </p:txBody>
      </p:sp>
      <p:graphicFrame>
        <p:nvGraphicFramePr>
          <p:cNvPr id="67" name="图示 66"/>
          <p:cNvGraphicFramePr/>
          <p:nvPr/>
        </p:nvGraphicFramePr>
        <p:xfrm>
          <a:off x="1148474" y="1851179"/>
          <a:ext cx="10102622" cy="28533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等价类划分</a:t>
            </a:r>
            <a:endParaRPr lang="zh-CN" altLang="en-US" dirty="0">
              <a:latin typeface="+mn-lt"/>
              <a:ea typeface="+mn-ea"/>
              <a:cs typeface="+mn-ea"/>
              <a:sym typeface="+mn-lt"/>
            </a:endParaRPr>
          </a:p>
        </p:txBody>
      </p:sp>
      <p:graphicFrame>
        <p:nvGraphicFramePr>
          <p:cNvPr id="2" name="图示 1"/>
          <p:cNvGraphicFramePr/>
          <p:nvPr/>
        </p:nvGraphicFramePr>
        <p:xfrm>
          <a:off x="1833216" y="1164194"/>
          <a:ext cx="8128000" cy="34746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下弧形箭头 2"/>
          <p:cNvSpPr/>
          <p:nvPr/>
        </p:nvSpPr>
        <p:spPr>
          <a:xfrm>
            <a:off x="3770245" y="4617420"/>
            <a:ext cx="4121426" cy="731520"/>
          </a:xfrm>
          <a:prstGeom prst="curved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文本框 3"/>
          <p:cNvSpPr txBox="1"/>
          <p:nvPr/>
        </p:nvSpPr>
        <p:spPr>
          <a:xfrm>
            <a:off x="5367132" y="4783125"/>
            <a:ext cx="1210588" cy="400110"/>
          </a:xfrm>
          <a:prstGeom prst="rect">
            <a:avLst/>
          </a:prstGeom>
          <a:noFill/>
        </p:spPr>
        <p:txBody>
          <a:bodyPr wrap="none" rtlCol="0">
            <a:spAutoFit/>
          </a:bodyPr>
          <a:lstStyle/>
          <a:p>
            <a:r>
              <a:rPr lang="zh-CN" altLang="en-US" sz="2000" b="1" dirty="0" smtClean="0">
                <a:solidFill>
                  <a:srgbClr val="C00000"/>
                </a:solidFill>
              </a:rPr>
              <a:t>同时考虑</a:t>
            </a:r>
            <a:endParaRPr lang="zh-CN" altLang="en-US" sz="2000" b="1"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等价类划分</a:t>
            </a:r>
            <a:endParaRPr lang="zh-CN" altLang="en-US" dirty="0">
              <a:latin typeface="+mn-lt"/>
              <a:ea typeface="+mn-ea"/>
              <a:cs typeface="+mn-ea"/>
              <a:sym typeface="+mn-lt"/>
            </a:endParaRPr>
          </a:p>
        </p:txBody>
      </p:sp>
      <p:cxnSp>
        <p:nvCxnSpPr>
          <p:cNvPr id="6" name="直接连接符 5"/>
          <p:cNvCxnSpPr/>
          <p:nvPr/>
        </p:nvCxnSpPr>
        <p:spPr>
          <a:xfrm flipV="1">
            <a:off x="2468757" y="1868600"/>
            <a:ext cx="7924801" cy="462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553695" y="2080076"/>
            <a:ext cx="441146" cy="400110"/>
          </a:xfrm>
          <a:prstGeom prst="rect">
            <a:avLst/>
          </a:prstGeom>
          <a:noFill/>
          <a:ln>
            <a:solidFill>
              <a:schemeClr val="accent1"/>
            </a:solidFill>
          </a:ln>
        </p:spPr>
        <p:txBody>
          <a:bodyPr wrap="none" rtlCol="0">
            <a:spAutoFit/>
          </a:bodyPr>
          <a:lstStyle/>
          <a:p>
            <a:r>
              <a:rPr lang="zh-CN" altLang="en-US" sz="2000" dirty="0" smtClean="0"/>
              <a:t>例</a:t>
            </a:r>
            <a:endParaRPr lang="zh-CN" altLang="en-US" sz="2000" dirty="0"/>
          </a:p>
        </p:txBody>
      </p:sp>
      <p:sp>
        <p:nvSpPr>
          <p:cNvPr id="9" name="Rectangle 5"/>
          <p:cNvSpPr>
            <a:spLocks noChangeArrowheads="1"/>
          </p:cNvSpPr>
          <p:nvPr/>
        </p:nvSpPr>
        <p:spPr bwMode="auto">
          <a:xfrm>
            <a:off x="2328793" y="907622"/>
            <a:ext cx="9200598" cy="754126"/>
          </a:xfrm>
          <a:prstGeom prst="rect">
            <a:avLst/>
          </a:prstGeom>
          <a:noFill/>
          <a:ln>
            <a:noFill/>
          </a:ln>
          <a:effectLst/>
        </p:spPr>
        <p:txBody>
          <a:bodyPr lIns="92075" tIns="46038" rIns="92075" bIns="46038"/>
          <a:lstStyle/>
          <a:p>
            <a:pPr>
              <a:spcBef>
                <a:spcPts val="1200"/>
              </a:spcBef>
              <a:defRPr/>
            </a:pPr>
            <a:r>
              <a:rPr lang="zh-CN" altLang="en-US" sz="2000" b="1" dirty="0">
                <a:solidFill>
                  <a:srgbClr val="C00000"/>
                </a:solidFill>
                <a:latin typeface="+mn-ea"/>
              </a:rPr>
              <a:t>原则</a:t>
            </a:r>
            <a:r>
              <a:rPr lang="en-US" altLang="zh-CN" sz="2000" b="1" dirty="0" smtClean="0">
                <a:solidFill>
                  <a:srgbClr val="C00000"/>
                </a:solidFill>
                <a:latin typeface="+mn-ea"/>
              </a:rPr>
              <a:t>1</a:t>
            </a:r>
            <a:r>
              <a:rPr lang="zh-CN" altLang="en-US" sz="2000" dirty="0" smtClean="0">
                <a:latin typeface="+mn-ea"/>
              </a:rPr>
              <a:t>：</a:t>
            </a:r>
            <a:r>
              <a:rPr lang="en-US" altLang="zh-CN" sz="2000" dirty="0" smtClean="0">
                <a:latin typeface="+mn-ea"/>
              </a:rPr>
              <a:t> </a:t>
            </a:r>
            <a:r>
              <a:rPr lang="zh-CN" altLang="en-US" sz="2000" dirty="0">
                <a:latin typeface="+mn-ea"/>
              </a:rPr>
              <a:t>如果输入条件规定了取值范围，或值的个数，则可以确立一</a:t>
            </a:r>
            <a:r>
              <a:rPr lang="zh-CN" altLang="en-US" sz="2000" dirty="0" smtClean="0">
                <a:latin typeface="+mn-ea"/>
              </a:rPr>
              <a:t>个</a:t>
            </a:r>
            <a:endParaRPr lang="en-US" altLang="zh-CN" sz="2000" dirty="0" smtClean="0">
              <a:latin typeface="+mn-ea"/>
            </a:endParaRPr>
          </a:p>
          <a:p>
            <a:pPr>
              <a:spcBef>
                <a:spcPts val="1200"/>
              </a:spcBef>
              <a:defRPr/>
            </a:pPr>
            <a:r>
              <a:rPr lang="en-US" altLang="zh-CN" sz="2000" dirty="0">
                <a:latin typeface="+mn-ea"/>
              </a:rPr>
              <a:t> </a:t>
            </a:r>
            <a:r>
              <a:rPr lang="en-US" altLang="zh-CN" sz="2000" dirty="0" smtClean="0">
                <a:latin typeface="+mn-ea"/>
              </a:rPr>
              <a:t>            </a:t>
            </a:r>
            <a:r>
              <a:rPr lang="zh-CN" altLang="en-US" sz="2000" dirty="0" smtClean="0">
                <a:latin typeface="+mn-ea"/>
              </a:rPr>
              <a:t>有效</a:t>
            </a:r>
            <a:r>
              <a:rPr lang="zh-CN" altLang="en-US" sz="2000" dirty="0">
                <a:latin typeface="+mn-ea"/>
              </a:rPr>
              <a:t>等价类和两个无效等价类。</a:t>
            </a:r>
            <a:endParaRPr lang="en-US" altLang="zh-CN" sz="2000" dirty="0">
              <a:latin typeface="+mn-ea"/>
            </a:endParaRPr>
          </a:p>
        </p:txBody>
      </p:sp>
      <p:sp>
        <p:nvSpPr>
          <p:cNvPr id="5" name="矩形 4"/>
          <p:cNvSpPr/>
          <p:nvPr/>
        </p:nvSpPr>
        <p:spPr>
          <a:xfrm>
            <a:off x="2096606" y="2721914"/>
            <a:ext cx="10495722" cy="400110"/>
          </a:xfrm>
          <a:prstGeom prst="rect">
            <a:avLst/>
          </a:prstGeom>
        </p:spPr>
        <p:txBody>
          <a:bodyPr wrap="square">
            <a:spAutoFit/>
          </a:bodyPr>
          <a:lstStyle/>
          <a:p>
            <a:r>
              <a:rPr lang="zh-CN" altLang="zh-CN" sz="2000" dirty="0"/>
              <a:t>学生信息的出生年月的字段部分约束：“有效月份为数字</a:t>
            </a:r>
            <a:r>
              <a:rPr lang="en-US" altLang="zh-CN" sz="2000" dirty="0"/>
              <a:t>1-12</a:t>
            </a:r>
            <a:r>
              <a:rPr lang="zh-CN" altLang="zh-CN" sz="2000" dirty="0"/>
              <a:t>”</a:t>
            </a:r>
          </a:p>
        </p:txBody>
      </p:sp>
      <p:graphicFrame>
        <p:nvGraphicFramePr>
          <p:cNvPr id="13" name="表格 12"/>
          <p:cNvGraphicFramePr>
            <a:graphicFrameLocks noGrp="1"/>
          </p:cNvGraphicFramePr>
          <p:nvPr>
            <p:extLst>
              <p:ext uri="{D42A27DB-BD31-4B8C-83A1-F6EECF244321}">
                <p14:modId xmlns:p14="http://schemas.microsoft.com/office/powerpoint/2010/main" val="3868952486"/>
              </p:ext>
            </p:extLst>
          </p:nvPr>
        </p:nvGraphicFramePr>
        <p:xfrm>
          <a:off x="659829" y="4800830"/>
          <a:ext cx="10869562" cy="1120648"/>
        </p:xfrm>
        <a:graphic>
          <a:graphicData uri="http://schemas.openxmlformats.org/drawingml/2006/table">
            <a:tbl>
              <a:tblPr firstRow="1" bandRow="1">
                <a:tableStyleId>{BC89EF96-8CEA-46FF-86C4-4CE0E7609802}</a:tableStyleId>
              </a:tblPr>
              <a:tblGrid>
                <a:gridCol w="2699153"/>
                <a:gridCol w="3353351"/>
                <a:gridCol w="4817058"/>
              </a:tblGrid>
              <a:tr h="482079">
                <a:tc>
                  <a:txBody>
                    <a:bodyPr/>
                    <a:lstStyle/>
                    <a:p>
                      <a:pPr algn="just">
                        <a:spcAft>
                          <a:spcPts val="0"/>
                        </a:spcAft>
                      </a:pPr>
                      <a:r>
                        <a:rPr lang="zh-CN" sz="1800" kern="100" dirty="0">
                          <a:effectLst/>
                        </a:rPr>
                        <a:t>输入条件</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a:effectLst/>
                        </a:rPr>
                        <a:t>有效等价类</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a:effectLst/>
                        </a:rPr>
                        <a:t>无效等价类</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r>
              <a:tr h="638569">
                <a:tc>
                  <a:txBody>
                    <a:bodyPr/>
                    <a:lstStyle/>
                    <a:p>
                      <a:pPr algn="just">
                        <a:spcAft>
                          <a:spcPts val="0"/>
                        </a:spcAft>
                      </a:pPr>
                      <a:r>
                        <a:rPr lang="zh-CN" sz="1800" kern="100">
                          <a:effectLst/>
                        </a:rPr>
                        <a:t>学生出生月份</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dirty="0">
                          <a:effectLst/>
                        </a:rPr>
                        <a:t>1 ≤</a:t>
                      </a:r>
                      <a:r>
                        <a:rPr lang="zh-CN" sz="1800" kern="100" dirty="0">
                          <a:effectLst/>
                        </a:rPr>
                        <a:t>出生月份≤</a:t>
                      </a:r>
                      <a:r>
                        <a:rPr lang="en-US" sz="1800" kern="100" dirty="0">
                          <a:effectLst/>
                        </a:rPr>
                        <a:t>12  (1)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dirty="0">
                          <a:effectLst/>
                        </a:rPr>
                        <a:t>出生月份＜</a:t>
                      </a:r>
                      <a:r>
                        <a:rPr lang="en-US" sz="1800" kern="100" dirty="0">
                          <a:effectLst/>
                        </a:rPr>
                        <a:t>1  (2)</a:t>
                      </a:r>
                      <a:r>
                        <a:rPr lang="zh-CN" sz="1800" kern="100" dirty="0">
                          <a:effectLst/>
                        </a:rPr>
                        <a:t>；出生月份＞</a:t>
                      </a:r>
                      <a:r>
                        <a:rPr lang="en-US" sz="1800" kern="100" dirty="0">
                          <a:effectLst/>
                        </a:rPr>
                        <a:t>12  (3)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r>
            </a:tbl>
          </a:graphicData>
        </a:graphic>
      </p:graphicFrame>
      <p:grpSp>
        <p:nvGrpSpPr>
          <p:cNvPr id="3" name="组合 2"/>
          <p:cNvGrpSpPr/>
          <p:nvPr/>
        </p:nvGrpSpPr>
        <p:grpSpPr>
          <a:xfrm>
            <a:off x="2096606" y="3146516"/>
            <a:ext cx="7355323" cy="1483969"/>
            <a:chOff x="2096606" y="3426735"/>
            <a:chExt cx="7355323" cy="1483969"/>
          </a:xfrm>
        </p:grpSpPr>
        <p:pic>
          <p:nvPicPr>
            <p:cNvPr id="12"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96606" y="3426735"/>
              <a:ext cx="7355323" cy="1483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6769511" y="3576767"/>
              <a:ext cx="470000" cy="400110"/>
            </a:xfrm>
            <a:prstGeom prst="rect">
              <a:avLst/>
            </a:prstGeom>
            <a:solidFill>
              <a:schemeClr val="bg1"/>
            </a:solidFill>
          </p:spPr>
          <p:txBody>
            <a:bodyPr wrap="none" rtlCol="0">
              <a:spAutoFit/>
            </a:bodyPr>
            <a:lstStyle/>
            <a:p>
              <a:r>
                <a:rPr lang="en-US" altLang="zh-CN" sz="2000" dirty="0" smtClean="0"/>
                <a:t>12</a:t>
              </a:r>
              <a:endParaRPr lang="zh-CN" altLang="en-US" sz="2000"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等价类划分</a:t>
            </a:r>
            <a:endParaRPr lang="zh-CN" altLang="en-US" dirty="0">
              <a:latin typeface="+mn-lt"/>
              <a:ea typeface="+mn-ea"/>
              <a:cs typeface="+mn-ea"/>
              <a:sym typeface="+mn-lt"/>
            </a:endParaRPr>
          </a:p>
        </p:txBody>
      </p:sp>
      <p:cxnSp>
        <p:nvCxnSpPr>
          <p:cNvPr id="6" name="直接连接符 5"/>
          <p:cNvCxnSpPr/>
          <p:nvPr/>
        </p:nvCxnSpPr>
        <p:spPr>
          <a:xfrm flipV="1">
            <a:off x="2468757" y="1868600"/>
            <a:ext cx="7924801" cy="462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553695" y="2080076"/>
            <a:ext cx="441146" cy="400110"/>
          </a:xfrm>
          <a:prstGeom prst="rect">
            <a:avLst/>
          </a:prstGeom>
          <a:noFill/>
          <a:ln>
            <a:solidFill>
              <a:schemeClr val="accent1"/>
            </a:solidFill>
          </a:ln>
        </p:spPr>
        <p:txBody>
          <a:bodyPr wrap="none" rtlCol="0">
            <a:spAutoFit/>
          </a:bodyPr>
          <a:lstStyle/>
          <a:p>
            <a:r>
              <a:rPr lang="zh-CN" altLang="en-US" sz="2000" dirty="0" smtClean="0"/>
              <a:t>例</a:t>
            </a:r>
            <a:endParaRPr lang="zh-CN" altLang="en-US" sz="2000" dirty="0"/>
          </a:p>
        </p:txBody>
      </p:sp>
      <p:sp>
        <p:nvSpPr>
          <p:cNvPr id="9" name="Rectangle 5"/>
          <p:cNvSpPr>
            <a:spLocks noChangeArrowheads="1"/>
          </p:cNvSpPr>
          <p:nvPr/>
        </p:nvSpPr>
        <p:spPr bwMode="auto">
          <a:xfrm>
            <a:off x="2468757" y="907622"/>
            <a:ext cx="7924801" cy="754126"/>
          </a:xfrm>
          <a:prstGeom prst="rect">
            <a:avLst/>
          </a:prstGeom>
          <a:noFill/>
          <a:ln>
            <a:noFill/>
          </a:ln>
          <a:effectLst/>
        </p:spPr>
        <p:txBody>
          <a:bodyPr lIns="92075" tIns="46038" rIns="92075" bIns="46038"/>
          <a:lstStyle/>
          <a:p>
            <a:pPr>
              <a:lnSpc>
                <a:spcPct val="120000"/>
              </a:lnSpc>
              <a:defRPr/>
            </a:pPr>
            <a:r>
              <a:rPr lang="zh-CN" altLang="en-US" sz="2000" b="1" dirty="0" smtClean="0">
                <a:solidFill>
                  <a:srgbClr val="C00000"/>
                </a:solidFill>
                <a:latin typeface="+mn-ea"/>
              </a:rPr>
              <a:t>原则</a:t>
            </a:r>
            <a:r>
              <a:rPr lang="en-US" altLang="zh-CN" sz="2000" b="1" dirty="0">
                <a:solidFill>
                  <a:srgbClr val="C00000"/>
                </a:solidFill>
                <a:latin typeface="+mn-ea"/>
              </a:rPr>
              <a:t>2</a:t>
            </a:r>
            <a:r>
              <a:rPr lang="zh-CN" altLang="en-US" sz="2000" dirty="0" smtClean="0">
                <a:latin typeface="+mn-ea"/>
              </a:rPr>
              <a:t>：</a:t>
            </a:r>
            <a:r>
              <a:rPr lang="zh-CN" altLang="en-US" sz="2000" b="1" dirty="0" smtClean="0">
                <a:latin typeface="+mn-ea"/>
              </a:rPr>
              <a:t>如果</a:t>
            </a:r>
            <a:r>
              <a:rPr lang="zh-CN" altLang="en-US" sz="2000" b="1" dirty="0">
                <a:latin typeface="+mn-ea"/>
              </a:rPr>
              <a:t>输入条件规定了输入值的集合，</a:t>
            </a:r>
            <a:r>
              <a:rPr lang="zh-CN" altLang="en-US" sz="2000" b="1" dirty="0" smtClean="0">
                <a:latin typeface="+mn-ea"/>
              </a:rPr>
              <a:t>或者规定</a:t>
            </a:r>
            <a:r>
              <a:rPr lang="zh-CN" altLang="en-US" sz="2000" b="1" dirty="0">
                <a:latin typeface="+mn-ea"/>
              </a:rPr>
              <a:t>了</a:t>
            </a:r>
            <a:r>
              <a:rPr lang="zh-CN" altLang="en-US" sz="2000" b="1" dirty="0" smtClean="0">
                <a:latin typeface="+mn-ea"/>
              </a:rPr>
              <a:t>“必须如何”</a:t>
            </a:r>
            <a:endParaRPr lang="en-US" altLang="zh-CN" sz="2000" b="1" dirty="0" smtClean="0">
              <a:latin typeface="+mn-ea"/>
            </a:endParaRPr>
          </a:p>
          <a:p>
            <a:pPr>
              <a:lnSpc>
                <a:spcPct val="120000"/>
              </a:lnSpc>
              <a:defRPr/>
            </a:pPr>
            <a:r>
              <a:rPr lang="en-US" altLang="zh-CN" sz="2000" b="1" dirty="0">
                <a:latin typeface="+mn-ea"/>
              </a:rPr>
              <a:t> </a:t>
            </a:r>
            <a:r>
              <a:rPr lang="en-US" altLang="zh-CN" sz="2000" b="1" dirty="0" smtClean="0">
                <a:latin typeface="+mn-ea"/>
              </a:rPr>
              <a:t>           </a:t>
            </a:r>
            <a:r>
              <a:rPr lang="zh-CN" altLang="en-US" sz="2000" b="1" dirty="0" smtClean="0">
                <a:latin typeface="+mn-ea"/>
              </a:rPr>
              <a:t>的</a:t>
            </a:r>
            <a:r>
              <a:rPr lang="zh-CN" altLang="en-US" sz="2000" b="1" dirty="0">
                <a:latin typeface="+mn-ea"/>
              </a:rPr>
              <a:t>条件，这时可确立一个有效等价类和一个无效等价类。</a:t>
            </a:r>
          </a:p>
        </p:txBody>
      </p:sp>
      <p:sp>
        <p:nvSpPr>
          <p:cNvPr id="5" name="矩形 4"/>
          <p:cNvSpPr/>
          <p:nvPr/>
        </p:nvSpPr>
        <p:spPr>
          <a:xfrm>
            <a:off x="2468757" y="2567358"/>
            <a:ext cx="7262192" cy="489493"/>
          </a:xfrm>
          <a:prstGeom prst="rect">
            <a:avLst/>
          </a:prstGeom>
        </p:spPr>
        <p:txBody>
          <a:bodyPr wrap="square">
            <a:spAutoFit/>
          </a:bodyPr>
          <a:lstStyle/>
          <a:p>
            <a:pPr>
              <a:lnSpc>
                <a:spcPts val="3500"/>
              </a:lnSpc>
              <a:defRPr/>
            </a:pPr>
            <a:r>
              <a:rPr lang="zh-CN" altLang="zh-CN" sz="2000" dirty="0"/>
              <a:t>学生信息的学号字段字段部分约束：“学号必须为</a:t>
            </a:r>
            <a:r>
              <a:rPr lang="en-US" altLang="zh-CN" sz="2000" dirty="0"/>
              <a:t>13</a:t>
            </a:r>
            <a:r>
              <a:rPr lang="zh-CN" altLang="zh-CN" sz="2000" dirty="0"/>
              <a:t>位数字串”</a:t>
            </a:r>
            <a:endParaRPr lang="en-US" altLang="zh-CN" sz="2000" dirty="0">
              <a:latin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132556923"/>
              </p:ext>
            </p:extLst>
          </p:nvPr>
        </p:nvGraphicFramePr>
        <p:xfrm>
          <a:off x="838200" y="3744754"/>
          <a:ext cx="10515600" cy="1041098"/>
        </p:xfrm>
        <a:graphic>
          <a:graphicData uri="http://schemas.openxmlformats.org/drawingml/2006/table">
            <a:tbl>
              <a:tblPr firstRow="1" bandRow="1">
                <a:tableStyleId>{BC89EF96-8CEA-46FF-86C4-4CE0E7609802}</a:tableStyleId>
              </a:tblPr>
              <a:tblGrid>
                <a:gridCol w="3070123"/>
                <a:gridCol w="3266767"/>
                <a:gridCol w="4178710"/>
              </a:tblGrid>
              <a:tr h="613561">
                <a:tc>
                  <a:txBody>
                    <a:bodyPr/>
                    <a:lstStyle/>
                    <a:p>
                      <a:pPr algn="just">
                        <a:spcAft>
                          <a:spcPts val="0"/>
                        </a:spcAft>
                      </a:pPr>
                      <a:r>
                        <a:rPr lang="zh-CN" sz="1800" kern="100" dirty="0">
                          <a:effectLst/>
                        </a:rPr>
                        <a:t>输入条件</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dirty="0">
                          <a:effectLst/>
                        </a:rPr>
                        <a:t>有效等价类</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a:effectLst/>
                        </a:rPr>
                        <a:t>无效等价类</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r>
              <a:tr h="427537">
                <a:tc>
                  <a:txBody>
                    <a:bodyPr/>
                    <a:lstStyle/>
                    <a:p>
                      <a:pPr algn="just">
                        <a:spcAft>
                          <a:spcPts val="0"/>
                        </a:spcAft>
                      </a:pPr>
                      <a:r>
                        <a:rPr lang="zh-CN" sz="1800" kern="100" dirty="0">
                          <a:effectLst/>
                        </a:rPr>
                        <a:t>学生的学号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13</a:t>
                      </a:r>
                      <a:r>
                        <a:rPr lang="zh-CN" sz="1800" kern="100">
                          <a:effectLst/>
                        </a:rPr>
                        <a:t>位数字串</a:t>
                      </a:r>
                      <a:r>
                        <a:rPr lang="en-US" sz="1800" kern="10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dirty="0">
                          <a:effectLst/>
                        </a:rPr>
                        <a:t>非</a:t>
                      </a:r>
                      <a:r>
                        <a:rPr lang="en-US" sz="1800" kern="100" dirty="0">
                          <a:effectLst/>
                        </a:rPr>
                        <a:t>13</a:t>
                      </a:r>
                      <a:r>
                        <a:rPr lang="zh-CN" sz="1800" kern="100" dirty="0">
                          <a:effectLst/>
                        </a:rPr>
                        <a:t>位数字串</a:t>
                      </a:r>
                      <a:r>
                        <a:rPr lang="en-US" sz="1800" kern="100" dirty="0">
                          <a:effectLst/>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软件质量相关</a:t>
            </a:r>
            <a:endParaRPr lang="zh-CN" altLang="en-US" dirty="0">
              <a:latin typeface="+mn-lt"/>
              <a:ea typeface="+mn-ea"/>
              <a:cs typeface="+mn-ea"/>
              <a:sym typeface="+mn-lt"/>
            </a:endParaRPr>
          </a:p>
        </p:txBody>
      </p:sp>
      <p:sp>
        <p:nvSpPr>
          <p:cNvPr id="20" name="Rectangle 2"/>
          <p:cNvSpPr txBox="1">
            <a:spLocks noChangeArrowheads="1"/>
          </p:cNvSpPr>
          <p:nvPr/>
        </p:nvSpPr>
        <p:spPr>
          <a:xfrm>
            <a:off x="3812403" y="668780"/>
            <a:ext cx="4679950" cy="74295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zh-CN" altLang="en-US" sz="2400" dirty="0">
                <a:solidFill>
                  <a:schemeClr val="tx2"/>
                </a:solidFill>
                <a:latin typeface="Arial" panose="020B0604020202020204" pitchFamily="34" charset="0"/>
                <a:ea typeface="+mn-ea"/>
                <a:cs typeface="+mn-cs"/>
              </a:rPr>
              <a:t>软件质量保证</a:t>
            </a:r>
            <a:r>
              <a:rPr lang="en-US" altLang="zh-CN" sz="2400" dirty="0">
                <a:solidFill>
                  <a:schemeClr val="tx2"/>
                </a:solidFill>
                <a:latin typeface="Arial" panose="020B0604020202020204" pitchFamily="34" charset="0"/>
                <a:ea typeface="+mn-ea"/>
                <a:cs typeface="+mn-cs"/>
              </a:rPr>
              <a:t>(SQA</a:t>
            </a:r>
            <a:r>
              <a:rPr lang="en-US" altLang="zh-CN" sz="2400" dirty="0" smtClean="0">
                <a:solidFill>
                  <a:schemeClr val="tx2"/>
                </a:solidFill>
                <a:latin typeface="Arial" panose="020B0604020202020204" pitchFamily="34" charset="0"/>
                <a:ea typeface="+mn-ea"/>
                <a:cs typeface="+mn-cs"/>
              </a:rPr>
              <a:t>)</a:t>
            </a:r>
            <a:r>
              <a:rPr lang="zh-CN" altLang="en-US" sz="2400" dirty="0" smtClean="0">
                <a:solidFill>
                  <a:schemeClr val="tx2"/>
                </a:solidFill>
                <a:latin typeface="Arial" panose="020B0604020202020204" pitchFamily="34" charset="0"/>
                <a:ea typeface="+mn-ea"/>
                <a:cs typeface="+mn-cs"/>
              </a:rPr>
              <a:t>活动</a:t>
            </a:r>
            <a:endParaRPr lang="zh-CN" altLang="en-US" sz="2400" dirty="0">
              <a:solidFill>
                <a:schemeClr val="tx2"/>
              </a:solidFill>
              <a:latin typeface="Arial" panose="020B0604020202020204" pitchFamily="34" charset="0"/>
              <a:ea typeface="+mn-ea"/>
              <a:cs typeface="+mn-cs"/>
            </a:endParaRPr>
          </a:p>
        </p:txBody>
      </p:sp>
      <p:grpSp>
        <p:nvGrpSpPr>
          <p:cNvPr id="24" name="组合 23"/>
          <p:cNvGrpSpPr/>
          <p:nvPr/>
        </p:nvGrpSpPr>
        <p:grpSpPr>
          <a:xfrm>
            <a:off x="486305" y="1542022"/>
            <a:ext cx="36244" cy="1861885"/>
            <a:chOff x="1331651" y="1597980"/>
            <a:chExt cx="36000" cy="2364481"/>
          </a:xfrm>
          <a:solidFill>
            <a:srgbClr val="42BAC8"/>
          </a:solidFill>
        </p:grpSpPr>
        <p:cxnSp>
          <p:nvCxnSpPr>
            <p:cNvPr id="25" name="直接连接符 24"/>
            <p:cNvCxnSpPr/>
            <p:nvPr/>
          </p:nvCxnSpPr>
          <p:spPr>
            <a:xfrm>
              <a:off x="1331651" y="1597980"/>
              <a:ext cx="0" cy="2364481"/>
            </a:xfrm>
            <a:prstGeom prst="line">
              <a:avLst/>
            </a:prstGeom>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331651" y="1597980"/>
              <a:ext cx="36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flipV="1">
            <a:off x="3904808" y="2116080"/>
            <a:ext cx="36244" cy="1882237"/>
            <a:chOff x="1331651" y="1572132"/>
            <a:chExt cx="36000" cy="2390327"/>
          </a:xfrm>
          <a:solidFill>
            <a:srgbClr val="42BAC8"/>
          </a:solidFill>
        </p:grpSpPr>
        <p:cxnSp>
          <p:nvCxnSpPr>
            <p:cNvPr id="28" name="直接连接符 27"/>
            <p:cNvCxnSpPr/>
            <p:nvPr/>
          </p:nvCxnSpPr>
          <p:spPr>
            <a:xfrm>
              <a:off x="1331651" y="1576008"/>
              <a:ext cx="0" cy="2386451"/>
            </a:xfrm>
            <a:prstGeom prst="line">
              <a:avLst/>
            </a:prstGeom>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331651" y="1572132"/>
              <a:ext cx="36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55"/>
          <p:cNvSpPr txBox="1"/>
          <p:nvPr/>
        </p:nvSpPr>
        <p:spPr>
          <a:xfrm>
            <a:off x="522550" y="1150764"/>
            <a:ext cx="2942048" cy="1343445"/>
          </a:xfrm>
          <a:prstGeom prst="rect">
            <a:avLst/>
          </a:prstGeom>
          <a:noFill/>
        </p:spPr>
        <p:txBody>
          <a:bodyPr wrap="square" rtlCol="0">
            <a:spAutoFit/>
          </a:bodyPr>
          <a:lstStyle/>
          <a:p>
            <a:pPr marL="0" lvl="1" algn="just">
              <a:lnSpc>
                <a:spcPts val="2500"/>
              </a:lnSpc>
              <a:defRPr/>
            </a:pPr>
            <a:r>
              <a:rPr lang="zh-CN" altLang="en-US" sz="1600" b="1" dirty="0" smtClean="0">
                <a:latin typeface="微软雅黑" panose="020B0503020204020204" pitchFamily="34" charset="-122"/>
                <a:ea typeface="微软雅黑" panose="020B0503020204020204" pitchFamily="34" charset="-122"/>
              </a:rPr>
              <a:t>确保批准</a:t>
            </a:r>
            <a:r>
              <a:rPr lang="zh-CN" altLang="en-US" sz="1600" b="1" dirty="0">
                <a:latin typeface="微软雅黑" panose="020B0503020204020204" pitchFamily="34" charset="-122"/>
                <a:ea typeface="微软雅黑" panose="020B0503020204020204" pitchFamily="34" charset="-122"/>
              </a:rPr>
              <a:t>的设计标准得到遵守</a:t>
            </a:r>
          </a:p>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保证分配的模块在详细设计中</a:t>
            </a:r>
          </a:p>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审查</a:t>
            </a:r>
            <a:r>
              <a:rPr lang="en-US" altLang="zh-CN" sz="1600" b="1" dirty="0">
                <a:latin typeface="微软雅黑" panose="020B0503020204020204" pitchFamily="34" charset="-122"/>
                <a:ea typeface="微软雅黑" panose="020B0503020204020204" pitchFamily="34" charset="-122"/>
              </a:rPr>
              <a:t>CDR </a:t>
            </a:r>
            <a:r>
              <a:rPr lang="zh-CN" altLang="en-US" sz="1600" b="1" dirty="0">
                <a:latin typeface="微软雅黑" panose="020B0503020204020204" pitchFamily="34" charset="-122"/>
                <a:ea typeface="微软雅黑" panose="020B0503020204020204" pitchFamily="34" charset="-122"/>
              </a:rPr>
              <a:t>文件，确保所有修改内容得到解决</a:t>
            </a:r>
          </a:p>
        </p:txBody>
      </p:sp>
      <p:sp>
        <p:nvSpPr>
          <p:cNvPr id="46" name="文本框 61"/>
          <p:cNvSpPr txBox="1"/>
          <p:nvPr/>
        </p:nvSpPr>
        <p:spPr>
          <a:xfrm>
            <a:off x="3941052" y="3041534"/>
            <a:ext cx="3077587" cy="1343445"/>
          </a:xfrm>
          <a:prstGeom prst="rect">
            <a:avLst/>
          </a:prstGeom>
          <a:noFill/>
        </p:spPr>
        <p:txBody>
          <a:bodyPr wrap="square" rtlCol="0">
            <a:spAutoFit/>
          </a:bodyPr>
          <a:lstStyle/>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设计与构建相一致</a:t>
            </a:r>
            <a:endParaRPr lang="en-US" altLang="zh-CN" sz="1600" b="1" dirty="0">
              <a:latin typeface="微软雅黑" panose="020B0503020204020204" pitchFamily="34" charset="-122"/>
              <a:ea typeface="微软雅黑" panose="020B0503020204020204" pitchFamily="34" charset="-122"/>
            </a:endParaRPr>
          </a:p>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所有交付项目的状态</a:t>
            </a:r>
          </a:p>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配置管理活动和软件开发库</a:t>
            </a:r>
          </a:p>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不符合项报告和纠正措施系统</a:t>
            </a:r>
          </a:p>
        </p:txBody>
      </p:sp>
      <p:grpSp>
        <p:nvGrpSpPr>
          <p:cNvPr id="48" name="组合 47"/>
          <p:cNvGrpSpPr/>
          <p:nvPr/>
        </p:nvGrpSpPr>
        <p:grpSpPr>
          <a:xfrm>
            <a:off x="486304" y="2610349"/>
            <a:ext cx="2701175" cy="801058"/>
            <a:chOff x="1331651" y="2945166"/>
            <a:chExt cx="2099921" cy="1017295"/>
          </a:xfrm>
        </p:grpSpPr>
        <p:sp>
          <p:nvSpPr>
            <p:cNvPr id="49" name="矩形 48"/>
            <p:cNvSpPr/>
            <p:nvPr/>
          </p:nvSpPr>
          <p:spPr>
            <a:xfrm>
              <a:off x="1331651" y="2945166"/>
              <a:ext cx="2099921" cy="101729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63"/>
            <p:cNvSpPr txBox="1"/>
            <p:nvPr/>
          </p:nvSpPr>
          <p:spPr>
            <a:xfrm>
              <a:off x="1419946" y="3180591"/>
              <a:ext cx="1923330" cy="469029"/>
            </a:xfrm>
            <a:prstGeom prst="rect">
              <a:avLst/>
            </a:prstGeom>
            <a:noFill/>
          </p:spPr>
          <p:txBody>
            <a:bodyPr wrap="square" rtlCol="0">
              <a:spAutoFit/>
            </a:bodyPr>
            <a:lstStyle/>
            <a:p>
              <a:pPr algn="ctr">
                <a:lnSpc>
                  <a:spcPct val="90000"/>
                </a:lnSpc>
                <a:spcBef>
                  <a:spcPts val="1000"/>
                </a:spcBef>
                <a:defRPr/>
              </a:pPr>
              <a:r>
                <a:rPr lang="zh-CN" altLang="en-US" sz="2000" b="1" dirty="0">
                  <a:latin typeface="微软雅黑" panose="020B0503020204020204" pitchFamily="34" charset="-122"/>
                  <a:ea typeface="微软雅黑" panose="020B0503020204020204" pitchFamily="34" charset="-122"/>
                </a:rPr>
                <a:t>详细设计阶段</a:t>
              </a:r>
            </a:p>
          </p:txBody>
        </p:sp>
      </p:grpSp>
      <p:grpSp>
        <p:nvGrpSpPr>
          <p:cNvPr id="51" name="组合 50"/>
          <p:cNvGrpSpPr/>
          <p:nvPr/>
        </p:nvGrpSpPr>
        <p:grpSpPr>
          <a:xfrm>
            <a:off x="3904809" y="2116078"/>
            <a:ext cx="2916120" cy="801058"/>
            <a:chOff x="3742306" y="2945166"/>
            <a:chExt cx="2099921" cy="1017295"/>
          </a:xfrm>
        </p:grpSpPr>
        <p:sp>
          <p:nvSpPr>
            <p:cNvPr id="52" name="矩形 51"/>
            <p:cNvSpPr/>
            <p:nvPr/>
          </p:nvSpPr>
          <p:spPr>
            <a:xfrm flipV="1">
              <a:off x="3742306" y="2945166"/>
              <a:ext cx="2099921" cy="101729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64"/>
            <p:cNvSpPr txBox="1"/>
            <p:nvPr/>
          </p:nvSpPr>
          <p:spPr>
            <a:xfrm>
              <a:off x="3848601" y="3230440"/>
              <a:ext cx="1923330" cy="469029"/>
            </a:xfrm>
            <a:prstGeom prst="rect">
              <a:avLst/>
            </a:prstGeom>
            <a:noFill/>
          </p:spPr>
          <p:txBody>
            <a:bodyPr wrap="square" rtlCol="0">
              <a:spAutoFit/>
            </a:bodyPr>
            <a:lstStyle/>
            <a:p>
              <a:pPr algn="ctr">
                <a:lnSpc>
                  <a:spcPct val="90000"/>
                </a:lnSpc>
                <a:spcBef>
                  <a:spcPts val="1000"/>
                </a:spcBef>
                <a:defRPr/>
              </a:pPr>
              <a:r>
                <a:rPr lang="zh-CN" altLang="en-US" sz="2000" b="1" dirty="0" smtClean="0">
                  <a:latin typeface="微软雅黑" panose="020B0503020204020204" pitchFamily="34" charset="-122"/>
                  <a:ea typeface="微软雅黑" panose="020B0503020204020204" pitchFamily="34" charset="-122"/>
                </a:rPr>
                <a:t>实施</a:t>
              </a:r>
              <a:r>
                <a:rPr lang="zh-CN" altLang="en-US" sz="2000" b="1" dirty="0">
                  <a:latin typeface="微软雅黑" panose="020B0503020204020204" pitchFamily="34" charset="-122"/>
                  <a:ea typeface="微软雅黑" panose="020B0503020204020204" pitchFamily="34" charset="-122"/>
                </a:rPr>
                <a:t>阶段</a:t>
              </a:r>
            </a:p>
          </p:txBody>
        </p:sp>
      </p:grpSp>
      <p:grpSp>
        <p:nvGrpSpPr>
          <p:cNvPr id="60" name="组合 59"/>
          <p:cNvGrpSpPr/>
          <p:nvPr/>
        </p:nvGrpSpPr>
        <p:grpSpPr>
          <a:xfrm>
            <a:off x="7719144" y="1533781"/>
            <a:ext cx="36244" cy="1861885"/>
            <a:chOff x="1331651" y="1597980"/>
            <a:chExt cx="36000" cy="2364481"/>
          </a:xfrm>
          <a:solidFill>
            <a:srgbClr val="42BAC8"/>
          </a:solidFill>
        </p:grpSpPr>
        <p:cxnSp>
          <p:nvCxnSpPr>
            <p:cNvPr id="61" name="直接连接符 60"/>
            <p:cNvCxnSpPr/>
            <p:nvPr/>
          </p:nvCxnSpPr>
          <p:spPr>
            <a:xfrm>
              <a:off x="1331651" y="1597980"/>
              <a:ext cx="0" cy="2364481"/>
            </a:xfrm>
            <a:prstGeom prst="line">
              <a:avLst/>
            </a:prstGeom>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331651" y="1597980"/>
              <a:ext cx="36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文本框 55"/>
          <p:cNvSpPr txBox="1"/>
          <p:nvPr/>
        </p:nvSpPr>
        <p:spPr>
          <a:xfrm>
            <a:off x="7797099" y="917144"/>
            <a:ext cx="4184832" cy="1695336"/>
          </a:xfrm>
          <a:prstGeom prst="rect">
            <a:avLst/>
          </a:prstGeom>
          <a:noFill/>
        </p:spPr>
        <p:txBody>
          <a:bodyPr wrap="square" rtlCol="0">
            <a:spAutoFit/>
          </a:bodyPr>
          <a:lstStyle/>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确保为所有交付项目进行测试</a:t>
            </a:r>
          </a:p>
          <a:p>
            <a:pPr marL="0" lvl="1" algn="just">
              <a:lnSpc>
                <a:spcPts val="2500"/>
              </a:lnSpc>
              <a:defRPr/>
            </a:pPr>
            <a:r>
              <a:rPr lang="zh-CN" altLang="en-US" sz="1600" b="1" dirty="0" smtClean="0">
                <a:latin typeface="微软雅黑" panose="020B0503020204020204" pitchFamily="34" charset="-122"/>
                <a:ea typeface="微软雅黑" panose="020B0503020204020204" pitchFamily="34" charset="-122"/>
              </a:rPr>
              <a:t>测试计划</a:t>
            </a:r>
            <a:r>
              <a:rPr lang="zh-CN" altLang="en-US" sz="1600" b="1" dirty="0">
                <a:latin typeface="微软雅黑" panose="020B0503020204020204" pitchFamily="34" charset="-122"/>
                <a:ea typeface="微软雅黑" panose="020B0503020204020204" pitchFamily="34" charset="-122"/>
              </a:rPr>
              <a:t>和</a:t>
            </a:r>
            <a:r>
              <a:rPr lang="zh-CN" altLang="en-US" sz="1600" b="1" dirty="0" smtClean="0">
                <a:latin typeface="微软雅黑" panose="020B0503020204020204" pitchFamily="34" charset="-122"/>
                <a:ea typeface="微软雅黑" panose="020B0503020204020204" pitchFamily="34" charset="-122"/>
              </a:rPr>
              <a:t>程序有效执行，问题解决与报告</a:t>
            </a:r>
            <a:endParaRPr lang="zh-CN" altLang="en-US" sz="1600" b="1" dirty="0">
              <a:latin typeface="微软雅黑" panose="020B0503020204020204" pitchFamily="34" charset="-122"/>
              <a:ea typeface="微软雅黑" panose="020B0503020204020204" pitchFamily="34" charset="-122"/>
            </a:endParaRPr>
          </a:p>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保证测试报告是完整和正确的</a:t>
            </a:r>
          </a:p>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验证测试已经完成，软件和文件准备交付</a:t>
            </a:r>
          </a:p>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参与测试前再审，并保证所有行动</a:t>
            </a:r>
            <a:r>
              <a:rPr lang="zh-CN" altLang="en-US" sz="1600" b="1" dirty="0" smtClean="0">
                <a:latin typeface="微软雅黑" panose="020B0503020204020204" pitchFamily="34" charset="-122"/>
                <a:ea typeface="微软雅黑" panose="020B0503020204020204" pitchFamily="34" charset="-122"/>
              </a:rPr>
              <a:t>项目完成</a:t>
            </a:r>
            <a:endParaRPr lang="zh-CN" altLang="en-US" sz="1600" b="1" dirty="0">
              <a:latin typeface="微软雅黑" panose="020B0503020204020204" pitchFamily="34" charset="-122"/>
              <a:ea typeface="微软雅黑" panose="020B0503020204020204" pitchFamily="34" charset="-122"/>
            </a:endParaRPr>
          </a:p>
        </p:txBody>
      </p:sp>
      <p:grpSp>
        <p:nvGrpSpPr>
          <p:cNvPr id="64" name="组合 63"/>
          <p:cNvGrpSpPr/>
          <p:nvPr/>
        </p:nvGrpSpPr>
        <p:grpSpPr>
          <a:xfrm>
            <a:off x="7719143" y="2602108"/>
            <a:ext cx="4205125" cy="801058"/>
            <a:chOff x="1331651" y="2945166"/>
            <a:chExt cx="2099921" cy="1017295"/>
          </a:xfrm>
        </p:grpSpPr>
        <p:sp>
          <p:nvSpPr>
            <p:cNvPr id="65" name="矩形 64"/>
            <p:cNvSpPr/>
            <p:nvPr/>
          </p:nvSpPr>
          <p:spPr>
            <a:xfrm>
              <a:off x="1331651" y="2945166"/>
              <a:ext cx="2099921" cy="101729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3"/>
            <p:cNvSpPr txBox="1"/>
            <p:nvPr/>
          </p:nvSpPr>
          <p:spPr>
            <a:xfrm>
              <a:off x="1419946" y="3180591"/>
              <a:ext cx="1923330" cy="469029"/>
            </a:xfrm>
            <a:prstGeom prst="rect">
              <a:avLst/>
            </a:prstGeom>
            <a:noFill/>
          </p:spPr>
          <p:txBody>
            <a:bodyPr wrap="square" rtlCol="0">
              <a:spAutoFit/>
            </a:bodyPr>
            <a:lstStyle/>
            <a:p>
              <a:pPr algn="ctr">
                <a:lnSpc>
                  <a:spcPct val="90000"/>
                </a:lnSpc>
                <a:spcBef>
                  <a:spcPts val="1000"/>
                </a:spcBef>
                <a:defRPr/>
              </a:pPr>
              <a:r>
                <a:rPr lang="zh-CN" altLang="en-US" sz="2000" b="1" dirty="0">
                  <a:latin typeface="微软雅黑" panose="020B0503020204020204" pitchFamily="34" charset="-122"/>
                  <a:ea typeface="微软雅黑" panose="020B0503020204020204" pitchFamily="34" charset="-122"/>
                </a:rPr>
                <a:t>集成和测试阶段</a:t>
              </a:r>
            </a:p>
          </p:txBody>
        </p:sp>
      </p:grpSp>
      <p:grpSp>
        <p:nvGrpSpPr>
          <p:cNvPr id="67" name="组合 66"/>
          <p:cNvGrpSpPr/>
          <p:nvPr/>
        </p:nvGrpSpPr>
        <p:grpSpPr>
          <a:xfrm>
            <a:off x="478062" y="4384978"/>
            <a:ext cx="49992" cy="1218791"/>
            <a:chOff x="1331651" y="1597980"/>
            <a:chExt cx="36000" cy="2364481"/>
          </a:xfrm>
          <a:solidFill>
            <a:srgbClr val="42BAC8"/>
          </a:solidFill>
        </p:grpSpPr>
        <p:cxnSp>
          <p:nvCxnSpPr>
            <p:cNvPr id="68" name="直接连接符 67"/>
            <p:cNvCxnSpPr/>
            <p:nvPr/>
          </p:nvCxnSpPr>
          <p:spPr>
            <a:xfrm>
              <a:off x="1331651" y="1597980"/>
              <a:ext cx="0" cy="2364481"/>
            </a:xfrm>
            <a:prstGeom prst="line">
              <a:avLst/>
            </a:prstGeom>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1331651" y="1597980"/>
              <a:ext cx="36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69"/>
          <p:cNvGrpSpPr/>
          <p:nvPr/>
        </p:nvGrpSpPr>
        <p:grpSpPr>
          <a:xfrm flipV="1">
            <a:off x="4118990" y="4921610"/>
            <a:ext cx="49993" cy="1244410"/>
            <a:chOff x="1331651" y="1572132"/>
            <a:chExt cx="36000" cy="2390327"/>
          </a:xfrm>
          <a:solidFill>
            <a:srgbClr val="42BAC8"/>
          </a:solidFill>
        </p:grpSpPr>
        <p:cxnSp>
          <p:nvCxnSpPr>
            <p:cNvPr id="71" name="直接连接符 70"/>
            <p:cNvCxnSpPr/>
            <p:nvPr/>
          </p:nvCxnSpPr>
          <p:spPr>
            <a:xfrm>
              <a:off x="1331651" y="1576008"/>
              <a:ext cx="0" cy="2386451"/>
            </a:xfrm>
            <a:prstGeom prst="line">
              <a:avLst/>
            </a:prstGeom>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1331651" y="1572132"/>
              <a:ext cx="36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文本框 55"/>
          <p:cNvSpPr txBox="1"/>
          <p:nvPr/>
        </p:nvSpPr>
        <p:spPr>
          <a:xfrm>
            <a:off x="514307" y="4219367"/>
            <a:ext cx="2942048" cy="702244"/>
          </a:xfrm>
          <a:prstGeom prst="rect">
            <a:avLst/>
          </a:prstGeom>
          <a:noFill/>
        </p:spPr>
        <p:txBody>
          <a:bodyPr wrap="square" rtlCol="0">
            <a:spAutoFit/>
          </a:bodyPr>
          <a:lstStyle/>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保证最终产品的性能，及所有交付材料齐备</a:t>
            </a:r>
            <a:endParaRPr lang="en-US" altLang="zh-CN" sz="1600" b="1" dirty="0">
              <a:latin typeface="微软雅黑" panose="020B0503020204020204" pitchFamily="34" charset="-122"/>
              <a:ea typeface="微软雅黑" panose="020B0503020204020204" pitchFamily="34" charset="-122"/>
            </a:endParaRPr>
          </a:p>
        </p:txBody>
      </p:sp>
      <p:sp>
        <p:nvSpPr>
          <p:cNvPr id="74" name="文本框 61"/>
          <p:cNvSpPr txBox="1"/>
          <p:nvPr/>
        </p:nvSpPr>
        <p:spPr>
          <a:xfrm>
            <a:off x="4155235" y="5640571"/>
            <a:ext cx="3604685" cy="412934"/>
          </a:xfrm>
          <a:prstGeom prst="rect">
            <a:avLst/>
          </a:prstGeom>
          <a:noFill/>
        </p:spPr>
        <p:txBody>
          <a:bodyPr wrap="square" rtlCol="0">
            <a:spAutoFit/>
          </a:bodyPr>
          <a:lstStyle/>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使用较短开发周期来升级和更正软件</a:t>
            </a:r>
          </a:p>
        </p:txBody>
      </p:sp>
      <p:grpSp>
        <p:nvGrpSpPr>
          <p:cNvPr id="75" name="组合 74"/>
          <p:cNvGrpSpPr/>
          <p:nvPr/>
        </p:nvGrpSpPr>
        <p:grpSpPr>
          <a:xfrm>
            <a:off x="478061" y="5024036"/>
            <a:ext cx="2701175" cy="801058"/>
            <a:chOff x="1331651" y="2945166"/>
            <a:chExt cx="2099921" cy="1017295"/>
          </a:xfrm>
        </p:grpSpPr>
        <p:sp>
          <p:nvSpPr>
            <p:cNvPr id="76" name="矩形 75"/>
            <p:cNvSpPr/>
            <p:nvPr/>
          </p:nvSpPr>
          <p:spPr>
            <a:xfrm>
              <a:off x="1331651" y="2945166"/>
              <a:ext cx="2099921" cy="101729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63"/>
            <p:cNvSpPr txBox="1"/>
            <p:nvPr/>
          </p:nvSpPr>
          <p:spPr>
            <a:xfrm>
              <a:off x="1419946" y="3180591"/>
              <a:ext cx="1923330" cy="469029"/>
            </a:xfrm>
            <a:prstGeom prst="rect">
              <a:avLst/>
            </a:prstGeom>
            <a:noFill/>
          </p:spPr>
          <p:txBody>
            <a:bodyPr wrap="square" rtlCol="0">
              <a:spAutoFit/>
            </a:bodyPr>
            <a:lstStyle/>
            <a:p>
              <a:pPr algn="ctr">
                <a:lnSpc>
                  <a:spcPct val="90000"/>
                </a:lnSpc>
                <a:spcBef>
                  <a:spcPts val="1000"/>
                </a:spcBef>
                <a:defRPr/>
              </a:pPr>
              <a:r>
                <a:rPr lang="zh-CN" altLang="en-US" sz="2000" b="1" dirty="0">
                  <a:latin typeface="微软雅黑" panose="020B0503020204020204" pitchFamily="34" charset="-122"/>
                  <a:ea typeface="微软雅黑" panose="020B0503020204020204" pitchFamily="34" charset="-122"/>
                </a:rPr>
                <a:t>验收和交付阶段</a:t>
              </a:r>
            </a:p>
          </p:txBody>
        </p:sp>
      </p:grpSp>
      <p:grpSp>
        <p:nvGrpSpPr>
          <p:cNvPr id="78" name="组合 77"/>
          <p:cNvGrpSpPr/>
          <p:nvPr/>
        </p:nvGrpSpPr>
        <p:grpSpPr>
          <a:xfrm>
            <a:off x="4118992" y="4715114"/>
            <a:ext cx="2916120" cy="801058"/>
            <a:chOff x="3742306" y="2945166"/>
            <a:chExt cx="2099921" cy="1017295"/>
          </a:xfrm>
        </p:grpSpPr>
        <p:sp>
          <p:nvSpPr>
            <p:cNvPr id="79" name="矩形 78"/>
            <p:cNvSpPr/>
            <p:nvPr/>
          </p:nvSpPr>
          <p:spPr>
            <a:xfrm flipV="1">
              <a:off x="3742306" y="2945166"/>
              <a:ext cx="2099921" cy="101729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64"/>
            <p:cNvSpPr txBox="1"/>
            <p:nvPr/>
          </p:nvSpPr>
          <p:spPr>
            <a:xfrm>
              <a:off x="3848601" y="3230440"/>
              <a:ext cx="1923330" cy="469029"/>
            </a:xfrm>
            <a:prstGeom prst="rect">
              <a:avLst/>
            </a:prstGeom>
            <a:noFill/>
          </p:spPr>
          <p:txBody>
            <a:bodyPr wrap="square" rtlCol="0">
              <a:spAutoFit/>
            </a:bodyPr>
            <a:lstStyle/>
            <a:p>
              <a:pPr algn="ctr">
                <a:lnSpc>
                  <a:spcPct val="90000"/>
                </a:lnSpc>
                <a:spcBef>
                  <a:spcPts val="1000"/>
                </a:spcBef>
                <a:defRPr/>
              </a:pPr>
              <a:r>
                <a:rPr lang="zh-CN" altLang="en-US" sz="2000" b="1" dirty="0">
                  <a:latin typeface="微软雅黑" panose="020B0503020204020204" pitchFamily="34" charset="-122"/>
                  <a:ea typeface="微软雅黑" panose="020B0503020204020204" pitchFamily="34" charset="-122"/>
                </a:rPr>
                <a:t>支持工程和操作阶段</a:t>
              </a:r>
              <a:endParaRPr lang="en-US" altLang="zh-CN" sz="2000" b="1" dirty="0">
                <a:latin typeface="微软雅黑" panose="020B0503020204020204" pitchFamily="34" charset="-122"/>
                <a:ea typeface="微软雅黑" panose="020B0503020204020204" pitchFamily="34" charset="-122"/>
              </a:endParaRPr>
            </a:p>
          </p:txBody>
        </p:sp>
      </p:grpSp>
      <p:cxnSp>
        <p:nvCxnSpPr>
          <p:cNvPr id="84" name="直接箭头连接符 83"/>
          <p:cNvCxnSpPr>
            <a:stCxn id="49" idx="3"/>
            <a:endCxn id="52" idx="1"/>
          </p:cNvCxnSpPr>
          <p:nvPr/>
        </p:nvCxnSpPr>
        <p:spPr>
          <a:xfrm flipV="1">
            <a:off x="3187479" y="2516607"/>
            <a:ext cx="717330" cy="494271"/>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52" idx="3"/>
            <a:endCxn id="65" idx="1"/>
          </p:cNvCxnSpPr>
          <p:nvPr/>
        </p:nvCxnSpPr>
        <p:spPr>
          <a:xfrm>
            <a:off x="6820929" y="2516607"/>
            <a:ext cx="898214" cy="48603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11924264" y="3002637"/>
            <a:ext cx="271851"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a:off x="225980" y="5424565"/>
            <a:ext cx="271851"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76" idx="3"/>
            <a:endCxn id="79" idx="1"/>
          </p:cNvCxnSpPr>
          <p:nvPr/>
        </p:nvCxnSpPr>
        <p:spPr>
          <a:xfrm flipV="1">
            <a:off x="3179236" y="5115643"/>
            <a:ext cx="939756" cy="308922"/>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250" fill="hold"/>
                                        <p:tgtEl>
                                          <p:spTgt spid="48"/>
                                        </p:tgtEl>
                                        <p:attrNameLst>
                                          <p:attrName>ppt_x</p:attrName>
                                        </p:attrNameLst>
                                      </p:cBhvr>
                                      <p:tavLst>
                                        <p:tav tm="0">
                                          <p:val>
                                            <p:strVal val="1+#ppt_w/2"/>
                                          </p:val>
                                        </p:tav>
                                        <p:tav tm="100000">
                                          <p:val>
                                            <p:strVal val="#ppt_x"/>
                                          </p:val>
                                        </p:tav>
                                      </p:tavLst>
                                    </p:anim>
                                    <p:anim calcmode="lin" valueType="num">
                                      <p:cBhvr additive="base">
                                        <p:cTn id="8" dur="250" fill="hold"/>
                                        <p:tgtEl>
                                          <p:spTgt spid="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additive="base">
                                        <p:cTn id="12" dur="250" fill="hold"/>
                                        <p:tgtEl>
                                          <p:spTgt spid="51"/>
                                        </p:tgtEl>
                                        <p:attrNameLst>
                                          <p:attrName>ppt_x</p:attrName>
                                        </p:attrNameLst>
                                      </p:cBhvr>
                                      <p:tavLst>
                                        <p:tav tm="0">
                                          <p:val>
                                            <p:strVal val="1+#ppt_w/2"/>
                                          </p:val>
                                        </p:tav>
                                        <p:tav tm="100000">
                                          <p:val>
                                            <p:strVal val="#ppt_x"/>
                                          </p:val>
                                        </p:tav>
                                      </p:tavLst>
                                    </p:anim>
                                    <p:anim calcmode="lin" valueType="num">
                                      <p:cBhvr additive="base">
                                        <p:cTn id="13" dur="250" fill="hold"/>
                                        <p:tgtEl>
                                          <p:spTgt spid="5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250"/>
                                        <p:tgtEl>
                                          <p:spTgt spid="24"/>
                                        </p:tgtEl>
                                      </p:cBhvr>
                                    </p:animEffect>
                                    <p:anim calcmode="lin" valueType="num">
                                      <p:cBhvr>
                                        <p:cTn id="18" dur="250" fill="hold"/>
                                        <p:tgtEl>
                                          <p:spTgt spid="24"/>
                                        </p:tgtEl>
                                        <p:attrNameLst>
                                          <p:attrName>ppt_x</p:attrName>
                                        </p:attrNameLst>
                                      </p:cBhvr>
                                      <p:tavLst>
                                        <p:tav tm="0">
                                          <p:val>
                                            <p:strVal val="#ppt_x"/>
                                          </p:val>
                                        </p:tav>
                                        <p:tav tm="100000">
                                          <p:val>
                                            <p:strVal val="#ppt_x"/>
                                          </p:val>
                                        </p:tav>
                                      </p:tavLst>
                                    </p:anim>
                                    <p:anim calcmode="lin" valueType="num">
                                      <p:cBhvr>
                                        <p:cTn id="19" dur="250" fill="hold"/>
                                        <p:tgtEl>
                                          <p:spTgt spid="24"/>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250"/>
                                        <p:tgtEl>
                                          <p:spTgt spid="27"/>
                                        </p:tgtEl>
                                      </p:cBhvr>
                                    </p:animEffect>
                                    <p:anim calcmode="lin" valueType="num">
                                      <p:cBhvr>
                                        <p:cTn id="24" dur="250" fill="hold"/>
                                        <p:tgtEl>
                                          <p:spTgt spid="27"/>
                                        </p:tgtEl>
                                        <p:attrNameLst>
                                          <p:attrName>ppt_x</p:attrName>
                                        </p:attrNameLst>
                                      </p:cBhvr>
                                      <p:tavLst>
                                        <p:tav tm="0">
                                          <p:val>
                                            <p:strVal val="#ppt_x"/>
                                          </p:val>
                                        </p:tav>
                                        <p:tav tm="100000">
                                          <p:val>
                                            <p:strVal val="#ppt_x"/>
                                          </p:val>
                                        </p:tav>
                                      </p:tavLst>
                                    </p:anim>
                                    <p:anim calcmode="lin" valueType="num">
                                      <p:cBhvr>
                                        <p:cTn id="25" dur="250" fill="hold"/>
                                        <p:tgtEl>
                                          <p:spTgt spid="27"/>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 presetClass="entr" presetSubtype="2" fill="hold" nodeType="afterEffect">
                                  <p:stCondLst>
                                    <p:cond delay="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250" fill="hold"/>
                                        <p:tgtEl>
                                          <p:spTgt spid="64"/>
                                        </p:tgtEl>
                                        <p:attrNameLst>
                                          <p:attrName>ppt_x</p:attrName>
                                        </p:attrNameLst>
                                      </p:cBhvr>
                                      <p:tavLst>
                                        <p:tav tm="0">
                                          <p:val>
                                            <p:strVal val="1+#ppt_w/2"/>
                                          </p:val>
                                        </p:tav>
                                        <p:tav tm="100000">
                                          <p:val>
                                            <p:strVal val="#ppt_x"/>
                                          </p:val>
                                        </p:tav>
                                      </p:tavLst>
                                    </p:anim>
                                    <p:anim calcmode="lin" valueType="num">
                                      <p:cBhvr additive="base">
                                        <p:cTn id="30" dur="250" fill="hold"/>
                                        <p:tgtEl>
                                          <p:spTgt spid="64"/>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42" presetClass="entr" presetSubtype="0" fill="hold" nodeType="after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250"/>
                                        <p:tgtEl>
                                          <p:spTgt spid="60"/>
                                        </p:tgtEl>
                                      </p:cBhvr>
                                    </p:animEffect>
                                    <p:anim calcmode="lin" valueType="num">
                                      <p:cBhvr>
                                        <p:cTn id="35" dur="250" fill="hold"/>
                                        <p:tgtEl>
                                          <p:spTgt spid="60"/>
                                        </p:tgtEl>
                                        <p:attrNameLst>
                                          <p:attrName>ppt_x</p:attrName>
                                        </p:attrNameLst>
                                      </p:cBhvr>
                                      <p:tavLst>
                                        <p:tav tm="0">
                                          <p:val>
                                            <p:strVal val="#ppt_x"/>
                                          </p:val>
                                        </p:tav>
                                        <p:tav tm="100000">
                                          <p:val>
                                            <p:strVal val="#ppt_x"/>
                                          </p:val>
                                        </p:tav>
                                      </p:tavLst>
                                    </p:anim>
                                    <p:anim calcmode="lin" valueType="num">
                                      <p:cBhvr>
                                        <p:cTn id="36" dur="250" fill="hold"/>
                                        <p:tgtEl>
                                          <p:spTgt spid="60"/>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2" presetClass="entr" presetSubtype="2" fill="hold" nodeType="afterEffect">
                                  <p:stCondLst>
                                    <p:cond delay="0"/>
                                  </p:stCondLst>
                                  <p:childTnLst>
                                    <p:set>
                                      <p:cBhvr>
                                        <p:cTn id="39" dur="1" fill="hold">
                                          <p:stCondLst>
                                            <p:cond delay="0"/>
                                          </p:stCondLst>
                                        </p:cTn>
                                        <p:tgtEl>
                                          <p:spTgt spid="75"/>
                                        </p:tgtEl>
                                        <p:attrNameLst>
                                          <p:attrName>style.visibility</p:attrName>
                                        </p:attrNameLst>
                                      </p:cBhvr>
                                      <p:to>
                                        <p:strVal val="visible"/>
                                      </p:to>
                                    </p:set>
                                    <p:anim calcmode="lin" valueType="num">
                                      <p:cBhvr additive="base">
                                        <p:cTn id="40" dur="250" fill="hold"/>
                                        <p:tgtEl>
                                          <p:spTgt spid="75"/>
                                        </p:tgtEl>
                                        <p:attrNameLst>
                                          <p:attrName>ppt_x</p:attrName>
                                        </p:attrNameLst>
                                      </p:cBhvr>
                                      <p:tavLst>
                                        <p:tav tm="0">
                                          <p:val>
                                            <p:strVal val="1+#ppt_w/2"/>
                                          </p:val>
                                        </p:tav>
                                        <p:tav tm="100000">
                                          <p:val>
                                            <p:strVal val="#ppt_x"/>
                                          </p:val>
                                        </p:tav>
                                      </p:tavLst>
                                    </p:anim>
                                    <p:anim calcmode="lin" valueType="num">
                                      <p:cBhvr additive="base">
                                        <p:cTn id="41" dur="250" fill="hold"/>
                                        <p:tgtEl>
                                          <p:spTgt spid="75"/>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2" presetClass="entr" presetSubtype="2" fill="hold" nodeType="afterEffect">
                                  <p:stCondLst>
                                    <p:cond delay="0"/>
                                  </p:stCondLst>
                                  <p:childTnLst>
                                    <p:set>
                                      <p:cBhvr>
                                        <p:cTn id="44" dur="1" fill="hold">
                                          <p:stCondLst>
                                            <p:cond delay="0"/>
                                          </p:stCondLst>
                                        </p:cTn>
                                        <p:tgtEl>
                                          <p:spTgt spid="78"/>
                                        </p:tgtEl>
                                        <p:attrNameLst>
                                          <p:attrName>style.visibility</p:attrName>
                                        </p:attrNameLst>
                                      </p:cBhvr>
                                      <p:to>
                                        <p:strVal val="visible"/>
                                      </p:to>
                                    </p:set>
                                    <p:anim calcmode="lin" valueType="num">
                                      <p:cBhvr additive="base">
                                        <p:cTn id="45" dur="250" fill="hold"/>
                                        <p:tgtEl>
                                          <p:spTgt spid="78"/>
                                        </p:tgtEl>
                                        <p:attrNameLst>
                                          <p:attrName>ppt_x</p:attrName>
                                        </p:attrNameLst>
                                      </p:cBhvr>
                                      <p:tavLst>
                                        <p:tav tm="0">
                                          <p:val>
                                            <p:strVal val="1+#ppt_w/2"/>
                                          </p:val>
                                        </p:tav>
                                        <p:tav tm="100000">
                                          <p:val>
                                            <p:strVal val="#ppt_x"/>
                                          </p:val>
                                        </p:tav>
                                      </p:tavLst>
                                    </p:anim>
                                    <p:anim calcmode="lin" valueType="num">
                                      <p:cBhvr additive="base">
                                        <p:cTn id="46" dur="250" fill="hold"/>
                                        <p:tgtEl>
                                          <p:spTgt spid="78"/>
                                        </p:tgtEl>
                                        <p:attrNameLst>
                                          <p:attrName>ppt_y</p:attrName>
                                        </p:attrNameLst>
                                      </p:cBhvr>
                                      <p:tavLst>
                                        <p:tav tm="0">
                                          <p:val>
                                            <p:strVal val="#ppt_y"/>
                                          </p:val>
                                        </p:tav>
                                        <p:tav tm="100000">
                                          <p:val>
                                            <p:strVal val="#ppt_y"/>
                                          </p:val>
                                        </p:tav>
                                      </p:tavLst>
                                    </p:anim>
                                  </p:childTnLst>
                                </p:cTn>
                              </p:par>
                            </p:childTnLst>
                          </p:cTn>
                        </p:par>
                        <p:par>
                          <p:cTn id="47" fill="hold">
                            <p:stCondLst>
                              <p:cond delay="4000"/>
                            </p:stCondLst>
                            <p:childTnLst>
                              <p:par>
                                <p:cTn id="48" presetID="42" presetClass="entr" presetSubtype="0" fill="hold" nodeType="after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fade">
                                      <p:cBhvr>
                                        <p:cTn id="50" dur="250"/>
                                        <p:tgtEl>
                                          <p:spTgt spid="67"/>
                                        </p:tgtEl>
                                      </p:cBhvr>
                                    </p:animEffect>
                                    <p:anim calcmode="lin" valueType="num">
                                      <p:cBhvr>
                                        <p:cTn id="51" dur="250" fill="hold"/>
                                        <p:tgtEl>
                                          <p:spTgt spid="67"/>
                                        </p:tgtEl>
                                        <p:attrNameLst>
                                          <p:attrName>ppt_x</p:attrName>
                                        </p:attrNameLst>
                                      </p:cBhvr>
                                      <p:tavLst>
                                        <p:tav tm="0">
                                          <p:val>
                                            <p:strVal val="#ppt_x"/>
                                          </p:val>
                                        </p:tav>
                                        <p:tav tm="100000">
                                          <p:val>
                                            <p:strVal val="#ppt_x"/>
                                          </p:val>
                                        </p:tav>
                                      </p:tavLst>
                                    </p:anim>
                                    <p:anim calcmode="lin" valueType="num">
                                      <p:cBhvr>
                                        <p:cTn id="52" dur="250" fill="hold"/>
                                        <p:tgtEl>
                                          <p:spTgt spid="67"/>
                                        </p:tgtEl>
                                        <p:attrNameLst>
                                          <p:attrName>ppt_y</p:attrName>
                                        </p:attrNameLst>
                                      </p:cBhvr>
                                      <p:tavLst>
                                        <p:tav tm="0">
                                          <p:val>
                                            <p:strVal val="#ppt_y+.1"/>
                                          </p:val>
                                        </p:tav>
                                        <p:tav tm="100000">
                                          <p:val>
                                            <p:strVal val="#ppt_y"/>
                                          </p:val>
                                        </p:tav>
                                      </p:tavLst>
                                    </p:anim>
                                  </p:childTnLst>
                                </p:cTn>
                              </p:par>
                            </p:childTnLst>
                          </p:cTn>
                        </p:par>
                        <p:par>
                          <p:cTn id="53" fill="hold">
                            <p:stCondLst>
                              <p:cond delay="4500"/>
                            </p:stCondLst>
                            <p:childTnLst>
                              <p:par>
                                <p:cTn id="54" presetID="42" presetClass="entr" presetSubtype="0" fill="hold" nodeType="after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fade">
                                      <p:cBhvr>
                                        <p:cTn id="56" dur="250"/>
                                        <p:tgtEl>
                                          <p:spTgt spid="70"/>
                                        </p:tgtEl>
                                      </p:cBhvr>
                                    </p:animEffect>
                                    <p:anim calcmode="lin" valueType="num">
                                      <p:cBhvr>
                                        <p:cTn id="57" dur="250" fill="hold"/>
                                        <p:tgtEl>
                                          <p:spTgt spid="70"/>
                                        </p:tgtEl>
                                        <p:attrNameLst>
                                          <p:attrName>ppt_x</p:attrName>
                                        </p:attrNameLst>
                                      </p:cBhvr>
                                      <p:tavLst>
                                        <p:tav tm="0">
                                          <p:val>
                                            <p:strVal val="#ppt_x"/>
                                          </p:val>
                                        </p:tav>
                                        <p:tav tm="100000">
                                          <p:val>
                                            <p:strVal val="#ppt_x"/>
                                          </p:val>
                                        </p:tav>
                                      </p:tavLst>
                                    </p:anim>
                                    <p:anim calcmode="lin" valueType="num">
                                      <p:cBhvr>
                                        <p:cTn id="58" dur="25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等价类划分</a:t>
            </a:r>
            <a:endParaRPr lang="zh-CN" altLang="en-US" dirty="0">
              <a:latin typeface="+mn-lt"/>
              <a:ea typeface="+mn-ea"/>
              <a:cs typeface="+mn-ea"/>
              <a:sym typeface="+mn-lt"/>
            </a:endParaRPr>
          </a:p>
        </p:txBody>
      </p:sp>
      <p:cxnSp>
        <p:nvCxnSpPr>
          <p:cNvPr id="6" name="直接连接符 5"/>
          <p:cNvCxnSpPr/>
          <p:nvPr/>
        </p:nvCxnSpPr>
        <p:spPr>
          <a:xfrm flipV="1">
            <a:off x="2468757" y="1868600"/>
            <a:ext cx="7924801" cy="462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553695" y="2080076"/>
            <a:ext cx="441146" cy="400110"/>
          </a:xfrm>
          <a:prstGeom prst="rect">
            <a:avLst/>
          </a:prstGeom>
          <a:noFill/>
          <a:ln>
            <a:solidFill>
              <a:schemeClr val="accent1"/>
            </a:solidFill>
          </a:ln>
        </p:spPr>
        <p:txBody>
          <a:bodyPr wrap="none" rtlCol="0">
            <a:spAutoFit/>
          </a:bodyPr>
          <a:lstStyle/>
          <a:p>
            <a:r>
              <a:rPr lang="zh-CN" altLang="en-US" sz="2000" dirty="0" smtClean="0"/>
              <a:t>例</a:t>
            </a:r>
            <a:endParaRPr lang="zh-CN" altLang="en-US" sz="2000" dirty="0"/>
          </a:p>
        </p:txBody>
      </p:sp>
      <p:sp>
        <p:nvSpPr>
          <p:cNvPr id="9" name="Rectangle 5"/>
          <p:cNvSpPr>
            <a:spLocks noChangeArrowheads="1"/>
          </p:cNvSpPr>
          <p:nvPr/>
        </p:nvSpPr>
        <p:spPr bwMode="auto">
          <a:xfrm>
            <a:off x="2468757" y="907622"/>
            <a:ext cx="7924801" cy="754126"/>
          </a:xfrm>
          <a:prstGeom prst="rect">
            <a:avLst/>
          </a:prstGeom>
          <a:noFill/>
          <a:ln>
            <a:noFill/>
          </a:ln>
          <a:effectLst/>
        </p:spPr>
        <p:txBody>
          <a:bodyPr lIns="92075" tIns="46038" rIns="92075" bIns="46038"/>
          <a:lstStyle/>
          <a:p>
            <a:pPr>
              <a:lnSpc>
                <a:spcPct val="120000"/>
              </a:lnSpc>
              <a:defRPr/>
            </a:pPr>
            <a:r>
              <a:rPr lang="zh-CN" altLang="en-US" sz="2000" b="1" dirty="0" smtClean="0">
                <a:solidFill>
                  <a:srgbClr val="C00000"/>
                </a:solidFill>
                <a:latin typeface="+mn-ea"/>
              </a:rPr>
              <a:t>原则</a:t>
            </a:r>
            <a:r>
              <a:rPr lang="en-US" altLang="zh-CN" sz="2000" b="1" dirty="0" smtClean="0">
                <a:solidFill>
                  <a:srgbClr val="C00000"/>
                </a:solidFill>
                <a:latin typeface="+mn-ea"/>
              </a:rPr>
              <a:t>3</a:t>
            </a:r>
            <a:r>
              <a:rPr lang="zh-CN" altLang="en-US" sz="2000" dirty="0" smtClean="0">
                <a:latin typeface="+mn-ea"/>
              </a:rPr>
              <a:t>：</a:t>
            </a:r>
            <a:r>
              <a:rPr lang="zh-CN" altLang="en-US" sz="2000" b="1" dirty="0">
                <a:latin typeface="+mn-ea"/>
              </a:rPr>
              <a:t>如果输入条件是一个布尔量，则可以确定一个有效等价类</a:t>
            </a:r>
            <a:r>
              <a:rPr lang="zh-CN" altLang="en-US" sz="2000" b="1" dirty="0" smtClean="0">
                <a:latin typeface="+mn-ea"/>
              </a:rPr>
              <a:t>和  </a:t>
            </a:r>
            <a:endParaRPr lang="en-US" altLang="zh-CN" sz="2000" b="1" dirty="0" smtClean="0">
              <a:latin typeface="+mn-ea"/>
            </a:endParaRPr>
          </a:p>
          <a:p>
            <a:pPr>
              <a:lnSpc>
                <a:spcPct val="120000"/>
              </a:lnSpc>
              <a:defRPr/>
            </a:pPr>
            <a:r>
              <a:rPr lang="en-US" altLang="zh-CN" sz="2000" b="1" dirty="0">
                <a:latin typeface="+mn-ea"/>
              </a:rPr>
              <a:t> </a:t>
            </a:r>
            <a:r>
              <a:rPr lang="en-US" altLang="zh-CN" sz="2000" b="1" dirty="0" smtClean="0">
                <a:latin typeface="+mn-ea"/>
              </a:rPr>
              <a:t>           </a:t>
            </a:r>
            <a:r>
              <a:rPr lang="zh-CN" altLang="en-US" sz="2000" b="1" dirty="0" smtClean="0">
                <a:latin typeface="+mn-ea"/>
              </a:rPr>
              <a:t>一</a:t>
            </a:r>
            <a:r>
              <a:rPr lang="zh-CN" altLang="en-US" sz="2000" b="1" dirty="0">
                <a:latin typeface="+mn-ea"/>
              </a:rPr>
              <a:t>个无效等价类。</a:t>
            </a:r>
            <a:endParaRPr lang="en-US" altLang="zh-CN" sz="2000" b="1" dirty="0">
              <a:latin typeface="+mn-ea"/>
            </a:endParaRPr>
          </a:p>
        </p:txBody>
      </p:sp>
      <p:sp>
        <p:nvSpPr>
          <p:cNvPr id="5" name="矩形 4"/>
          <p:cNvSpPr/>
          <p:nvPr/>
        </p:nvSpPr>
        <p:spPr>
          <a:xfrm>
            <a:off x="2468757" y="2567358"/>
            <a:ext cx="7262192" cy="400110"/>
          </a:xfrm>
          <a:prstGeom prst="rect">
            <a:avLst/>
          </a:prstGeom>
        </p:spPr>
        <p:txBody>
          <a:bodyPr wrap="square">
            <a:spAutoFit/>
          </a:bodyPr>
          <a:lstStyle/>
          <a:p>
            <a:r>
              <a:rPr lang="zh-CN" altLang="zh-CN" sz="2000" dirty="0"/>
              <a:t>学生信息的在读状态字段部分约束：“为布尔量”</a:t>
            </a:r>
          </a:p>
        </p:txBody>
      </p:sp>
      <p:graphicFrame>
        <p:nvGraphicFramePr>
          <p:cNvPr id="2" name="表格 1"/>
          <p:cNvGraphicFramePr>
            <a:graphicFrameLocks noGrp="1"/>
          </p:cNvGraphicFramePr>
          <p:nvPr>
            <p:extLst>
              <p:ext uri="{D42A27DB-BD31-4B8C-83A1-F6EECF244321}">
                <p14:modId xmlns:p14="http://schemas.microsoft.com/office/powerpoint/2010/main" val="1766201084"/>
              </p:ext>
            </p:extLst>
          </p:nvPr>
        </p:nvGraphicFramePr>
        <p:xfrm>
          <a:off x="838200" y="3744752"/>
          <a:ext cx="10515600" cy="1107466"/>
        </p:xfrm>
        <a:graphic>
          <a:graphicData uri="http://schemas.openxmlformats.org/drawingml/2006/table">
            <a:tbl>
              <a:tblPr firstRow="1" bandRow="1">
                <a:tableStyleId>{BC89EF96-8CEA-46FF-86C4-4CE0E7609802}</a:tableStyleId>
              </a:tblPr>
              <a:tblGrid>
                <a:gridCol w="3505901"/>
                <a:gridCol w="3505901"/>
                <a:gridCol w="3503798"/>
              </a:tblGrid>
              <a:tr h="553733">
                <a:tc>
                  <a:txBody>
                    <a:bodyPr/>
                    <a:lstStyle/>
                    <a:p>
                      <a:pPr algn="just">
                        <a:spcAft>
                          <a:spcPts val="0"/>
                        </a:spcAft>
                      </a:pPr>
                      <a:r>
                        <a:rPr lang="zh-CN" sz="1800" kern="100" dirty="0">
                          <a:effectLst/>
                        </a:rPr>
                        <a:t>输入条件</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dirty="0">
                          <a:effectLst/>
                        </a:rPr>
                        <a:t>有效等价类</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a:effectLst/>
                        </a:rPr>
                        <a:t>无效等价类</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r>
              <a:tr h="553733">
                <a:tc>
                  <a:txBody>
                    <a:bodyPr/>
                    <a:lstStyle/>
                    <a:p>
                      <a:pPr algn="just">
                        <a:spcAft>
                          <a:spcPts val="0"/>
                        </a:spcAft>
                      </a:pPr>
                      <a:r>
                        <a:rPr lang="zh-CN" sz="1800" kern="100">
                          <a:effectLst/>
                        </a:rPr>
                        <a:t>学生的在读状态字段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a:effectLst/>
                        </a:rPr>
                        <a:t>是</a:t>
                      </a:r>
                      <a:r>
                        <a:rPr lang="en-US" sz="1800" kern="10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dirty="0">
                          <a:effectLst/>
                        </a:rPr>
                        <a:t>否</a:t>
                      </a:r>
                      <a:r>
                        <a:rPr lang="en-US" sz="1800" kern="100" dirty="0">
                          <a:effectLst/>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等价类划分</a:t>
            </a:r>
            <a:endParaRPr lang="zh-CN" altLang="en-US" dirty="0">
              <a:latin typeface="+mn-lt"/>
              <a:ea typeface="+mn-ea"/>
              <a:cs typeface="+mn-ea"/>
              <a:sym typeface="+mn-lt"/>
            </a:endParaRPr>
          </a:p>
        </p:txBody>
      </p:sp>
      <p:cxnSp>
        <p:nvCxnSpPr>
          <p:cNvPr id="6" name="直接连接符 5"/>
          <p:cNvCxnSpPr/>
          <p:nvPr/>
        </p:nvCxnSpPr>
        <p:spPr>
          <a:xfrm flipV="1">
            <a:off x="1086678" y="1874512"/>
            <a:ext cx="10495722" cy="12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553695" y="2080076"/>
            <a:ext cx="441146" cy="400110"/>
          </a:xfrm>
          <a:prstGeom prst="rect">
            <a:avLst/>
          </a:prstGeom>
          <a:noFill/>
          <a:ln>
            <a:solidFill>
              <a:schemeClr val="accent1"/>
            </a:solidFill>
          </a:ln>
        </p:spPr>
        <p:txBody>
          <a:bodyPr wrap="none" rtlCol="0">
            <a:spAutoFit/>
          </a:bodyPr>
          <a:lstStyle/>
          <a:p>
            <a:r>
              <a:rPr lang="zh-CN" altLang="en-US" sz="2000" dirty="0" smtClean="0"/>
              <a:t>例</a:t>
            </a:r>
            <a:endParaRPr lang="zh-CN" altLang="en-US" sz="2000" dirty="0"/>
          </a:p>
        </p:txBody>
      </p:sp>
      <p:sp>
        <p:nvSpPr>
          <p:cNvPr id="9" name="Rectangle 5"/>
          <p:cNvSpPr>
            <a:spLocks noChangeArrowheads="1"/>
          </p:cNvSpPr>
          <p:nvPr/>
        </p:nvSpPr>
        <p:spPr bwMode="auto">
          <a:xfrm>
            <a:off x="958489" y="785621"/>
            <a:ext cx="10945336" cy="754126"/>
          </a:xfrm>
          <a:prstGeom prst="rect">
            <a:avLst/>
          </a:prstGeom>
          <a:noFill/>
          <a:ln>
            <a:noFill/>
          </a:ln>
          <a:effectLst/>
        </p:spPr>
        <p:txBody>
          <a:bodyPr lIns="92075" tIns="46038" rIns="92075" bIns="46038"/>
          <a:lstStyle/>
          <a:p>
            <a:pPr>
              <a:lnSpc>
                <a:spcPts val="3500"/>
              </a:lnSpc>
              <a:defRPr/>
            </a:pPr>
            <a:r>
              <a:rPr lang="zh-CN" altLang="en-US" sz="2000" b="1" dirty="0" smtClean="0">
                <a:solidFill>
                  <a:srgbClr val="C00000"/>
                </a:solidFill>
                <a:latin typeface="+mn-ea"/>
              </a:rPr>
              <a:t>原则</a:t>
            </a:r>
            <a:r>
              <a:rPr lang="en-US" altLang="zh-CN" sz="2000" b="1" dirty="0" smtClean="0">
                <a:solidFill>
                  <a:srgbClr val="C00000"/>
                </a:solidFill>
                <a:latin typeface="+mn-ea"/>
              </a:rPr>
              <a:t>4</a:t>
            </a:r>
            <a:r>
              <a:rPr lang="zh-CN" altLang="en-US" sz="2000" dirty="0" smtClean="0">
                <a:latin typeface="+mn-ea"/>
              </a:rPr>
              <a:t>：</a:t>
            </a:r>
            <a:r>
              <a:rPr lang="zh-CN" altLang="en-US" sz="2000" b="1" dirty="0">
                <a:latin typeface="+mn-ea"/>
              </a:rPr>
              <a:t>如果规定了输入数据的一组值，</a:t>
            </a:r>
            <a:r>
              <a:rPr lang="zh-CN" altLang="en-US" sz="2000" b="1" dirty="0" smtClean="0">
                <a:latin typeface="+mn-ea"/>
              </a:rPr>
              <a:t>而且要</a:t>
            </a:r>
            <a:r>
              <a:rPr lang="zh-CN" altLang="en-US" sz="2000" b="1" dirty="0">
                <a:latin typeface="+mn-ea"/>
              </a:rPr>
              <a:t>对每个输入值分别进行处理</a:t>
            </a:r>
            <a:r>
              <a:rPr lang="zh-CN" altLang="en-US" sz="2000" b="1" dirty="0" smtClean="0">
                <a:latin typeface="+mn-ea"/>
              </a:rPr>
              <a:t>。可</a:t>
            </a:r>
            <a:r>
              <a:rPr lang="zh-CN" altLang="en-US" sz="2000" b="1" dirty="0">
                <a:latin typeface="+mn-ea"/>
              </a:rPr>
              <a:t>为每一个</a:t>
            </a:r>
            <a:r>
              <a:rPr lang="zh-CN" altLang="en-US" sz="2000" b="1" dirty="0" smtClean="0">
                <a:latin typeface="+mn-ea"/>
              </a:rPr>
              <a:t>输入值 </a:t>
            </a:r>
            <a:endParaRPr lang="en-US" altLang="zh-CN" sz="2000" b="1" dirty="0" smtClean="0">
              <a:latin typeface="+mn-ea"/>
            </a:endParaRPr>
          </a:p>
          <a:p>
            <a:pPr>
              <a:lnSpc>
                <a:spcPts val="3500"/>
              </a:lnSpc>
              <a:defRPr/>
            </a:pPr>
            <a:r>
              <a:rPr lang="en-US" altLang="zh-CN" sz="2000" b="1" dirty="0">
                <a:latin typeface="+mn-ea"/>
              </a:rPr>
              <a:t> </a:t>
            </a:r>
            <a:r>
              <a:rPr lang="en-US" altLang="zh-CN" sz="2000" b="1" dirty="0" smtClean="0">
                <a:latin typeface="+mn-ea"/>
              </a:rPr>
              <a:t>           </a:t>
            </a:r>
            <a:r>
              <a:rPr lang="zh-CN" altLang="en-US" sz="2000" b="1" dirty="0" smtClean="0">
                <a:latin typeface="+mn-ea"/>
              </a:rPr>
              <a:t>确立</a:t>
            </a:r>
            <a:r>
              <a:rPr lang="zh-CN" altLang="en-US" sz="2000" b="1" dirty="0">
                <a:latin typeface="+mn-ea"/>
              </a:rPr>
              <a:t>一个有效等价类</a:t>
            </a:r>
            <a:r>
              <a:rPr lang="zh-CN" altLang="en-US" sz="2000" b="1" dirty="0" smtClean="0">
                <a:latin typeface="+mn-ea"/>
              </a:rPr>
              <a:t>，所有</a:t>
            </a:r>
            <a:r>
              <a:rPr lang="zh-CN" altLang="en-US" sz="2000" b="1" dirty="0">
                <a:latin typeface="+mn-ea"/>
              </a:rPr>
              <a:t>不允许的输入</a:t>
            </a:r>
            <a:r>
              <a:rPr lang="zh-CN" altLang="en-US" sz="2000" b="1" dirty="0" smtClean="0">
                <a:latin typeface="+mn-ea"/>
              </a:rPr>
              <a:t>值集合为一个无效类。</a:t>
            </a:r>
            <a:endParaRPr lang="zh-CN" altLang="en-US" sz="2000" b="1" dirty="0">
              <a:latin typeface="+mn-ea"/>
            </a:endParaRPr>
          </a:p>
        </p:txBody>
      </p:sp>
      <p:sp>
        <p:nvSpPr>
          <p:cNvPr id="5" name="矩形 4"/>
          <p:cNvSpPr/>
          <p:nvPr/>
        </p:nvSpPr>
        <p:spPr>
          <a:xfrm>
            <a:off x="1339428" y="2567358"/>
            <a:ext cx="9858659" cy="961289"/>
          </a:xfrm>
          <a:prstGeom prst="rect">
            <a:avLst/>
          </a:prstGeom>
        </p:spPr>
        <p:txBody>
          <a:bodyPr wrap="square">
            <a:spAutoFit/>
          </a:bodyPr>
          <a:lstStyle/>
          <a:p>
            <a:pPr>
              <a:lnSpc>
                <a:spcPct val="150000"/>
              </a:lnSpc>
            </a:pPr>
            <a:r>
              <a:rPr lang="zh-CN" altLang="zh-CN" sz="2000" dirty="0"/>
              <a:t>学生信息的性别字段部分约束：“性别为</a:t>
            </a:r>
            <a:r>
              <a:rPr lang="en-US" altLang="zh-CN" sz="2000" dirty="0"/>
              <a:t>{“</a:t>
            </a:r>
            <a:r>
              <a:rPr lang="zh-CN" altLang="zh-CN" sz="2000" dirty="0"/>
              <a:t>男</a:t>
            </a:r>
            <a:r>
              <a:rPr lang="en-US" altLang="zh-CN" sz="2000" dirty="0"/>
              <a:t>”</a:t>
            </a:r>
            <a:r>
              <a:rPr lang="zh-CN" altLang="zh-CN" sz="2000" dirty="0"/>
              <a:t>，</a:t>
            </a:r>
            <a:r>
              <a:rPr lang="en-US" altLang="zh-CN" sz="2000" dirty="0"/>
              <a:t>“</a:t>
            </a:r>
            <a:r>
              <a:rPr lang="zh-CN" altLang="zh-CN" sz="2000" dirty="0"/>
              <a:t>女</a:t>
            </a:r>
            <a:r>
              <a:rPr lang="en-US" altLang="zh-CN" sz="2000" dirty="0"/>
              <a:t>”}</a:t>
            </a:r>
            <a:r>
              <a:rPr lang="zh-CN" altLang="zh-CN" sz="2000" dirty="0"/>
              <a:t>，且在系统中需要进行分别计数”。</a:t>
            </a:r>
          </a:p>
          <a:p>
            <a:pPr>
              <a:lnSpc>
                <a:spcPct val="150000"/>
              </a:lnSpc>
            </a:pPr>
            <a:r>
              <a:rPr lang="zh-CN" altLang="zh-CN" sz="2000" dirty="0"/>
              <a:t>教师信息中</a:t>
            </a:r>
            <a:endParaRPr lang="zh-CN" altLang="en-US" sz="2000" dirty="0">
              <a:latin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334483116"/>
              </p:ext>
            </p:extLst>
          </p:nvPr>
        </p:nvGraphicFramePr>
        <p:xfrm>
          <a:off x="838200" y="3744752"/>
          <a:ext cx="10515600" cy="1026350"/>
        </p:xfrm>
        <a:graphic>
          <a:graphicData uri="http://schemas.openxmlformats.org/drawingml/2006/table">
            <a:tbl>
              <a:tblPr firstRow="1" bandRow="1">
                <a:tableStyleId>{BC89EF96-8CEA-46FF-86C4-4CE0E7609802}</a:tableStyleId>
              </a:tblPr>
              <a:tblGrid>
                <a:gridCol w="3099619"/>
                <a:gridCol w="3436375"/>
                <a:gridCol w="3979606"/>
              </a:tblGrid>
              <a:tr h="513175">
                <a:tc>
                  <a:txBody>
                    <a:bodyPr/>
                    <a:lstStyle/>
                    <a:p>
                      <a:pPr algn="just">
                        <a:spcAft>
                          <a:spcPts val="0"/>
                        </a:spcAft>
                      </a:pPr>
                      <a:r>
                        <a:rPr lang="zh-CN" sz="1800" kern="100">
                          <a:effectLst/>
                        </a:rPr>
                        <a:t>输入条件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a:effectLst/>
                        </a:rPr>
                        <a:t>有效等价类</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a:effectLst/>
                        </a:rPr>
                        <a:t>无效等价类</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r>
              <a:tr h="513175">
                <a:tc>
                  <a:txBody>
                    <a:bodyPr/>
                    <a:lstStyle/>
                    <a:p>
                      <a:pPr algn="just">
                        <a:spcAft>
                          <a:spcPts val="0"/>
                        </a:spcAft>
                      </a:pPr>
                      <a:r>
                        <a:rPr lang="zh-CN" sz="1800" kern="100">
                          <a:effectLst/>
                        </a:rPr>
                        <a:t>学生的性别字段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a:t>
                      </a:r>
                      <a:r>
                        <a:rPr lang="zh-CN" sz="1800" kern="100">
                          <a:effectLst/>
                        </a:rPr>
                        <a:t>男</a:t>
                      </a:r>
                      <a:r>
                        <a:rPr lang="en-US" sz="1800" kern="100">
                          <a:effectLst/>
                        </a:rPr>
                        <a:t>”(1)</a:t>
                      </a:r>
                      <a:r>
                        <a:rPr lang="zh-CN" sz="1800" kern="100">
                          <a:effectLst/>
                        </a:rPr>
                        <a:t>，</a:t>
                      </a:r>
                      <a:r>
                        <a:rPr lang="en-US" sz="1800" kern="100">
                          <a:effectLst/>
                        </a:rPr>
                        <a:t>”</a:t>
                      </a:r>
                      <a:r>
                        <a:rPr lang="zh-CN" sz="1800" kern="100">
                          <a:effectLst/>
                        </a:rPr>
                        <a:t>女</a:t>
                      </a:r>
                      <a:r>
                        <a:rPr lang="en-US" sz="1800" kern="10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dirty="0">
                          <a:effectLst/>
                        </a:rPr>
                        <a:t>不在</a:t>
                      </a:r>
                      <a:r>
                        <a:rPr lang="en-US" sz="1800" kern="100" dirty="0">
                          <a:effectLst/>
                        </a:rPr>
                        <a:t>{“</a:t>
                      </a:r>
                      <a:r>
                        <a:rPr lang="zh-CN" sz="1800" kern="100" dirty="0">
                          <a:effectLst/>
                        </a:rPr>
                        <a:t>男</a:t>
                      </a:r>
                      <a:r>
                        <a:rPr lang="en-US" sz="1800" kern="100" dirty="0">
                          <a:effectLst/>
                        </a:rPr>
                        <a:t>”</a:t>
                      </a:r>
                      <a:r>
                        <a:rPr lang="zh-CN" sz="1800" kern="100" dirty="0">
                          <a:effectLst/>
                        </a:rPr>
                        <a:t>，</a:t>
                      </a:r>
                      <a:r>
                        <a:rPr lang="en-US" sz="1800" kern="100" dirty="0">
                          <a:effectLst/>
                        </a:rPr>
                        <a:t>“</a:t>
                      </a:r>
                      <a:r>
                        <a:rPr lang="zh-CN" sz="1800" kern="100" dirty="0">
                          <a:effectLst/>
                        </a:rPr>
                        <a:t>女</a:t>
                      </a:r>
                      <a:r>
                        <a:rPr lang="en-US" sz="1800" kern="100" dirty="0">
                          <a:effectLst/>
                        </a:rPr>
                        <a:t>”}</a:t>
                      </a:r>
                      <a:r>
                        <a:rPr lang="zh-CN" sz="1800" kern="100" dirty="0">
                          <a:effectLst/>
                        </a:rPr>
                        <a:t>的其他值集合</a:t>
                      </a:r>
                      <a:r>
                        <a:rPr lang="en-US" sz="1800" kern="100" dirty="0">
                          <a:effectLst/>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等价类划分</a:t>
            </a:r>
            <a:endParaRPr lang="zh-CN" altLang="en-US" dirty="0">
              <a:latin typeface="+mn-lt"/>
              <a:ea typeface="+mn-ea"/>
              <a:cs typeface="+mn-ea"/>
              <a:sym typeface="+mn-lt"/>
            </a:endParaRPr>
          </a:p>
        </p:txBody>
      </p:sp>
      <p:cxnSp>
        <p:nvCxnSpPr>
          <p:cNvPr id="6" name="直接连接符 5"/>
          <p:cNvCxnSpPr/>
          <p:nvPr/>
        </p:nvCxnSpPr>
        <p:spPr>
          <a:xfrm flipV="1">
            <a:off x="1086678" y="1874512"/>
            <a:ext cx="10495722" cy="12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553695" y="2080076"/>
            <a:ext cx="441146" cy="400110"/>
          </a:xfrm>
          <a:prstGeom prst="rect">
            <a:avLst/>
          </a:prstGeom>
          <a:noFill/>
          <a:ln>
            <a:solidFill>
              <a:schemeClr val="accent1"/>
            </a:solidFill>
          </a:ln>
        </p:spPr>
        <p:txBody>
          <a:bodyPr wrap="none" rtlCol="0">
            <a:spAutoFit/>
          </a:bodyPr>
          <a:lstStyle/>
          <a:p>
            <a:r>
              <a:rPr lang="zh-CN" altLang="en-US" sz="2000" dirty="0" smtClean="0"/>
              <a:t>例</a:t>
            </a:r>
            <a:endParaRPr lang="zh-CN" altLang="en-US" sz="2000" dirty="0"/>
          </a:p>
        </p:txBody>
      </p:sp>
      <p:sp>
        <p:nvSpPr>
          <p:cNvPr id="9" name="Rectangle 5"/>
          <p:cNvSpPr>
            <a:spLocks noChangeArrowheads="1"/>
          </p:cNvSpPr>
          <p:nvPr/>
        </p:nvSpPr>
        <p:spPr bwMode="auto">
          <a:xfrm>
            <a:off x="958489" y="785621"/>
            <a:ext cx="10945336" cy="754126"/>
          </a:xfrm>
          <a:prstGeom prst="rect">
            <a:avLst/>
          </a:prstGeom>
          <a:noFill/>
          <a:ln>
            <a:noFill/>
          </a:ln>
          <a:effectLst/>
        </p:spPr>
        <p:txBody>
          <a:bodyPr lIns="92075" tIns="46038" rIns="92075" bIns="46038"/>
          <a:lstStyle/>
          <a:p>
            <a:pPr>
              <a:defRPr/>
            </a:pPr>
            <a:r>
              <a:rPr lang="zh-CN" altLang="en-US" sz="2000" b="1" dirty="0" smtClean="0">
                <a:solidFill>
                  <a:srgbClr val="C00000"/>
                </a:solidFill>
                <a:latin typeface="+mn-ea"/>
              </a:rPr>
              <a:t>原则</a:t>
            </a:r>
            <a:r>
              <a:rPr lang="en-US" altLang="zh-CN" sz="2000" b="1" dirty="0" smtClean="0">
                <a:solidFill>
                  <a:srgbClr val="C00000"/>
                </a:solidFill>
                <a:latin typeface="+mn-ea"/>
              </a:rPr>
              <a:t>5</a:t>
            </a:r>
            <a:r>
              <a:rPr lang="zh-CN" altLang="en-US" sz="2000" dirty="0" smtClean="0">
                <a:latin typeface="+mn-ea"/>
              </a:rPr>
              <a:t>：</a:t>
            </a:r>
            <a:r>
              <a:rPr lang="zh-CN" altLang="en-US" sz="2000" b="1" dirty="0">
                <a:latin typeface="+mn-ea"/>
              </a:rPr>
              <a:t>如果规定了输入数据必须遵守的规则，则可以确立一个有效等价类（符合规则）</a:t>
            </a:r>
            <a:r>
              <a:rPr lang="zh-CN" altLang="en-US" sz="2000" b="1" dirty="0" smtClean="0">
                <a:latin typeface="+mn-ea"/>
              </a:rPr>
              <a:t>和</a:t>
            </a:r>
            <a:endParaRPr lang="en-US" altLang="zh-CN" sz="2000" b="1" dirty="0" smtClean="0">
              <a:latin typeface="+mn-ea"/>
            </a:endParaRPr>
          </a:p>
          <a:p>
            <a:pPr>
              <a:defRPr/>
            </a:pPr>
            <a:r>
              <a:rPr lang="en-US" altLang="zh-CN" sz="2000" b="1" dirty="0">
                <a:latin typeface="+mn-ea"/>
              </a:rPr>
              <a:t> </a:t>
            </a:r>
            <a:r>
              <a:rPr lang="en-US" altLang="zh-CN" sz="2000" b="1" dirty="0" smtClean="0">
                <a:latin typeface="+mn-ea"/>
              </a:rPr>
              <a:t>           </a:t>
            </a:r>
            <a:r>
              <a:rPr lang="zh-CN" altLang="en-US" sz="2000" b="1" dirty="0" smtClean="0">
                <a:latin typeface="+mn-ea"/>
              </a:rPr>
              <a:t>若干</a:t>
            </a:r>
            <a:r>
              <a:rPr lang="zh-CN" altLang="en-US" sz="2000" b="1" dirty="0">
                <a:latin typeface="+mn-ea"/>
              </a:rPr>
              <a:t>个无效等价类（从不同角度违反规则）。</a:t>
            </a:r>
          </a:p>
        </p:txBody>
      </p:sp>
      <p:sp>
        <p:nvSpPr>
          <p:cNvPr id="5" name="矩形 4"/>
          <p:cNvSpPr/>
          <p:nvPr/>
        </p:nvSpPr>
        <p:spPr>
          <a:xfrm>
            <a:off x="1339428" y="2673374"/>
            <a:ext cx="9858659" cy="400110"/>
          </a:xfrm>
          <a:prstGeom prst="rect">
            <a:avLst/>
          </a:prstGeom>
        </p:spPr>
        <p:txBody>
          <a:bodyPr wrap="square">
            <a:spAutoFit/>
          </a:bodyPr>
          <a:lstStyle/>
          <a:p>
            <a:pPr algn="ctr">
              <a:defRPr/>
            </a:pPr>
            <a:r>
              <a:rPr lang="zh-CN" altLang="zh-CN" sz="2000" dirty="0"/>
              <a:t>学生信息的学院字段部分约束：“必须为字符型”</a:t>
            </a:r>
            <a:endParaRPr lang="zh-CN" altLang="en-US" sz="2000" dirty="0">
              <a:latin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3600042117"/>
              </p:ext>
            </p:extLst>
          </p:nvPr>
        </p:nvGraphicFramePr>
        <p:xfrm>
          <a:off x="838200" y="3744754"/>
          <a:ext cx="10515600" cy="1018974"/>
        </p:xfrm>
        <a:graphic>
          <a:graphicData uri="http://schemas.openxmlformats.org/drawingml/2006/table">
            <a:tbl>
              <a:tblPr firstRow="1" bandRow="1">
                <a:tableStyleId>{BC89EF96-8CEA-46FF-86C4-4CE0E7609802}</a:tableStyleId>
              </a:tblPr>
              <a:tblGrid>
                <a:gridCol w="3505901"/>
                <a:gridCol w="3505901"/>
                <a:gridCol w="3503798"/>
              </a:tblGrid>
              <a:tr h="509487">
                <a:tc>
                  <a:txBody>
                    <a:bodyPr/>
                    <a:lstStyle/>
                    <a:p>
                      <a:pPr algn="just">
                        <a:spcAft>
                          <a:spcPts val="0"/>
                        </a:spcAft>
                      </a:pPr>
                      <a:r>
                        <a:rPr lang="zh-CN" sz="1800" kern="100" dirty="0">
                          <a:effectLst/>
                        </a:rPr>
                        <a:t>输入条件</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a:effectLst/>
                        </a:rPr>
                        <a:t>有效等价类</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a:effectLst/>
                        </a:rPr>
                        <a:t>无效等价类</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r>
              <a:tr h="509487">
                <a:tc>
                  <a:txBody>
                    <a:bodyPr/>
                    <a:lstStyle/>
                    <a:p>
                      <a:pPr algn="just">
                        <a:spcAft>
                          <a:spcPts val="0"/>
                        </a:spcAft>
                      </a:pPr>
                      <a:r>
                        <a:rPr lang="zh-CN" sz="1800" kern="100">
                          <a:effectLst/>
                        </a:rPr>
                        <a:t>学生的学院字段数据类型</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dirty="0">
                          <a:effectLst/>
                        </a:rPr>
                        <a:t>字符型</a:t>
                      </a:r>
                      <a:r>
                        <a:rPr lang="en-US" sz="1800" kern="100" dirty="0">
                          <a:effectLst/>
                        </a:rPr>
                        <a:t>(1)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dirty="0">
                          <a:effectLst/>
                        </a:rPr>
                        <a:t>整数型</a:t>
                      </a:r>
                      <a:r>
                        <a:rPr lang="en-US" sz="1800" kern="100" dirty="0">
                          <a:effectLst/>
                        </a:rPr>
                        <a:t>(2),</a:t>
                      </a:r>
                      <a:r>
                        <a:rPr lang="zh-CN" sz="1800" kern="100" dirty="0">
                          <a:effectLst/>
                        </a:rPr>
                        <a:t>浮点型</a:t>
                      </a:r>
                      <a:r>
                        <a:rPr lang="en-US" sz="1800" kern="100" dirty="0">
                          <a:effectLst/>
                        </a:rPr>
                        <a:t>(3)</a:t>
                      </a:r>
                      <a:r>
                        <a:rPr lang="zh-CN" sz="1800" kern="100" dirty="0">
                          <a:effectLst/>
                        </a:rPr>
                        <a:t>布尔型</a:t>
                      </a:r>
                      <a:r>
                        <a:rPr lang="en-US" sz="1800" kern="100" dirty="0">
                          <a:effectLst/>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等价类划分</a:t>
            </a:r>
            <a:endParaRPr lang="zh-CN" altLang="en-US" dirty="0">
              <a:latin typeface="+mn-lt"/>
              <a:ea typeface="+mn-ea"/>
              <a:cs typeface="+mn-ea"/>
              <a:sym typeface="+mn-lt"/>
            </a:endParaRPr>
          </a:p>
        </p:txBody>
      </p:sp>
      <p:sp>
        <p:nvSpPr>
          <p:cNvPr id="9" name="Rectangle 5"/>
          <p:cNvSpPr>
            <a:spLocks noChangeArrowheads="1"/>
          </p:cNvSpPr>
          <p:nvPr/>
        </p:nvSpPr>
        <p:spPr bwMode="auto">
          <a:xfrm>
            <a:off x="4969568" y="865100"/>
            <a:ext cx="2875720" cy="754126"/>
          </a:xfrm>
          <a:prstGeom prst="rect">
            <a:avLst/>
          </a:prstGeom>
          <a:noFill/>
          <a:ln>
            <a:noFill/>
          </a:ln>
          <a:effectLst/>
        </p:spPr>
        <p:txBody>
          <a:bodyPr lIns="92075" tIns="46038" rIns="92075" bIns="46038"/>
          <a:lstStyle/>
          <a:p>
            <a:pPr>
              <a:defRPr/>
            </a:pPr>
            <a:r>
              <a:rPr lang="zh-CN" altLang="en-US" sz="2400" b="1" dirty="0">
                <a:latin typeface="+mn-ea"/>
              </a:rPr>
              <a:t>等价类</a:t>
            </a:r>
            <a:r>
              <a:rPr lang="zh-CN" altLang="en-US" sz="2400" b="1" dirty="0" smtClean="0">
                <a:latin typeface="+mn-ea"/>
              </a:rPr>
              <a:t>划分步骤</a:t>
            </a:r>
            <a:endParaRPr lang="zh-CN" altLang="en-US" sz="2400" b="1" dirty="0">
              <a:latin typeface="+mn-ea"/>
            </a:endParaRPr>
          </a:p>
        </p:txBody>
      </p:sp>
      <p:graphicFrame>
        <p:nvGraphicFramePr>
          <p:cNvPr id="12" name="图示 11"/>
          <p:cNvGraphicFramePr/>
          <p:nvPr/>
        </p:nvGraphicFramePr>
        <p:xfrm>
          <a:off x="1179445" y="1431236"/>
          <a:ext cx="9541564" cy="48502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等价类划分</a:t>
            </a:r>
            <a:endParaRPr lang="zh-CN" altLang="en-US" dirty="0">
              <a:latin typeface="+mn-lt"/>
              <a:ea typeface="+mn-ea"/>
              <a:cs typeface="+mn-ea"/>
              <a:sym typeface="+mn-lt"/>
            </a:endParaRPr>
          </a:p>
        </p:txBody>
      </p:sp>
      <p:sp>
        <p:nvSpPr>
          <p:cNvPr id="9" name="Rectangle 5"/>
          <p:cNvSpPr>
            <a:spLocks noChangeArrowheads="1"/>
          </p:cNvSpPr>
          <p:nvPr/>
        </p:nvSpPr>
        <p:spPr bwMode="auto">
          <a:xfrm>
            <a:off x="5827277" y="1331113"/>
            <a:ext cx="463822" cy="509236"/>
          </a:xfrm>
          <a:prstGeom prst="rect">
            <a:avLst/>
          </a:prstGeom>
          <a:noFill/>
          <a:ln>
            <a:solidFill>
              <a:schemeClr val="accent1">
                <a:hueOff val="0"/>
                <a:satOff val="0"/>
                <a:lumOff val="0"/>
              </a:schemeClr>
            </a:solidFill>
          </a:ln>
          <a:effectLst/>
        </p:spPr>
        <p:txBody>
          <a:bodyPr lIns="92075" tIns="46038" rIns="92075" bIns="46038"/>
          <a:lstStyle/>
          <a:p>
            <a:pPr>
              <a:defRPr/>
            </a:pPr>
            <a:r>
              <a:rPr lang="zh-CN" altLang="en-US" sz="2400" b="1" dirty="0" smtClean="0">
                <a:latin typeface="+mn-ea"/>
              </a:rPr>
              <a:t>例</a:t>
            </a:r>
            <a:endParaRPr lang="zh-CN" altLang="en-US" sz="2400" b="1" dirty="0">
              <a:latin typeface="+mn-ea"/>
            </a:endParaRPr>
          </a:p>
        </p:txBody>
      </p:sp>
      <p:sp>
        <p:nvSpPr>
          <p:cNvPr id="5" name="Rectangle 3"/>
          <p:cNvSpPr txBox="1">
            <a:spLocks noChangeArrowheads="1"/>
          </p:cNvSpPr>
          <p:nvPr/>
        </p:nvSpPr>
        <p:spPr>
          <a:xfrm>
            <a:off x="1091381" y="2550767"/>
            <a:ext cx="10139516" cy="2127250"/>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a:lnSpc>
                <a:spcPct val="150000"/>
              </a:lnSpc>
            </a:pPr>
            <a:r>
              <a:rPr lang="zh-CN" altLang="zh-CN" dirty="0"/>
              <a:t>在学生管理系统添加教师</a:t>
            </a:r>
            <a:r>
              <a:rPr lang="zh-CN" altLang="zh-CN" dirty="0" smtClean="0"/>
              <a:t>信息</a:t>
            </a:r>
            <a:r>
              <a:rPr lang="zh-CN" altLang="en-US" dirty="0" smtClean="0"/>
              <a:t>（账号、性别、</a:t>
            </a:r>
            <a:r>
              <a:rPr lang="zh-CN" altLang="zh-CN" dirty="0"/>
              <a:t>教师在岗状态</a:t>
            </a:r>
            <a:r>
              <a:rPr lang="zh-CN" altLang="en-US" dirty="0" smtClean="0"/>
              <a:t>）</a:t>
            </a:r>
            <a:r>
              <a:rPr lang="zh-CN" altLang="zh-CN" dirty="0" smtClean="0"/>
              <a:t>的</a:t>
            </a:r>
            <a:r>
              <a:rPr lang="zh-CN" altLang="zh-CN" dirty="0"/>
              <a:t>部分约束</a:t>
            </a:r>
            <a:r>
              <a:rPr lang="zh-CN" altLang="zh-CN" dirty="0" smtClean="0"/>
              <a:t>：“账号</a:t>
            </a:r>
            <a:r>
              <a:rPr lang="zh-CN" altLang="en-US" dirty="0" smtClean="0"/>
              <a:t>字段</a:t>
            </a:r>
            <a:r>
              <a:rPr lang="zh-CN" altLang="zh-CN" dirty="0" smtClean="0"/>
              <a:t>由</a:t>
            </a:r>
            <a:r>
              <a:rPr lang="zh-CN" altLang="zh-CN" dirty="0"/>
              <a:t>字母开头，后跟字母或数字的任意组合构成，账号不能为空，账号字符数不超过</a:t>
            </a:r>
            <a:r>
              <a:rPr lang="zh-CN" altLang="zh-CN" dirty="0" smtClean="0"/>
              <a:t>个</a:t>
            </a:r>
            <a:r>
              <a:rPr lang="zh-CN" altLang="en-US" dirty="0" smtClean="0"/>
              <a:t>；</a:t>
            </a:r>
            <a:r>
              <a:rPr lang="zh-CN" altLang="zh-CN" dirty="0" smtClean="0"/>
              <a:t>性别</a:t>
            </a:r>
            <a:r>
              <a:rPr lang="zh-CN" altLang="en-US" dirty="0" smtClean="0"/>
              <a:t>字段</a:t>
            </a:r>
            <a:r>
              <a:rPr lang="zh-CN" altLang="zh-CN" dirty="0" smtClean="0"/>
              <a:t>为</a:t>
            </a:r>
            <a:r>
              <a:rPr lang="en-US" altLang="zh-CN" dirty="0"/>
              <a:t>{“</a:t>
            </a:r>
            <a:r>
              <a:rPr lang="zh-CN" altLang="zh-CN" dirty="0"/>
              <a:t>男</a:t>
            </a:r>
            <a:r>
              <a:rPr lang="en-US" altLang="zh-CN" dirty="0"/>
              <a:t>”</a:t>
            </a:r>
            <a:r>
              <a:rPr lang="zh-CN" altLang="zh-CN" dirty="0"/>
              <a:t>，</a:t>
            </a:r>
            <a:r>
              <a:rPr lang="en-US" altLang="zh-CN" dirty="0"/>
              <a:t>“</a:t>
            </a:r>
            <a:r>
              <a:rPr lang="zh-CN" altLang="zh-CN" dirty="0"/>
              <a:t>女</a:t>
            </a:r>
            <a:r>
              <a:rPr lang="en-US" altLang="zh-CN" dirty="0"/>
              <a:t>”}</a:t>
            </a:r>
            <a:r>
              <a:rPr lang="zh-CN" altLang="zh-CN" dirty="0"/>
              <a:t>，且在系统中需要进行分别</a:t>
            </a:r>
            <a:r>
              <a:rPr lang="zh-CN" altLang="zh-CN" dirty="0" smtClean="0"/>
              <a:t>计数</a:t>
            </a:r>
            <a:r>
              <a:rPr lang="zh-CN" altLang="en-US" dirty="0" smtClean="0"/>
              <a:t>；</a:t>
            </a:r>
            <a:r>
              <a:rPr lang="zh-CN" altLang="zh-CN" dirty="0" smtClean="0"/>
              <a:t>教师</a:t>
            </a:r>
            <a:r>
              <a:rPr lang="zh-CN" altLang="zh-CN" dirty="0"/>
              <a:t>在岗</a:t>
            </a:r>
            <a:r>
              <a:rPr lang="zh-CN" altLang="zh-CN" dirty="0" smtClean="0"/>
              <a:t>状态</a:t>
            </a:r>
            <a:r>
              <a:rPr lang="zh-CN" altLang="en-US" dirty="0" smtClean="0"/>
              <a:t>字段</a:t>
            </a:r>
            <a:r>
              <a:rPr lang="zh-CN" altLang="zh-CN" dirty="0" smtClean="0"/>
              <a:t>为</a:t>
            </a:r>
            <a:r>
              <a:rPr lang="zh-CN" altLang="zh-CN" dirty="0"/>
              <a:t>布尔量。”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等价类划分</a:t>
            </a:r>
            <a:endParaRPr lang="zh-CN" altLang="en-US" dirty="0">
              <a:latin typeface="+mn-lt"/>
              <a:ea typeface="+mn-ea"/>
              <a:cs typeface="+mn-ea"/>
              <a:sym typeface="+mn-lt"/>
            </a:endParaRPr>
          </a:p>
        </p:txBody>
      </p:sp>
      <p:sp>
        <p:nvSpPr>
          <p:cNvPr id="9" name="Rectangle 5"/>
          <p:cNvSpPr>
            <a:spLocks noChangeArrowheads="1"/>
          </p:cNvSpPr>
          <p:nvPr/>
        </p:nvSpPr>
        <p:spPr bwMode="auto">
          <a:xfrm>
            <a:off x="5885383" y="517877"/>
            <a:ext cx="463822" cy="509236"/>
          </a:xfrm>
          <a:prstGeom prst="rect">
            <a:avLst/>
          </a:prstGeom>
          <a:noFill/>
          <a:ln>
            <a:solidFill>
              <a:schemeClr val="accent1">
                <a:hueOff val="0"/>
                <a:satOff val="0"/>
                <a:lumOff val="0"/>
              </a:schemeClr>
            </a:solidFill>
          </a:ln>
          <a:effectLst/>
        </p:spPr>
        <p:txBody>
          <a:bodyPr lIns="92075" tIns="46038" rIns="92075" bIns="46038"/>
          <a:lstStyle/>
          <a:p>
            <a:pPr>
              <a:defRPr/>
            </a:pPr>
            <a:r>
              <a:rPr lang="zh-CN" altLang="en-US" sz="2400" b="1" dirty="0" smtClean="0">
                <a:latin typeface="+mn-ea"/>
              </a:rPr>
              <a:t>例</a:t>
            </a:r>
            <a:endParaRPr lang="zh-CN" altLang="en-US" sz="2400" b="1" dirty="0">
              <a:latin typeface="+mn-ea"/>
            </a:endParaRPr>
          </a:p>
        </p:txBody>
      </p:sp>
      <p:cxnSp>
        <p:nvCxnSpPr>
          <p:cNvPr id="6" name="直接箭头连接符 5"/>
          <p:cNvCxnSpPr/>
          <p:nvPr/>
        </p:nvCxnSpPr>
        <p:spPr>
          <a:xfrm flipH="1" flipV="1">
            <a:off x="6009968" y="4513006"/>
            <a:ext cx="1155931" cy="66180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7771212" y="4513006"/>
            <a:ext cx="1055698" cy="65059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6618687" y="5165185"/>
            <a:ext cx="1547813" cy="504825"/>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zh-CN" altLang="en-US" dirty="0"/>
              <a:t>唯一编号</a:t>
            </a:r>
          </a:p>
        </p:txBody>
      </p:sp>
      <p:sp>
        <p:nvSpPr>
          <p:cNvPr id="4" name="文本框 3"/>
          <p:cNvSpPr txBox="1"/>
          <p:nvPr/>
        </p:nvSpPr>
        <p:spPr>
          <a:xfrm>
            <a:off x="185531" y="2703444"/>
            <a:ext cx="2637182" cy="1630017"/>
          </a:xfrm>
          <a:prstGeom prst="rect">
            <a:avLst/>
          </a:prstGeom>
          <a:noFill/>
          <a:ln>
            <a:solidFill>
              <a:schemeClr val="accent1">
                <a:hueOff val="0"/>
                <a:satOff val="0"/>
                <a:lumOff val="0"/>
              </a:schemeClr>
            </a:solidFill>
          </a:ln>
          <a:effectLst/>
        </p:spPr>
        <p:txBody>
          <a:bodyPr lIns="92075" tIns="46038" rIns="92075" bIns="46038"/>
          <a:lstStyle>
            <a:defPPr rtl="0">
              <a:defRPr lang="en-US"/>
            </a:defPPr>
            <a:lvl1pPr>
              <a:defRPr sz="2400" b="1">
                <a:latin typeface="+mn-ea"/>
              </a:defRPr>
            </a:lvl1pPr>
          </a:lstStyle>
          <a:p>
            <a:pPr>
              <a:lnSpc>
                <a:spcPts val="4000"/>
              </a:lnSpc>
            </a:pPr>
            <a:r>
              <a:rPr lang="en-US" altLang="zh-CN" sz="2000" dirty="0"/>
              <a:t>1</a:t>
            </a:r>
            <a:r>
              <a:rPr lang="zh-CN" altLang="en-US" sz="2000" dirty="0"/>
              <a:t>、确定等价类</a:t>
            </a:r>
            <a:endParaRPr lang="en-US" altLang="zh-CN" sz="2000" dirty="0"/>
          </a:p>
          <a:p>
            <a:pPr>
              <a:lnSpc>
                <a:spcPts val="4000"/>
              </a:lnSpc>
            </a:pPr>
            <a:r>
              <a:rPr lang="en-US" altLang="zh-CN" sz="2000" dirty="0"/>
              <a:t>2</a:t>
            </a:r>
            <a:r>
              <a:rPr lang="zh-CN" altLang="en-US" sz="2000" dirty="0"/>
              <a:t>、建立等价类表</a:t>
            </a:r>
          </a:p>
          <a:p>
            <a:pPr>
              <a:lnSpc>
                <a:spcPts val="4000"/>
              </a:lnSpc>
            </a:pPr>
            <a:r>
              <a:rPr lang="en-US" altLang="zh-CN" sz="2000" dirty="0"/>
              <a:t>3</a:t>
            </a:r>
            <a:r>
              <a:rPr lang="zh-CN" altLang="en-US" sz="2000" dirty="0"/>
              <a:t>、为</a:t>
            </a:r>
            <a:r>
              <a:rPr lang="zh-CN" altLang="en-US" sz="2000" dirty="0" smtClean="0"/>
              <a:t>等价类唯一编号</a:t>
            </a:r>
            <a:endParaRPr lang="en-US" altLang="zh-CN" sz="2000" dirty="0"/>
          </a:p>
        </p:txBody>
      </p:sp>
      <p:sp>
        <p:nvSpPr>
          <p:cNvPr id="13" name="右箭头 12"/>
          <p:cNvSpPr/>
          <p:nvPr/>
        </p:nvSpPr>
        <p:spPr>
          <a:xfrm>
            <a:off x="2822713" y="3104828"/>
            <a:ext cx="677427" cy="821635"/>
          </a:xfrm>
          <a:prstGeom prst="rightArrow">
            <a:avLst/>
          </a:prstGeom>
          <a:noFill/>
          <a:ln>
            <a:solidFill>
              <a:schemeClr val="accent1">
                <a:hueOff val="0"/>
                <a:satOff val="0"/>
                <a:lumOff val="0"/>
              </a:schemeClr>
            </a:solidFill>
          </a:ln>
          <a:effectLst/>
        </p:spPr>
        <p:txBody>
          <a:bodyPr lIns="92075" tIns="46038" rIns="92075" bIns="46038"/>
          <a:lstStyle/>
          <a:p>
            <a:endParaRPr lang="zh-CN" altLang="en-US" sz="2400" b="1">
              <a:solidFill>
                <a:schemeClr val="tx1"/>
              </a:solidFill>
              <a:latin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2976176570"/>
              </p:ext>
            </p:extLst>
          </p:nvPr>
        </p:nvGraphicFramePr>
        <p:xfrm>
          <a:off x="3746092" y="2406399"/>
          <a:ext cx="8207477" cy="2206625"/>
        </p:xfrm>
        <a:graphic>
          <a:graphicData uri="http://schemas.openxmlformats.org/drawingml/2006/table">
            <a:tbl>
              <a:tblPr firstRow="1" bandRow="1">
                <a:tableStyleId>{BC89EF96-8CEA-46FF-86C4-4CE0E7609802}</a:tableStyleId>
              </a:tblPr>
              <a:tblGrid>
                <a:gridCol w="1555953"/>
                <a:gridCol w="3016045"/>
                <a:gridCol w="3635479"/>
              </a:tblGrid>
              <a:tr h="281940">
                <a:tc>
                  <a:txBody>
                    <a:bodyPr/>
                    <a:lstStyle/>
                    <a:p>
                      <a:pPr algn="just">
                        <a:spcAft>
                          <a:spcPts val="0"/>
                        </a:spcAft>
                      </a:pPr>
                      <a:r>
                        <a:rPr lang="zh-CN" sz="1800" kern="100" dirty="0">
                          <a:effectLst/>
                        </a:rPr>
                        <a:t>输入条件</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a:effectLst/>
                        </a:rPr>
                        <a:t>有效等价类</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a:effectLst/>
                        </a:rPr>
                        <a:t>无效等价类</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r>
              <a:tr h="294005">
                <a:tc>
                  <a:txBody>
                    <a:bodyPr/>
                    <a:lstStyle/>
                    <a:p>
                      <a:pPr algn="just">
                        <a:spcAft>
                          <a:spcPts val="0"/>
                        </a:spcAft>
                      </a:pPr>
                      <a:r>
                        <a:rPr lang="zh-CN" sz="1800" kern="100">
                          <a:effectLst/>
                        </a:rPr>
                        <a:t>第一个字符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a:effectLst/>
                        </a:rPr>
                        <a:t>字母</a:t>
                      </a:r>
                      <a:r>
                        <a:rPr lang="en-US" sz="1800" kern="100">
                          <a:effectLst/>
                        </a:rPr>
                        <a:t>  (1)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a:effectLst/>
                        </a:rPr>
                        <a:t>非字母</a:t>
                      </a:r>
                      <a:r>
                        <a:rPr lang="en-US" sz="1800" kern="100">
                          <a:effectLst/>
                        </a:rPr>
                        <a:t>  (2)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r>
              <a:tr h="342900">
                <a:tc>
                  <a:txBody>
                    <a:bodyPr/>
                    <a:lstStyle/>
                    <a:p>
                      <a:pPr algn="just">
                        <a:spcAft>
                          <a:spcPts val="0"/>
                        </a:spcAft>
                      </a:pPr>
                      <a:r>
                        <a:rPr lang="zh-CN" sz="1800" kern="100">
                          <a:effectLst/>
                        </a:rPr>
                        <a:t>标识符组成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dirty="0">
                          <a:effectLst/>
                        </a:rPr>
                        <a:t>字母、数字的任意组合</a:t>
                      </a:r>
                      <a:r>
                        <a:rPr lang="en-US" sz="1800" kern="100" dirty="0">
                          <a:effectLst/>
                        </a:rPr>
                        <a:t>  </a:t>
                      </a:r>
                      <a:r>
                        <a:rPr lang="en-US" sz="1800" kern="100" dirty="0" smtClean="0">
                          <a:effectLst/>
                        </a:rPr>
                        <a:t>(</a:t>
                      </a:r>
                      <a:r>
                        <a:rPr lang="en-US" altLang="zh-CN" sz="1800" kern="100" dirty="0" smtClean="0">
                          <a:effectLst/>
                        </a:rPr>
                        <a:t>3</a:t>
                      </a:r>
                      <a:r>
                        <a:rPr lang="en-US" sz="1800" kern="100" dirty="0" smtClean="0">
                          <a:effectLst/>
                        </a:rPr>
                        <a:t>)</a:t>
                      </a:r>
                      <a:r>
                        <a:rPr lang="zh-CN" sz="1800" kern="100" dirty="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dirty="0">
                          <a:effectLst/>
                        </a:rPr>
                        <a:t>非字母数字字符</a:t>
                      </a:r>
                      <a:r>
                        <a:rPr lang="en-US" sz="1800" kern="100" dirty="0">
                          <a:effectLst/>
                        </a:rPr>
                        <a:t>  </a:t>
                      </a:r>
                      <a:r>
                        <a:rPr lang="en-US" sz="1800" kern="100" dirty="0" smtClean="0">
                          <a:effectLst/>
                        </a:rPr>
                        <a:t>(</a:t>
                      </a:r>
                      <a:r>
                        <a:rPr lang="en-US" altLang="zh-CN" sz="1800" kern="100" dirty="0" smtClean="0">
                          <a:effectLst/>
                        </a:rPr>
                        <a:t>4</a:t>
                      </a:r>
                      <a:r>
                        <a:rPr lang="en-US" sz="1800" kern="100" dirty="0" smtClean="0">
                          <a:effectLst/>
                        </a:rPr>
                        <a:t>)</a:t>
                      </a:r>
                      <a:r>
                        <a:rPr lang="zh-CN" sz="1800" kern="100" dirty="0">
                          <a:effectLst/>
                        </a:rPr>
                        <a:t>；保留字</a:t>
                      </a:r>
                      <a:r>
                        <a:rPr lang="en-US" sz="1800" kern="100" dirty="0">
                          <a:effectLst/>
                        </a:rPr>
                        <a:t>  </a:t>
                      </a:r>
                      <a:r>
                        <a:rPr lang="en-US" sz="1800" kern="100" dirty="0" smtClean="0">
                          <a:effectLst/>
                        </a:rPr>
                        <a:t>(</a:t>
                      </a:r>
                      <a:r>
                        <a:rPr lang="en-US" altLang="zh-CN" sz="1800" kern="100" dirty="0" smtClean="0">
                          <a:effectLst/>
                        </a:rPr>
                        <a:t>5</a:t>
                      </a:r>
                      <a:r>
                        <a:rPr lang="en-US" sz="1800" kern="100" dirty="0" smtClean="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r>
              <a:tr h="349885">
                <a:tc>
                  <a:txBody>
                    <a:bodyPr/>
                    <a:lstStyle/>
                    <a:p>
                      <a:pPr algn="just">
                        <a:spcAft>
                          <a:spcPts val="0"/>
                        </a:spcAft>
                      </a:pPr>
                      <a:r>
                        <a:rPr lang="zh-CN" sz="1800" kern="100">
                          <a:effectLst/>
                        </a:rPr>
                        <a:t>账号长度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dirty="0">
                          <a:effectLst/>
                        </a:rPr>
                        <a:t>0&lt;</a:t>
                      </a:r>
                      <a:r>
                        <a:rPr lang="zh-CN" sz="1800" kern="100" dirty="0">
                          <a:effectLst/>
                        </a:rPr>
                        <a:t>账号长度≤</a:t>
                      </a:r>
                      <a:r>
                        <a:rPr lang="en-US" sz="1800" kern="100" dirty="0">
                          <a:effectLst/>
                        </a:rPr>
                        <a:t>8 (6)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0</a:t>
                      </a:r>
                      <a:r>
                        <a:rPr lang="zh-CN" sz="1800" kern="100">
                          <a:effectLst/>
                        </a:rPr>
                        <a:t>个</a:t>
                      </a:r>
                      <a:r>
                        <a:rPr lang="en-US" sz="1800" kern="100">
                          <a:effectLst/>
                        </a:rPr>
                        <a:t>  (7)</a:t>
                      </a:r>
                      <a:r>
                        <a:rPr lang="zh-CN" sz="1800" kern="100">
                          <a:effectLst/>
                        </a:rPr>
                        <a:t>；</a:t>
                      </a:r>
                      <a:r>
                        <a:rPr lang="en-US" sz="1800" kern="100">
                          <a:effectLst/>
                        </a:rPr>
                        <a:t>&gt;8</a:t>
                      </a:r>
                      <a:r>
                        <a:rPr lang="zh-CN" sz="1800" kern="100">
                          <a:effectLst/>
                        </a:rPr>
                        <a:t>个</a:t>
                      </a:r>
                      <a:r>
                        <a:rPr lang="en-US" sz="1800" kern="100">
                          <a:effectLst/>
                        </a:rPr>
                        <a:t>  (8)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r>
              <a:tr h="377825">
                <a:tc>
                  <a:txBody>
                    <a:bodyPr/>
                    <a:lstStyle/>
                    <a:p>
                      <a:pPr algn="just">
                        <a:spcAft>
                          <a:spcPts val="0"/>
                        </a:spcAft>
                      </a:pPr>
                      <a:r>
                        <a:rPr lang="zh-CN" sz="1800" kern="100">
                          <a:effectLst/>
                        </a:rPr>
                        <a:t>性别</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dirty="0">
                          <a:effectLst/>
                        </a:rPr>
                        <a:t>“</a:t>
                      </a:r>
                      <a:r>
                        <a:rPr lang="zh-CN" sz="1800" kern="100" dirty="0">
                          <a:effectLst/>
                        </a:rPr>
                        <a:t>男</a:t>
                      </a:r>
                      <a:r>
                        <a:rPr lang="en-US" sz="1800" kern="100" dirty="0">
                          <a:effectLst/>
                        </a:rPr>
                        <a:t>”(9)</a:t>
                      </a:r>
                      <a:r>
                        <a:rPr lang="zh-CN" sz="1800" kern="100" dirty="0">
                          <a:effectLst/>
                        </a:rPr>
                        <a:t>，</a:t>
                      </a:r>
                      <a:r>
                        <a:rPr lang="en-US" sz="1800" kern="100" dirty="0">
                          <a:effectLst/>
                        </a:rPr>
                        <a:t>”</a:t>
                      </a:r>
                      <a:r>
                        <a:rPr lang="zh-CN" sz="1800" kern="100" dirty="0">
                          <a:effectLst/>
                        </a:rPr>
                        <a:t>女</a:t>
                      </a:r>
                      <a:r>
                        <a:rPr lang="en-US" sz="1800" kern="100" dirty="0" smtClean="0">
                          <a:effectLst/>
                        </a:rPr>
                        <a:t>”(</a:t>
                      </a:r>
                      <a:r>
                        <a:rPr lang="en-US" altLang="zh-CN" sz="1800" kern="100" dirty="0" smtClean="0">
                          <a:effectLst/>
                        </a:rPr>
                        <a:t>10</a:t>
                      </a:r>
                      <a:r>
                        <a:rPr lang="en-US" sz="1800" kern="100" dirty="0" smtClean="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dirty="0">
                          <a:effectLst/>
                        </a:rPr>
                        <a:t>不在</a:t>
                      </a:r>
                      <a:r>
                        <a:rPr lang="en-US" sz="1800" kern="100" dirty="0">
                          <a:effectLst/>
                        </a:rPr>
                        <a:t>{“</a:t>
                      </a:r>
                      <a:r>
                        <a:rPr lang="zh-CN" sz="1800" kern="100" dirty="0">
                          <a:effectLst/>
                        </a:rPr>
                        <a:t>男</a:t>
                      </a:r>
                      <a:r>
                        <a:rPr lang="en-US" sz="1800" kern="100" dirty="0">
                          <a:effectLst/>
                        </a:rPr>
                        <a:t>”</a:t>
                      </a:r>
                      <a:r>
                        <a:rPr lang="zh-CN" sz="1800" kern="100" dirty="0">
                          <a:effectLst/>
                        </a:rPr>
                        <a:t>，</a:t>
                      </a:r>
                      <a:r>
                        <a:rPr lang="en-US" sz="1800" kern="100" dirty="0">
                          <a:effectLst/>
                        </a:rPr>
                        <a:t>“</a:t>
                      </a:r>
                      <a:r>
                        <a:rPr lang="zh-CN" sz="1800" kern="100" dirty="0">
                          <a:effectLst/>
                        </a:rPr>
                        <a:t>女</a:t>
                      </a:r>
                      <a:r>
                        <a:rPr lang="en-US" sz="1800" kern="100" dirty="0">
                          <a:effectLst/>
                        </a:rPr>
                        <a:t>”}</a:t>
                      </a:r>
                      <a:r>
                        <a:rPr lang="zh-CN" sz="1800" kern="100" dirty="0">
                          <a:effectLst/>
                        </a:rPr>
                        <a:t>的其他值集合</a:t>
                      </a:r>
                      <a:r>
                        <a:rPr lang="en-US" sz="1800" kern="100" dirty="0">
                          <a:effectLst/>
                        </a:rPr>
                        <a:t>(</a:t>
                      </a:r>
                      <a:r>
                        <a:rPr lang="en-US" sz="1800" kern="100" dirty="0" smtClean="0">
                          <a:effectLst/>
                        </a:rPr>
                        <a:t>1</a:t>
                      </a:r>
                      <a:r>
                        <a:rPr lang="en-US" altLang="zh-CN" sz="1800" kern="100" dirty="0" smtClean="0">
                          <a:effectLst/>
                        </a:rPr>
                        <a:t>1</a:t>
                      </a:r>
                      <a:r>
                        <a:rPr lang="en-US" sz="1800" kern="100" dirty="0" smtClean="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r>
              <a:tr h="348615">
                <a:tc>
                  <a:txBody>
                    <a:bodyPr/>
                    <a:lstStyle/>
                    <a:p>
                      <a:pPr algn="just">
                        <a:spcAft>
                          <a:spcPts val="0"/>
                        </a:spcAft>
                      </a:pPr>
                      <a:r>
                        <a:rPr lang="zh-CN" sz="1800" kern="100">
                          <a:effectLst/>
                        </a:rPr>
                        <a:t>教师在岗状态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dirty="0">
                          <a:effectLst/>
                        </a:rPr>
                        <a:t>是</a:t>
                      </a:r>
                      <a:r>
                        <a:rPr lang="en-US" sz="1800" kern="100" dirty="0">
                          <a:effectLst/>
                        </a:rPr>
                        <a:t>(</a:t>
                      </a:r>
                      <a:r>
                        <a:rPr lang="en-US" sz="1800" kern="100" dirty="0" smtClean="0">
                          <a:effectLst/>
                        </a:rPr>
                        <a:t>1</a:t>
                      </a:r>
                      <a:r>
                        <a:rPr lang="en-US" altLang="zh-CN" sz="1800" kern="100" dirty="0" smtClean="0">
                          <a:effectLst/>
                        </a:rPr>
                        <a:t>2</a:t>
                      </a:r>
                      <a:r>
                        <a:rPr lang="en-US" sz="1800" kern="100" dirty="0" smtClean="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zh-CN" sz="1800" kern="100" dirty="0">
                          <a:effectLst/>
                        </a:rPr>
                        <a:t>否</a:t>
                      </a:r>
                      <a:r>
                        <a:rPr lang="en-US" sz="1800" kern="100" dirty="0">
                          <a:effectLst/>
                        </a:rPr>
                        <a:t>(</a:t>
                      </a:r>
                      <a:r>
                        <a:rPr lang="en-US" sz="1800" kern="100" dirty="0" smtClean="0">
                          <a:effectLst/>
                        </a:rPr>
                        <a:t>1</a:t>
                      </a:r>
                      <a:r>
                        <a:rPr lang="en-US" altLang="zh-CN" sz="1800" kern="100" dirty="0" smtClean="0">
                          <a:effectLst/>
                        </a:rPr>
                        <a:t>3</a:t>
                      </a:r>
                      <a:r>
                        <a:rPr lang="en-US" sz="1800" kern="100" dirty="0" smtClean="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等价类划分</a:t>
            </a:r>
            <a:endParaRPr lang="zh-CN" altLang="en-US" dirty="0">
              <a:latin typeface="+mn-lt"/>
              <a:ea typeface="+mn-ea"/>
              <a:cs typeface="+mn-ea"/>
              <a:sym typeface="+mn-lt"/>
            </a:endParaRPr>
          </a:p>
        </p:txBody>
      </p:sp>
      <p:sp>
        <p:nvSpPr>
          <p:cNvPr id="9" name="Rectangle 5"/>
          <p:cNvSpPr>
            <a:spLocks noChangeArrowheads="1"/>
          </p:cNvSpPr>
          <p:nvPr/>
        </p:nvSpPr>
        <p:spPr bwMode="auto">
          <a:xfrm>
            <a:off x="5885383" y="517877"/>
            <a:ext cx="463822" cy="509236"/>
          </a:xfrm>
          <a:prstGeom prst="rect">
            <a:avLst/>
          </a:prstGeom>
          <a:noFill/>
          <a:ln>
            <a:solidFill>
              <a:schemeClr val="accent1">
                <a:hueOff val="0"/>
                <a:satOff val="0"/>
                <a:lumOff val="0"/>
              </a:schemeClr>
            </a:solidFill>
          </a:ln>
          <a:effectLst/>
        </p:spPr>
        <p:txBody>
          <a:bodyPr lIns="92075" tIns="46038" rIns="92075" bIns="46038"/>
          <a:lstStyle/>
          <a:p>
            <a:pPr>
              <a:defRPr/>
            </a:pPr>
            <a:r>
              <a:rPr lang="zh-CN" altLang="en-US" sz="2400" b="1" dirty="0" smtClean="0">
                <a:latin typeface="+mn-ea"/>
              </a:rPr>
              <a:t>例</a:t>
            </a:r>
            <a:endParaRPr lang="zh-CN" altLang="en-US" sz="2400" b="1" dirty="0">
              <a:latin typeface="+mn-ea"/>
            </a:endParaRPr>
          </a:p>
        </p:txBody>
      </p:sp>
      <p:sp>
        <p:nvSpPr>
          <p:cNvPr id="4" name="文本框 3"/>
          <p:cNvSpPr txBox="1"/>
          <p:nvPr/>
        </p:nvSpPr>
        <p:spPr>
          <a:xfrm>
            <a:off x="571501" y="2471749"/>
            <a:ext cx="3934238" cy="2087792"/>
          </a:xfrm>
          <a:prstGeom prst="rect">
            <a:avLst/>
          </a:prstGeom>
          <a:noFill/>
          <a:ln>
            <a:solidFill>
              <a:schemeClr val="accent1">
                <a:hueOff val="0"/>
                <a:satOff val="0"/>
                <a:lumOff val="0"/>
              </a:schemeClr>
            </a:solidFill>
          </a:ln>
          <a:effectLst/>
        </p:spPr>
        <p:txBody>
          <a:bodyPr lIns="92075" tIns="46038" rIns="92075" bIns="46038"/>
          <a:lstStyle>
            <a:defPPr rtl="0">
              <a:defRPr lang="en-US"/>
            </a:defPPr>
            <a:lvl1pPr>
              <a:defRPr sz="2400" b="1">
                <a:latin typeface="+mn-ea"/>
              </a:defRPr>
            </a:lvl1pPr>
          </a:lstStyle>
          <a:p>
            <a:pPr>
              <a:lnSpc>
                <a:spcPts val="4000"/>
              </a:lnSpc>
            </a:pPr>
            <a:r>
              <a:rPr lang="en-US" altLang="zh-CN" sz="2000" dirty="0" smtClean="0"/>
              <a:t>4</a:t>
            </a:r>
            <a:r>
              <a:rPr lang="zh-CN" altLang="en-US" sz="2000" dirty="0" smtClean="0"/>
              <a:t>、设计用例，覆盖尽量多的有效等价类</a:t>
            </a:r>
            <a:endParaRPr lang="en-US" altLang="zh-CN" sz="2000" dirty="0" smtClean="0"/>
          </a:p>
          <a:p>
            <a:pPr>
              <a:lnSpc>
                <a:spcPts val="4000"/>
              </a:lnSpc>
            </a:pPr>
            <a:r>
              <a:rPr lang="zh-CN" altLang="en-US" sz="2000" dirty="0"/>
              <a:t>重复，直至覆盖</a:t>
            </a:r>
            <a:r>
              <a:rPr lang="zh-CN" altLang="en-US" sz="2000" dirty="0" smtClean="0"/>
              <a:t>所有有效等价类</a:t>
            </a:r>
            <a:endParaRPr lang="en-US" altLang="zh-CN" sz="2000" dirty="0"/>
          </a:p>
          <a:p>
            <a:pPr>
              <a:lnSpc>
                <a:spcPts val="4000"/>
              </a:lnSpc>
            </a:pPr>
            <a:endParaRPr lang="en-US" altLang="zh-CN" sz="2000" dirty="0"/>
          </a:p>
        </p:txBody>
      </p:sp>
      <p:sp>
        <p:nvSpPr>
          <p:cNvPr id="13" name="右箭头 12"/>
          <p:cNvSpPr/>
          <p:nvPr/>
        </p:nvSpPr>
        <p:spPr>
          <a:xfrm>
            <a:off x="4505739" y="3104828"/>
            <a:ext cx="677427" cy="821635"/>
          </a:xfrm>
          <a:prstGeom prst="rightArrow">
            <a:avLst/>
          </a:prstGeom>
          <a:noFill/>
          <a:ln>
            <a:solidFill>
              <a:schemeClr val="accent1">
                <a:hueOff val="0"/>
                <a:satOff val="0"/>
                <a:lumOff val="0"/>
              </a:schemeClr>
            </a:solidFill>
          </a:ln>
          <a:effectLst/>
        </p:spPr>
        <p:txBody>
          <a:bodyPr lIns="92075" tIns="46038" rIns="92075" bIns="46038"/>
          <a:lstStyle/>
          <a:p>
            <a:endParaRPr lang="zh-CN" altLang="en-US" sz="2400" b="1">
              <a:solidFill>
                <a:schemeClr val="tx1"/>
              </a:solidFill>
              <a:latin typeface="+mn-ea"/>
            </a:endParaRPr>
          </a:p>
        </p:txBody>
      </p:sp>
      <p:sp>
        <p:nvSpPr>
          <p:cNvPr id="8" name="Rectangle 2"/>
          <p:cNvSpPr txBox="1">
            <a:spLocks noChangeArrowheads="1"/>
          </p:cNvSpPr>
          <p:nvPr/>
        </p:nvSpPr>
        <p:spPr>
          <a:xfrm>
            <a:off x="5774268" y="2471749"/>
            <a:ext cx="5880519" cy="2474484"/>
          </a:xfrm>
          <a:prstGeom prst="rect">
            <a:avLst/>
          </a:prstGeom>
          <a:ln>
            <a:solidFill>
              <a:schemeClr val="accent1"/>
            </a:solidFill>
          </a:ln>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457200" indent="-457200">
              <a:lnSpc>
                <a:spcPts val="3000"/>
              </a:lnSpc>
              <a:buAutoNum type="circleNumDbPlain"/>
              <a:defRPr/>
            </a:pPr>
            <a:r>
              <a:rPr lang="en-US" altLang="zh-CN" dirty="0" smtClean="0"/>
              <a:t>(z030520,</a:t>
            </a:r>
            <a:r>
              <a:rPr lang="zh-CN" altLang="en-US" dirty="0" smtClean="0"/>
              <a:t>男</a:t>
            </a:r>
            <a:r>
              <a:rPr lang="en-US" altLang="zh-CN" dirty="0" smtClean="0"/>
              <a:t>,</a:t>
            </a:r>
            <a:r>
              <a:rPr lang="zh-CN" altLang="en-US" dirty="0" smtClean="0"/>
              <a:t>是</a:t>
            </a:r>
            <a:r>
              <a:rPr lang="en-US" altLang="zh-CN" dirty="0" smtClean="0"/>
              <a:t>)   </a:t>
            </a:r>
            <a:r>
              <a:rPr lang="zh-CN" altLang="en-US" dirty="0" smtClean="0"/>
              <a:t>覆盖</a:t>
            </a:r>
            <a:r>
              <a:rPr lang="en-US" altLang="zh-CN" dirty="0" smtClean="0"/>
              <a:t>     </a:t>
            </a:r>
            <a:r>
              <a:rPr lang="en-US" altLang="zh-CN" dirty="0" smtClean="0"/>
              <a:t>(1), (3), (6), (9), (</a:t>
            </a:r>
            <a:r>
              <a:rPr lang="en-US" altLang="zh-CN" dirty="0" smtClean="0"/>
              <a:t>12)</a:t>
            </a:r>
          </a:p>
          <a:p>
            <a:pPr marL="457200" indent="-457200">
              <a:lnSpc>
                <a:spcPts val="3000"/>
              </a:lnSpc>
              <a:buAutoNum type="circleNumDbPlain"/>
              <a:defRPr/>
            </a:pPr>
            <a:endParaRPr lang="en-US" altLang="zh-CN" dirty="0" smtClean="0"/>
          </a:p>
          <a:p>
            <a:pPr marL="457200" indent="-457200">
              <a:lnSpc>
                <a:spcPts val="3000"/>
              </a:lnSpc>
              <a:buAutoNum type="circleNumDbPlain"/>
              <a:defRPr/>
            </a:pPr>
            <a:r>
              <a:rPr lang="en-US" altLang="zh-CN" dirty="0"/>
              <a:t>(</a:t>
            </a:r>
            <a:r>
              <a:rPr lang="en-US" altLang="zh-CN" dirty="0" smtClean="0"/>
              <a:t>z030520,</a:t>
            </a:r>
            <a:r>
              <a:rPr lang="zh-CN" altLang="en-US" dirty="0" smtClean="0"/>
              <a:t>女</a:t>
            </a:r>
            <a:r>
              <a:rPr lang="en-US" altLang="zh-CN" dirty="0" smtClean="0"/>
              <a:t>,</a:t>
            </a:r>
            <a:r>
              <a:rPr lang="zh-CN" altLang="en-US" dirty="0"/>
              <a:t>是</a:t>
            </a:r>
            <a:r>
              <a:rPr lang="en-US" altLang="zh-CN" dirty="0"/>
              <a:t>)   </a:t>
            </a:r>
            <a:r>
              <a:rPr lang="zh-CN" altLang="en-US" dirty="0" smtClean="0"/>
              <a:t>覆盖 </a:t>
            </a:r>
            <a:r>
              <a:rPr lang="en-US" altLang="zh-CN" dirty="0" smtClean="0"/>
              <a:t>   </a:t>
            </a:r>
            <a:r>
              <a:rPr lang="en-US" altLang="zh-CN" dirty="0"/>
              <a:t>(1), (3), (6), </a:t>
            </a:r>
            <a:r>
              <a:rPr lang="en-US" altLang="zh-CN" dirty="0" smtClean="0"/>
              <a:t>(10), </a:t>
            </a:r>
            <a:r>
              <a:rPr lang="en-US" altLang="zh-CN" dirty="0"/>
              <a:t>(</a:t>
            </a:r>
            <a:r>
              <a:rPr lang="en-US" altLang="zh-CN" dirty="0" smtClean="0"/>
              <a:t>12)</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8" grpId="0" bldLvl="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等价类划分</a:t>
            </a:r>
            <a:endParaRPr lang="zh-CN" altLang="en-US" dirty="0">
              <a:latin typeface="+mn-lt"/>
              <a:ea typeface="+mn-ea"/>
              <a:cs typeface="+mn-ea"/>
              <a:sym typeface="+mn-lt"/>
            </a:endParaRPr>
          </a:p>
        </p:txBody>
      </p:sp>
      <p:sp>
        <p:nvSpPr>
          <p:cNvPr id="9" name="Rectangle 5"/>
          <p:cNvSpPr>
            <a:spLocks noChangeArrowheads="1"/>
          </p:cNvSpPr>
          <p:nvPr/>
        </p:nvSpPr>
        <p:spPr bwMode="auto">
          <a:xfrm>
            <a:off x="5885383" y="517877"/>
            <a:ext cx="463822" cy="509236"/>
          </a:xfrm>
          <a:prstGeom prst="rect">
            <a:avLst/>
          </a:prstGeom>
          <a:noFill/>
          <a:ln>
            <a:solidFill>
              <a:schemeClr val="accent1">
                <a:hueOff val="0"/>
                <a:satOff val="0"/>
                <a:lumOff val="0"/>
              </a:schemeClr>
            </a:solidFill>
          </a:ln>
          <a:effectLst/>
        </p:spPr>
        <p:txBody>
          <a:bodyPr lIns="92075" tIns="46038" rIns="92075" bIns="46038"/>
          <a:lstStyle/>
          <a:p>
            <a:pPr>
              <a:defRPr/>
            </a:pPr>
            <a:r>
              <a:rPr lang="zh-CN" altLang="en-US" sz="2400" b="1" dirty="0" smtClean="0">
                <a:latin typeface="+mn-ea"/>
              </a:rPr>
              <a:t>例</a:t>
            </a:r>
            <a:endParaRPr lang="zh-CN" altLang="en-US" sz="2400" b="1" dirty="0">
              <a:latin typeface="+mn-ea"/>
            </a:endParaRPr>
          </a:p>
        </p:txBody>
      </p:sp>
      <p:sp>
        <p:nvSpPr>
          <p:cNvPr id="4" name="文本框 3"/>
          <p:cNvSpPr txBox="1"/>
          <p:nvPr/>
        </p:nvSpPr>
        <p:spPr>
          <a:xfrm>
            <a:off x="689113" y="2661578"/>
            <a:ext cx="3816626" cy="1708133"/>
          </a:xfrm>
          <a:prstGeom prst="rect">
            <a:avLst/>
          </a:prstGeom>
          <a:noFill/>
          <a:ln>
            <a:solidFill>
              <a:schemeClr val="accent1">
                <a:hueOff val="0"/>
                <a:satOff val="0"/>
                <a:lumOff val="0"/>
              </a:schemeClr>
            </a:solidFill>
          </a:ln>
          <a:effectLst/>
        </p:spPr>
        <p:txBody>
          <a:bodyPr lIns="92075" tIns="46038" rIns="92075" bIns="46038"/>
          <a:lstStyle>
            <a:defPPr rtl="0">
              <a:defRPr lang="en-US"/>
            </a:defPPr>
            <a:lvl1pPr>
              <a:defRPr sz="2400" b="1">
                <a:latin typeface="+mn-ea"/>
              </a:defRPr>
            </a:lvl1pPr>
          </a:lstStyle>
          <a:p>
            <a:pPr>
              <a:lnSpc>
                <a:spcPts val="4000"/>
              </a:lnSpc>
            </a:pPr>
            <a:r>
              <a:rPr lang="en-US" altLang="zh-CN" sz="2000" dirty="0" smtClean="0"/>
              <a:t>5</a:t>
            </a:r>
            <a:r>
              <a:rPr lang="zh-CN" altLang="en-US" sz="2000" dirty="0" smtClean="0"/>
              <a:t>、设计用例，仅覆盖一个无效等价类</a:t>
            </a:r>
            <a:endParaRPr lang="en-US" altLang="zh-CN" sz="2000" dirty="0" smtClean="0"/>
          </a:p>
          <a:p>
            <a:pPr>
              <a:lnSpc>
                <a:spcPts val="4000"/>
              </a:lnSpc>
            </a:pPr>
            <a:r>
              <a:rPr lang="zh-CN" altLang="en-US" sz="2000" dirty="0" smtClean="0"/>
              <a:t>重复，</a:t>
            </a:r>
            <a:r>
              <a:rPr lang="zh-CN" altLang="en-US" sz="2000" dirty="0"/>
              <a:t>直</a:t>
            </a:r>
            <a:r>
              <a:rPr lang="zh-CN" altLang="en-US" sz="2000" dirty="0" smtClean="0"/>
              <a:t>至覆盖所有无效等价类</a:t>
            </a:r>
            <a:endParaRPr lang="en-US" altLang="zh-CN" sz="2000" dirty="0"/>
          </a:p>
        </p:txBody>
      </p:sp>
      <p:sp>
        <p:nvSpPr>
          <p:cNvPr id="13" name="右箭头 12"/>
          <p:cNvSpPr/>
          <p:nvPr/>
        </p:nvSpPr>
        <p:spPr>
          <a:xfrm>
            <a:off x="4505739" y="3104828"/>
            <a:ext cx="677427" cy="821635"/>
          </a:xfrm>
          <a:prstGeom prst="rightArrow">
            <a:avLst/>
          </a:prstGeom>
          <a:noFill/>
          <a:ln>
            <a:solidFill>
              <a:schemeClr val="accent1">
                <a:hueOff val="0"/>
                <a:satOff val="0"/>
                <a:lumOff val="0"/>
              </a:schemeClr>
            </a:solidFill>
          </a:ln>
          <a:effectLst/>
        </p:spPr>
        <p:txBody>
          <a:bodyPr lIns="92075" tIns="46038" rIns="92075" bIns="46038"/>
          <a:lstStyle/>
          <a:p>
            <a:endParaRPr lang="zh-CN" altLang="en-US" sz="2400" b="1">
              <a:solidFill>
                <a:schemeClr val="tx1"/>
              </a:solidFill>
              <a:latin typeface="+mn-ea"/>
            </a:endParaRPr>
          </a:p>
        </p:txBody>
      </p:sp>
      <p:sp>
        <p:nvSpPr>
          <p:cNvPr id="10" name="Rectangle 2"/>
          <p:cNvSpPr txBox="1">
            <a:spLocks noChangeArrowheads="1"/>
          </p:cNvSpPr>
          <p:nvPr/>
        </p:nvSpPr>
        <p:spPr>
          <a:xfrm>
            <a:off x="5430078" y="1477687"/>
            <a:ext cx="5334000" cy="4538800"/>
          </a:xfrm>
          <a:prstGeom prst="rect">
            <a:avLst/>
          </a:prstGeom>
          <a:ln>
            <a:solidFill>
              <a:schemeClr val="accent1"/>
            </a:solidFill>
          </a:ln>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0" indent="0">
              <a:lnSpc>
                <a:spcPts val="3000"/>
              </a:lnSpc>
              <a:spcBef>
                <a:spcPts val="1200"/>
              </a:spcBef>
              <a:buNone/>
              <a:defRPr/>
            </a:pPr>
            <a:r>
              <a:rPr lang="en-US" altLang="zh-CN" dirty="0" smtClean="0"/>
              <a:t>③ </a:t>
            </a:r>
            <a:r>
              <a:rPr lang="en-US" altLang="zh-CN" dirty="0" smtClean="0"/>
              <a:t>(6030520</a:t>
            </a:r>
            <a:r>
              <a:rPr lang="en-US" altLang="zh-CN" dirty="0"/>
              <a:t>,</a:t>
            </a:r>
            <a:r>
              <a:rPr lang="zh-CN" altLang="en-US" dirty="0"/>
              <a:t>男</a:t>
            </a:r>
            <a:r>
              <a:rPr lang="en-US" altLang="zh-CN" dirty="0"/>
              <a:t>,</a:t>
            </a:r>
            <a:r>
              <a:rPr lang="zh-CN" altLang="en-US" dirty="0"/>
              <a:t>是</a:t>
            </a:r>
            <a:r>
              <a:rPr lang="en-US" altLang="zh-CN" dirty="0"/>
              <a:t>) </a:t>
            </a:r>
            <a:r>
              <a:rPr lang="en-US" altLang="zh-CN" dirty="0" smtClean="0"/>
              <a:t>      </a:t>
            </a:r>
            <a:r>
              <a:rPr lang="zh-CN" altLang="en-US" dirty="0" smtClean="0"/>
              <a:t>覆盖</a:t>
            </a:r>
            <a:r>
              <a:rPr lang="en-US" altLang="zh-CN" dirty="0" smtClean="0"/>
              <a:t>       (2)</a:t>
            </a:r>
            <a:endParaRPr lang="en-US" altLang="zh-CN" dirty="0"/>
          </a:p>
          <a:p>
            <a:pPr marL="0" indent="0">
              <a:lnSpc>
                <a:spcPts val="3000"/>
              </a:lnSpc>
              <a:spcBef>
                <a:spcPts val="1200"/>
              </a:spcBef>
              <a:buNone/>
              <a:defRPr/>
            </a:pPr>
            <a:r>
              <a:rPr lang="zh-CN" altLang="en-US" dirty="0"/>
              <a:t>④ </a:t>
            </a:r>
            <a:r>
              <a:rPr lang="en-US" altLang="zh-CN" dirty="0" smtClean="0"/>
              <a:t>(z0300##,</a:t>
            </a:r>
            <a:r>
              <a:rPr lang="zh-CN" altLang="en-US" dirty="0"/>
              <a:t>男</a:t>
            </a:r>
            <a:r>
              <a:rPr lang="en-US" altLang="zh-CN" dirty="0"/>
              <a:t>,</a:t>
            </a:r>
            <a:r>
              <a:rPr lang="zh-CN" altLang="en-US" dirty="0"/>
              <a:t>是</a:t>
            </a:r>
            <a:r>
              <a:rPr lang="en-US" altLang="zh-CN" dirty="0"/>
              <a:t>)      </a:t>
            </a:r>
            <a:r>
              <a:rPr lang="en-US" altLang="zh-CN" dirty="0" smtClean="0"/>
              <a:t> </a:t>
            </a:r>
            <a:r>
              <a:rPr lang="zh-CN" altLang="en-US" dirty="0" smtClean="0"/>
              <a:t>覆盖</a:t>
            </a:r>
            <a:r>
              <a:rPr lang="en-US" altLang="zh-CN" dirty="0" smtClean="0"/>
              <a:t>       (4)</a:t>
            </a:r>
            <a:endParaRPr lang="en-US" altLang="zh-CN" dirty="0"/>
          </a:p>
          <a:p>
            <a:pPr marL="0" indent="0">
              <a:lnSpc>
                <a:spcPts val="3000"/>
              </a:lnSpc>
              <a:spcBef>
                <a:spcPts val="1200"/>
              </a:spcBef>
              <a:buNone/>
              <a:defRPr/>
            </a:pPr>
            <a:r>
              <a:rPr lang="en-US" altLang="zh-CN" dirty="0"/>
              <a:t>⑤ </a:t>
            </a:r>
            <a:r>
              <a:rPr lang="en-US" altLang="zh-CN" dirty="0" smtClean="0"/>
              <a:t>(</a:t>
            </a:r>
            <a:r>
              <a:rPr lang="en-US" altLang="zh-CN" dirty="0" err="1" smtClean="0"/>
              <a:t>boolean</a:t>
            </a:r>
            <a:r>
              <a:rPr lang="en-US" altLang="zh-CN" dirty="0" smtClean="0"/>
              <a:t>,</a:t>
            </a:r>
            <a:r>
              <a:rPr lang="zh-CN" altLang="en-US" dirty="0"/>
              <a:t>男</a:t>
            </a:r>
            <a:r>
              <a:rPr lang="en-US" altLang="zh-CN" dirty="0"/>
              <a:t>,</a:t>
            </a:r>
            <a:r>
              <a:rPr lang="zh-CN" altLang="en-US" dirty="0"/>
              <a:t>是</a:t>
            </a:r>
            <a:r>
              <a:rPr lang="en-US" altLang="zh-CN" dirty="0"/>
              <a:t>)     </a:t>
            </a:r>
            <a:r>
              <a:rPr lang="en-US" altLang="zh-CN" dirty="0" smtClean="0"/>
              <a:t>   </a:t>
            </a:r>
            <a:r>
              <a:rPr lang="zh-CN" altLang="en-US" dirty="0"/>
              <a:t>覆盖</a:t>
            </a:r>
            <a:r>
              <a:rPr lang="en-US" altLang="zh-CN" dirty="0"/>
              <a:t>       </a:t>
            </a:r>
            <a:r>
              <a:rPr lang="en-US" altLang="zh-CN" dirty="0" smtClean="0"/>
              <a:t>(5)</a:t>
            </a:r>
            <a:endParaRPr lang="en-US" altLang="zh-CN" dirty="0"/>
          </a:p>
          <a:p>
            <a:pPr marL="0" indent="0">
              <a:lnSpc>
                <a:spcPts val="3000"/>
              </a:lnSpc>
              <a:spcBef>
                <a:spcPts val="1200"/>
              </a:spcBef>
              <a:buNone/>
              <a:defRPr/>
            </a:pPr>
            <a:r>
              <a:rPr lang="zh-CN" altLang="en-US" dirty="0" smtClean="0"/>
              <a:t>⑥ </a:t>
            </a:r>
            <a:r>
              <a:rPr lang="en-US" altLang="zh-CN" dirty="0" smtClean="0"/>
              <a:t>(,</a:t>
            </a:r>
            <a:r>
              <a:rPr lang="zh-CN" altLang="en-US" dirty="0"/>
              <a:t>男</a:t>
            </a:r>
            <a:r>
              <a:rPr lang="en-US" altLang="zh-CN" dirty="0"/>
              <a:t>,</a:t>
            </a:r>
            <a:r>
              <a:rPr lang="zh-CN" altLang="en-US" dirty="0"/>
              <a:t>是</a:t>
            </a:r>
            <a:r>
              <a:rPr lang="en-US" altLang="zh-CN" dirty="0" smtClean="0"/>
              <a:t>)                     </a:t>
            </a:r>
            <a:r>
              <a:rPr lang="zh-CN" altLang="en-US" dirty="0" smtClean="0"/>
              <a:t>覆盖</a:t>
            </a:r>
            <a:r>
              <a:rPr lang="en-US" altLang="zh-CN" dirty="0" smtClean="0"/>
              <a:t>       (7)</a:t>
            </a:r>
            <a:endParaRPr lang="en-US" altLang="zh-CN" dirty="0"/>
          </a:p>
          <a:p>
            <a:pPr marL="0" indent="0">
              <a:lnSpc>
                <a:spcPts val="3000"/>
              </a:lnSpc>
              <a:spcBef>
                <a:spcPts val="1200"/>
              </a:spcBef>
              <a:buNone/>
              <a:defRPr/>
            </a:pPr>
            <a:r>
              <a:rPr lang="en-US" altLang="zh-CN" dirty="0"/>
              <a:t>⑦ </a:t>
            </a:r>
            <a:r>
              <a:rPr lang="en-US" altLang="zh-CN" dirty="0" smtClean="0"/>
              <a:t>(z0300xd88,</a:t>
            </a:r>
            <a:r>
              <a:rPr lang="zh-CN" altLang="en-US" dirty="0" smtClean="0"/>
              <a:t>男</a:t>
            </a:r>
            <a:r>
              <a:rPr lang="en-US" altLang="zh-CN" dirty="0" smtClean="0"/>
              <a:t>,</a:t>
            </a:r>
            <a:r>
              <a:rPr lang="zh-CN" altLang="en-US" dirty="0"/>
              <a:t>是</a:t>
            </a:r>
            <a:r>
              <a:rPr lang="en-US" altLang="zh-CN" dirty="0" smtClean="0"/>
              <a:t>)   </a:t>
            </a:r>
            <a:r>
              <a:rPr lang="zh-CN" altLang="en-US" dirty="0"/>
              <a:t>覆盖</a:t>
            </a:r>
            <a:r>
              <a:rPr lang="en-US" altLang="zh-CN" dirty="0"/>
              <a:t>       </a:t>
            </a:r>
            <a:r>
              <a:rPr lang="en-US" altLang="zh-CN" dirty="0" smtClean="0"/>
              <a:t>(8)</a:t>
            </a:r>
            <a:endParaRPr lang="en-US" altLang="zh-CN" dirty="0"/>
          </a:p>
          <a:p>
            <a:pPr marL="0" indent="0">
              <a:lnSpc>
                <a:spcPts val="3000"/>
              </a:lnSpc>
              <a:spcBef>
                <a:spcPts val="1200"/>
              </a:spcBef>
              <a:buNone/>
              <a:defRPr/>
            </a:pPr>
            <a:r>
              <a:rPr lang="en-US" altLang="zh-CN" dirty="0"/>
              <a:t>⑧ (z0300,</a:t>
            </a:r>
            <a:r>
              <a:rPr lang="zh-CN" altLang="en-US" dirty="0"/>
              <a:t>妖</a:t>
            </a:r>
            <a:r>
              <a:rPr lang="en-US" altLang="zh-CN" dirty="0"/>
              <a:t>,</a:t>
            </a:r>
            <a:r>
              <a:rPr lang="zh-CN" altLang="en-US" dirty="0"/>
              <a:t>是</a:t>
            </a:r>
            <a:r>
              <a:rPr lang="en-US" altLang="zh-CN" dirty="0" smtClean="0"/>
              <a:t>)           </a:t>
            </a:r>
            <a:r>
              <a:rPr lang="zh-CN" altLang="en-US" dirty="0" smtClean="0"/>
              <a:t>覆盖</a:t>
            </a:r>
            <a:r>
              <a:rPr lang="en-US" altLang="zh-CN" dirty="0" smtClean="0"/>
              <a:t>       (11)</a:t>
            </a:r>
          </a:p>
          <a:p>
            <a:pPr marL="0" indent="0">
              <a:lnSpc>
                <a:spcPts val="3000"/>
              </a:lnSpc>
              <a:spcBef>
                <a:spcPts val="1200"/>
              </a:spcBef>
              <a:buNone/>
              <a:defRPr/>
            </a:pPr>
            <a:r>
              <a:rPr lang="en-US" altLang="zh-CN" dirty="0" smtClean="0"/>
              <a:t>⑨</a:t>
            </a:r>
            <a:r>
              <a:rPr lang="en-US" altLang="zh-CN" dirty="0"/>
              <a:t> (</a:t>
            </a:r>
            <a:r>
              <a:rPr lang="en-US" altLang="zh-CN" dirty="0" smtClean="0"/>
              <a:t>z030020,</a:t>
            </a:r>
            <a:r>
              <a:rPr lang="zh-CN" altLang="en-US" dirty="0"/>
              <a:t>男</a:t>
            </a:r>
            <a:r>
              <a:rPr lang="en-US" altLang="zh-CN" dirty="0" smtClean="0"/>
              <a:t>,</a:t>
            </a:r>
            <a:r>
              <a:rPr lang="zh-CN" altLang="en-US" dirty="0" smtClean="0"/>
              <a:t>否</a:t>
            </a:r>
            <a:r>
              <a:rPr lang="en-US" altLang="zh-CN" dirty="0" smtClean="0"/>
              <a:t>)       </a:t>
            </a:r>
            <a:r>
              <a:rPr lang="zh-CN" altLang="en-US" dirty="0" smtClean="0"/>
              <a:t>覆盖</a:t>
            </a:r>
            <a:r>
              <a:rPr lang="en-US" altLang="zh-CN" dirty="0" smtClean="0"/>
              <a:t>       </a:t>
            </a:r>
            <a:r>
              <a:rPr lang="en-US" altLang="zh-CN" dirty="0"/>
              <a:t>(</a:t>
            </a:r>
            <a:r>
              <a:rPr lang="en-US" altLang="zh-CN" dirty="0" smtClean="0"/>
              <a:t>13)</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0" grpId="0" bldLvl="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边界值分析</a:t>
            </a:r>
            <a:endParaRPr lang="zh-CN" altLang="en-US" dirty="0">
              <a:latin typeface="+mn-lt"/>
              <a:ea typeface="+mn-ea"/>
              <a:cs typeface="+mn-ea"/>
              <a:sym typeface="+mn-lt"/>
            </a:endParaRPr>
          </a:p>
        </p:txBody>
      </p:sp>
      <p:sp>
        <p:nvSpPr>
          <p:cNvPr id="5" name="Diamond 23"/>
          <p:cNvSpPr/>
          <p:nvPr/>
        </p:nvSpPr>
        <p:spPr>
          <a:xfrm>
            <a:off x="4245509" y="2275727"/>
            <a:ext cx="3574279" cy="2448205"/>
          </a:xfrm>
          <a:prstGeom prst="diamond">
            <a:avLst/>
          </a:prstGeom>
          <a:solidFill>
            <a:schemeClr val="bg1">
              <a:lumMod val="50000"/>
            </a:schemeClr>
          </a:solidFill>
          <a:ln w="9525"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200">
              <a:defRPr/>
            </a:pPr>
            <a:endParaRPr lang="en-US" sz="2400">
              <a:solidFill>
                <a:sysClr val="window" lastClr="FFFFFF"/>
              </a:solidFill>
              <a:latin typeface="Calibri" panose="020F0502020204030204"/>
            </a:endParaRPr>
          </a:p>
        </p:txBody>
      </p:sp>
      <p:sp>
        <p:nvSpPr>
          <p:cNvPr id="6" name="Rectangle 20"/>
          <p:cNvSpPr/>
          <p:nvPr/>
        </p:nvSpPr>
        <p:spPr>
          <a:xfrm>
            <a:off x="2256676" y="1439204"/>
            <a:ext cx="1692177" cy="400110"/>
          </a:xfrm>
          <a:prstGeom prst="rect">
            <a:avLst/>
          </a:prstGeom>
          <a:solidFill>
            <a:schemeClr val="accent1"/>
          </a:solidFill>
          <a:ln w="12700">
            <a:noFill/>
          </a:ln>
          <a:effectLst/>
        </p:spPr>
        <p:txBody>
          <a:bodyPr wrap="square">
            <a:spAutoFit/>
          </a:bodyPr>
          <a:lstStyle/>
          <a:p>
            <a:pPr algn="ctr"/>
            <a:r>
              <a:rPr lang="zh-CN" altLang="en-US" sz="2000">
                <a:solidFill>
                  <a:schemeClr val="bg1"/>
                </a:solidFill>
                <a:latin typeface="微软雅黑" panose="020B0503020204020204" pitchFamily="34" charset="-122"/>
                <a:ea typeface="微软雅黑" panose="020B0503020204020204" pitchFamily="34" charset="-122"/>
              </a:rPr>
              <a:t>方法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7" name="Rectangle 21"/>
          <p:cNvSpPr/>
          <p:nvPr/>
        </p:nvSpPr>
        <p:spPr>
          <a:xfrm>
            <a:off x="7482376" y="4740618"/>
            <a:ext cx="1667992" cy="338554"/>
          </a:xfrm>
          <a:prstGeom prst="rect">
            <a:avLst/>
          </a:prstGeom>
          <a:solidFill>
            <a:schemeClr val="accent3"/>
          </a:solidFill>
          <a:ln w="12700">
            <a:noFill/>
          </a:ln>
          <a:effectLst/>
        </p:spPr>
        <p:txBody>
          <a:bodyPr wrap="square">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原因</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8" name="Rectangle 22"/>
          <p:cNvSpPr/>
          <p:nvPr/>
        </p:nvSpPr>
        <p:spPr>
          <a:xfrm>
            <a:off x="8105724" y="1496467"/>
            <a:ext cx="1621669" cy="400110"/>
          </a:xfrm>
          <a:prstGeom prst="rect">
            <a:avLst/>
          </a:prstGeom>
          <a:solidFill>
            <a:schemeClr val="accent2"/>
          </a:solidFill>
          <a:ln w="12700">
            <a:noFill/>
          </a:ln>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含义</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9" name="Rectangle 25"/>
          <p:cNvSpPr/>
          <p:nvPr/>
        </p:nvSpPr>
        <p:spPr>
          <a:xfrm>
            <a:off x="2317412" y="4290470"/>
            <a:ext cx="1631440" cy="338554"/>
          </a:xfrm>
          <a:prstGeom prst="rect">
            <a:avLst/>
          </a:prstGeom>
          <a:solidFill>
            <a:schemeClr val="accent4"/>
          </a:solidFill>
          <a:ln w="12700">
            <a:noFill/>
          </a:ln>
          <a:effectLst/>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边界指标</a:t>
            </a:r>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nvGrpSpPr>
          <p:cNvPr id="10" name="组合 27"/>
          <p:cNvGrpSpPr/>
          <p:nvPr/>
        </p:nvGrpSpPr>
        <p:grpSpPr>
          <a:xfrm>
            <a:off x="3440780" y="2648967"/>
            <a:ext cx="2484451" cy="1701725"/>
            <a:chOff x="2580585" y="1986725"/>
            <a:chExt cx="1863338" cy="1276294"/>
          </a:xfrm>
          <a:solidFill>
            <a:schemeClr val="accent4"/>
          </a:solidFill>
        </p:grpSpPr>
        <p:sp>
          <p:nvSpPr>
            <p:cNvPr id="12" name="Diamond 5"/>
            <p:cNvSpPr/>
            <p:nvPr/>
          </p:nvSpPr>
          <p:spPr>
            <a:xfrm>
              <a:off x="2580585" y="1986725"/>
              <a:ext cx="1863338" cy="1276294"/>
            </a:xfrm>
            <a:prstGeom prst="diamond">
              <a:avLst/>
            </a:prstGeom>
            <a:grpFill/>
            <a:ln w="9525" cap="flat" cmpd="sng" algn="ctr">
              <a:noFill/>
              <a:prstDash val="solid"/>
            </a:ln>
            <a:effectLst/>
          </p:spPr>
          <p:txBody>
            <a:bodyPr rtlCol="0" anchor="ctr"/>
            <a:lstStyle/>
            <a:p>
              <a:pPr algn="ctr"/>
              <a:endParaRPr lang="en-US" sz="2400">
                <a:solidFill>
                  <a:sysClr val="window" lastClr="FFFFFF"/>
                </a:solidFill>
                <a:latin typeface="Calibri" panose="020F0502020204030204"/>
              </a:endParaRPr>
            </a:p>
          </p:txBody>
        </p:sp>
        <p:sp>
          <p:nvSpPr>
            <p:cNvPr id="13" name="TextBox 17"/>
            <p:cNvSpPr txBox="1"/>
            <p:nvPr/>
          </p:nvSpPr>
          <p:spPr>
            <a:xfrm>
              <a:off x="3080578" y="2301707"/>
              <a:ext cx="863352" cy="346249"/>
            </a:xfrm>
            <a:prstGeom prst="rect">
              <a:avLst/>
            </a:prstGeom>
            <a:grpFill/>
          </p:spPr>
          <p:txBody>
            <a:bodyPr wrap="square" rtlCol="0">
              <a:spAutoFit/>
            </a:bodyPr>
            <a:lstStyle/>
            <a:p>
              <a:pPr lvl="0" algn="ctr">
                <a:defRPr/>
              </a:pPr>
              <a:r>
                <a:rPr lang="en-US" altLang="zh-CN" sz="2400" kern="0" dirty="0">
                  <a:solidFill>
                    <a:schemeClr val="bg1"/>
                  </a:solidFill>
                  <a:latin typeface="方正兰亭中粗黑_GBK" pitchFamily="2" charset="-122"/>
                  <a:ea typeface="方正兰亭中粗黑_GBK" pitchFamily="2" charset="-122"/>
                </a:rPr>
                <a:t>BY</a:t>
              </a:r>
              <a:endParaRPr lang="zh-CN" altLang="en-US" sz="2400" kern="0" dirty="0">
                <a:solidFill>
                  <a:schemeClr val="bg1"/>
                </a:solidFill>
                <a:latin typeface="方正兰亭中粗黑_GBK" pitchFamily="2" charset="-122"/>
                <a:ea typeface="方正兰亭中粗黑_GBK" pitchFamily="2" charset="-122"/>
              </a:endParaRPr>
            </a:p>
          </p:txBody>
        </p:sp>
      </p:grpSp>
      <p:grpSp>
        <p:nvGrpSpPr>
          <p:cNvPr id="15" name="组合 29"/>
          <p:cNvGrpSpPr/>
          <p:nvPr/>
        </p:nvGrpSpPr>
        <p:grpSpPr>
          <a:xfrm>
            <a:off x="4800800" y="1739424"/>
            <a:ext cx="2484451" cy="1701725"/>
            <a:chOff x="3600600" y="1304568"/>
            <a:chExt cx="1863338" cy="1276294"/>
          </a:xfrm>
          <a:solidFill>
            <a:schemeClr val="accent5">
              <a:lumMod val="60000"/>
              <a:lumOff val="40000"/>
            </a:schemeClr>
          </a:solidFill>
        </p:grpSpPr>
        <p:sp>
          <p:nvSpPr>
            <p:cNvPr id="16" name="Diamond 2"/>
            <p:cNvSpPr/>
            <p:nvPr/>
          </p:nvSpPr>
          <p:spPr>
            <a:xfrm>
              <a:off x="3600600" y="1304568"/>
              <a:ext cx="1863338" cy="1276294"/>
            </a:xfrm>
            <a:prstGeom prst="diamond">
              <a:avLst/>
            </a:prstGeom>
            <a:solidFill>
              <a:schemeClr val="accent1"/>
            </a:solidFill>
            <a:ln w="9525" cap="flat" cmpd="sng" algn="ctr">
              <a:noFill/>
              <a:prstDash val="solid"/>
            </a:ln>
            <a:effectLst/>
          </p:spPr>
          <p:txBody>
            <a:bodyPr rtlCol="0" anchor="ctr"/>
            <a:lstStyle/>
            <a:p>
              <a:pPr algn="ctr"/>
              <a:endParaRPr lang="en-US" sz="2400">
                <a:solidFill>
                  <a:sysClr val="window" lastClr="FFFFFF"/>
                </a:solidFill>
                <a:latin typeface="Calibri" panose="020F0502020204030204"/>
              </a:endParaRPr>
            </a:p>
          </p:txBody>
        </p:sp>
        <p:sp>
          <p:nvSpPr>
            <p:cNvPr id="17" name="TextBox 19"/>
            <p:cNvSpPr txBox="1"/>
            <p:nvPr/>
          </p:nvSpPr>
          <p:spPr>
            <a:xfrm>
              <a:off x="4100593" y="1619550"/>
              <a:ext cx="863352" cy="346249"/>
            </a:xfrm>
            <a:prstGeom prst="rect">
              <a:avLst/>
            </a:prstGeom>
            <a:noFill/>
          </p:spPr>
          <p:txBody>
            <a:bodyPr wrap="square" rtlCol="0">
              <a:spAutoFit/>
            </a:bodyPr>
            <a:lstStyle/>
            <a:p>
              <a:pPr lvl="0" algn="ctr">
                <a:defRPr/>
              </a:pPr>
              <a:r>
                <a:rPr lang="en-US" altLang="zh-CN" sz="2400" kern="0" dirty="0" smtClean="0">
                  <a:solidFill>
                    <a:schemeClr val="bg1"/>
                  </a:solidFill>
                  <a:latin typeface="方正兰亭中粗黑_GBK" pitchFamily="2" charset="-122"/>
                  <a:ea typeface="方正兰亭中粗黑_GBK" pitchFamily="2" charset="-122"/>
                </a:rPr>
                <a:t>HOW</a:t>
              </a:r>
              <a:endParaRPr lang="zh-CN" altLang="en-US" sz="2400" kern="0" dirty="0">
                <a:solidFill>
                  <a:schemeClr val="bg1"/>
                </a:solidFill>
                <a:latin typeface="方正兰亭中粗黑_GBK" pitchFamily="2" charset="-122"/>
                <a:ea typeface="方正兰亭中粗黑_GBK" pitchFamily="2" charset="-122"/>
              </a:endParaRPr>
            </a:p>
          </p:txBody>
        </p:sp>
      </p:grpSp>
      <p:grpSp>
        <p:nvGrpSpPr>
          <p:cNvPr id="18" name="组合 28"/>
          <p:cNvGrpSpPr/>
          <p:nvPr/>
        </p:nvGrpSpPr>
        <p:grpSpPr>
          <a:xfrm>
            <a:off x="6149527" y="2641632"/>
            <a:ext cx="2484451" cy="1701725"/>
            <a:chOff x="4612145" y="1981224"/>
            <a:chExt cx="1863338" cy="1276294"/>
          </a:xfrm>
          <a:solidFill>
            <a:schemeClr val="accent3">
              <a:lumMod val="60000"/>
              <a:lumOff val="40000"/>
            </a:schemeClr>
          </a:solidFill>
        </p:grpSpPr>
        <p:sp>
          <p:nvSpPr>
            <p:cNvPr id="19" name="Diamond 6"/>
            <p:cNvSpPr/>
            <p:nvPr/>
          </p:nvSpPr>
          <p:spPr>
            <a:xfrm>
              <a:off x="4612145" y="1981224"/>
              <a:ext cx="1863338" cy="1276294"/>
            </a:xfrm>
            <a:prstGeom prst="diamond">
              <a:avLst/>
            </a:prstGeom>
            <a:solidFill>
              <a:schemeClr val="accent2"/>
            </a:solidFill>
            <a:ln w="9525" cap="flat" cmpd="sng" algn="ctr">
              <a:noFill/>
              <a:prstDash val="solid"/>
            </a:ln>
            <a:effectLst/>
          </p:spPr>
          <p:txBody>
            <a:bodyPr rtlCol="0" anchor="ctr"/>
            <a:lstStyle/>
            <a:p>
              <a:pPr algn="ctr"/>
              <a:endParaRPr lang="en-US" sz="2400">
                <a:solidFill>
                  <a:sysClr val="window" lastClr="FFFFFF"/>
                </a:solidFill>
                <a:latin typeface="Calibri" panose="020F0502020204030204"/>
              </a:endParaRPr>
            </a:p>
          </p:txBody>
        </p:sp>
        <p:sp>
          <p:nvSpPr>
            <p:cNvPr id="20" name="TextBox 20"/>
            <p:cNvSpPr txBox="1"/>
            <p:nvPr/>
          </p:nvSpPr>
          <p:spPr>
            <a:xfrm>
              <a:off x="5112138" y="2296206"/>
              <a:ext cx="863352" cy="346249"/>
            </a:xfrm>
            <a:prstGeom prst="rect">
              <a:avLst/>
            </a:prstGeom>
            <a:noFill/>
          </p:spPr>
          <p:txBody>
            <a:bodyPr wrap="square" rtlCol="0">
              <a:spAutoFit/>
            </a:bodyPr>
            <a:lstStyle/>
            <a:p>
              <a:pPr lvl="0" algn="ctr">
                <a:defRPr/>
              </a:pPr>
              <a:r>
                <a:rPr lang="en-US" altLang="zh-CN" sz="2400" kern="0" dirty="0" smtClean="0">
                  <a:solidFill>
                    <a:schemeClr val="bg1"/>
                  </a:solidFill>
                  <a:latin typeface="方正兰亭中粗黑_GBK" pitchFamily="2" charset="-122"/>
                  <a:ea typeface="方正兰亭中粗黑_GBK" pitchFamily="2" charset="-122"/>
                </a:rPr>
                <a:t>WHAT</a:t>
              </a:r>
              <a:endParaRPr lang="zh-CN" altLang="en-US" sz="2400" kern="0" dirty="0">
                <a:solidFill>
                  <a:schemeClr val="bg1"/>
                </a:solidFill>
                <a:latin typeface="方正兰亭中粗黑_GBK" pitchFamily="2" charset="-122"/>
                <a:ea typeface="方正兰亭中粗黑_GBK" pitchFamily="2" charset="-122"/>
              </a:endParaRPr>
            </a:p>
          </p:txBody>
        </p:sp>
      </p:grpSp>
      <p:grpSp>
        <p:nvGrpSpPr>
          <p:cNvPr id="21" name="组合 30"/>
          <p:cNvGrpSpPr/>
          <p:nvPr/>
        </p:nvGrpSpPr>
        <p:grpSpPr>
          <a:xfrm>
            <a:off x="4790092" y="3565844"/>
            <a:ext cx="2484451" cy="1701725"/>
            <a:chOff x="3592569" y="2674383"/>
            <a:chExt cx="1863338" cy="1276294"/>
          </a:xfrm>
          <a:solidFill>
            <a:schemeClr val="accent3"/>
          </a:solidFill>
        </p:grpSpPr>
        <p:sp>
          <p:nvSpPr>
            <p:cNvPr id="22" name="Diamond 7"/>
            <p:cNvSpPr/>
            <p:nvPr/>
          </p:nvSpPr>
          <p:spPr>
            <a:xfrm>
              <a:off x="3592569" y="2674383"/>
              <a:ext cx="1863338" cy="1276294"/>
            </a:xfrm>
            <a:prstGeom prst="diamond">
              <a:avLst/>
            </a:prstGeom>
            <a:grpFill/>
            <a:ln w="9525"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200">
                <a:defRPr/>
              </a:pPr>
              <a:endParaRPr lang="en-US" sz="2400">
                <a:solidFill>
                  <a:sysClr val="window" lastClr="FFFFFF"/>
                </a:solidFill>
                <a:latin typeface="Calibri" panose="020F0502020204030204"/>
              </a:endParaRPr>
            </a:p>
          </p:txBody>
        </p:sp>
        <p:sp>
          <p:nvSpPr>
            <p:cNvPr id="23" name="TextBox 21"/>
            <p:cNvSpPr txBox="1"/>
            <p:nvPr/>
          </p:nvSpPr>
          <p:spPr>
            <a:xfrm>
              <a:off x="4092562" y="2989365"/>
              <a:ext cx="863352" cy="346249"/>
            </a:xfrm>
            <a:prstGeom prst="rect">
              <a:avLst/>
            </a:prstGeom>
            <a:grpFill/>
          </p:spPr>
          <p:txBody>
            <a:bodyPr wrap="square" rtlCol="0">
              <a:spAutoFit/>
            </a:bodyPr>
            <a:lstStyle/>
            <a:p>
              <a:pPr lvl="0" algn="ctr">
                <a:defRPr/>
              </a:pPr>
              <a:r>
                <a:rPr lang="en-US" altLang="zh-CN" sz="2400" kern="0" dirty="0" smtClean="0">
                  <a:solidFill>
                    <a:schemeClr val="bg1"/>
                  </a:solidFill>
                  <a:latin typeface="方正兰亭中粗黑_GBK" pitchFamily="2" charset="-122"/>
                  <a:ea typeface="方正兰亭中粗黑_GBK" pitchFamily="2" charset="-122"/>
                </a:rPr>
                <a:t>WHY</a:t>
              </a:r>
              <a:endParaRPr lang="zh-CN" altLang="en-US" sz="2400" kern="0" dirty="0">
                <a:solidFill>
                  <a:schemeClr val="bg1"/>
                </a:solidFill>
                <a:latin typeface="方正兰亭中粗黑_GBK" pitchFamily="2" charset="-122"/>
                <a:ea typeface="方正兰亭中粗黑_GBK" pitchFamily="2" charset="-122"/>
              </a:endParaRPr>
            </a:p>
          </p:txBody>
        </p:sp>
      </p:grpSp>
      <p:sp>
        <p:nvSpPr>
          <p:cNvPr id="24" name="TextBox 22"/>
          <p:cNvSpPr txBox="1"/>
          <p:nvPr/>
        </p:nvSpPr>
        <p:spPr>
          <a:xfrm>
            <a:off x="8023333" y="2001607"/>
            <a:ext cx="3377968" cy="1089529"/>
          </a:xfrm>
          <a:prstGeom prst="rect">
            <a:avLst/>
          </a:prstGeom>
          <a:noFill/>
        </p:spPr>
        <p:txBody>
          <a:bodyPr wrap="square" rtlCol="0">
            <a:spAutoFit/>
          </a:bodyPr>
          <a:lstStyle/>
          <a:p>
            <a:pPr>
              <a:lnSpc>
                <a:spcPct val="120000"/>
              </a:lnSpc>
            </a:pPr>
            <a:r>
              <a:rPr lang="zh-CN" altLang="en-US" dirty="0" smtClean="0"/>
              <a:t>黑</a:t>
            </a:r>
            <a:r>
              <a:rPr lang="zh-CN" altLang="en-US" dirty="0"/>
              <a:t>盒测试方法</a:t>
            </a:r>
            <a:endParaRPr lang="en-US" altLang="zh-CN" dirty="0"/>
          </a:p>
          <a:p>
            <a:pPr>
              <a:lnSpc>
                <a:spcPct val="120000"/>
              </a:lnSpc>
            </a:pPr>
            <a:r>
              <a:rPr lang="zh-CN" altLang="en-US" dirty="0"/>
              <a:t>对等价类划分方法的补充</a:t>
            </a:r>
          </a:p>
          <a:p>
            <a:pPr>
              <a:lnSpc>
                <a:spcPct val="120000"/>
              </a:lnSpc>
            </a:pPr>
            <a:endParaRPr lang="en-US" altLang="zh-CN" dirty="0"/>
          </a:p>
        </p:txBody>
      </p:sp>
      <p:sp>
        <p:nvSpPr>
          <p:cNvPr id="25" name="TextBox 23"/>
          <p:cNvSpPr txBox="1"/>
          <p:nvPr/>
        </p:nvSpPr>
        <p:spPr>
          <a:xfrm>
            <a:off x="7404758" y="5139158"/>
            <a:ext cx="3698999" cy="1421928"/>
          </a:xfrm>
          <a:prstGeom prst="rect">
            <a:avLst/>
          </a:prstGeom>
          <a:noFill/>
        </p:spPr>
        <p:txBody>
          <a:bodyPr wrap="square" rtlCol="0">
            <a:spAutoFit/>
          </a:bodyPr>
          <a:lstStyle/>
          <a:p>
            <a:pPr algn="just">
              <a:lnSpc>
                <a:spcPct val="120000"/>
              </a:lnSpc>
            </a:pPr>
            <a:r>
              <a:rPr lang="zh-CN" altLang="en-US" dirty="0" smtClean="0"/>
              <a:t>大量</a:t>
            </a:r>
            <a:r>
              <a:rPr lang="zh-CN" altLang="en-US" dirty="0"/>
              <a:t>的错误是发生在输入或输出范围边界上</a:t>
            </a:r>
            <a:endParaRPr lang="en-US" altLang="zh-CN" dirty="0"/>
          </a:p>
          <a:p>
            <a:pPr>
              <a:lnSpc>
                <a:spcPct val="120000"/>
              </a:lnSpc>
            </a:pPr>
            <a:r>
              <a:rPr lang="zh-CN" altLang="en-US" dirty="0"/>
              <a:t>边界测试可以查出更多的错误</a:t>
            </a:r>
          </a:p>
          <a:p>
            <a:pPr>
              <a:lnSpc>
                <a:spcPct val="120000"/>
              </a:lnSpc>
            </a:pPr>
            <a:endParaRPr lang="zh-CN" altLang="en-US" dirty="0"/>
          </a:p>
        </p:txBody>
      </p:sp>
      <p:sp>
        <p:nvSpPr>
          <p:cNvPr id="26" name="TextBox 24"/>
          <p:cNvSpPr txBox="1"/>
          <p:nvPr/>
        </p:nvSpPr>
        <p:spPr>
          <a:xfrm>
            <a:off x="719403" y="4802004"/>
            <a:ext cx="3410124" cy="1058367"/>
          </a:xfrm>
          <a:prstGeom prst="rect">
            <a:avLst/>
          </a:prstGeom>
          <a:noFill/>
        </p:spPr>
        <p:txBody>
          <a:bodyPr wrap="square" rtlCol="0">
            <a:spAutoFit/>
          </a:bodyPr>
          <a:lstStyle/>
          <a:p>
            <a:pPr>
              <a:lnSpc>
                <a:spcPct val="120000"/>
              </a:lnSpc>
              <a:defRPr/>
            </a:pPr>
            <a:r>
              <a:rPr lang="zh-CN" altLang="en-US" dirty="0"/>
              <a:t>相当于输入、输出等价类而言，稍高、低于其边界值的一些特定</a:t>
            </a:r>
            <a:r>
              <a:rPr lang="zh-CN" altLang="en-US" dirty="0" smtClean="0"/>
              <a:t>情况</a:t>
            </a:r>
            <a:endParaRPr lang="en-US" altLang="zh-CN" sz="1335" dirty="0">
              <a:solidFill>
                <a:schemeClr val="bg1">
                  <a:lumMod val="50000"/>
                </a:schemeClr>
              </a:solidFill>
              <a:latin typeface="方正兰亭纤黑简体" pitchFamily="65" charset="-122"/>
              <a:ea typeface="方正兰亭纤黑简体" pitchFamily="65" charset="-122"/>
            </a:endParaRPr>
          </a:p>
        </p:txBody>
      </p:sp>
      <p:grpSp>
        <p:nvGrpSpPr>
          <p:cNvPr id="27" name="组合 35"/>
          <p:cNvGrpSpPr/>
          <p:nvPr/>
        </p:nvGrpSpPr>
        <p:grpSpPr>
          <a:xfrm>
            <a:off x="4585042" y="2516936"/>
            <a:ext cx="2926676" cy="1958451"/>
            <a:chOff x="3438781" y="1887702"/>
            <a:chExt cx="2195007" cy="1468838"/>
          </a:xfrm>
        </p:grpSpPr>
        <p:grpSp>
          <p:nvGrpSpPr>
            <p:cNvPr id="28" name="组合 26"/>
            <p:cNvGrpSpPr/>
            <p:nvPr/>
          </p:nvGrpSpPr>
          <p:grpSpPr>
            <a:xfrm>
              <a:off x="3438781" y="1887702"/>
              <a:ext cx="2195007" cy="1468838"/>
              <a:chOff x="3438781" y="1887702"/>
              <a:chExt cx="2195007" cy="1468838"/>
            </a:xfrm>
          </p:grpSpPr>
          <p:cxnSp>
            <p:nvCxnSpPr>
              <p:cNvPr id="32" name="Straight Arrow Connector 13"/>
              <p:cNvCxnSpPr/>
              <p:nvPr/>
            </p:nvCxnSpPr>
            <p:spPr>
              <a:xfrm flipV="1">
                <a:off x="5248699" y="3097981"/>
                <a:ext cx="385089" cy="258559"/>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cxnSp>
            <p:nvCxnSpPr>
              <p:cNvPr id="33" name="Straight Arrow Connector 24"/>
              <p:cNvCxnSpPr/>
              <p:nvPr/>
            </p:nvCxnSpPr>
            <p:spPr>
              <a:xfrm flipV="1">
                <a:off x="3438781" y="1887702"/>
                <a:ext cx="385089" cy="258559"/>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cxnSp>
            <p:nvCxnSpPr>
              <p:cNvPr id="34" name="Straight Arrow Connector 30"/>
              <p:cNvCxnSpPr/>
              <p:nvPr/>
            </p:nvCxnSpPr>
            <p:spPr>
              <a:xfrm>
                <a:off x="3449784" y="3081477"/>
                <a:ext cx="385089" cy="258559"/>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cxnSp>
            <p:nvCxnSpPr>
              <p:cNvPr id="35" name="Straight Arrow Connector 31"/>
              <p:cNvCxnSpPr/>
              <p:nvPr/>
            </p:nvCxnSpPr>
            <p:spPr>
              <a:xfrm>
                <a:off x="5226693" y="1893203"/>
                <a:ext cx="385089" cy="258559"/>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grpSp>
        <p:grpSp>
          <p:nvGrpSpPr>
            <p:cNvPr id="29" name="Group 18"/>
            <p:cNvGrpSpPr/>
            <p:nvPr/>
          </p:nvGrpSpPr>
          <p:grpSpPr>
            <a:xfrm>
              <a:off x="4247468" y="2316297"/>
              <a:ext cx="572132" cy="572012"/>
              <a:chOff x="4143375" y="3200400"/>
              <a:chExt cx="762000" cy="762000"/>
            </a:xfrm>
            <a:effectLst/>
          </p:grpSpPr>
          <p:cxnSp>
            <p:nvCxnSpPr>
              <p:cNvPr id="30" name="Straight Arrow Connector 16"/>
              <p:cNvCxnSpPr/>
              <p:nvPr/>
            </p:nvCxnSpPr>
            <p:spPr>
              <a:xfrm>
                <a:off x="4143375" y="3590925"/>
                <a:ext cx="762000" cy="1588"/>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cxnSp>
            <p:nvCxnSpPr>
              <p:cNvPr id="31" name="Straight Arrow Connector 17"/>
              <p:cNvCxnSpPr/>
              <p:nvPr/>
            </p:nvCxnSpPr>
            <p:spPr>
              <a:xfrm rot="16200000">
                <a:off x="4143375" y="3580606"/>
                <a:ext cx="762000" cy="1588"/>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grpSp>
      </p:grpSp>
      <p:sp>
        <p:nvSpPr>
          <p:cNvPr id="36" name="TextBox 24"/>
          <p:cNvSpPr txBox="1"/>
          <p:nvPr/>
        </p:nvSpPr>
        <p:spPr>
          <a:xfrm>
            <a:off x="608955" y="1875784"/>
            <a:ext cx="3410124" cy="1627048"/>
          </a:xfrm>
          <a:prstGeom prst="rect">
            <a:avLst/>
          </a:prstGeom>
          <a:noFill/>
        </p:spPr>
        <p:txBody>
          <a:bodyPr wrap="square" rtlCol="0">
            <a:spAutoFit/>
          </a:bodyPr>
          <a:lstStyle/>
          <a:p>
            <a:pPr>
              <a:lnSpc>
                <a:spcPct val="120000"/>
              </a:lnSpc>
              <a:defRPr/>
            </a:pPr>
            <a:r>
              <a:rPr lang="zh-CN" altLang="en-US" dirty="0" smtClean="0"/>
              <a:t>确定</a:t>
            </a:r>
            <a:r>
              <a:rPr lang="zh-CN" altLang="en-US" dirty="0"/>
              <a:t>边界</a:t>
            </a:r>
            <a:r>
              <a:rPr lang="zh-CN" altLang="en-US" dirty="0" smtClean="0"/>
              <a:t>情况</a:t>
            </a:r>
            <a:endParaRPr lang="en-US" altLang="zh-CN" dirty="0" smtClean="0"/>
          </a:p>
          <a:p>
            <a:pPr>
              <a:lnSpc>
                <a:spcPct val="120000"/>
              </a:lnSpc>
              <a:defRPr/>
            </a:pPr>
            <a:r>
              <a:rPr lang="zh-CN" altLang="en-US" dirty="0" smtClean="0"/>
              <a:t>选取</a:t>
            </a:r>
            <a:r>
              <a:rPr lang="zh-CN" altLang="en-US" dirty="0"/>
              <a:t>正好等于，刚刚大于，或刚刚小于边界的值做为</a:t>
            </a:r>
            <a:r>
              <a:rPr lang="zh-CN" altLang="en-US" dirty="0" smtClean="0"/>
              <a:t>测试数据做为</a:t>
            </a:r>
            <a:r>
              <a:rPr lang="zh-CN" altLang="en-US" dirty="0"/>
              <a:t>测试数据。 </a:t>
            </a:r>
          </a:p>
          <a:p>
            <a:pPr>
              <a:defRPr/>
            </a:pPr>
            <a:endParaRPr lang="en-US" altLang="zh-CN" sz="1335" dirty="0">
              <a:solidFill>
                <a:schemeClr val="bg1">
                  <a:lumMod val="50000"/>
                </a:schemeClr>
              </a:solidFill>
              <a:latin typeface="方正兰亭纤黑简体" pitchFamily="65" charset="-122"/>
              <a:ea typeface="方正兰亭纤黑简体" pitchFamily="65"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300"/>
                                        <p:tgtEl>
                                          <p:spTgt spid="8"/>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300"/>
                                        <p:tgtEl>
                                          <p:spTgt spid="24"/>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300"/>
                                        <p:tgtEl>
                                          <p:spTgt spid="7"/>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300"/>
                                        <p:tgtEl>
                                          <p:spTgt spid="25"/>
                                        </p:tgtEl>
                                      </p:cBhvr>
                                    </p:animEffect>
                                  </p:childTnLst>
                                </p:cTn>
                              </p:par>
                            </p:childTnLst>
                          </p:cTn>
                        </p:par>
                        <p:par>
                          <p:cTn id="44" fill="hold">
                            <p:stCondLst>
                              <p:cond delay="3000"/>
                            </p:stCondLst>
                            <p:childTnLst>
                              <p:par>
                                <p:cTn id="45" presetID="22" presetClass="entr" presetSubtype="2"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right)">
                                      <p:cBhvr>
                                        <p:cTn id="47" dur="300"/>
                                        <p:tgtEl>
                                          <p:spTgt spid="9"/>
                                        </p:tgtEl>
                                      </p:cBhvr>
                                    </p:animEffect>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right)">
                                      <p:cBhvr>
                                        <p:cTn id="51" dur="300"/>
                                        <p:tgtEl>
                                          <p:spTgt spid="26"/>
                                        </p:tgtEl>
                                      </p:cBhvr>
                                    </p:animEffect>
                                  </p:childTnLst>
                                </p:cTn>
                              </p:par>
                            </p:childTnLst>
                          </p:cTn>
                        </p:par>
                        <p:par>
                          <p:cTn id="52" fill="hold">
                            <p:stCondLst>
                              <p:cond delay="4000"/>
                            </p:stCondLst>
                            <p:childTnLst>
                              <p:par>
                                <p:cTn id="53" presetID="22" presetClass="entr" presetSubtype="2"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right)">
                                      <p:cBhvr>
                                        <p:cTn id="55" dur="300"/>
                                        <p:tgtEl>
                                          <p:spTgt spid="6"/>
                                        </p:tgtEl>
                                      </p:cBhvr>
                                    </p:animEffect>
                                  </p:childTnLst>
                                </p:cTn>
                              </p:par>
                            </p:childTnLst>
                          </p:cTn>
                        </p:par>
                        <p:par>
                          <p:cTn id="56" fill="hold">
                            <p:stCondLst>
                              <p:cond delay="4500"/>
                            </p:stCondLst>
                            <p:childTnLst>
                              <p:par>
                                <p:cTn id="57" presetID="22" presetClass="entr" presetSubtype="2"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right)">
                                      <p:cBhvr>
                                        <p:cTn id="59" dur="3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24" grpId="0"/>
      <p:bldP spid="25" grpId="0"/>
      <p:bldP spid="26" grpId="0"/>
      <p:bldP spid="36"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边界值分析</a:t>
            </a:r>
            <a:r>
              <a:rPr lang="en-US" altLang="zh-CN" dirty="0" smtClean="0">
                <a:latin typeface="+mn-lt"/>
                <a:ea typeface="+mn-ea"/>
                <a:cs typeface="+mn-ea"/>
                <a:sym typeface="+mn-lt"/>
              </a:rPr>
              <a:t>-</a:t>
            </a:r>
            <a:r>
              <a:rPr lang="zh-CN" altLang="en-US" dirty="0" smtClean="0">
                <a:latin typeface="+mn-lt"/>
                <a:ea typeface="+mn-ea"/>
                <a:cs typeface="+mn-ea"/>
                <a:sym typeface="+mn-lt"/>
              </a:rPr>
              <a:t>单侧边界</a:t>
            </a:r>
            <a:endParaRPr lang="zh-CN" altLang="en-US" dirty="0">
              <a:latin typeface="+mn-lt"/>
              <a:ea typeface="+mn-ea"/>
              <a:cs typeface="+mn-ea"/>
              <a:sym typeface="+mn-lt"/>
            </a:endParaRPr>
          </a:p>
        </p:txBody>
      </p:sp>
      <p:sp>
        <p:nvSpPr>
          <p:cNvPr id="8" name="矩形 7"/>
          <p:cNvSpPr/>
          <p:nvPr/>
        </p:nvSpPr>
        <p:spPr>
          <a:xfrm>
            <a:off x="381581" y="947986"/>
            <a:ext cx="11107749" cy="2308324"/>
          </a:xfrm>
          <a:prstGeom prst="rect">
            <a:avLst/>
          </a:prstGeom>
        </p:spPr>
        <p:txBody>
          <a:bodyPr wrap="square">
            <a:spAutoFit/>
          </a:bodyPr>
          <a:lstStyle/>
          <a:p>
            <a:pPr indent="304800" algn="just">
              <a:lnSpc>
                <a:spcPct val="150000"/>
              </a:lnSpc>
            </a:pPr>
            <a:r>
              <a:rPr lang="zh-CN" altLang="zh-CN" sz="2400" dirty="0"/>
              <a:t>第一种是单侧边界为闭区间的情况，选择边界点、边界点加一个步长的点和边界点减一个步长设计测试用例</a:t>
            </a:r>
            <a:endParaRPr lang="zh-CN" altLang="zh-CN" sz="2400" kern="100" dirty="0">
              <a:latin typeface="+mn-ea"/>
            </a:endParaRPr>
          </a:p>
          <a:p>
            <a:pPr indent="304800" algn="just">
              <a:lnSpc>
                <a:spcPct val="150000"/>
              </a:lnSpc>
            </a:pPr>
            <a:r>
              <a:rPr lang="zh-CN" altLang="zh-CN" sz="2400" kern="100" dirty="0" smtClean="0">
                <a:solidFill>
                  <a:srgbClr val="FF0000"/>
                </a:solidFill>
                <a:latin typeface="+mn-ea"/>
              </a:rPr>
              <a:t>例</a:t>
            </a:r>
            <a:r>
              <a:rPr lang="zh-CN" altLang="zh-CN" sz="2400" kern="100" dirty="0" smtClean="0">
                <a:latin typeface="+mn-ea"/>
              </a:rPr>
              <a:t>：</a:t>
            </a:r>
            <a:r>
              <a:rPr lang="zh-CN" altLang="zh-CN" sz="2400" dirty="0"/>
              <a:t>可以在学生成绩管理系统中查询优秀成绩信息，查询标准为成绩字段至少</a:t>
            </a:r>
            <a:r>
              <a:rPr lang="en-US" altLang="zh-CN" sz="2400" dirty="0"/>
              <a:t>85</a:t>
            </a:r>
            <a:r>
              <a:rPr lang="zh-CN" altLang="zh-CN" sz="2400" dirty="0"/>
              <a:t>分，采用针对身高条件采用边界值分析法设计测试用例。</a:t>
            </a:r>
          </a:p>
        </p:txBody>
      </p:sp>
      <p:graphicFrame>
        <p:nvGraphicFramePr>
          <p:cNvPr id="2" name="表格 1"/>
          <p:cNvGraphicFramePr>
            <a:graphicFrameLocks noGrp="1"/>
          </p:cNvGraphicFramePr>
          <p:nvPr>
            <p:extLst>
              <p:ext uri="{D42A27DB-BD31-4B8C-83A1-F6EECF244321}">
                <p14:modId xmlns:p14="http://schemas.microsoft.com/office/powerpoint/2010/main" val="2148273963"/>
              </p:ext>
            </p:extLst>
          </p:nvPr>
        </p:nvGraphicFramePr>
        <p:xfrm>
          <a:off x="764458" y="3696740"/>
          <a:ext cx="10515600" cy="2077252"/>
        </p:xfrm>
        <a:graphic>
          <a:graphicData uri="http://schemas.openxmlformats.org/drawingml/2006/table">
            <a:tbl>
              <a:tblPr firstRow="1" firstCol="1" bandRow="1">
                <a:tableStyleId>{BC89EF96-8CEA-46FF-86C4-4CE0E7609802}</a:tableStyleId>
              </a:tblPr>
              <a:tblGrid>
                <a:gridCol w="3505901"/>
                <a:gridCol w="3505901"/>
                <a:gridCol w="3503798"/>
              </a:tblGrid>
              <a:tr h="519313">
                <a:tc>
                  <a:txBody>
                    <a:bodyPr/>
                    <a:lstStyle/>
                    <a:p>
                      <a:pPr algn="just">
                        <a:spcAft>
                          <a:spcPts val="0"/>
                        </a:spcAft>
                      </a:pPr>
                      <a:r>
                        <a:rPr lang="zh-CN" sz="1800" kern="100" dirty="0">
                          <a:effectLst/>
                        </a:rPr>
                        <a:t>测试条件</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lstStyle/>
                    <a:p>
                      <a:pPr algn="just">
                        <a:spcAft>
                          <a:spcPts val="0"/>
                        </a:spcAft>
                      </a:pPr>
                      <a:r>
                        <a:rPr lang="zh-CN" sz="1800" kern="100">
                          <a:effectLst/>
                        </a:rPr>
                        <a:t>输入值（</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lstStyle/>
                    <a:p>
                      <a:pPr algn="just">
                        <a:spcAft>
                          <a:spcPts val="0"/>
                        </a:spcAft>
                      </a:pPr>
                      <a:r>
                        <a:rPr lang="zh-CN" sz="1800" kern="100">
                          <a:effectLst/>
                        </a:rPr>
                        <a:t>预期结果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r>
              <a:tr h="519313">
                <a:tc rowSpan="3">
                  <a:txBody>
                    <a:bodyPr/>
                    <a:lstStyle/>
                    <a:p>
                      <a:pPr algn="just">
                        <a:spcAft>
                          <a:spcPts val="0"/>
                        </a:spcAft>
                      </a:pPr>
                      <a:r>
                        <a:rPr lang="zh-CN" sz="1800" kern="100">
                          <a:effectLst/>
                        </a:rPr>
                        <a:t>查询优秀成绩信息</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lstStyle/>
                    <a:p>
                      <a:pPr algn="just">
                        <a:spcAft>
                          <a:spcPts val="0"/>
                        </a:spcAft>
                      </a:pPr>
                      <a:r>
                        <a:rPr lang="en-US" sz="1800" kern="100">
                          <a:effectLst/>
                        </a:rPr>
                        <a:t>85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lstStyle/>
                    <a:p>
                      <a:pPr algn="just">
                        <a:spcAft>
                          <a:spcPts val="0"/>
                        </a:spcAft>
                      </a:pPr>
                      <a:r>
                        <a:rPr lang="zh-CN" sz="1800" kern="100">
                          <a:effectLst/>
                        </a:rPr>
                        <a:t>符合要求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r>
              <a:tr h="519313">
                <a:tc vMerge="1">
                  <a:txBody>
                    <a:bodyPr/>
                    <a:lstStyle/>
                    <a:p>
                      <a:endParaRPr lang="zh-CN" altLang="en-US"/>
                    </a:p>
                  </a:txBody>
                  <a:tcPr/>
                </a:tc>
                <a:tc>
                  <a:txBody>
                    <a:bodyPr/>
                    <a:lstStyle/>
                    <a:p>
                      <a:pPr algn="just">
                        <a:spcAft>
                          <a:spcPts val="0"/>
                        </a:spcAft>
                      </a:pPr>
                      <a:r>
                        <a:rPr lang="en-US" sz="1800" kern="100">
                          <a:effectLst/>
                        </a:rPr>
                        <a:t>86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lstStyle/>
                    <a:p>
                      <a:pPr algn="just">
                        <a:spcAft>
                          <a:spcPts val="0"/>
                        </a:spcAft>
                      </a:pPr>
                      <a:r>
                        <a:rPr lang="zh-CN" sz="1800" kern="100">
                          <a:effectLst/>
                        </a:rPr>
                        <a:t>符合要求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r>
              <a:tr h="519313">
                <a:tc vMerge="1">
                  <a:txBody>
                    <a:bodyPr/>
                    <a:lstStyle/>
                    <a:p>
                      <a:endParaRPr lang="zh-CN" altLang="en-US"/>
                    </a:p>
                  </a:txBody>
                  <a:tcPr/>
                </a:tc>
                <a:tc>
                  <a:txBody>
                    <a:bodyPr/>
                    <a:lstStyle/>
                    <a:p>
                      <a:pPr algn="just">
                        <a:spcAft>
                          <a:spcPts val="0"/>
                        </a:spcAft>
                      </a:pPr>
                      <a:r>
                        <a:rPr lang="en-US" sz="1800" kern="100" dirty="0">
                          <a:effectLst/>
                        </a:rPr>
                        <a:t>84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lstStyle/>
                    <a:p>
                      <a:pPr algn="just">
                        <a:spcAft>
                          <a:spcPts val="0"/>
                        </a:spcAft>
                      </a:pPr>
                      <a:r>
                        <a:rPr lang="zh-CN" sz="1800" kern="100" dirty="0">
                          <a:effectLst/>
                        </a:rPr>
                        <a:t>错误提示</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矩形 100"/>
          <p:cNvSpPr/>
          <p:nvPr/>
        </p:nvSpPr>
        <p:spPr>
          <a:xfrm>
            <a:off x="2540764" y="2434158"/>
            <a:ext cx="1920480" cy="221889"/>
          </a:xfrm>
          <a:prstGeom prst="rect">
            <a:avLst/>
          </a:prstGeom>
        </p:spPr>
        <p:txBody>
          <a:bodyPr wrap="none" lIns="96000" tIns="0" rIns="96000" bIns="0" anchor="ctr" anchorCtr="1">
            <a:noAutofit/>
          </a:bodyPr>
          <a:lstStyle/>
          <a:p>
            <a:pPr algn="ctr" defTabSz="1219200">
              <a:defRPr/>
            </a:pPr>
            <a:r>
              <a:rPr lang="zh-CN" altLang="en-US" sz="2400" b="1" dirty="0" smtClean="0">
                <a:solidFill>
                  <a:schemeClr val="bg1"/>
                </a:solidFill>
              </a:rPr>
              <a:t>质量保证</a:t>
            </a:r>
            <a:r>
              <a:rPr lang="en-US" altLang="zh-CN" kern="0" dirty="0" smtClean="0">
                <a:solidFill>
                  <a:schemeClr val="bg1"/>
                </a:solidFill>
                <a:cs typeface="Arial" panose="020B0604020202020204" pitchFamily="34" charset="0"/>
                <a:sym typeface="+mn-lt"/>
              </a:rPr>
              <a:t>QA</a:t>
            </a:r>
            <a:endParaRPr lang="zh-CN" altLang="en-US" sz="2400" b="1" dirty="0">
              <a:solidFill>
                <a:schemeClr val="bg1"/>
              </a:solidFill>
            </a:endParaRPr>
          </a:p>
        </p:txBody>
      </p:sp>
      <p:sp>
        <p:nvSpPr>
          <p:cNvPr id="11" name="标题 10"/>
          <p:cNvSpPr>
            <a:spLocks noGrp="1"/>
          </p:cNvSpPr>
          <p:nvPr>
            <p:ph type="title"/>
          </p:nvPr>
        </p:nvSpPr>
        <p:spPr/>
        <p:txBody>
          <a:bodyPr/>
          <a:lstStyle/>
          <a:p>
            <a:pPr>
              <a:defRPr/>
            </a:pPr>
            <a:r>
              <a:rPr lang="zh-CN" altLang="en-US" dirty="0"/>
              <a:t>软件</a:t>
            </a:r>
            <a:r>
              <a:rPr lang="zh-CN" altLang="en-US" dirty="0" smtClean="0"/>
              <a:t>评审</a:t>
            </a:r>
            <a:endParaRPr lang="zh-CN" altLang="en-US" dirty="0"/>
          </a:p>
        </p:txBody>
      </p:sp>
      <p:grpSp>
        <p:nvGrpSpPr>
          <p:cNvPr id="102" name="42128a8c-3440-4571-bedf-8942cb5465c0"/>
          <p:cNvGrpSpPr>
            <a:grpSpLocks noChangeAspect="1"/>
          </p:cNvGrpSpPr>
          <p:nvPr/>
        </p:nvGrpSpPr>
        <p:grpSpPr>
          <a:xfrm>
            <a:off x="558801" y="1776765"/>
            <a:ext cx="11439609" cy="4018496"/>
            <a:chOff x="-12700" y="1778194"/>
            <a:chExt cx="11439609" cy="4018496"/>
          </a:xfrm>
        </p:grpSpPr>
        <p:cxnSp>
          <p:nvCxnSpPr>
            <p:cNvPr id="104" name="直接连接符 103"/>
            <p:cNvCxnSpPr/>
            <p:nvPr/>
          </p:nvCxnSpPr>
          <p:spPr>
            <a:xfrm>
              <a:off x="6007447" y="2461690"/>
              <a:ext cx="608012"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5" name="直接连接符 104"/>
            <p:cNvCxnSpPr/>
            <p:nvPr/>
          </p:nvCxnSpPr>
          <p:spPr>
            <a:xfrm>
              <a:off x="6477347" y="3732580"/>
              <a:ext cx="471908"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6" name="直接连接符 105"/>
            <p:cNvCxnSpPr/>
            <p:nvPr/>
          </p:nvCxnSpPr>
          <p:spPr>
            <a:xfrm>
              <a:off x="6112222" y="4917804"/>
              <a:ext cx="503237"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07" name="弧形 106"/>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endParaRPr lang="en-US" sz="1600" kern="0">
                <a:solidFill>
                  <a:prstClr val="black"/>
                </a:solidFill>
                <a:cs typeface="Arial" panose="020B0604020202020204" pitchFamily="34" charset="0"/>
                <a:sym typeface="+mn-lt"/>
              </a:endParaRPr>
            </a:p>
          </p:txBody>
        </p:sp>
        <p:cxnSp>
          <p:nvCxnSpPr>
            <p:cNvPr id="108" name="直接连接符 107"/>
            <p:cNvCxnSpPr/>
            <p:nvPr/>
          </p:nvCxnSpPr>
          <p:spPr>
            <a:xfrm flipH="1">
              <a:off x="4872789" y="2598821"/>
              <a:ext cx="743300" cy="46944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H="1" flipV="1">
              <a:off x="4874405" y="3695770"/>
              <a:ext cx="1221208" cy="2670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H="1" flipV="1">
              <a:off x="4874405" y="4384601"/>
              <a:ext cx="862383" cy="39312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1" name="矩形 110"/>
            <p:cNvSpPr/>
            <p:nvPr/>
          </p:nvSpPr>
          <p:spPr>
            <a:xfrm>
              <a:off x="6904967" y="2262239"/>
              <a:ext cx="3773323" cy="407419"/>
            </a:xfrm>
            <a:prstGeom prst="rect">
              <a:avLst/>
            </a:prstGeom>
          </p:spPr>
          <p:txBody>
            <a:bodyPr wrap="square">
              <a:spAutoFit/>
            </a:bodyPr>
            <a:lstStyle/>
            <a:p>
              <a:pPr marL="0" lvl="1">
                <a:lnSpc>
                  <a:spcPct val="120000"/>
                </a:lnSpc>
                <a:spcBef>
                  <a:spcPts val="800"/>
                </a:spcBef>
                <a:buClr>
                  <a:srgbClr val="E24848"/>
                </a:buClr>
                <a:defRPr/>
              </a:pPr>
              <a:r>
                <a:rPr lang="zh-CN" altLang="en-US" sz="1865" b="1" dirty="0">
                  <a:solidFill>
                    <a:schemeClr val="bg1">
                      <a:lumMod val="50000"/>
                    </a:schemeClr>
                  </a:solidFill>
                  <a:cs typeface="+mn-ea"/>
                </a:rPr>
                <a:t>同行评估产品技术的含量和质量</a:t>
              </a:r>
            </a:p>
          </p:txBody>
        </p:sp>
        <p:sp>
          <p:nvSpPr>
            <p:cNvPr id="112" name="矩形 111"/>
            <p:cNvSpPr/>
            <p:nvPr/>
          </p:nvSpPr>
          <p:spPr>
            <a:xfrm>
              <a:off x="7264399" y="3331199"/>
              <a:ext cx="4162510" cy="781881"/>
            </a:xfrm>
            <a:prstGeom prst="rect">
              <a:avLst/>
            </a:prstGeom>
          </p:spPr>
          <p:txBody>
            <a:bodyPr wrap="square">
              <a:spAutoFit/>
            </a:bodyPr>
            <a:lstStyle/>
            <a:p>
              <a:pPr marL="0" lvl="1">
                <a:lnSpc>
                  <a:spcPct val="120000"/>
                </a:lnSpc>
                <a:spcBef>
                  <a:spcPts val="800"/>
                </a:spcBef>
                <a:buClr>
                  <a:srgbClr val="E24848"/>
                </a:buClr>
                <a:defRPr/>
              </a:pPr>
              <a:r>
                <a:rPr lang="zh-CN" altLang="en-US" sz="1865" b="1" dirty="0">
                  <a:solidFill>
                    <a:schemeClr val="bg1">
                      <a:lumMod val="50000"/>
                    </a:schemeClr>
                  </a:solidFill>
                  <a:cs typeface="+mn-ea"/>
                </a:rPr>
                <a:t>管理人员代表评估当前工作，决定后续安排</a:t>
              </a:r>
            </a:p>
          </p:txBody>
        </p:sp>
        <p:sp>
          <p:nvSpPr>
            <p:cNvPr id="113" name="矩形 112"/>
            <p:cNvSpPr/>
            <p:nvPr/>
          </p:nvSpPr>
          <p:spPr>
            <a:xfrm>
              <a:off x="6949256" y="4489506"/>
              <a:ext cx="4255232" cy="752194"/>
            </a:xfrm>
            <a:prstGeom prst="rect">
              <a:avLst/>
            </a:prstGeom>
          </p:spPr>
          <p:txBody>
            <a:bodyPr wrap="square">
              <a:spAutoFit/>
            </a:bodyPr>
            <a:lstStyle/>
            <a:p>
              <a:pPr marL="0" lvl="1">
                <a:lnSpc>
                  <a:spcPct val="120000"/>
                </a:lnSpc>
                <a:spcBef>
                  <a:spcPts val="800"/>
                </a:spcBef>
                <a:buClr>
                  <a:srgbClr val="E24848"/>
                </a:buClr>
                <a:defRPr/>
              </a:pPr>
              <a:r>
                <a:rPr lang="zh-CN" altLang="en-US" sz="1865" b="1" dirty="0">
                  <a:solidFill>
                    <a:schemeClr val="bg1">
                      <a:lumMod val="50000"/>
                    </a:schemeClr>
                  </a:solidFill>
                  <a:cs typeface="+mn-ea"/>
                </a:rPr>
                <a:t>外部人员评估软件产品的规范性、标准化程度、合同履行情况等</a:t>
              </a:r>
            </a:p>
          </p:txBody>
        </p:sp>
        <p:sp>
          <p:nvSpPr>
            <p:cNvPr id="114" name="椭圆 113"/>
            <p:cNvSpPr/>
            <p:nvPr/>
          </p:nvSpPr>
          <p:spPr>
            <a:xfrm>
              <a:off x="5689167" y="2124353"/>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smtClean="0">
                  <a:solidFill>
                    <a:schemeClr val="bg1">
                      <a:lumMod val="50000"/>
                    </a:schemeClr>
                  </a:solidFill>
                  <a:cs typeface="Arial" panose="020B0604020202020204" pitchFamily="34" charset="0"/>
                  <a:sym typeface="+mn-lt"/>
                </a:rPr>
                <a:t>同行</a:t>
              </a:r>
              <a:endParaRPr lang="en-US" altLang="zh-CN" sz="1600" kern="0" dirty="0" smtClean="0">
                <a:solidFill>
                  <a:schemeClr val="bg1">
                    <a:lumMod val="50000"/>
                  </a:schemeClr>
                </a:solidFill>
                <a:cs typeface="Arial" panose="020B0604020202020204" pitchFamily="34" charset="0"/>
                <a:sym typeface="+mn-lt"/>
              </a:endParaRPr>
            </a:p>
            <a:p>
              <a:pPr marL="300355" indent="-300355" algn="ctr" fontAlgn="base">
                <a:spcBef>
                  <a:spcPct val="0"/>
                </a:spcBef>
                <a:spcAft>
                  <a:spcPct val="0"/>
                </a:spcAft>
              </a:pPr>
              <a:r>
                <a:rPr lang="zh-CN" altLang="en-US" sz="1600" kern="0" dirty="0" smtClean="0">
                  <a:solidFill>
                    <a:schemeClr val="bg1">
                      <a:lumMod val="50000"/>
                    </a:schemeClr>
                  </a:solidFill>
                  <a:cs typeface="Arial" panose="020B0604020202020204" pitchFamily="34" charset="0"/>
                  <a:sym typeface="+mn-lt"/>
                </a:rPr>
                <a:t>评审</a:t>
              </a:r>
              <a:endParaRPr lang="en-US" sz="1600" kern="0" dirty="0">
                <a:solidFill>
                  <a:schemeClr val="bg1">
                    <a:lumMod val="50000"/>
                  </a:schemeClr>
                </a:solidFill>
                <a:cs typeface="Arial" panose="020B0604020202020204" pitchFamily="34" charset="0"/>
                <a:sym typeface="+mn-lt"/>
              </a:endParaRPr>
            </a:p>
          </p:txBody>
        </p:sp>
        <p:sp>
          <p:nvSpPr>
            <p:cNvPr id="115" name="椭圆 114"/>
            <p:cNvSpPr/>
            <p:nvPr/>
          </p:nvSpPr>
          <p:spPr>
            <a:xfrm>
              <a:off x="5934063" y="3352410"/>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smtClean="0">
                  <a:solidFill>
                    <a:schemeClr val="bg1">
                      <a:lumMod val="50000"/>
                    </a:schemeClr>
                  </a:solidFill>
                  <a:cs typeface="Arial" panose="020B0604020202020204" pitchFamily="34" charset="0"/>
                  <a:sym typeface="+mn-lt"/>
                </a:rPr>
                <a:t>管理</a:t>
              </a:r>
              <a:endParaRPr lang="en-US" altLang="zh-CN" sz="1600" kern="0" dirty="0" smtClean="0">
                <a:solidFill>
                  <a:schemeClr val="bg1">
                    <a:lumMod val="50000"/>
                  </a:schemeClr>
                </a:solidFill>
                <a:cs typeface="Arial" panose="020B0604020202020204" pitchFamily="34" charset="0"/>
                <a:sym typeface="+mn-lt"/>
              </a:endParaRPr>
            </a:p>
            <a:p>
              <a:pPr marL="300355" indent="-300355" algn="ctr" fontAlgn="base">
                <a:spcBef>
                  <a:spcPct val="0"/>
                </a:spcBef>
                <a:spcAft>
                  <a:spcPct val="0"/>
                </a:spcAft>
              </a:pPr>
              <a:r>
                <a:rPr lang="zh-CN" altLang="en-US" sz="1600" kern="0" dirty="0" smtClean="0">
                  <a:solidFill>
                    <a:schemeClr val="bg1">
                      <a:lumMod val="50000"/>
                    </a:schemeClr>
                  </a:solidFill>
                  <a:cs typeface="Arial" panose="020B0604020202020204" pitchFamily="34" charset="0"/>
                  <a:sym typeface="+mn-lt"/>
                </a:rPr>
                <a:t>评审</a:t>
              </a:r>
              <a:endParaRPr lang="en-US" sz="1600" kern="0" dirty="0">
                <a:solidFill>
                  <a:schemeClr val="bg1">
                    <a:lumMod val="50000"/>
                  </a:schemeClr>
                </a:solidFill>
                <a:cs typeface="Arial" panose="020B0604020202020204" pitchFamily="34" charset="0"/>
                <a:sym typeface="+mn-lt"/>
              </a:endParaRPr>
            </a:p>
          </p:txBody>
        </p:sp>
        <p:sp>
          <p:nvSpPr>
            <p:cNvPr id="116" name="椭圆 115"/>
            <p:cNvSpPr/>
            <p:nvPr/>
          </p:nvSpPr>
          <p:spPr>
            <a:xfrm>
              <a:off x="5689167" y="4580467"/>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smtClean="0">
                  <a:solidFill>
                    <a:schemeClr val="bg1">
                      <a:lumMod val="50000"/>
                    </a:schemeClr>
                  </a:solidFill>
                  <a:cs typeface="Arial" panose="020B0604020202020204" pitchFamily="34" charset="0"/>
                  <a:sym typeface="+mn-lt"/>
                </a:rPr>
                <a:t>审计</a:t>
              </a:r>
              <a:endParaRPr lang="en-US" altLang="zh-CN" sz="1600" kern="0" dirty="0" smtClean="0">
                <a:solidFill>
                  <a:schemeClr val="bg1">
                    <a:lumMod val="50000"/>
                  </a:schemeClr>
                </a:solidFill>
                <a:cs typeface="Arial" panose="020B0604020202020204" pitchFamily="34" charset="0"/>
                <a:sym typeface="+mn-lt"/>
              </a:endParaRPr>
            </a:p>
            <a:p>
              <a:pPr marL="300355" indent="-300355" algn="ctr" fontAlgn="base">
                <a:spcBef>
                  <a:spcPct val="0"/>
                </a:spcBef>
                <a:spcAft>
                  <a:spcPct val="0"/>
                </a:spcAft>
              </a:pPr>
              <a:r>
                <a:rPr lang="zh-CN" altLang="en-US" sz="1600" kern="0" dirty="0" smtClean="0">
                  <a:solidFill>
                    <a:schemeClr val="bg1">
                      <a:lumMod val="50000"/>
                    </a:schemeClr>
                  </a:solidFill>
                  <a:cs typeface="Arial" panose="020B0604020202020204" pitchFamily="34" charset="0"/>
                  <a:sym typeface="+mn-lt"/>
                </a:rPr>
                <a:t>评审</a:t>
              </a:r>
              <a:endParaRPr lang="en-US" sz="1600" kern="0" dirty="0">
                <a:solidFill>
                  <a:schemeClr val="bg1">
                    <a:lumMod val="50000"/>
                  </a:schemeClr>
                </a:solidFill>
                <a:cs typeface="Arial" panose="020B0604020202020204" pitchFamily="34" charset="0"/>
                <a:sym typeface="+mn-lt"/>
              </a:endParaRPr>
            </a:p>
          </p:txBody>
        </p:sp>
        <p:sp>
          <p:nvSpPr>
            <p:cNvPr id="119" name="矩形 118"/>
            <p:cNvSpPr/>
            <p:nvPr/>
          </p:nvSpPr>
          <p:spPr>
            <a:xfrm>
              <a:off x="-12700" y="1778194"/>
              <a:ext cx="4300037" cy="4018495"/>
            </a:xfrm>
            <a:prstGeom prst="rect">
              <a:avLst/>
            </a:prstGeom>
            <a:noFill/>
            <a:ln w="38100">
              <a:solidFill>
                <a:schemeClr val="accent1"/>
              </a:solidFill>
              <a:headEnd type="none" w="med" len="med"/>
              <a:tailEnd type="none" w="med" len="med"/>
            </a:ln>
            <a:effectLst>
              <a:outerShdw blurRad="57150" dist="19050" dir="5400000" algn="ctr" rotWithShape="0">
                <a:srgbClr val="000000">
                  <a:alpha val="0"/>
                </a:srgbClr>
              </a:outerShdw>
            </a:effectLst>
          </p:spPr>
          <p:style>
            <a:lnRef idx="0">
              <a:schemeClr val="accent3"/>
            </a:lnRef>
            <a:fillRef idx="3">
              <a:schemeClr val="accent3"/>
            </a:fillRef>
            <a:effectRef idx="3">
              <a:schemeClr val="accent3"/>
            </a:effectRef>
            <a:fontRef idx="minor">
              <a:schemeClr val="lt1"/>
            </a:fontRef>
          </p:style>
          <p:txBody>
            <a:bodyPr anchor="ctr"/>
            <a:lstStyle/>
            <a:p>
              <a:pPr>
                <a:lnSpc>
                  <a:spcPts val="4500"/>
                </a:lnSpc>
              </a:pPr>
              <a:r>
                <a:rPr lang="zh-CN" altLang="en-US" sz="2000" dirty="0" smtClean="0">
                  <a:solidFill>
                    <a:schemeClr val="tx1"/>
                  </a:solidFill>
                  <a:latin typeface="+mn-ea"/>
                </a:rPr>
                <a:t>一</a:t>
              </a:r>
              <a:r>
                <a:rPr lang="zh-CN" altLang="en-US" sz="2000" dirty="0">
                  <a:solidFill>
                    <a:schemeClr val="tx1"/>
                  </a:solidFill>
                  <a:latin typeface="+mn-ea"/>
                </a:rPr>
                <a:t>个过程或会议期间</a:t>
              </a:r>
              <a:r>
                <a:rPr lang="zh-CN" altLang="en-US" sz="2000" dirty="0" smtClean="0">
                  <a:solidFill>
                    <a:schemeClr val="tx1"/>
                  </a:solidFill>
                  <a:latin typeface="+mn-ea"/>
                </a:rPr>
                <a:t>进行</a:t>
              </a:r>
              <a:endParaRPr lang="en-US" altLang="zh-CN" sz="2000" dirty="0" smtClean="0">
                <a:solidFill>
                  <a:schemeClr val="tx1"/>
                </a:solidFill>
                <a:latin typeface="+mn-ea"/>
              </a:endParaRPr>
            </a:p>
            <a:p>
              <a:pPr>
                <a:lnSpc>
                  <a:spcPts val="4500"/>
                </a:lnSpc>
              </a:pPr>
              <a:r>
                <a:rPr lang="zh-CN" altLang="en-US" sz="2000" dirty="0" smtClean="0">
                  <a:solidFill>
                    <a:schemeClr val="tx1"/>
                  </a:solidFill>
                  <a:latin typeface="+mn-ea"/>
                </a:rPr>
                <a:t>的</a:t>
              </a:r>
              <a:r>
                <a:rPr lang="zh-CN" altLang="en-US" sz="2000" dirty="0">
                  <a:solidFill>
                    <a:schemeClr val="tx1"/>
                  </a:solidFill>
                  <a:latin typeface="+mn-ea"/>
                </a:rPr>
                <a:t>软件产品的审核</a:t>
              </a:r>
              <a:r>
                <a:rPr lang="zh-CN" altLang="en-US" sz="2000" dirty="0" smtClean="0">
                  <a:solidFill>
                    <a:schemeClr val="tx1"/>
                  </a:solidFill>
                  <a:latin typeface="+mn-ea"/>
                </a:rPr>
                <a:t>，由项</a:t>
              </a:r>
              <a:endParaRPr lang="en-US" altLang="zh-CN" sz="2000" dirty="0" smtClean="0">
                <a:solidFill>
                  <a:schemeClr val="tx1"/>
                </a:solidFill>
                <a:latin typeface="+mn-ea"/>
              </a:endParaRPr>
            </a:p>
            <a:p>
              <a:pPr>
                <a:lnSpc>
                  <a:spcPts val="4500"/>
                </a:lnSpc>
              </a:pPr>
              <a:r>
                <a:rPr lang="zh-CN" altLang="en-US" sz="2000" dirty="0" smtClean="0">
                  <a:solidFill>
                    <a:schemeClr val="tx1"/>
                  </a:solidFill>
                  <a:latin typeface="+mn-ea"/>
                </a:rPr>
                <a:t>目</a:t>
              </a:r>
              <a:r>
                <a:rPr lang="zh-CN" altLang="en-US" sz="2000" dirty="0">
                  <a:solidFill>
                    <a:schemeClr val="tx1"/>
                  </a:solidFill>
                  <a:latin typeface="+mn-ea"/>
                </a:rPr>
                <a:t>人员、管理人员，</a:t>
              </a:r>
              <a:r>
                <a:rPr lang="zh-CN" altLang="en-US" sz="2000" dirty="0" smtClean="0">
                  <a:solidFill>
                    <a:schemeClr val="tx1"/>
                  </a:solidFill>
                  <a:latin typeface="+mn-ea"/>
                </a:rPr>
                <a:t>用户</a:t>
              </a:r>
              <a:endParaRPr lang="en-US" altLang="zh-CN" sz="2000" dirty="0" smtClean="0">
                <a:solidFill>
                  <a:schemeClr val="tx1"/>
                </a:solidFill>
                <a:latin typeface="+mn-ea"/>
              </a:endParaRPr>
            </a:p>
            <a:p>
              <a:pPr>
                <a:lnSpc>
                  <a:spcPts val="4500"/>
                </a:lnSpc>
              </a:pPr>
              <a:r>
                <a:rPr lang="zh-CN" altLang="en-US" sz="2000" dirty="0" smtClean="0">
                  <a:solidFill>
                    <a:schemeClr val="tx1"/>
                  </a:solidFill>
                  <a:latin typeface="+mn-ea"/>
                </a:rPr>
                <a:t>、</a:t>
              </a:r>
              <a:r>
                <a:rPr lang="zh-CN" altLang="en-US" sz="2000" dirty="0">
                  <a:solidFill>
                    <a:schemeClr val="tx1"/>
                  </a:solidFill>
                  <a:latin typeface="+mn-ea"/>
                </a:rPr>
                <a:t>客户、用户代表或</a:t>
              </a:r>
              <a:r>
                <a:rPr lang="zh-CN" altLang="en-US" sz="2000" dirty="0" smtClean="0">
                  <a:solidFill>
                    <a:schemeClr val="tx1"/>
                  </a:solidFill>
                  <a:latin typeface="+mn-ea"/>
                </a:rPr>
                <a:t>其他</a:t>
              </a:r>
              <a:endParaRPr lang="en-US" altLang="zh-CN" sz="2000" dirty="0" smtClean="0">
                <a:solidFill>
                  <a:schemeClr val="tx1"/>
                </a:solidFill>
                <a:latin typeface="+mn-ea"/>
              </a:endParaRPr>
            </a:p>
            <a:p>
              <a:pPr>
                <a:lnSpc>
                  <a:spcPts val="4500"/>
                </a:lnSpc>
              </a:pPr>
              <a:r>
                <a:rPr lang="zh-CN" altLang="en-US" sz="2000" dirty="0" smtClean="0">
                  <a:solidFill>
                    <a:schemeClr val="tx1"/>
                  </a:solidFill>
                  <a:latin typeface="+mn-ea"/>
                </a:rPr>
                <a:t>有关</a:t>
              </a:r>
              <a:r>
                <a:rPr lang="zh-CN" altLang="en-US" sz="2000" dirty="0">
                  <a:solidFill>
                    <a:schemeClr val="tx1"/>
                  </a:solidFill>
                  <a:latin typeface="+mn-ea"/>
                </a:rPr>
                <a:t>各方对一个</a:t>
              </a:r>
              <a:r>
                <a:rPr lang="zh-CN" altLang="en-US" sz="2000" dirty="0" smtClean="0">
                  <a:solidFill>
                    <a:schemeClr val="tx1"/>
                  </a:solidFill>
                  <a:latin typeface="+mn-ea"/>
                </a:rPr>
                <a:t>软件产品</a:t>
              </a:r>
              <a:endParaRPr lang="en-US" altLang="zh-CN" sz="2000" dirty="0" smtClean="0">
                <a:solidFill>
                  <a:schemeClr val="tx1"/>
                </a:solidFill>
                <a:latin typeface="+mn-ea"/>
              </a:endParaRPr>
            </a:p>
            <a:p>
              <a:pPr>
                <a:lnSpc>
                  <a:spcPts val="4500"/>
                </a:lnSpc>
              </a:pPr>
              <a:r>
                <a:rPr lang="zh-CN" altLang="en-US" sz="2000" dirty="0" smtClean="0">
                  <a:solidFill>
                    <a:schemeClr val="tx1"/>
                  </a:solidFill>
                  <a:latin typeface="+mn-ea"/>
                </a:rPr>
                <a:t>进行</a:t>
              </a:r>
              <a:r>
                <a:rPr lang="zh-CN" altLang="en-US" sz="2000" dirty="0">
                  <a:solidFill>
                    <a:schemeClr val="tx1"/>
                  </a:solidFill>
                  <a:latin typeface="+mn-ea"/>
                </a:rPr>
                <a:t>评论或</a:t>
              </a:r>
              <a:r>
                <a:rPr lang="zh-CN" altLang="en-US" sz="2000" dirty="0" smtClean="0">
                  <a:solidFill>
                    <a:schemeClr val="tx1"/>
                  </a:solidFill>
                  <a:latin typeface="+mn-ea"/>
                </a:rPr>
                <a:t>批准</a:t>
              </a:r>
              <a:endParaRPr sz="2000" dirty="0">
                <a:solidFill>
                  <a:schemeClr val="tx1"/>
                </a:solidFill>
              </a:endParaRPr>
            </a:p>
          </p:txBody>
        </p:sp>
        <p:sp>
          <p:nvSpPr>
            <p:cNvPr id="118" name="椭圆 117"/>
            <p:cNvSpPr/>
            <p:nvPr/>
          </p:nvSpPr>
          <p:spPr>
            <a:xfrm>
              <a:off x="3536133" y="2953567"/>
              <a:ext cx="1561578" cy="1561578"/>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a:r>
                <a:rPr lang="zh-CN" altLang="en-US" kern="0" dirty="0" smtClean="0">
                  <a:solidFill>
                    <a:schemeClr val="bg1">
                      <a:lumMod val="50000"/>
                    </a:schemeClr>
                  </a:solidFill>
                  <a:cs typeface="Arial" panose="020B0604020202020204" pitchFamily="34" charset="0"/>
                  <a:sym typeface="+mn-lt"/>
                </a:rPr>
                <a:t>软件评审</a:t>
              </a:r>
              <a:endParaRPr lang="en-US" altLang="zh-CN" kern="0" dirty="0" smtClean="0">
                <a:solidFill>
                  <a:schemeClr val="bg1">
                    <a:lumMod val="50000"/>
                  </a:schemeClr>
                </a:solidFill>
                <a:cs typeface="Arial" panose="020B0604020202020204" pitchFamily="34" charset="0"/>
                <a:sym typeface="+mn-lt"/>
              </a:endParaRPr>
            </a:p>
            <a:p>
              <a:pPr marL="300355" indent="-300355" algn="ctr"/>
              <a:r>
                <a:rPr lang="zh-CN" altLang="en-US" kern="0" dirty="0" smtClean="0">
                  <a:solidFill>
                    <a:schemeClr val="bg1">
                      <a:lumMod val="50000"/>
                    </a:schemeClr>
                  </a:solidFill>
                  <a:cs typeface="Arial" panose="020B0604020202020204" pitchFamily="34" charset="0"/>
                  <a:sym typeface="+mn-lt"/>
                </a:rPr>
                <a:t>常见形式</a:t>
              </a:r>
              <a:endParaRPr lang="en-US" kern="0" dirty="0">
                <a:solidFill>
                  <a:schemeClr val="bg1">
                    <a:lumMod val="50000"/>
                  </a:schemeClr>
                </a:solidFill>
                <a:cs typeface="Arial" panose="020B0604020202020204" pitchFamily="34" charset="0"/>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2000"/>
                                        <p:tgtEl>
                                          <p:spTgt spid="102"/>
                                        </p:tgtEl>
                                      </p:cBhvr>
                                    </p:animEffect>
                                  </p:childTnLst>
                                </p:cTn>
                              </p:par>
                              <p:par>
                                <p:cTn id="8" presetID="63" presetClass="path" presetSubtype="0" accel="50000" decel="50000" fill="hold" nodeType="withEffect">
                                  <p:stCondLst>
                                    <p:cond delay="0"/>
                                  </p:stCondLst>
                                  <p:childTnLst>
                                    <p:animMotion origin="layout" path="M -0.57369 -0.02477 L -3.95833E-6 -3.33333E-6 " pathEditMode="relative" rAng="0" ptsTypes="AA">
                                      <p:cBhvr>
                                        <p:cTn id="9" dur="2000" fill="hold"/>
                                        <p:tgtEl>
                                          <p:spTgt spid="102"/>
                                        </p:tgtEl>
                                        <p:attrNameLst>
                                          <p:attrName>ppt_x</p:attrName>
                                          <p:attrName>ppt_y</p:attrName>
                                        </p:attrNameLst>
                                      </p:cBhvr>
                                      <p:rCtr x="28685" y="1227"/>
                                    </p:animMotion>
                                  </p:childTnLst>
                                </p:cTn>
                              </p:par>
                              <p:par>
                                <p:cTn id="10" presetID="6" presetClass="emph" presetSubtype="0" accel="50000" decel="50000" fill="hold" nodeType="withEffect">
                                  <p:stCondLst>
                                    <p:cond delay="0"/>
                                  </p:stCondLst>
                                  <p:childTnLst>
                                    <p:animScale>
                                      <p:cBhvr>
                                        <p:cTn id="11" dur="2000" fill="hold"/>
                                        <p:tgtEl>
                                          <p:spTgt spid="102"/>
                                        </p:tgtEl>
                                      </p:cBhvr>
                                      <p:by x="150000" y="150000"/>
                                      <p:from x="10650" y="21321"/>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边界值分析</a:t>
            </a:r>
            <a:r>
              <a:rPr lang="en-US" altLang="zh-CN" dirty="0" smtClean="0">
                <a:latin typeface="+mn-lt"/>
                <a:ea typeface="+mn-ea"/>
                <a:cs typeface="+mn-ea"/>
                <a:sym typeface="+mn-lt"/>
              </a:rPr>
              <a:t>-</a:t>
            </a:r>
            <a:r>
              <a:rPr lang="zh-CN" altLang="en-US" dirty="0" smtClean="0">
                <a:latin typeface="+mn-lt"/>
                <a:ea typeface="+mn-ea"/>
                <a:cs typeface="+mn-ea"/>
                <a:sym typeface="+mn-lt"/>
              </a:rPr>
              <a:t>单侧边界</a:t>
            </a:r>
            <a:endParaRPr lang="zh-CN" altLang="en-US" dirty="0">
              <a:latin typeface="+mn-lt"/>
              <a:ea typeface="+mn-ea"/>
              <a:cs typeface="+mn-ea"/>
              <a:sym typeface="+mn-lt"/>
            </a:endParaRPr>
          </a:p>
        </p:txBody>
      </p:sp>
      <p:sp>
        <p:nvSpPr>
          <p:cNvPr id="8" name="矩形 7"/>
          <p:cNvSpPr/>
          <p:nvPr/>
        </p:nvSpPr>
        <p:spPr>
          <a:xfrm>
            <a:off x="381581" y="947986"/>
            <a:ext cx="11107749" cy="2308324"/>
          </a:xfrm>
          <a:prstGeom prst="rect">
            <a:avLst/>
          </a:prstGeom>
        </p:spPr>
        <p:txBody>
          <a:bodyPr wrap="square">
            <a:spAutoFit/>
          </a:bodyPr>
          <a:lstStyle/>
          <a:p>
            <a:pPr indent="304800" algn="just">
              <a:lnSpc>
                <a:spcPct val="150000"/>
              </a:lnSpc>
            </a:pPr>
            <a:r>
              <a:rPr lang="zh-CN" altLang="zh-CN" sz="2400" dirty="0"/>
              <a:t>第二种是单侧边界为开区间的情况，选择边界点、边界点范围内方向移动一个步长的点计测试用例。</a:t>
            </a:r>
          </a:p>
          <a:p>
            <a:pPr indent="304800" algn="just">
              <a:lnSpc>
                <a:spcPct val="150000"/>
              </a:lnSpc>
            </a:pPr>
            <a:r>
              <a:rPr lang="zh-CN" altLang="zh-CN" sz="2400" dirty="0"/>
              <a:t>例</a:t>
            </a:r>
            <a:r>
              <a:rPr lang="zh-CN" altLang="zh-CN" sz="2400" dirty="0" smtClean="0"/>
              <a:t>：</a:t>
            </a:r>
            <a:r>
              <a:rPr lang="zh-CN" altLang="zh-CN" sz="2400" dirty="0"/>
              <a:t>可以在学生成绩管理系统中查询不及格成绩信息，查询标准为成绩字段低于</a:t>
            </a:r>
            <a:r>
              <a:rPr lang="en-US" altLang="zh-CN" sz="2400" dirty="0"/>
              <a:t>60</a:t>
            </a:r>
            <a:r>
              <a:rPr lang="zh-CN" altLang="zh-CN" sz="2400" dirty="0"/>
              <a:t>分，采用针对身高条件采用边界值分析法设计测试用例。</a:t>
            </a:r>
          </a:p>
        </p:txBody>
      </p:sp>
      <p:graphicFrame>
        <p:nvGraphicFramePr>
          <p:cNvPr id="3" name="表格 2"/>
          <p:cNvGraphicFramePr>
            <a:graphicFrameLocks noGrp="1"/>
          </p:cNvGraphicFramePr>
          <p:nvPr>
            <p:extLst>
              <p:ext uri="{D42A27DB-BD31-4B8C-83A1-F6EECF244321}">
                <p14:modId xmlns:p14="http://schemas.microsoft.com/office/powerpoint/2010/main" val="3052011606"/>
              </p:ext>
            </p:extLst>
          </p:nvPr>
        </p:nvGraphicFramePr>
        <p:xfrm>
          <a:off x="838200" y="3435509"/>
          <a:ext cx="10515600" cy="1131570"/>
        </p:xfrm>
        <a:graphic>
          <a:graphicData uri="http://schemas.openxmlformats.org/drawingml/2006/table">
            <a:tbl>
              <a:tblPr firstRow="1" firstCol="1" bandRow="1">
                <a:tableStyleId>{BC89EF96-8CEA-46FF-86C4-4CE0E7609802}</a:tableStyleId>
              </a:tblPr>
              <a:tblGrid>
                <a:gridCol w="3505901"/>
                <a:gridCol w="3505901"/>
                <a:gridCol w="3503798"/>
              </a:tblGrid>
              <a:tr h="377190">
                <a:tc>
                  <a:txBody>
                    <a:bodyPr/>
                    <a:lstStyle/>
                    <a:p>
                      <a:pPr algn="just">
                        <a:spcAft>
                          <a:spcPts val="0"/>
                        </a:spcAft>
                      </a:pPr>
                      <a:r>
                        <a:rPr lang="zh-CN" sz="1800" kern="100">
                          <a:effectLst/>
                        </a:rPr>
                        <a:t>测试条件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lstStyle/>
                    <a:p>
                      <a:pPr algn="just">
                        <a:spcAft>
                          <a:spcPts val="0"/>
                        </a:spcAft>
                      </a:pPr>
                      <a:r>
                        <a:rPr lang="zh-CN" sz="1800" kern="100">
                          <a:effectLst/>
                        </a:rPr>
                        <a:t>输入值</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lstStyle/>
                    <a:p>
                      <a:pPr algn="just">
                        <a:spcAft>
                          <a:spcPts val="0"/>
                        </a:spcAft>
                      </a:pPr>
                      <a:r>
                        <a:rPr lang="zh-CN" sz="1800" kern="100">
                          <a:effectLst/>
                        </a:rPr>
                        <a:t>预期结果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r>
              <a:tr h="377190">
                <a:tc rowSpan="2">
                  <a:txBody>
                    <a:bodyPr/>
                    <a:lstStyle/>
                    <a:p>
                      <a:pPr algn="just">
                        <a:spcAft>
                          <a:spcPts val="0"/>
                        </a:spcAft>
                      </a:pPr>
                      <a:r>
                        <a:rPr lang="zh-CN" sz="1800" kern="100">
                          <a:effectLst/>
                        </a:rPr>
                        <a:t>身高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lstStyle/>
                    <a:p>
                      <a:pPr algn="just">
                        <a:spcAft>
                          <a:spcPts val="0"/>
                        </a:spcAft>
                      </a:pPr>
                      <a:r>
                        <a:rPr lang="en-US" sz="1800" kern="100">
                          <a:effectLst/>
                        </a:rPr>
                        <a:t>59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lstStyle/>
                    <a:p>
                      <a:pPr algn="just">
                        <a:spcAft>
                          <a:spcPts val="0"/>
                        </a:spcAft>
                      </a:pPr>
                      <a:r>
                        <a:rPr lang="zh-CN" sz="1800" kern="100">
                          <a:effectLst/>
                        </a:rPr>
                        <a:t>符合要求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r>
              <a:tr h="377190">
                <a:tc vMerge="1">
                  <a:txBody>
                    <a:bodyPr/>
                    <a:lstStyle/>
                    <a:p>
                      <a:endParaRPr lang="zh-CN" altLang="en-US"/>
                    </a:p>
                  </a:txBody>
                  <a:tcPr/>
                </a:tc>
                <a:tc>
                  <a:txBody>
                    <a:bodyPr/>
                    <a:lstStyle/>
                    <a:p>
                      <a:pPr algn="just">
                        <a:spcAft>
                          <a:spcPts val="0"/>
                        </a:spcAft>
                      </a:pPr>
                      <a:r>
                        <a:rPr lang="en-US" sz="1800" kern="100">
                          <a:effectLst/>
                        </a:rPr>
                        <a:t>60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lstStyle/>
                    <a:p>
                      <a:pPr algn="just">
                        <a:spcAft>
                          <a:spcPts val="0"/>
                        </a:spcAft>
                      </a:pPr>
                      <a:r>
                        <a:rPr lang="zh-CN" sz="1800" kern="100" dirty="0">
                          <a:effectLst/>
                        </a:rPr>
                        <a:t>错误提示</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r>
            </a:tbl>
          </a:graphicData>
        </a:graphic>
      </p:graphicFrame>
    </p:spTree>
    <p:extLst>
      <p:ext uri="{BB962C8B-B14F-4D97-AF65-F5344CB8AC3E}">
        <p14:creationId xmlns:p14="http://schemas.microsoft.com/office/powerpoint/2010/main" val="121283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边界值分析</a:t>
            </a:r>
            <a:r>
              <a:rPr lang="en-US" altLang="zh-CN" dirty="0" smtClean="0">
                <a:latin typeface="+mn-lt"/>
                <a:ea typeface="+mn-ea"/>
                <a:cs typeface="+mn-ea"/>
                <a:sym typeface="+mn-lt"/>
              </a:rPr>
              <a:t>-</a:t>
            </a:r>
            <a:r>
              <a:rPr lang="zh-CN" altLang="en-US" dirty="0" smtClean="0">
                <a:latin typeface="+mn-lt"/>
                <a:ea typeface="+mn-ea"/>
                <a:cs typeface="+mn-ea"/>
                <a:sym typeface="+mn-lt"/>
              </a:rPr>
              <a:t>单侧边界</a:t>
            </a:r>
            <a:endParaRPr lang="zh-CN" altLang="en-US" dirty="0">
              <a:latin typeface="+mn-lt"/>
              <a:ea typeface="+mn-ea"/>
              <a:cs typeface="+mn-ea"/>
              <a:sym typeface="+mn-lt"/>
            </a:endParaRPr>
          </a:p>
        </p:txBody>
      </p:sp>
      <p:sp>
        <p:nvSpPr>
          <p:cNvPr id="36" name="文本框 35"/>
          <p:cNvSpPr txBox="1"/>
          <p:nvPr/>
        </p:nvSpPr>
        <p:spPr>
          <a:xfrm>
            <a:off x="5848374" y="1140763"/>
            <a:ext cx="441146" cy="400110"/>
          </a:xfrm>
          <a:prstGeom prst="rect">
            <a:avLst/>
          </a:prstGeom>
          <a:noFill/>
          <a:ln>
            <a:solidFill>
              <a:srgbClr val="C00000"/>
            </a:solidFill>
          </a:ln>
        </p:spPr>
        <p:txBody>
          <a:bodyPr wrap="none" rtlCol="0">
            <a:spAutoFit/>
          </a:bodyPr>
          <a:lstStyle/>
          <a:p>
            <a:r>
              <a:rPr lang="zh-CN" altLang="en-US" sz="2000" b="1" dirty="0" smtClean="0">
                <a:latin typeface="+mn-ea"/>
              </a:rPr>
              <a:t>例</a:t>
            </a:r>
            <a:endParaRPr lang="zh-CN" altLang="en-US" sz="2000" b="1" dirty="0">
              <a:latin typeface="+mn-ea"/>
            </a:endParaRPr>
          </a:p>
        </p:txBody>
      </p:sp>
      <p:sp>
        <p:nvSpPr>
          <p:cNvPr id="2" name="矩形 1"/>
          <p:cNvSpPr/>
          <p:nvPr/>
        </p:nvSpPr>
        <p:spPr>
          <a:xfrm>
            <a:off x="1033847" y="1936289"/>
            <a:ext cx="10087233" cy="728533"/>
          </a:xfrm>
          <a:prstGeom prst="rect">
            <a:avLst/>
          </a:prstGeom>
        </p:spPr>
        <p:txBody>
          <a:bodyPr wrap="square">
            <a:spAutoFit/>
          </a:bodyPr>
          <a:lstStyle/>
          <a:p>
            <a:pPr algn="ctr">
              <a:lnSpc>
                <a:spcPct val="120000"/>
              </a:lnSpc>
              <a:defRPr/>
            </a:pPr>
            <a:r>
              <a:rPr lang="zh-CN" altLang="zh-CN" dirty="0">
                <a:latin typeface="+mn-ea"/>
              </a:rPr>
              <a:t>学生成绩管理系统中，课程成绩构成最多由三部分组成，必须包含期末成绩，假定期末成绩为</a:t>
            </a:r>
            <a:r>
              <a:rPr lang="en-US" altLang="zh-CN" dirty="0">
                <a:latin typeface="+mn-ea"/>
              </a:rPr>
              <a:t>A</a:t>
            </a:r>
            <a:r>
              <a:rPr lang="zh-CN" altLang="zh-CN" dirty="0">
                <a:latin typeface="+mn-ea"/>
              </a:rPr>
              <a:t>，其他两部分成绩</a:t>
            </a:r>
            <a:r>
              <a:rPr lang="en-US" altLang="zh-CN" dirty="0">
                <a:latin typeface="+mn-ea"/>
              </a:rPr>
              <a:t>B</a:t>
            </a:r>
            <a:r>
              <a:rPr lang="zh-CN" altLang="zh-CN" dirty="0">
                <a:latin typeface="+mn-ea"/>
              </a:rPr>
              <a:t>，</a:t>
            </a:r>
            <a:r>
              <a:rPr lang="en-US" altLang="zh-CN" dirty="0">
                <a:latin typeface="+mn-ea"/>
              </a:rPr>
              <a:t>C</a:t>
            </a:r>
            <a:r>
              <a:rPr lang="zh-CN" altLang="zh-CN" dirty="0">
                <a:latin typeface="+mn-ea"/>
              </a:rPr>
              <a:t>，其有效成绩部分约束为：</a:t>
            </a:r>
            <a:r>
              <a:rPr lang="en-US" altLang="zh-CN" dirty="0">
                <a:latin typeface="+mn-ea"/>
              </a:rPr>
              <a:t>A&gt;50,B</a:t>
            </a:r>
            <a:r>
              <a:rPr lang="zh-CN" altLang="zh-CN" dirty="0">
                <a:latin typeface="+mn-ea"/>
              </a:rPr>
              <a:t>≥</a:t>
            </a:r>
            <a:r>
              <a:rPr lang="en-US" altLang="zh-CN" dirty="0">
                <a:latin typeface="+mn-ea"/>
              </a:rPr>
              <a:t>0,C</a:t>
            </a:r>
            <a:r>
              <a:rPr lang="zh-CN" altLang="zh-CN" dirty="0">
                <a:latin typeface="+mn-ea"/>
              </a:rPr>
              <a:t>≥</a:t>
            </a:r>
            <a:r>
              <a:rPr lang="en-US" altLang="zh-CN" dirty="0">
                <a:latin typeface="+mn-ea"/>
              </a:rPr>
              <a:t>0</a:t>
            </a:r>
            <a:r>
              <a:rPr lang="zh-CN" altLang="zh-CN" dirty="0">
                <a:latin typeface="+mn-ea"/>
              </a:rPr>
              <a:t>，</a:t>
            </a:r>
            <a:r>
              <a:rPr lang="en-US" altLang="zh-CN" dirty="0">
                <a:latin typeface="+mn-ea"/>
              </a:rPr>
              <a:t>1, B+C&lt;50</a:t>
            </a:r>
            <a:r>
              <a:rPr lang="zh-CN" altLang="zh-CN" dirty="0">
                <a:latin typeface="+mn-ea"/>
              </a:rPr>
              <a:t>。</a:t>
            </a:r>
          </a:p>
        </p:txBody>
      </p:sp>
      <p:sp>
        <p:nvSpPr>
          <p:cNvPr id="3" name="矩形 2"/>
          <p:cNvSpPr/>
          <p:nvPr/>
        </p:nvSpPr>
        <p:spPr>
          <a:xfrm>
            <a:off x="1033846" y="3316718"/>
            <a:ext cx="10087233" cy="1089529"/>
          </a:xfrm>
          <a:prstGeom prst="rect">
            <a:avLst/>
          </a:prstGeom>
        </p:spPr>
        <p:txBody>
          <a:bodyPr wrap="square">
            <a:spAutoFit/>
          </a:bodyPr>
          <a:lstStyle/>
          <a:p>
            <a:pPr algn="ctr">
              <a:lnSpc>
                <a:spcPct val="120000"/>
              </a:lnSpc>
              <a:defRPr/>
            </a:pPr>
            <a:r>
              <a:rPr lang="zh-CN" altLang="en-US" b="1" dirty="0" smtClean="0">
                <a:solidFill>
                  <a:srgbClr val="C00000"/>
                </a:solidFill>
                <a:latin typeface="+mj-ea"/>
                <a:ea typeface="+mj-ea"/>
              </a:rPr>
              <a:t>确定</a:t>
            </a:r>
            <a:r>
              <a:rPr lang="zh-CN" altLang="en-US" b="1" dirty="0">
                <a:solidFill>
                  <a:srgbClr val="C00000"/>
                </a:solidFill>
                <a:latin typeface="+mj-ea"/>
                <a:ea typeface="+mj-ea"/>
              </a:rPr>
              <a:t>边界</a:t>
            </a:r>
            <a:r>
              <a:rPr lang="zh-CN" altLang="en-US" b="1" dirty="0" smtClean="0">
                <a:solidFill>
                  <a:srgbClr val="C00000"/>
                </a:solidFill>
                <a:latin typeface="+mj-ea"/>
                <a:ea typeface="+mj-ea"/>
              </a:rPr>
              <a:t>情况</a:t>
            </a:r>
            <a:endParaRPr lang="en-US" altLang="zh-CN" b="1" dirty="0" smtClean="0">
              <a:solidFill>
                <a:srgbClr val="C00000"/>
              </a:solidFill>
              <a:latin typeface="+mj-ea"/>
              <a:ea typeface="+mj-ea"/>
            </a:endParaRPr>
          </a:p>
          <a:p>
            <a:pPr algn="ctr">
              <a:lnSpc>
                <a:spcPct val="120000"/>
              </a:lnSpc>
              <a:defRPr/>
            </a:pPr>
            <a:r>
              <a:rPr lang="zh-CN" altLang="en-US" dirty="0" smtClean="0">
                <a:latin typeface="+mn-ea"/>
              </a:rPr>
              <a:t>如果</a:t>
            </a:r>
            <a:r>
              <a:rPr lang="zh-CN" altLang="en-US" dirty="0">
                <a:latin typeface="+mn-ea"/>
              </a:rPr>
              <a:t>把六个不等式中的任何一个大于号“＞”错写成大于等于号“≥”，那就</a:t>
            </a:r>
            <a:r>
              <a:rPr lang="zh-CN" altLang="en-US" dirty="0" smtClean="0">
                <a:latin typeface="+mn-ea"/>
              </a:rPr>
              <a:t>不能</a:t>
            </a:r>
            <a:r>
              <a:rPr lang="zh-CN" altLang="en-US" dirty="0" smtClean="0">
                <a:latin typeface="+mn-ea"/>
              </a:rPr>
              <a:t>为有效成绩</a:t>
            </a:r>
            <a:r>
              <a:rPr lang="zh-CN" altLang="en-US" dirty="0" smtClean="0">
                <a:latin typeface="+mn-ea"/>
              </a:rPr>
              <a:t>。</a:t>
            </a:r>
            <a:r>
              <a:rPr lang="zh-CN" altLang="en-US" dirty="0">
                <a:latin typeface="+mn-ea"/>
              </a:rPr>
              <a:t>问题恰出现在容易被疏忽的边界附近</a:t>
            </a:r>
            <a:r>
              <a:rPr lang="zh-CN" altLang="en-US" dirty="0" smtClean="0">
                <a:latin typeface="+mn-ea"/>
              </a:rPr>
              <a:t>。</a:t>
            </a:r>
            <a:endParaRPr lang="en-US" altLang="zh-CN" dirty="0"/>
          </a:p>
        </p:txBody>
      </p:sp>
      <p:sp>
        <p:nvSpPr>
          <p:cNvPr id="4" name="矩形 3"/>
          <p:cNvSpPr/>
          <p:nvPr/>
        </p:nvSpPr>
        <p:spPr>
          <a:xfrm>
            <a:off x="1033846" y="5052230"/>
            <a:ext cx="9963668" cy="757130"/>
          </a:xfrm>
          <a:prstGeom prst="rect">
            <a:avLst/>
          </a:prstGeom>
        </p:spPr>
        <p:txBody>
          <a:bodyPr wrap="square">
            <a:spAutoFit/>
          </a:bodyPr>
          <a:lstStyle/>
          <a:p>
            <a:pPr algn="ctr">
              <a:lnSpc>
                <a:spcPct val="120000"/>
              </a:lnSpc>
              <a:defRPr/>
            </a:pPr>
            <a:r>
              <a:rPr lang="zh-CN" altLang="en-US" b="1" dirty="0" smtClean="0">
                <a:solidFill>
                  <a:srgbClr val="C00000"/>
                </a:solidFill>
                <a:latin typeface="+mj-ea"/>
              </a:rPr>
              <a:t>选取</a:t>
            </a:r>
            <a:r>
              <a:rPr lang="zh-CN" altLang="en-US" b="1" dirty="0">
                <a:solidFill>
                  <a:srgbClr val="C00000"/>
                </a:solidFill>
                <a:latin typeface="+mj-ea"/>
              </a:rPr>
              <a:t>正好等于，刚刚大于，或刚刚小于边界的值做为</a:t>
            </a:r>
            <a:r>
              <a:rPr lang="zh-CN" altLang="en-US" b="1" dirty="0" smtClean="0">
                <a:solidFill>
                  <a:srgbClr val="C00000"/>
                </a:solidFill>
                <a:latin typeface="+mj-ea"/>
              </a:rPr>
              <a:t>测试数据</a:t>
            </a:r>
            <a:endParaRPr lang="en-US" altLang="zh-CN" b="1" dirty="0" smtClean="0">
              <a:solidFill>
                <a:srgbClr val="C00000"/>
              </a:solidFill>
              <a:latin typeface="+mj-ea"/>
            </a:endParaRPr>
          </a:p>
          <a:p>
            <a:pPr algn="ctr">
              <a:lnSpc>
                <a:spcPct val="120000"/>
              </a:lnSpc>
              <a:defRPr/>
            </a:pPr>
            <a:r>
              <a:rPr lang="en-US" altLang="zh-CN" dirty="0" smtClean="0"/>
              <a:t>A</a:t>
            </a:r>
            <a:r>
              <a:rPr lang="zh-CN" altLang="en-US" dirty="0" smtClean="0"/>
              <a:t>比</a:t>
            </a:r>
            <a:r>
              <a:rPr lang="en-US" altLang="zh-CN" dirty="0" smtClean="0"/>
              <a:t>50</a:t>
            </a:r>
            <a:r>
              <a:rPr lang="zh-CN" altLang="en-US" dirty="0" smtClean="0"/>
              <a:t>稍大</a:t>
            </a:r>
            <a:r>
              <a:rPr lang="en-US" altLang="zh-CN" dirty="0" smtClean="0"/>
              <a:t>B</a:t>
            </a:r>
            <a:r>
              <a:rPr lang="zh-CN" altLang="en-US" dirty="0" smtClean="0"/>
              <a:t>、</a:t>
            </a:r>
            <a:r>
              <a:rPr lang="en-US" altLang="zh-CN" dirty="0" smtClean="0"/>
              <a:t>C</a:t>
            </a:r>
            <a:r>
              <a:rPr lang="zh-CN" altLang="en-US" dirty="0" smtClean="0"/>
              <a:t>比</a:t>
            </a:r>
            <a:r>
              <a:rPr lang="en-US" altLang="zh-CN" dirty="0" smtClean="0"/>
              <a:t>-1</a:t>
            </a:r>
            <a:r>
              <a:rPr lang="zh-CN" altLang="en-US" dirty="0" smtClean="0"/>
              <a:t>稍</a:t>
            </a:r>
            <a:r>
              <a:rPr lang="zh-CN" altLang="en-US" dirty="0" smtClean="0"/>
              <a:t>大、等于的情况</a:t>
            </a:r>
            <a:r>
              <a:rPr lang="zh-CN" altLang="en-US" dirty="0" smtClean="0"/>
              <a:t>，</a:t>
            </a:r>
            <a:r>
              <a:rPr lang="en-US" altLang="zh-CN" dirty="0" smtClean="0"/>
              <a:t>B</a:t>
            </a:r>
            <a:r>
              <a:rPr lang="zh-CN" altLang="en-US" dirty="0" smtClean="0"/>
              <a:t>、</a:t>
            </a:r>
            <a:r>
              <a:rPr lang="en-US" altLang="zh-CN" dirty="0" smtClean="0"/>
              <a:t>C</a:t>
            </a:r>
            <a:r>
              <a:rPr lang="zh-CN" altLang="en-US" dirty="0" smtClean="0"/>
              <a:t>的和稍</a:t>
            </a:r>
            <a:r>
              <a:rPr lang="zh-CN" altLang="en-US" dirty="0"/>
              <a:t>小于</a:t>
            </a:r>
            <a:r>
              <a:rPr lang="zh-CN" altLang="en-US" dirty="0" smtClean="0"/>
              <a:t>、等于</a:t>
            </a:r>
            <a:r>
              <a:rPr lang="en-US" altLang="zh-CN" dirty="0" smtClean="0"/>
              <a:t>50</a:t>
            </a:r>
            <a:r>
              <a:rPr lang="zh-CN" altLang="en-US" dirty="0" smtClean="0"/>
              <a:t>的</a:t>
            </a:r>
            <a:r>
              <a:rPr lang="zh-CN" altLang="en-US" dirty="0" smtClean="0"/>
              <a:t>情况 </a:t>
            </a:r>
            <a:endParaRPr lang="zh-CN" altLang="en-US" dirty="0"/>
          </a:p>
        </p:txBody>
      </p:sp>
      <p:sp>
        <p:nvSpPr>
          <p:cNvPr id="37" name="下箭头 36"/>
          <p:cNvSpPr/>
          <p:nvPr/>
        </p:nvSpPr>
        <p:spPr>
          <a:xfrm>
            <a:off x="5539489" y="2644405"/>
            <a:ext cx="1269083" cy="457142"/>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下箭头 37"/>
          <p:cNvSpPr/>
          <p:nvPr/>
        </p:nvSpPr>
        <p:spPr>
          <a:xfrm>
            <a:off x="5543605" y="4539110"/>
            <a:ext cx="1269083" cy="457142"/>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7885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7" grpId="0" bldLvl="0" animBg="1"/>
      <p:bldP spid="38" grpId="0" bldLvl="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边界值分析</a:t>
            </a:r>
            <a:r>
              <a:rPr lang="en-US" altLang="zh-CN" dirty="0" smtClean="0">
                <a:latin typeface="+mn-lt"/>
                <a:ea typeface="+mn-ea"/>
                <a:cs typeface="+mn-ea"/>
                <a:sym typeface="+mn-lt"/>
              </a:rPr>
              <a:t>-</a:t>
            </a:r>
            <a:r>
              <a:rPr lang="zh-CN" altLang="en-US" dirty="0" smtClean="0">
                <a:latin typeface="+mn-lt"/>
                <a:ea typeface="+mn-ea"/>
                <a:cs typeface="+mn-ea"/>
                <a:sym typeface="+mn-lt"/>
              </a:rPr>
              <a:t>单侧边界</a:t>
            </a:r>
            <a:endParaRPr lang="zh-CN" altLang="en-US" dirty="0">
              <a:latin typeface="+mn-lt"/>
              <a:ea typeface="+mn-ea"/>
              <a:cs typeface="+mn-ea"/>
              <a:sym typeface="+mn-lt"/>
            </a:endParaRPr>
          </a:p>
        </p:txBody>
      </p:sp>
      <p:sp>
        <p:nvSpPr>
          <p:cNvPr id="36" name="文本框 35"/>
          <p:cNvSpPr txBox="1"/>
          <p:nvPr/>
        </p:nvSpPr>
        <p:spPr>
          <a:xfrm>
            <a:off x="5553695" y="134335"/>
            <a:ext cx="441146" cy="400110"/>
          </a:xfrm>
          <a:prstGeom prst="rect">
            <a:avLst/>
          </a:prstGeom>
          <a:noFill/>
          <a:ln>
            <a:solidFill>
              <a:srgbClr val="C00000"/>
            </a:solidFill>
          </a:ln>
        </p:spPr>
        <p:txBody>
          <a:bodyPr wrap="none" rtlCol="0">
            <a:spAutoFit/>
          </a:bodyPr>
          <a:lstStyle/>
          <a:p>
            <a:r>
              <a:rPr lang="zh-CN" altLang="en-US" sz="2000" b="1" dirty="0" smtClean="0">
                <a:latin typeface="+mn-ea"/>
              </a:rPr>
              <a:t>例</a:t>
            </a:r>
            <a:endParaRPr lang="zh-CN" altLang="en-US" sz="2000" b="1" dirty="0">
              <a:latin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4062447457"/>
              </p:ext>
            </p:extLst>
          </p:nvPr>
        </p:nvGraphicFramePr>
        <p:xfrm>
          <a:off x="838200" y="980765"/>
          <a:ext cx="10515599" cy="5224296"/>
        </p:xfrm>
        <a:graphic>
          <a:graphicData uri="http://schemas.openxmlformats.org/drawingml/2006/table">
            <a:tbl>
              <a:tblPr>
                <a:tableStyleId>{BC89EF96-8CEA-46FF-86C4-4CE0E7609802}</a:tableStyleId>
              </a:tblPr>
              <a:tblGrid>
                <a:gridCol w="1971017"/>
                <a:gridCol w="1792216"/>
                <a:gridCol w="1800631"/>
                <a:gridCol w="1813252"/>
                <a:gridCol w="3138483"/>
              </a:tblGrid>
              <a:tr h="474936">
                <a:tc>
                  <a:txBody>
                    <a:bodyPr/>
                    <a:lstStyle/>
                    <a:p>
                      <a:pPr algn="just">
                        <a:spcAft>
                          <a:spcPts val="0"/>
                        </a:spcAft>
                      </a:pPr>
                      <a:r>
                        <a:rPr lang="zh-CN" sz="1800" kern="100">
                          <a:effectLst/>
                        </a:rPr>
                        <a:t>用例</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A</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B</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C</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just">
                        <a:spcAft>
                          <a:spcPts val="0"/>
                        </a:spcAft>
                      </a:pPr>
                      <a:r>
                        <a:rPr lang="zh-CN" sz="1800" kern="100">
                          <a:effectLst/>
                        </a:rPr>
                        <a:t>预期输出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r>
              <a:tr h="474936">
                <a:tc>
                  <a:txBody>
                    <a:bodyPr/>
                    <a:lstStyle/>
                    <a:p>
                      <a:pPr algn="just">
                        <a:spcAft>
                          <a:spcPts val="0"/>
                        </a:spcAft>
                      </a:pPr>
                      <a:r>
                        <a:rPr lang="en-US" sz="1800" kern="10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50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30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20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just">
                        <a:spcAft>
                          <a:spcPts val="0"/>
                        </a:spcAft>
                      </a:pPr>
                      <a:r>
                        <a:rPr lang="zh-CN" sz="1800" kern="100">
                          <a:effectLst/>
                        </a:rPr>
                        <a:t>错误提示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r>
              <a:tr h="474936">
                <a:tc>
                  <a:txBody>
                    <a:bodyPr/>
                    <a:lstStyle/>
                    <a:p>
                      <a:pPr algn="just">
                        <a:spcAft>
                          <a:spcPts val="0"/>
                        </a:spcAft>
                      </a:pPr>
                      <a:r>
                        <a:rPr lang="en-US" sz="1800" kern="10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51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30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20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just">
                        <a:spcAft>
                          <a:spcPts val="0"/>
                        </a:spcAft>
                      </a:pPr>
                      <a:r>
                        <a:rPr lang="zh-CN" sz="1800" kern="100">
                          <a:effectLst/>
                        </a:rPr>
                        <a:t>符合要求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r>
              <a:tr h="474936">
                <a:tc>
                  <a:txBody>
                    <a:bodyPr/>
                    <a:lstStyle/>
                    <a:p>
                      <a:pPr algn="just">
                        <a:spcAft>
                          <a:spcPts val="0"/>
                        </a:spcAft>
                      </a:pPr>
                      <a:r>
                        <a:rPr lang="en-US" sz="1800" kern="100">
                          <a:effectLst/>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60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39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just">
                        <a:spcAft>
                          <a:spcPts val="0"/>
                        </a:spcAft>
                      </a:pPr>
                      <a:r>
                        <a:rPr lang="zh-CN" sz="1800" kern="100">
                          <a:effectLst/>
                        </a:rPr>
                        <a:t>符合要求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r>
              <a:tr h="474936">
                <a:tc>
                  <a:txBody>
                    <a:bodyPr/>
                    <a:lstStyle/>
                    <a:p>
                      <a:pPr algn="just">
                        <a:spcAft>
                          <a:spcPts val="0"/>
                        </a:spcAft>
                      </a:pPr>
                      <a:r>
                        <a:rPr lang="en-US" sz="1800" kern="100">
                          <a:effectLst/>
                        </a:rPr>
                        <a:t>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60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40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just">
                        <a:spcAft>
                          <a:spcPts val="0"/>
                        </a:spcAft>
                      </a:pPr>
                      <a:r>
                        <a:rPr lang="zh-CN" sz="1800" kern="100">
                          <a:effectLst/>
                        </a:rPr>
                        <a:t>符合要求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r>
              <a:tr h="474936">
                <a:tc>
                  <a:txBody>
                    <a:bodyPr/>
                    <a:lstStyle/>
                    <a:p>
                      <a:pPr algn="just">
                        <a:spcAft>
                          <a:spcPts val="0"/>
                        </a:spcAft>
                      </a:pPr>
                      <a:r>
                        <a:rPr lang="en-US" sz="1800" kern="100">
                          <a:effectLst/>
                        </a:rPr>
                        <a:t>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60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41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just">
                        <a:spcAft>
                          <a:spcPts val="0"/>
                        </a:spcAft>
                      </a:pPr>
                      <a:r>
                        <a:rPr lang="zh-CN" sz="1800" kern="100">
                          <a:effectLst/>
                        </a:rPr>
                        <a:t>错误提示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r>
              <a:tr h="474936">
                <a:tc>
                  <a:txBody>
                    <a:bodyPr/>
                    <a:lstStyle/>
                    <a:p>
                      <a:pPr algn="just">
                        <a:spcAft>
                          <a:spcPts val="0"/>
                        </a:spcAft>
                      </a:pPr>
                      <a:r>
                        <a:rPr lang="en-US" sz="1800" kern="100">
                          <a:effectLst/>
                        </a:rPr>
                        <a:t>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60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39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just">
                        <a:spcAft>
                          <a:spcPts val="0"/>
                        </a:spcAft>
                      </a:pPr>
                      <a:r>
                        <a:rPr lang="zh-CN" sz="1800" kern="100">
                          <a:effectLst/>
                        </a:rPr>
                        <a:t>符合要求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r>
              <a:tr h="474936">
                <a:tc>
                  <a:txBody>
                    <a:bodyPr/>
                    <a:lstStyle/>
                    <a:p>
                      <a:pPr algn="just">
                        <a:spcAft>
                          <a:spcPts val="0"/>
                        </a:spcAft>
                      </a:pPr>
                      <a:r>
                        <a:rPr lang="en-US" sz="1800" kern="100">
                          <a:effectLst/>
                        </a:rPr>
                        <a:t>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60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40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just">
                        <a:spcAft>
                          <a:spcPts val="0"/>
                        </a:spcAft>
                      </a:pPr>
                      <a:r>
                        <a:rPr lang="zh-CN" sz="1800" kern="100">
                          <a:effectLst/>
                        </a:rPr>
                        <a:t>符合要求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r>
              <a:tr h="474936">
                <a:tc>
                  <a:txBody>
                    <a:bodyPr/>
                    <a:lstStyle/>
                    <a:p>
                      <a:pPr algn="just">
                        <a:spcAft>
                          <a:spcPts val="0"/>
                        </a:spcAft>
                      </a:pPr>
                      <a:r>
                        <a:rPr lang="en-US" sz="1800" kern="100">
                          <a:effectLst/>
                        </a:rPr>
                        <a:t>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60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41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just">
                        <a:spcAft>
                          <a:spcPts val="0"/>
                        </a:spcAft>
                      </a:pPr>
                      <a:r>
                        <a:rPr lang="zh-CN" sz="1800" kern="100">
                          <a:effectLst/>
                        </a:rPr>
                        <a:t>错误提示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r>
              <a:tr h="474936">
                <a:tc>
                  <a:txBody>
                    <a:bodyPr/>
                    <a:lstStyle/>
                    <a:p>
                      <a:pPr algn="just">
                        <a:spcAft>
                          <a:spcPts val="0"/>
                        </a:spcAft>
                      </a:pPr>
                      <a:r>
                        <a:rPr lang="en-US" sz="1800" kern="100">
                          <a:effectLst/>
                        </a:rPr>
                        <a:t>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50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20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30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just">
                        <a:spcAft>
                          <a:spcPts val="0"/>
                        </a:spcAft>
                      </a:pPr>
                      <a:r>
                        <a:rPr lang="zh-CN" sz="1800" kern="100">
                          <a:effectLst/>
                        </a:rPr>
                        <a:t>错误提示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r>
              <a:tr h="474936">
                <a:tc>
                  <a:txBody>
                    <a:bodyPr/>
                    <a:lstStyle/>
                    <a:p>
                      <a:pPr algn="just">
                        <a:spcAft>
                          <a:spcPts val="0"/>
                        </a:spcAft>
                      </a:pPr>
                      <a:r>
                        <a:rPr lang="en-US" sz="1800" kern="100">
                          <a:effectLst/>
                        </a:rPr>
                        <a:t>10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51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20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just">
                        <a:spcAft>
                          <a:spcPts val="0"/>
                        </a:spcAft>
                      </a:pPr>
                      <a:r>
                        <a:rPr lang="en-US" sz="1800" kern="100">
                          <a:effectLst/>
                        </a:rPr>
                        <a:t>29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just">
                        <a:spcAft>
                          <a:spcPts val="0"/>
                        </a:spcAft>
                      </a:pPr>
                      <a:r>
                        <a:rPr lang="zh-CN" sz="1800" kern="100" dirty="0">
                          <a:effectLst/>
                        </a:rPr>
                        <a:t>符合要求</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边界值分析</a:t>
            </a:r>
            <a:r>
              <a:rPr lang="en-US" altLang="zh-CN" dirty="0" smtClean="0">
                <a:latin typeface="+mn-lt"/>
                <a:ea typeface="+mn-ea"/>
                <a:cs typeface="+mn-ea"/>
                <a:sym typeface="+mn-lt"/>
              </a:rPr>
              <a:t>-</a:t>
            </a:r>
            <a:r>
              <a:rPr lang="zh-CN" altLang="en-US" dirty="0" smtClean="0">
                <a:latin typeface="+mn-lt"/>
                <a:ea typeface="+mn-ea"/>
                <a:cs typeface="+mn-ea"/>
                <a:sym typeface="+mn-lt"/>
              </a:rPr>
              <a:t>区间范围</a:t>
            </a:r>
            <a:endParaRPr lang="zh-CN" altLang="en-US" dirty="0">
              <a:latin typeface="+mn-lt"/>
              <a:ea typeface="+mn-ea"/>
              <a:cs typeface="+mn-ea"/>
              <a:sym typeface="+mn-lt"/>
            </a:endParaRPr>
          </a:p>
        </p:txBody>
      </p:sp>
      <p:sp>
        <p:nvSpPr>
          <p:cNvPr id="3" name="矩形 2"/>
          <p:cNvSpPr/>
          <p:nvPr/>
        </p:nvSpPr>
        <p:spPr>
          <a:xfrm>
            <a:off x="571501" y="668780"/>
            <a:ext cx="11071394" cy="3785652"/>
          </a:xfrm>
          <a:prstGeom prst="rect">
            <a:avLst/>
          </a:prstGeom>
        </p:spPr>
        <p:txBody>
          <a:bodyPr wrap="square">
            <a:spAutoFit/>
          </a:bodyPr>
          <a:lstStyle/>
          <a:p>
            <a:pPr indent="304800" algn="just">
              <a:lnSpc>
                <a:spcPct val="150000"/>
              </a:lnSpc>
              <a:spcAft>
                <a:spcPts val="0"/>
              </a:spcAft>
            </a:pPr>
            <a:r>
              <a:rPr lang="zh-CN" altLang="zh-CN" sz="2400" kern="100" dirty="0">
                <a:latin typeface="+mn-ea"/>
              </a:rPr>
              <a:t>结合等价类划分的具体情况，针对边界值的选择就包括开区间、闭区间以及半开半闭区间，涉及</a:t>
            </a:r>
            <a:r>
              <a:rPr lang="en-US" altLang="zh-CN" sz="2400" kern="100" dirty="0">
                <a:latin typeface="+mn-ea"/>
              </a:rPr>
              <a:t>3</a:t>
            </a:r>
            <a:r>
              <a:rPr lang="zh-CN" altLang="zh-CN" sz="2400" kern="100" dirty="0">
                <a:latin typeface="+mn-ea"/>
              </a:rPr>
              <a:t>个测试点，命名为上点、离点和内点。</a:t>
            </a:r>
          </a:p>
          <a:p>
            <a:pPr indent="304800" algn="just">
              <a:lnSpc>
                <a:spcPct val="150000"/>
              </a:lnSpc>
              <a:spcAft>
                <a:spcPts val="0"/>
              </a:spcAft>
            </a:pPr>
            <a:r>
              <a:rPr lang="zh-CN" altLang="zh-CN" sz="2400" kern="100" dirty="0">
                <a:latin typeface="+mn-ea"/>
              </a:rPr>
              <a:t>上点，即边界上的点，不管是开区间还是闭区间。</a:t>
            </a:r>
          </a:p>
          <a:p>
            <a:pPr>
              <a:lnSpc>
                <a:spcPct val="150000"/>
              </a:lnSpc>
            </a:pPr>
            <a:r>
              <a:rPr lang="en-US" altLang="zh-CN" sz="2400" kern="100" dirty="0" smtClean="0">
                <a:latin typeface="+mn-ea"/>
              </a:rPr>
              <a:t>   </a:t>
            </a:r>
            <a:r>
              <a:rPr lang="zh-CN" altLang="zh-CN" sz="2400" kern="100" dirty="0" smtClean="0">
                <a:latin typeface="+mn-ea"/>
              </a:rPr>
              <a:t>内点，</a:t>
            </a:r>
            <a:r>
              <a:rPr lang="zh-CN" altLang="zh-CN" sz="2400" dirty="0"/>
              <a:t>上点范围内的任意一点</a:t>
            </a:r>
            <a:r>
              <a:rPr lang="zh-CN" altLang="zh-CN" sz="2400" dirty="0" smtClean="0"/>
              <a:t>。</a:t>
            </a:r>
            <a:endParaRPr lang="en-US" altLang="zh-CN" sz="2400" dirty="0" smtClean="0"/>
          </a:p>
          <a:p>
            <a:pPr>
              <a:lnSpc>
                <a:spcPct val="150000"/>
              </a:lnSpc>
            </a:pPr>
            <a:r>
              <a:rPr lang="en-US" altLang="zh-CN" sz="2400" kern="100" dirty="0" smtClean="0">
                <a:latin typeface="+mn-ea"/>
              </a:rPr>
              <a:t>   </a:t>
            </a:r>
            <a:r>
              <a:rPr lang="zh-CN" altLang="zh-CN" sz="2400" kern="100" dirty="0" smtClean="0">
                <a:latin typeface="+mn-ea"/>
              </a:rPr>
              <a:t>离</a:t>
            </a:r>
            <a:r>
              <a:rPr lang="zh-CN" altLang="zh-CN" sz="2400" kern="100" dirty="0">
                <a:latin typeface="+mn-ea"/>
              </a:rPr>
              <a:t>点，</a:t>
            </a:r>
            <a:r>
              <a:rPr lang="zh-CN" altLang="zh-CN" sz="2400" dirty="0"/>
              <a:t>离上点最近的点称为离点。开区间为上点范围内加一个步长，闭区间为上点范围外加一个步长。</a:t>
            </a:r>
            <a:endParaRPr lang="en-US" altLang="zh-CN" sz="2400" dirty="0"/>
          </a:p>
          <a:p>
            <a:endParaRPr lang="zh-CN" altLang="zh-CN" sz="2400" dirty="0"/>
          </a:p>
        </p:txBody>
      </p:sp>
      <p:pic>
        <p:nvPicPr>
          <p:cNvPr id="6" name="图片 5" descr="D:\教学\软件工程基础\2019-2020-1学期\教材编写\边界值分析.png"/>
          <p:cNvPicPr/>
          <p:nvPr/>
        </p:nvPicPr>
        <p:blipFill>
          <a:blip r:embed="rId3">
            <a:extLst>
              <a:ext uri="{28A0092B-C50C-407E-A947-70E740481C1C}">
                <a14:useLocalDpi xmlns:a14="http://schemas.microsoft.com/office/drawing/2010/main" val="0"/>
              </a:ext>
            </a:extLst>
          </a:blip>
          <a:srcRect/>
          <a:stretch>
            <a:fillRect/>
          </a:stretch>
        </p:blipFill>
        <p:spPr bwMode="auto">
          <a:xfrm>
            <a:off x="1187840" y="4253548"/>
            <a:ext cx="6418580" cy="2604452"/>
          </a:xfrm>
          <a:prstGeom prst="rect">
            <a:avLst/>
          </a:prstGeom>
          <a:noFill/>
          <a:ln>
            <a:noFill/>
          </a:ln>
        </p:spPr>
      </p:pic>
    </p:spTree>
    <p:extLst>
      <p:ext uri="{BB962C8B-B14F-4D97-AF65-F5344CB8AC3E}">
        <p14:creationId xmlns:p14="http://schemas.microsoft.com/office/powerpoint/2010/main" val="49850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边界值分析</a:t>
            </a:r>
            <a:r>
              <a:rPr lang="en-US" altLang="zh-CN" dirty="0" smtClean="0">
                <a:latin typeface="+mn-lt"/>
                <a:ea typeface="+mn-ea"/>
                <a:cs typeface="+mn-ea"/>
                <a:sym typeface="+mn-lt"/>
              </a:rPr>
              <a:t>-</a:t>
            </a:r>
            <a:r>
              <a:rPr lang="zh-CN" altLang="en-US" dirty="0" smtClean="0">
                <a:latin typeface="+mn-lt"/>
                <a:ea typeface="+mn-ea"/>
                <a:cs typeface="+mn-ea"/>
                <a:sym typeface="+mn-lt"/>
              </a:rPr>
              <a:t>区间范围</a:t>
            </a:r>
            <a:endParaRPr lang="zh-CN" altLang="en-US" dirty="0">
              <a:latin typeface="+mn-lt"/>
              <a:ea typeface="+mn-ea"/>
              <a:cs typeface="+mn-ea"/>
              <a:sym typeface="+mn-lt"/>
            </a:endParaRPr>
          </a:p>
        </p:txBody>
      </p:sp>
      <p:pic>
        <p:nvPicPr>
          <p:cNvPr id="6" name="图片 5" descr="D:\教学\软件工程基础\2019-2020-1学期\教材编写\边界值分析.png"/>
          <p:cNvPicPr/>
          <p:nvPr/>
        </p:nvPicPr>
        <p:blipFill>
          <a:blip r:embed="rId3">
            <a:extLst>
              <a:ext uri="{28A0092B-C50C-407E-A947-70E740481C1C}">
                <a14:useLocalDpi xmlns:a14="http://schemas.microsoft.com/office/drawing/2010/main" val="0"/>
              </a:ext>
            </a:extLst>
          </a:blip>
          <a:srcRect/>
          <a:stretch>
            <a:fillRect/>
          </a:stretch>
        </p:blipFill>
        <p:spPr bwMode="auto">
          <a:xfrm>
            <a:off x="4931148" y="0"/>
            <a:ext cx="5643446" cy="2175387"/>
          </a:xfrm>
          <a:prstGeom prst="rect">
            <a:avLst/>
          </a:prstGeom>
          <a:noFill/>
          <a:ln>
            <a:noFill/>
          </a:ln>
        </p:spPr>
      </p:pic>
      <p:sp>
        <p:nvSpPr>
          <p:cNvPr id="2" name="矩形 1"/>
          <p:cNvSpPr/>
          <p:nvPr/>
        </p:nvSpPr>
        <p:spPr>
          <a:xfrm>
            <a:off x="411829" y="1069837"/>
            <a:ext cx="4181112" cy="4524315"/>
          </a:xfrm>
          <a:prstGeom prst="rect">
            <a:avLst/>
          </a:prstGeom>
        </p:spPr>
        <p:txBody>
          <a:bodyPr wrap="square">
            <a:spAutoFit/>
          </a:bodyPr>
          <a:lstStyle/>
          <a:p>
            <a:pPr>
              <a:lnSpc>
                <a:spcPct val="150000"/>
              </a:lnSpc>
            </a:pPr>
            <a:r>
              <a:rPr lang="zh-CN" altLang="zh-CN" sz="2400" kern="100" dirty="0">
                <a:latin typeface="+mn-ea"/>
                <a:cs typeface="Times New Roman" panose="02020603050405020304" pitchFamily="18" charset="0"/>
              </a:rPr>
              <a:t>闭区间：闭区间中的情况，上点为可以取值的点，在上点之间任取一点就是内点。而紧邻上点范围之外第一对点为离点。以上图为例，上点为</a:t>
            </a:r>
            <a:r>
              <a:rPr lang="en-US" altLang="zh-CN" sz="2400" kern="100" dirty="0">
                <a:latin typeface="+mn-ea"/>
              </a:rPr>
              <a:t>a</a:t>
            </a:r>
            <a:r>
              <a:rPr lang="zh-CN" altLang="zh-CN" sz="2400" kern="100" dirty="0">
                <a:latin typeface="+mn-ea"/>
                <a:cs typeface="Times New Roman" panose="02020603050405020304" pitchFamily="18" charset="0"/>
              </a:rPr>
              <a:t>、</a:t>
            </a:r>
            <a:r>
              <a:rPr lang="en-US" altLang="zh-CN" sz="2400" kern="100" dirty="0">
                <a:latin typeface="+mn-ea"/>
              </a:rPr>
              <a:t>b</a:t>
            </a:r>
            <a:r>
              <a:rPr lang="zh-CN" altLang="zh-CN" sz="2400" kern="100" dirty="0">
                <a:latin typeface="+mn-ea"/>
                <a:cs typeface="Times New Roman" panose="02020603050405020304" pitchFamily="18" charset="0"/>
              </a:rPr>
              <a:t>，内点为</a:t>
            </a:r>
            <a:r>
              <a:rPr lang="en-US" altLang="zh-CN" sz="2400" kern="100" dirty="0">
                <a:latin typeface="+mn-ea"/>
              </a:rPr>
              <a:t>c</a:t>
            </a:r>
            <a:r>
              <a:rPr lang="zh-CN" altLang="zh-CN" sz="2400" kern="100" dirty="0">
                <a:latin typeface="+mn-ea"/>
                <a:cs typeface="Times New Roman" panose="02020603050405020304" pitchFamily="18" charset="0"/>
              </a:rPr>
              <a:t>，离点为</a:t>
            </a:r>
            <a:r>
              <a:rPr lang="en-US" altLang="zh-CN" sz="2400" kern="100" dirty="0">
                <a:latin typeface="+mn-ea"/>
              </a:rPr>
              <a:t>a-1</a:t>
            </a:r>
            <a:r>
              <a:rPr lang="zh-CN" altLang="zh-CN" sz="2400" kern="100" dirty="0">
                <a:latin typeface="+mn-ea"/>
                <a:cs typeface="Times New Roman" panose="02020603050405020304" pitchFamily="18" charset="0"/>
              </a:rPr>
              <a:t>、</a:t>
            </a:r>
            <a:r>
              <a:rPr lang="en-US" altLang="zh-CN" sz="2400" kern="100" dirty="0">
                <a:latin typeface="+mn-ea"/>
              </a:rPr>
              <a:t>b+1</a:t>
            </a:r>
            <a:r>
              <a:rPr lang="zh-CN" altLang="zh-CN" sz="2400" kern="100" dirty="0" smtClean="0">
                <a:latin typeface="+mn-ea"/>
                <a:cs typeface="Times New Roman" panose="02020603050405020304" pitchFamily="18" charset="0"/>
              </a:rPr>
              <a:t>。</a:t>
            </a:r>
            <a:endParaRPr lang="en-US" altLang="zh-CN" sz="2400" kern="100" dirty="0" smtClean="0">
              <a:latin typeface="+mn-ea"/>
              <a:cs typeface="Times New Roman" panose="02020603050405020304" pitchFamily="18" charset="0"/>
            </a:endParaRPr>
          </a:p>
          <a:p>
            <a:pPr>
              <a:lnSpc>
                <a:spcPct val="150000"/>
              </a:lnSpc>
            </a:pPr>
            <a:r>
              <a:rPr lang="zh-CN" altLang="zh-CN" sz="2400" dirty="0"/>
              <a:t>这里的</a:t>
            </a:r>
            <a:r>
              <a:rPr lang="en-US" altLang="zh-CN" sz="2400" dirty="0"/>
              <a:t>1</a:t>
            </a:r>
            <a:r>
              <a:rPr lang="zh-CN" altLang="zh-CN" sz="2400" dirty="0"/>
              <a:t>是一个步长，可能不是数字的</a:t>
            </a:r>
            <a:r>
              <a:rPr lang="en-US" altLang="zh-CN" sz="2400" dirty="0"/>
              <a:t>1</a:t>
            </a:r>
            <a:endParaRPr lang="zh-CN" altLang="en-US" sz="2400" dirty="0">
              <a:latin typeface="+mn-ea"/>
            </a:endParaRPr>
          </a:p>
        </p:txBody>
      </p:sp>
      <p:sp>
        <p:nvSpPr>
          <p:cNvPr id="4" name="矩形 3"/>
          <p:cNvSpPr/>
          <p:nvPr/>
        </p:nvSpPr>
        <p:spPr>
          <a:xfrm>
            <a:off x="4931148" y="1992074"/>
            <a:ext cx="6096000" cy="3970318"/>
          </a:xfrm>
          <a:prstGeom prst="rect">
            <a:avLst/>
          </a:prstGeom>
        </p:spPr>
        <p:txBody>
          <a:bodyPr>
            <a:spAutoFit/>
          </a:bodyPr>
          <a:lstStyle/>
          <a:p>
            <a:pPr>
              <a:lnSpc>
                <a:spcPct val="150000"/>
              </a:lnSpc>
            </a:pPr>
            <a:r>
              <a:rPr lang="zh-CN" altLang="zh-CN" sz="2400" kern="100" dirty="0" smtClean="0">
                <a:solidFill>
                  <a:srgbClr val="FF0000"/>
                </a:solidFill>
                <a:latin typeface="+mn-ea"/>
                <a:cs typeface="Times New Roman" panose="02020603050405020304" pitchFamily="18" charset="0"/>
              </a:rPr>
              <a:t>例</a:t>
            </a:r>
            <a:r>
              <a:rPr lang="zh-CN" altLang="zh-CN" sz="2400" kern="100" dirty="0" smtClean="0">
                <a:latin typeface="+mn-ea"/>
                <a:cs typeface="Times New Roman" panose="02020603050405020304" pitchFamily="18" charset="0"/>
              </a:rPr>
              <a:t>：</a:t>
            </a:r>
            <a:r>
              <a:rPr lang="zh-CN" altLang="zh-CN" sz="2400" kern="100" dirty="0">
                <a:latin typeface="+mn-ea"/>
                <a:cs typeface="Times New Roman" panose="02020603050405020304" pitchFamily="18" charset="0"/>
              </a:rPr>
              <a:t>学生成绩管理系统的成绩输入中，输入分数范围为</a:t>
            </a:r>
            <a:r>
              <a:rPr lang="en-US" altLang="zh-CN" sz="2400" kern="100" dirty="0">
                <a:latin typeface="+mn-ea"/>
                <a:cs typeface="Times New Roman" panose="02020603050405020304" pitchFamily="18" charset="0"/>
              </a:rPr>
              <a:t>[85,100]</a:t>
            </a:r>
            <a:r>
              <a:rPr lang="zh-CN" altLang="zh-CN" sz="2400" kern="100" dirty="0">
                <a:latin typeface="+mn-ea"/>
                <a:cs typeface="Times New Roman" panose="02020603050405020304" pitchFamily="18" charset="0"/>
              </a:rPr>
              <a:t>，则成绩等级为优秀，采用边界值分析法设计测试用例。</a:t>
            </a:r>
          </a:p>
          <a:p>
            <a:pPr>
              <a:lnSpc>
                <a:spcPct val="150000"/>
              </a:lnSpc>
            </a:pPr>
            <a:r>
              <a:rPr lang="zh-CN" altLang="zh-CN" sz="2400" kern="100" dirty="0">
                <a:latin typeface="+mn-ea"/>
                <a:cs typeface="Times New Roman" panose="02020603050405020304" pitchFamily="18" charset="0"/>
              </a:rPr>
              <a:t>上点：为</a:t>
            </a:r>
            <a:r>
              <a:rPr lang="en-US" altLang="zh-CN" sz="2400" kern="100" dirty="0">
                <a:latin typeface="+mn-ea"/>
                <a:cs typeface="Times New Roman" panose="02020603050405020304" pitchFamily="18" charset="0"/>
              </a:rPr>
              <a:t>85</a:t>
            </a:r>
            <a:r>
              <a:rPr lang="zh-CN" altLang="zh-CN" sz="2400" kern="100" dirty="0">
                <a:latin typeface="+mn-ea"/>
                <a:cs typeface="Times New Roman" panose="02020603050405020304" pitchFamily="18" charset="0"/>
              </a:rPr>
              <a:t>和</a:t>
            </a:r>
            <a:r>
              <a:rPr lang="en-US" altLang="zh-CN" sz="2400" kern="100" dirty="0">
                <a:latin typeface="+mn-ea"/>
                <a:cs typeface="Times New Roman" panose="02020603050405020304" pitchFamily="18" charset="0"/>
              </a:rPr>
              <a:t>100</a:t>
            </a:r>
            <a:endParaRPr lang="zh-CN" altLang="zh-CN" sz="2400" kern="100" dirty="0">
              <a:latin typeface="+mn-ea"/>
              <a:cs typeface="Times New Roman" panose="02020603050405020304" pitchFamily="18" charset="0"/>
            </a:endParaRPr>
          </a:p>
          <a:p>
            <a:pPr>
              <a:lnSpc>
                <a:spcPct val="150000"/>
              </a:lnSpc>
            </a:pPr>
            <a:r>
              <a:rPr lang="zh-CN" altLang="zh-CN" sz="2400" kern="100" dirty="0">
                <a:latin typeface="+mn-ea"/>
                <a:cs typeface="Times New Roman" panose="02020603050405020304" pitchFamily="18" charset="0"/>
              </a:rPr>
              <a:t>内点：即</a:t>
            </a:r>
            <a:r>
              <a:rPr lang="en-US" altLang="zh-CN" sz="2400" kern="100" dirty="0">
                <a:latin typeface="+mn-ea"/>
                <a:cs typeface="Times New Roman" panose="02020603050405020304" pitchFamily="18" charset="0"/>
              </a:rPr>
              <a:t>85</a:t>
            </a:r>
            <a:r>
              <a:rPr lang="zh-CN" altLang="zh-CN" sz="2400" kern="100" dirty="0">
                <a:latin typeface="+mn-ea"/>
                <a:cs typeface="Times New Roman" panose="02020603050405020304" pitchFamily="18" charset="0"/>
              </a:rPr>
              <a:t>到</a:t>
            </a:r>
            <a:r>
              <a:rPr lang="en-US" altLang="zh-CN" sz="2400" kern="100" dirty="0">
                <a:latin typeface="+mn-ea"/>
                <a:cs typeface="Times New Roman" panose="02020603050405020304" pitchFamily="18" charset="0"/>
              </a:rPr>
              <a:t>100</a:t>
            </a:r>
            <a:r>
              <a:rPr lang="zh-CN" altLang="zh-CN" sz="2400" kern="100" dirty="0">
                <a:latin typeface="+mn-ea"/>
                <a:cs typeface="Times New Roman" panose="02020603050405020304" pitchFamily="18" charset="0"/>
              </a:rPr>
              <a:t>之间的任何一点，如：</a:t>
            </a:r>
            <a:r>
              <a:rPr lang="en-US" altLang="zh-CN" sz="2400" kern="100" dirty="0">
                <a:latin typeface="+mn-ea"/>
                <a:cs typeface="Times New Roman" panose="02020603050405020304" pitchFamily="18" charset="0"/>
              </a:rPr>
              <a:t>93</a:t>
            </a:r>
            <a:r>
              <a:rPr lang="zh-CN" altLang="zh-CN" sz="2400" kern="100" dirty="0">
                <a:latin typeface="+mn-ea"/>
                <a:cs typeface="Times New Roman" panose="02020603050405020304" pitchFamily="18" charset="0"/>
              </a:rPr>
              <a:t>。</a:t>
            </a:r>
          </a:p>
          <a:p>
            <a:pPr>
              <a:lnSpc>
                <a:spcPct val="150000"/>
              </a:lnSpc>
            </a:pPr>
            <a:r>
              <a:rPr lang="zh-CN" altLang="zh-CN" sz="2400" kern="100" dirty="0">
                <a:latin typeface="+mn-ea"/>
                <a:cs typeface="Times New Roman" panose="02020603050405020304" pitchFamily="18" charset="0"/>
              </a:rPr>
              <a:t>离点：为</a:t>
            </a:r>
            <a:r>
              <a:rPr lang="en-US" altLang="zh-CN" sz="2400" kern="100" dirty="0">
                <a:latin typeface="+mn-ea"/>
                <a:cs typeface="Times New Roman" panose="02020603050405020304" pitchFamily="18" charset="0"/>
              </a:rPr>
              <a:t>84</a:t>
            </a:r>
            <a:r>
              <a:rPr lang="zh-CN" altLang="zh-CN" sz="2400" kern="100" dirty="0">
                <a:latin typeface="+mn-ea"/>
                <a:cs typeface="Times New Roman" panose="02020603050405020304" pitchFamily="18" charset="0"/>
              </a:rPr>
              <a:t>和</a:t>
            </a:r>
            <a:r>
              <a:rPr lang="en-US" altLang="zh-CN" sz="2400" kern="100" dirty="0">
                <a:latin typeface="+mn-ea"/>
                <a:cs typeface="Times New Roman" panose="02020603050405020304" pitchFamily="18" charset="0"/>
              </a:rPr>
              <a:t>101</a:t>
            </a:r>
            <a:r>
              <a:rPr lang="zh-CN" altLang="zh-CN" sz="2400" kern="100" dirty="0">
                <a:latin typeface="+mn-ea"/>
                <a:cs typeface="Times New Roman" panose="02020603050405020304" pitchFamily="18" charset="0"/>
              </a:rPr>
              <a:t>。</a:t>
            </a:r>
          </a:p>
          <a:p>
            <a:pPr>
              <a:lnSpc>
                <a:spcPct val="150000"/>
              </a:lnSpc>
            </a:pPr>
            <a:r>
              <a:rPr lang="zh-CN" altLang="zh-CN" sz="2400" kern="100" dirty="0">
                <a:latin typeface="+mn-ea"/>
                <a:cs typeface="Times New Roman" panose="02020603050405020304" pitchFamily="18" charset="0"/>
              </a:rPr>
              <a:t>测试用例为</a:t>
            </a:r>
            <a:r>
              <a:rPr lang="en-US" altLang="zh-CN" sz="2400" kern="100" dirty="0">
                <a:latin typeface="+mn-ea"/>
                <a:cs typeface="Times New Roman" panose="02020603050405020304" pitchFamily="18" charset="0"/>
              </a:rPr>
              <a:t>{84</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85</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93</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100</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101}</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406117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边界值分析</a:t>
            </a:r>
            <a:r>
              <a:rPr lang="en-US" altLang="zh-CN" dirty="0" smtClean="0">
                <a:latin typeface="+mn-lt"/>
                <a:ea typeface="+mn-ea"/>
                <a:cs typeface="+mn-ea"/>
                <a:sym typeface="+mn-lt"/>
              </a:rPr>
              <a:t>-</a:t>
            </a:r>
            <a:r>
              <a:rPr lang="zh-CN" altLang="en-US" dirty="0" smtClean="0">
                <a:latin typeface="+mn-lt"/>
                <a:ea typeface="+mn-ea"/>
                <a:cs typeface="+mn-ea"/>
                <a:sym typeface="+mn-lt"/>
              </a:rPr>
              <a:t>区间范围</a:t>
            </a:r>
            <a:endParaRPr lang="zh-CN" altLang="en-US" dirty="0">
              <a:latin typeface="+mn-lt"/>
              <a:ea typeface="+mn-ea"/>
              <a:cs typeface="+mn-ea"/>
              <a:sym typeface="+mn-lt"/>
            </a:endParaRPr>
          </a:p>
        </p:txBody>
      </p:sp>
      <p:pic>
        <p:nvPicPr>
          <p:cNvPr id="6" name="图片 5" descr="D:\教学\软件工程基础\2019-2020-1学期\教材编写\边界值分析.png"/>
          <p:cNvPicPr/>
          <p:nvPr/>
        </p:nvPicPr>
        <p:blipFill>
          <a:blip r:embed="rId3">
            <a:extLst>
              <a:ext uri="{28A0092B-C50C-407E-A947-70E740481C1C}">
                <a14:useLocalDpi xmlns:a14="http://schemas.microsoft.com/office/drawing/2010/main" val="0"/>
              </a:ext>
            </a:extLst>
          </a:blip>
          <a:srcRect/>
          <a:stretch>
            <a:fillRect/>
          </a:stretch>
        </p:blipFill>
        <p:spPr bwMode="auto">
          <a:xfrm>
            <a:off x="4931148" y="0"/>
            <a:ext cx="5215742" cy="1895168"/>
          </a:xfrm>
          <a:prstGeom prst="rect">
            <a:avLst/>
          </a:prstGeom>
          <a:noFill/>
          <a:ln>
            <a:noFill/>
          </a:ln>
        </p:spPr>
      </p:pic>
      <p:sp>
        <p:nvSpPr>
          <p:cNvPr id="2" name="矩形 1"/>
          <p:cNvSpPr/>
          <p:nvPr/>
        </p:nvSpPr>
        <p:spPr>
          <a:xfrm>
            <a:off x="411829" y="1069837"/>
            <a:ext cx="3992647" cy="3416320"/>
          </a:xfrm>
          <a:prstGeom prst="rect">
            <a:avLst/>
          </a:prstGeom>
        </p:spPr>
        <p:txBody>
          <a:bodyPr wrap="square">
            <a:spAutoFit/>
          </a:bodyPr>
          <a:lstStyle/>
          <a:p>
            <a:pPr>
              <a:lnSpc>
                <a:spcPct val="150000"/>
              </a:lnSpc>
            </a:pPr>
            <a:r>
              <a:rPr lang="zh-CN" altLang="zh-CN" sz="2400" dirty="0"/>
              <a:t>开区间：开区间中，上点与内点的定义仍然不变。而离点就是上点内部范围内</a:t>
            </a:r>
            <a:r>
              <a:rPr lang="zh-CN" altLang="zh-CN" sz="2400" dirty="0" smtClean="0"/>
              <a:t>紧邻</a:t>
            </a:r>
            <a:r>
              <a:rPr lang="zh-CN" altLang="en-US" sz="2400" dirty="0" smtClean="0"/>
              <a:t>上点</a:t>
            </a:r>
            <a:r>
              <a:rPr lang="zh-CN" altLang="zh-CN" sz="2400" dirty="0" smtClean="0"/>
              <a:t>的</a:t>
            </a:r>
            <a:r>
              <a:rPr lang="zh-CN" altLang="zh-CN" sz="2400" dirty="0"/>
              <a:t>一对点。以上图为例，上点为</a:t>
            </a:r>
            <a:r>
              <a:rPr lang="en-US" altLang="zh-CN" sz="2400" dirty="0"/>
              <a:t>a</a:t>
            </a:r>
            <a:r>
              <a:rPr lang="zh-CN" altLang="zh-CN" sz="2400" dirty="0"/>
              <a:t>、</a:t>
            </a:r>
            <a:r>
              <a:rPr lang="en-US" altLang="zh-CN" sz="2400" dirty="0"/>
              <a:t>b</a:t>
            </a:r>
            <a:r>
              <a:rPr lang="zh-CN" altLang="zh-CN" sz="2400" dirty="0"/>
              <a:t>，内点为</a:t>
            </a:r>
            <a:r>
              <a:rPr lang="en-US" altLang="zh-CN" sz="2400" dirty="0"/>
              <a:t>c</a:t>
            </a:r>
            <a:r>
              <a:rPr lang="zh-CN" altLang="zh-CN" sz="2400" dirty="0"/>
              <a:t>，离点为</a:t>
            </a:r>
            <a:r>
              <a:rPr lang="en-US" altLang="zh-CN" sz="2400" dirty="0"/>
              <a:t>a+1</a:t>
            </a:r>
            <a:r>
              <a:rPr lang="zh-CN" altLang="zh-CN" sz="2400" dirty="0"/>
              <a:t>、</a:t>
            </a:r>
            <a:r>
              <a:rPr lang="en-US" altLang="zh-CN" sz="2400" dirty="0"/>
              <a:t>b-1</a:t>
            </a:r>
            <a:r>
              <a:rPr lang="zh-CN" altLang="zh-CN" sz="2400" dirty="0"/>
              <a:t>。</a:t>
            </a:r>
          </a:p>
        </p:txBody>
      </p:sp>
      <p:sp>
        <p:nvSpPr>
          <p:cNvPr id="4" name="矩形 3"/>
          <p:cNvSpPr/>
          <p:nvPr/>
        </p:nvSpPr>
        <p:spPr>
          <a:xfrm>
            <a:off x="4864780" y="1895168"/>
            <a:ext cx="6096000" cy="3904402"/>
          </a:xfrm>
          <a:prstGeom prst="rect">
            <a:avLst/>
          </a:prstGeom>
        </p:spPr>
        <p:txBody>
          <a:bodyPr>
            <a:spAutoFit/>
          </a:bodyPr>
          <a:lstStyle/>
          <a:p>
            <a:pPr>
              <a:lnSpc>
                <a:spcPct val="150000"/>
              </a:lnSpc>
            </a:pPr>
            <a:r>
              <a:rPr lang="zh-CN" altLang="zh-CN" sz="2400" kern="100" dirty="0" smtClean="0">
                <a:solidFill>
                  <a:srgbClr val="FF0000"/>
                </a:solidFill>
                <a:latin typeface="+mn-ea"/>
                <a:cs typeface="Times New Roman" panose="02020603050405020304" pitchFamily="18" charset="0"/>
              </a:rPr>
              <a:t>例</a:t>
            </a:r>
            <a:r>
              <a:rPr lang="zh-CN" altLang="zh-CN" sz="2400" kern="100" dirty="0" smtClean="0">
                <a:latin typeface="+mn-ea"/>
                <a:cs typeface="Times New Roman" panose="02020603050405020304" pitchFamily="18" charset="0"/>
              </a:rPr>
              <a:t>：</a:t>
            </a:r>
            <a:r>
              <a:rPr lang="zh-CN" altLang="zh-CN" sz="2400" dirty="0"/>
              <a:t>学生成绩管理系统的成绩输入中，输入分数范围为（</a:t>
            </a:r>
            <a:r>
              <a:rPr lang="en-US" altLang="zh-CN" sz="2400" dirty="0"/>
              <a:t>0,60</a:t>
            </a:r>
            <a:r>
              <a:rPr lang="zh-CN" altLang="zh-CN" sz="2400" dirty="0"/>
              <a:t>），则成绩等级为不及格，采用边界值分析法设计测试用例。</a:t>
            </a:r>
          </a:p>
          <a:p>
            <a:pPr>
              <a:lnSpc>
                <a:spcPct val="150000"/>
              </a:lnSpc>
            </a:pPr>
            <a:r>
              <a:rPr lang="zh-CN" altLang="zh-CN" sz="2400" dirty="0"/>
              <a:t>上点：为</a:t>
            </a:r>
            <a:r>
              <a:rPr lang="en-US" altLang="zh-CN" sz="2400" dirty="0"/>
              <a:t>0</a:t>
            </a:r>
            <a:r>
              <a:rPr lang="zh-CN" altLang="zh-CN" sz="2400" dirty="0"/>
              <a:t>和</a:t>
            </a:r>
            <a:r>
              <a:rPr lang="en-US" altLang="zh-CN" sz="2400" dirty="0"/>
              <a:t>60</a:t>
            </a:r>
            <a:endParaRPr lang="zh-CN" altLang="zh-CN" sz="2400" dirty="0"/>
          </a:p>
          <a:p>
            <a:pPr>
              <a:lnSpc>
                <a:spcPct val="150000"/>
              </a:lnSpc>
            </a:pPr>
            <a:r>
              <a:rPr lang="zh-CN" altLang="zh-CN" sz="2400" dirty="0"/>
              <a:t>内点：即</a:t>
            </a:r>
            <a:r>
              <a:rPr lang="en-US" altLang="zh-CN" sz="2400" dirty="0"/>
              <a:t>0</a:t>
            </a:r>
            <a:r>
              <a:rPr lang="zh-CN" altLang="zh-CN" sz="2400" dirty="0"/>
              <a:t>到</a:t>
            </a:r>
            <a:r>
              <a:rPr lang="en-US" altLang="zh-CN" sz="2400" dirty="0"/>
              <a:t>60</a:t>
            </a:r>
            <a:r>
              <a:rPr lang="zh-CN" altLang="zh-CN" sz="2400" dirty="0"/>
              <a:t>之间的任何一点，如：</a:t>
            </a:r>
            <a:r>
              <a:rPr lang="en-US" altLang="zh-CN" sz="2400" dirty="0"/>
              <a:t>33</a:t>
            </a:r>
            <a:r>
              <a:rPr lang="zh-CN" altLang="zh-CN" sz="2400" dirty="0"/>
              <a:t>。</a:t>
            </a:r>
          </a:p>
          <a:p>
            <a:pPr>
              <a:lnSpc>
                <a:spcPct val="150000"/>
              </a:lnSpc>
            </a:pPr>
            <a:r>
              <a:rPr lang="zh-CN" altLang="zh-CN" sz="2400" dirty="0"/>
              <a:t>离点：为</a:t>
            </a:r>
            <a:r>
              <a:rPr lang="en-US" altLang="zh-CN" sz="2400" dirty="0"/>
              <a:t>1</a:t>
            </a:r>
            <a:r>
              <a:rPr lang="zh-CN" altLang="zh-CN" sz="2400" dirty="0"/>
              <a:t>和</a:t>
            </a:r>
            <a:r>
              <a:rPr lang="en-US" altLang="zh-CN" sz="2400" dirty="0"/>
              <a:t>59</a:t>
            </a:r>
            <a:r>
              <a:rPr lang="zh-CN" altLang="zh-CN" sz="2400" dirty="0"/>
              <a:t>。</a:t>
            </a:r>
          </a:p>
          <a:p>
            <a:pPr>
              <a:lnSpc>
                <a:spcPct val="150000"/>
              </a:lnSpc>
            </a:pPr>
            <a:r>
              <a:rPr lang="zh-CN" altLang="zh-CN" sz="2400" dirty="0"/>
              <a:t>测试用例为</a:t>
            </a:r>
            <a:r>
              <a:rPr lang="en-US" altLang="zh-CN" sz="2400" dirty="0"/>
              <a:t>{0</a:t>
            </a:r>
            <a:r>
              <a:rPr lang="zh-CN" altLang="zh-CN" sz="2400" dirty="0"/>
              <a:t>，</a:t>
            </a:r>
            <a:r>
              <a:rPr lang="en-US" altLang="zh-CN" sz="2400" dirty="0"/>
              <a:t>1</a:t>
            </a:r>
            <a:r>
              <a:rPr lang="zh-CN" altLang="zh-CN" sz="2400" dirty="0"/>
              <a:t>，</a:t>
            </a:r>
            <a:r>
              <a:rPr lang="en-US" altLang="zh-CN" sz="2400" dirty="0"/>
              <a:t>33</a:t>
            </a:r>
            <a:r>
              <a:rPr lang="zh-CN" altLang="zh-CN" sz="2400" dirty="0"/>
              <a:t>，</a:t>
            </a:r>
            <a:r>
              <a:rPr lang="en-US" altLang="zh-CN" sz="2400" dirty="0"/>
              <a:t>59</a:t>
            </a:r>
            <a:r>
              <a:rPr lang="zh-CN" altLang="zh-CN" sz="2400" dirty="0"/>
              <a:t>，</a:t>
            </a:r>
            <a:r>
              <a:rPr lang="en-US" altLang="zh-CN" sz="2400" dirty="0"/>
              <a:t>60}</a:t>
            </a:r>
            <a:endParaRPr lang="zh-CN" altLang="zh-CN" sz="2400" dirty="0"/>
          </a:p>
        </p:txBody>
      </p:sp>
    </p:spTree>
    <p:extLst>
      <p:ext uri="{BB962C8B-B14F-4D97-AF65-F5344CB8AC3E}">
        <p14:creationId xmlns:p14="http://schemas.microsoft.com/office/powerpoint/2010/main" val="39790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边界值分析</a:t>
            </a:r>
            <a:r>
              <a:rPr lang="en-US" altLang="zh-CN" dirty="0" smtClean="0">
                <a:latin typeface="+mn-lt"/>
                <a:ea typeface="+mn-ea"/>
                <a:cs typeface="+mn-ea"/>
                <a:sym typeface="+mn-lt"/>
              </a:rPr>
              <a:t>-</a:t>
            </a:r>
            <a:r>
              <a:rPr lang="zh-CN" altLang="en-US" dirty="0" smtClean="0">
                <a:latin typeface="+mn-lt"/>
                <a:ea typeface="+mn-ea"/>
                <a:cs typeface="+mn-ea"/>
                <a:sym typeface="+mn-lt"/>
              </a:rPr>
              <a:t>区间范围</a:t>
            </a:r>
            <a:endParaRPr lang="zh-CN" altLang="en-US" dirty="0">
              <a:latin typeface="+mn-lt"/>
              <a:ea typeface="+mn-ea"/>
              <a:cs typeface="+mn-ea"/>
              <a:sym typeface="+mn-lt"/>
            </a:endParaRPr>
          </a:p>
        </p:txBody>
      </p:sp>
      <p:pic>
        <p:nvPicPr>
          <p:cNvPr id="6" name="图片 5" descr="D:\教学\软件工程基础\2019-2020-1学期\教材编写\边界值分析.png"/>
          <p:cNvPicPr/>
          <p:nvPr/>
        </p:nvPicPr>
        <p:blipFill>
          <a:blip r:embed="rId3">
            <a:extLst>
              <a:ext uri="{28A0092B-C50C-407E-A947-70E740481C1C}">
                <a14:useLocalDpi xmlns:a14="http://schemas.microsoft.com/office/drawing/2010/main" val="0"/>
              </a:ext>
            </a:extLst>
          </a:blip>
          <a:srcRect/>
          <a:stretch>
            <a:fillRect/>
          </a:stretch>
        </p:blipFill>
        <p:spPr bwMode="auto">
          <a:xfrm>
            <a:off x="4931148" y="0"/>
            <a:ext cx="5075633" cy="1850923"/>
          </a:xfrm>
          <a:prstGeom prst="rect">
            <a:avLst/>
          </a:prstGeom>
          <a:noFill/>
          <a:ln>
            <a:noFill/>
          </a:ln>
        </p:spPr>
      </p:pic>
      <p:sp>
        <p:nvSpPr>
          <p:cNvPr id="2" name="矩形 1"/>
          <p:cNvSpPr/>
          <p:nvPr/>
        </p:nvSpPr>
        <p:spPr>
          <a:xfrm>
            <a:off x="251285" y="1132658"/>
            <a:ext cx="4181112" cy="2862322"/>
          </a:xfrm>
          <a:prstGeom prst="rect">
            <a:avLst/>
          </a:prstGeom>
        </p:spPr>
        <p:txBody>
          <a:bodyPr wrap="square">
            <a:spAutoFit/>
          </a:bodyPr>
          <a:lstStyle/>
          <a:p>
            <a:pPr>
              <a:lnSpc>
                <a:spcPct val="150000"/>
              </a:lnSpc>
            </a:pPr>
            <a:r>
              <a:rPr lang="zh-CN" altLang="zh-CN" sz="2400" dirty="0"/>
              <a:t>半开半闭区间：半开半闭区间中，上点与内点的定义不变。离点是开区间一侧上点内部范围内紧邻的点，而在闭区间一侧是上</a:t>
            </a:r>
            <a:r>
              <a:rPr lang="zh-CN" altLang="zh-CN" sz="2400" dirty="0" smtClean="0"/>
              <a:t>点</a:t>
            </a:r>
            <a:r>
              <a:rPr lang="zh-CN" altLang="zh-CN" sz="2400" dirty="0"/>
              <a:t>范围</a:t>
            </a:r>
            <a:r>
              <a:rPr lang="zh-CN" altLang="zh-CN" sz="2400" dirty="0" smtClean="0"/>
              <a:t>外紧邻</a:t>
            </a:r>
            <a:r>
              <a:rPr lang="zh-CN" altLang="zh-CN" sz="2400" dirty="0"/>
              <a:t>的点。</a:t>
            </a:r>
            <a:endParaRPr lang="zh-CN" altLang="zh-CN" sz="2400" kern="100" dirty="0">
              <a:latin typeface="+mn-ea"/>
              <a:cs typeface="Times New Roman" panose="02020603050405020304" pitchFamily="18" charset="0"/>
            </a:endParaRPr>
          </a:p>
        </p:txBody>
      </p:sp>
      <p:sp>
        <p:nvSpPr>
          <p:cNvPr id="4" name="矩形 3"/>
          <p:cNvSpPr/>
          <p:nvPr/>
        </p:nvSpPr>
        <p:spPr>
          <a:xfrm>
            <a:off x="4982767" y="1850923"/>
            <a:ext cx="6096000" cy="3904402"/>
          </a:xfrm>
          <a:prstGeom prst="rect">
            <a:avLst/>
          </a:prstGeom>
        </p:spPr>
        <p:txBody>
          <a:bodyPr>
            <a:spAutoFit/>
          </a:bodyPr>
          <a:lstStyle/>
          <a:p>
            <a:pPr>
              <a:lnSpc>
                <a:spcPct val="150000"/>
              </a:lnSpc>
            </a:pPr>
            <a:r>
              <a:rPr lang="zh-CN" altLang="zh-CN" sz="2400" kern="100" dirty="0" smtClean="0">
                <a:solidFill>
                  <a:srgbClr val="FF0000"/>
                </a:solidFill>
                <a:latin typeface="+mn-ea"/>
                <a:cs typeface="Times New Roman" panose="02020603050405020304" pitchFamily="18" charset="0"/>
              </a:rPr>
              <a:t>例</a:t>
            </a:r>
            <a:r>
              <a:rPr lang="zh-CN" altLang="zh-CN" sz="2400" kern="100" dirty="0" smtClean="0">
                <a:latin typeface="+mn-ea"/>
                <a:cs typeface="Times New Roman" panose="02020603050405020304" pitchFamily="18" charset="0"/>
              </a:rPr>
              <a:t>：</a:t>
            </a:r>
            <a:r>
              <a:rPr lang="zh-CN" altLang="zh-CN" sz="2400" dirty="0"/>
              <a:t>学生成绩管理系统的成绩输入中，如输入分数范围为</a:t>
            </a:r>
            <a:r>
              <a:rPr lang="en-US" altLang="zh-CN" sz="2400" dirty="0"/>
              <a:t>[60,75</a:t>
            </a:r>
            <a:r>
              <a:rPr lang="zh-CN" altLang="zh-CN" sz="2400" dirty="0"/>
              <a:t>），则成绩等级为及格，采用边界值分析法设计测试用例。</a:t>
            </a:r>
          </a:p>
          <a:p>
            <a:pPr>
              <a:lnSpc>
                <a:spcPct val="150000"/>
              </a:lnSpc>
            </a:pPr>
            <a:r>
              <a:rPr lang="zh-CN" altLang="zh-CN" sz="2400" dirty="0"/>
              <a:t>上点：为</a:t>
            </a:r>
            <a:r>
              <a:rPr lang="en-US" altLang="zh-CN" sz="2400" dirty="0"/>
              <a:t>60</a:t>
            </a:r>
            <a:r>
              <a:rPr lang="zh-CN" altLang="zh-CN" sz="2400" dirty="0"/>
              <a:t>和</a:t>
            </a:r>
            <a:r>
              <a:rPr lang="en-US" altLang="zh-CN" sz="2400" dirty="0"/>
              <a:t>75</a:t>
            </a:r>
            <a:endParaRPr lang="zh-CN" altLang="zh-CN" sz="2400" dirty="0"/>
          </a:p>
          <a:p>
            <a:pPr>
              <a:lnSpc>
                <a:spcPct val="150000"/>
              </a:lnSpc>
            </a:pPr>
            <a:r>
              <a:rPr lang="zh-CN" altLang="zh-CN" sz="2400" dirty="0"/>
              <a:t>内点：即</a:t>
            </a:r>
            <a:r>
              <a:rPr lang="en-US" altLang="zh-CN" sz="2400" dirty="0"/>
              <a:t>60</a:t>
            </a:r>
            <a:r>
              <a:rPr lang="zh-CN" altLang="zh-CN" sz="2400" dirty="0"/>
              <a:t>到</a:t>
            </a:r>
            <a:r>
              <a:rPr lang="en-US" altLang="zh-CN" sz="2400" dirty="0"/>
              <a:t>75</a:t>
            </a:r>
            <a:r>
              <a:rPr lang="zh-CN" altLang="zh-CN" sz="2400" dirty="0"/>
              <a:t>之间的任何一点，如：</a:t>
            </a:r>
            <a:r>
              <a:rPr lang="en-US" altLang="zh-CN" sz="2400" dirty="0"/>
              <a:t>67</a:t>
            </a:r>
            <a:r>
              <a:rPr lang="zh-CN" altLang="zh-CN" sz="2400" dirty="0"/>
              <a:t>。</a:t>
            </a:r>
          </a:p>
          <a:p>
            <a:pPr>
              <a:lnSpc>
                <a:spcPct val="150000"/>
              </a:lnSpc>
            </a:pPr>
            <a:r>
              <a:rPr lang="zh-CN" altLang="zh-CN" sz="2400" dirty="0"/>
              <a:t>离点：为</a:t>
            </a:r>
            <a:r>
              <a:rPr lang="en-US" altLang="zh-CN" sz="2400" dirty="0"/>
              <a:t>59</a:t>
            </a:r>
            <a:r>
              <a:rPr lang="zh-CN" altLang="zh-CN" sz="2400" dirty="0"/>
              <a:t>和</a:t>
            </a:r>
            <a:r>
              <a:rPr lang="en-US" altLang="zh-CN" sz="2400" dirty="0"/>
              <a:t>74</a:t>
            </a:r>
            <a:r>
              <a:rPr lang="zh-CN" altLang="zh-CN" sz="2400" dirty="0"/>
              <a:t>。</a:t>
            </a:r>
          </a:p>
          <a:p>
            <a:pPr>
              <a:lnSpc>
                <a:spcPct val="150000"/>
              </a:lnSpc>
            </a:pPr>
            <a:r>
              <a:rPr lang="zh-CN" altLang="zh-CN" sz="2400" dirty="0"/>
              <a:t>测试用例为</a:t>
            </a:r>
            <a:r>
              <a:rPr lang="en-US" altLang="zh-CN" sz="2400" dirty="0"/>
              <a:t>{59</a:t>
            </a:r>
            <a:r>
              <a:rPr lang="zh-CN" altLang="zh-CN" sz="2400" dirty="0"/>
              <a:t>，</a:t>
            </a:r>
            <a:r>
              <a:rPr lang="en-US" altLang="zh-CN" sz="2400" dirty="0"/>
              <a:t>60</a:t>
            </a:r>
            <a:r>
              <a:rPr lang="zh-CN" altLang="zh-CN" sz="2400" dirty="0"/>
              <a:t>，</a:t>
            </a:r>
            <a:r>
              <a:rPr lang="en-US" altLang="zh-CN" sz="2400" dirty="0"/>
              <a:t>67</a:t>
            </a:r>
            <a:r>
              <a:rPr lang="zh-CN" altLang="zh-CN" sz="2400" dirty="0"/>
              <a:t>，</a:t>
            </a:r>
            <a:r>
              <a:rPr lang="en-US" altLang="zh-CN" sz="2400" dirty="0"/>
              <a:t>74</a:t>
            </a:r>
            <a:r>
              <a:rPr lang="zh-CN" altLang="zh-CN" sz="2400" dirty="0"/>
              <a:t>，</a:t>
            </a:r>
            <a:r>
              <a:rPr lang="en-US" altLang="zh-CN" sz="2400" dirty="0"/>
              <a:t>75}</a:t>
            </a:r>
            <a:endParaRPr lang="zh-CN" altLang="zh-CN" sz="2400" dirty="0"/>
          </a:p>
        </p:txBody>
      </p:sp>
    </p:spTree>
    <p:extLst>
      <p:ext uri="{BB962C8B-B14F-4D97-AF65-F5344CB8AC3E}">
        <p14:creationId xmlns:p14="http://schemas.microsoft.com/office/powerpoint/2010/main" val="102440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边界值分析</a:t>
            </a:r>
            <a:r>
              <a:rPr lang="en-US" altLang="zh-CN" dirty="0" smtClean="0">
                <a:latin typeface="+mn-lt"/>
                <a:ea typeface="+mn-ea"/>
                <a:cs typeface="+mn-ea"/>
                <a:sym typeface="+mn-lt"/>
              </a:rPr>
              <a:t>-</a:t>
            </a:r>
            <a:r>
              <a:rPr lang="zh-CN" altLang="en-US" dirty="0" smtClean="0">
                <a:latin typeface="+mn-lt"/>
                <a:ea typeface="+mn-ea"/>
                <a:cs typeface="+mn-ea"/>
                <a:sym typeface="+mn-lt"/>
              </a:rPr>
              <a:t>二元函数</a:t>
            </a:r>
            <a:endParaRPr lang="zh-CN" altLang="en-US" dirty="0">
              <a:latin typeface="+mn-lt"/>
              <a:ea typeface="+mn-ea"/>
              <a:cs typeface="+mn-ea"/>
              <a:sym typeface="+mn-lt"/>
            </a:endParaRPr>
          </a:p>
        </p:txBody>
      </p:sp>
      <p:sp>
        <p:nvSpPr>
          <p:cNvPr id="3" name="矩形 2"/>
          <p:cNvSpPr/>
          <p:nvPr/>
        </p:nvSpPr>
        <p:spPr>
          <a:xfrm>
            <a:off x="571501" y="622613"/>
            <a:ext cx="10826217" cy="2308324"/>
          </a:xfrm>
          <a:prstGeom prst="rect">
            <a:avLst/>
          </a:prstGeom>
        </p:spPr>
        <p:txBody>
          <a:bodyPr wrap="square">
            <a:spAutoFit/>
          </a:bodyPr>
          <a:lstStyle/>
          <a:p>
            <a:pPr indent="304800" algn="just">
              <a:lnSpc>
                <a:spcPct val="150000"/>
              </a:lnSpc>
              <a:spcAft>
                <a:spcPts val="0"/>
              </a:spcAft>
            </a:pPr>
            <a:r>
              <a:rPr lang="zh-CN" altLang="zh-CN" sz="2400" kern="100" dirty="0">
                <a:latin typeface="+mn-ea"/>
              </a:rPr>
              <a:t>二元函数，按照一元函数的方法对每一个变量选择上点、内点和离点，然后用第一个变量的上点、离点与第二个变量的内点配对设计</a:t>
            </a:r>
            <a:r>
              <a:rPr lang="en-US" altLang="zh-CN" sz="2400" kern="100" dirty="0">
                <a:latin typeface="+mn-ea"/>
              </a:rPr>
              <a:t>4</a:t>
            </a:r>
            <a:r>
              <a:rPr lang="zh-CN" altLang="zh-CN" sz="2400" kern="100" dirty="0">
                <a:latin typeface="+mn-ea"/>
              </a:rPr>
              <a:t>个测试用例，再用第一个变量的内点与第二个变量的上点、离点配对设计</a:t>
            </a:r>
            <a:r>
              <a:rPr lang="en-US" altLang="zh-CN" sz="2400" kern="100" dirty="0">
                <a:latin typeface="+mn-ea"/>
              </a:rPr>
              <a:t>4</a:t>
            </a:r>
            <a:r>
              <a:rPr lang="zh-CN" altLang="zh-CN" sz="2400" kern="100" dirty="0">
                <a:latin typeface="+mn-ea"/>
              </a:rPr>
              <a:t>个测试用例，最后两个变量的内点配对形成最后一个测试用例，共设计</a:t>
            </a:r>
            <a:r>
              <a:rPr lang="en-US" altLang="zh-CN" sz="2400" kern="100" dirty="0">
                <a:latin typeface="+mn-ea"/>
              </a:rPr>
              <a:t>9</a:t>
            </a:r>
            <a:r>
              <a:rPr lang="zh-CN" altLang="zh-CN" sz="2400" kern="100" dirty="0">
                <a:latin typeface="+mn-ea"/>
              </a:rPr>
              <a:t>个测试用例。</a:t>
            </a:r>
            <a:endParaRPr lang="zh-CN" altLang="zh-CN" sz="2400" kern="100" dirty="0">
              <a:effectLst/>
              <a:latin typeface="+mn-ea"/>
            </a:endParaRPr>
          </a:p>
        </p:txBody>
      </p:sp>
      <p:sp>
        <p:nvSpPr>
          <p:cNvPr id="5" name="矩形 4"/>
          <p:cNvSpPr/>
          <p:nvPr/>
        </p:nvSpPr>
        <p:spPr>
          <a:xfrm>
            <a:off x="571501" y="2825268"/>
            <a:ext cx="10798296" cy="1200329"/>
          </a:xfrm>
          <a:prstGeom prst="rect">
            <a:avLst/>
          </a:prstGeom>
        </p:spPr>
        <p:txBody>
          <a:bodyPr wrap="square">
            <a:spAutoFit/>
          </a:bodyPr>
          <a:lstStyle/>
          <a:p>
            <a:pPr indent="304800" algn="just">
              <a:lnSpc>
                <a:spcPct val="150000"/>
              </a:lnSpc>
            </a:pPr>
            <a:r>
              <a:rPr lang="zh-CN" altLang="zh-CN" sz="2400" kern="100" dirty="0">
                <a:latin typeface="+mn-ea"/>
              </a:rPr>
              <a:t>例如：有二元函数</a:t>
            </a:r>
            <a:r>
              <a:rPr lang="en-US" altLang="zh-CN" sz="2400" kern="100" dirty="0">
                <a:latin typeface="+mn-ea"/>
              </a:rPr>
              <a:t>f</a:t>
            </a:r>
            <a:r>
              <a:rPr lang="zh-CN" altLang="zh-CN" sz="2400" kern="100" dirty="0">
                <a:latin typeface="+mn-ea"/>
              </a:rPr>
              <a:t>（</a:t>
            </a:r>
            <a:r>
              <a:rPr lang="en-US" altLang="zh-CN" sz="2400" kern="100" dirty="0">
                <a:latin typeface="+mn-ea"/>
              </a:rPr>
              <a:t>x</a:t>
            </a:r>
            <a:r>
              <a:rPr lang="zh-CN" altLang="zh-CN" sz="2400" kern="100" dirty="0">
                <a:latin typeface="+mn-ea"/>
              </a:rPr>
              <a:t>，</a:t>
            </a:r>
            <a:r>
              <a:rPr lang="en-US" altLang="zh-CN" sz="2400" kern="100" dirty="0">
                <a:latin typeface="+mn-ea"/>
              </a:rPr>
              <a:t>y</a:t>
            </a:r>
            <a:r>
              <a:rPr lang="zh-CN" altLang="zh-CN" sz="2400" kern="100" dirty="0">
                <a:latin typeface="+mn-ea"/>
              </a:rPr>
              <a:t>），其中</a:t>
            </a:r>
            <a:r>
              <a:rPr lang="en-US" altLang="zh-CN" sz="2400" kern="100" dirty="0">
                <a:latin typeface="+mn-ea"/>
              </a:rPr>
              <a:t>x</a:t>
            </a:r>
            <a:r>
              <a:rPr lang="zh-CN" altLang="zh-CN" sz="2400" kern="100" dirty="0">
                <a:latin typeface="+mn-ea"/>
              </a:rPr>
              <a:t>∈</a:t>
            </a:r>
            <a:r>
              <a:rPr lang="en-US" altLang="zh-CN" sz="2400" kern="100" dirty="0">
                <a:latin typeface="+mn-ea"/>
              </a:rPr>
              <a:t>[1</a:t>
            </a:r>
            <a:r>
              <a:rPr lang="zh-CN" altLang="zh-CN" sz="2400" kern="100" dirty="0">
                <a:latin typeface="+mn-ea"/>
              </a:rPr>
              <a:t>，</a:t>
            </a:r>
            <a:r>
              <a:rPr lang="en-US" altLang="zh-CN" sz="2400" kern="100" dirty="0">
                <a:latin typeface="+mn-ea"/>
              </a:rPr>
              <a:t>9]</a:t>
            </a:r>
            <a:r>
              <a:rPr lang="zh-CN" altLang="zh-CN" sz="2400" kern="100" dirty="0">
                <a:latin typeface="+mn-ea"/>
              </a:rPr>
              <a:t>，</a:t>
            </a:r>
            <a:r>
              <a:rPr lang="en-US" altLang="zh-CN" sz="2400" kern="100" dirty="0">
                <a:latin typeface="+mn-ea"/>
              </a:rPr>
              <a:t>y</a:t>
            </a:r>
            <a:r>
              <a:rPr lang="zh-CN" altLang="zh-CN" sz="2400" kern="100" dirty="0">
                <a:latin typeface="+mn-ea"/>
              </a:rPr>
              <a:t>∈（</a:t>
            </a:r>
            <a:r>
              <a:rPr lang="en-US" altLang="zh-CN" sz="2400" kern="100" dirty="0">
                <a:latin typeface="+mn-ea"/>
              </a:rPr>
              <a:t>1</a:t>
            </a:r>
            <a:r>
              <a:rPr lang="zh-CN" altLang="zh-CN" sz="2400" kern="100" dirty="0">
                <a:latin typeface="+mn-ea"/>
              </a:rPr>
              <a:t>，</a:t>
            </a:r>
            <a:r>
              <a:rPr lang="en-US" altLang="zh-CN" sz="2400" kern="100" dirty="0">
                <a:latin typeface="+mn-ea"/>
              </a:rPr>
              <a:t>12]</a:t>
            </a:r>
            <a:r>
              <a:rPr lang="zh-CN" altLang="zh-CN" sz="2400" kern="100" dirty="0">
                <a:latin typeface="+mn-ea"/>
              </a:rPr>
              <a:t>，采用边界值分析法设计测试用例。</a:t>
            </a:r>
          </a:p>
        </p:txBody>
      </p:sp>
      <p:sp>
        <p:nvSpPr>
          <p:cNvPr id="7" name="矩形 6"/>
          <p:cNvSpPr/>
          <p:nvPr/>
        </p:nvSpPr>
        <p:spPr>
          <a:xfrm>
            <a:off x="439749" y="3891382"/>
            <a:ext cx="10039786" cy="2862322"/>
          </a:xfrm>
          <a:prstGeom prst="rect">
            <a:avLst/>
          </a:prstGeom>
          <a:solidFill>
            <a:schemeClr val="bg1"/>
          </a:solidFill>
        </p:spPr>
        <p:txBody>
          <a:bodyPr wrap="square">
            <a:spAutoFit/>
          </a:bodyPr>
          <a:lstStyle/>
          <a:p>
            <a:pPr indent="304800" algn="just">
              <a:lnSpc>
                <a:spcPct val="150000"/>
              </a:lnSpc>
            </a:pPr>
            <a:r>
              <a:rPr lang="zh-CN" altLang="en-US" sz="2400" kern="100" dirty="0">
                <a:latin typeface="+mn-ea"/>
              </a:rPr>
              <a:t>解：</a:t>
            </a:r>
            <a:r>
              <a:rPr lang="en-US" altLang="zh-CN" sz="2400" kern="100" dirty="0">
                <a:latin typeface="+mn-ea"/>
              </a:rPr>
              <a:t>x</a:t>
            </a:r>
            <a:r>
              <a:rPr lang="zh-CN" altLang="zh-CN" sz="2400" kern="100" dirty="0">
                <a:latin typeface="+mn-ea"/>
              </a:rPr>
              <a:t>∈</a:t>
            </a:r>
            <a:r>
              <a:rPr lang="en-US" altLang="zh-CN" sz="2400" kern="100" dirty="0">
                <a:latin typeface="+mn-ea"/>
              </a:rPr>
              <a:t>[1</a:t>
            </a:r>
            <a:r>
              <a:rPr lang="zh-CN" altLang="zh-CN" sz="2400" kern="100" dirty="0">
                <a:latin typeface="+mn-ea"/>
              </a:rPr>
              <a:t>，</a:t>
            </a:r>
            <a:r>
              <a:rPr lang="en-US" altLang="zh-CN" sz="2400" kern="100" dirty="0">
                <a:latin typeface="+mn-ea"/>
              </a:rPr>
              <a:t>9]</a:t>
            </a:r>
            <a:r>
              <a:rPr lang="zh-CN" altLang="zh-CN" sz="2400" kern="100" dirty="0">
                <a:latin typeface="+mn-ea"/>
              </a:rPr>
              <a:t>，选定上点、内点、离点为</a:t>
            </a:r>
            <a:r>
              <a:rPr lang="en-US" altLang="zh-CN" sz="2400" kern="100" dirty="0">
                <a:latin typeface="+mn-ea"/>
              </a:rPr>
              <a:t>{1</a:t>
            </a:r>
            <a:r>
              <a:rPr lang="zh-CN" altLang="zh-CN" sz="2400" kern="100" dirty="0">
                <a:latin typeface="+mn-ea"/>
              </a:rPr>
              <a:t>，</a:t>
            </a:r>
            <a:r>
              <a:rPr lang="en-US" altLang="zh-CN" sz="2400" kern="100" dirty="0">
                <a:latin typeface="+mn-ea"/>
              </a:rPr>
              <a:t>9</a:t>
            </a:r>
            <a:r>
              <a:rPr lang="zh-CN" altLang="zh-CN" sz="2400" kern="100" dirty="0">
                <a:latin typeface="+mn-ea"/>
              </a:rPr>
              <a:t>，</a:t>
            </a:r>
            <a:r>
              <a:rPr lang="en-US" altLang="zh-CN" sz="2400" kern="100" dirty="0">
                <a:latin typeface="+mn-ea"/>
              </a:rPr>
              <a:t>4</a:t>
            </a:r>
            <a:r>
              <a:rPr lang="zh-CN" altLang="zh-CN" sz="2400" kern="100" dirty="0">
                <a:latin typeface="+mn-ea"/>
              </a:rPr>
              <a:t>，</a:t>
            </a:r>
            <a:r>
              <a:rPr lang="en-US" altLang="zh-CN" sz="2400" kern="100" dirty="0">
                <a:latin typeface="+mn-ea"/>
              </a:rPr>
              <a:t>0</a:t>
            </a:r>
            <a:r>
              <a:rPr lang="zh-CN" altLang="zh-CN" sz="2400" kern="100" dirty="0">
                <a:latin typeface="+mn-ea"/>
              </a:rPr>
              <a:t>，</a:t>
            </a:r>
            <a:r>
              <a:rPr lang="en-US" altLang="zh-CN" sz="2400" kern="100" dirty="0">
                <a:latin typeface="+mn-ea"/>
              </a:rPr>
              <a:t>10}</a:t>
            </a:r>
            <a:r>
              <a:rPr lang="zh-CN" altLang="zh-CN" sz="2400" kern="100" dirty="0">
                <a:latin typeface="+mn-ea"/>
              </a:rPr>
              <a:t>，</a:t>
            </a:r>
            <a:endParaRPr lang="en-US" altLang="zh-CN" sz="2400" kern="100" dirty="0">
              <a:latin typeface="+mn-ea"/>
            </a:endParaRPr>
          </a:p>
          <a:p>
            <a:pPr indent="304800" algn="just">
              <a:lnSpc>
                <a:spcPct val="150000"/>
              </a:lnSpc>
            </a:pPr>
            <a:r>
              <a:rPr lang="en-US" altLang="zh-CN" sz="2400" kern="100" dirty="0">
                <a:latin typeface="+mn-ea"/>
              </a:rPr>
              <a:t>y</a:t>
            </a:r>
            <a:r>
              <a:rPr lang="zh-CN" altLang="zh-CN" sz="2400" kern="100" dirty="0">
                <a:latin typeface="+mn-ea"/>
              </a:rPr>
              <a:t>∈（</a:t>
            </a:r>
            <a:r>
              <a:rPr lang="en-US" altLang="zh-CN" sz="2400" kern="100" dirty="0">
                <a:latin typeface="+mn-ea"/>
              </a:rPr>
              <a:t>1</a:t>
            </a:r>
            <a:r>
              <a:rPr lang="zh-CN" altLang="zh-CN" sz="2400" kern="100" dirty="0">
                <a:latin typeface="+mn-ea"/>
              </a:rPr>
              <a:t>，</a:t>
            </a:r>
            <a:r>
              <a:rPr lang="en-US" altLang="zh-CN" sz="2400" kern="100" dirty="0">
                <a:latin typeface="+mn-ea"/>
              </a:rPr>
              <a:t>12]</a:t>
            </a:r>
            <a:r>
              <a:rPr lang="zh-CN" altLang="zh-CN" sz="2400" kern="100" dirty="0">
                <a:latin typeface="+mn-ea"/>
              </a:rPr>
              <a:t>，选定上点、内点、离点为</a:t>
            </a:r>
            <a:r>
              <a:rPr lang="en-US" altLang="zh-CN" sz="2400" kern="100" dirty="0">
                <a:latin typeface="+mn-ea"/>
              </a:rPr>
              <a:t>{1</a:t>
            </a:r>
            <a:r>
              <a:rPr lang="zh-CN" altLang="zh-CN" sz="2400" kern="100" dirty="0">
                <a:latin typeface="+mn-ea"/>
              </a:rPr>
              <a:t>，</a:t>
            </a:r>
            <a:r>
              <a:rPr lang="en-US" altLang="zh-CN" sz="2400" kern="100" dirty="0">
                <a:latin typeface="+mn-ea"/>
              </a:rPr>
              <a:t>12</a:t>
            </a:r>
            <a:r>
              <a:rPr lang="zh-CN" altLang="zh-CN" sz="2400" kern="100" dirty="0">
                <a:latin typeface="+mn-ea"/>
              </a:rPr>
              <a:t>，</a:t>
            </a:r>
            <a:r>
              <a:rPr lang="en-US" altLang="zh-CN" sz="2400" kern="100" dirty="0">
                <a:latin typeface="+mn-ea"/>
              </a:rPr>
              <a:t>6</a:t>
            </a:r>
            <a:r>
              <a:rPr lang="zh-CN" altLang="zh-CN" sz="2400" kern="100" dirty="0">
                <a:latin typeface="+mn-ea"/>
              </a:rPr>
              <a:t>，</a:t>
            </a:r>
            <a:r>
              <a:rPr lang="en-US" altLang="zh-CN" sz="2400" kern="100" dirty="0">
                <a:latin typeface="+mn-ea"/>
              </a:rPr>
              <a:t>2</a:t>
            </a:r>
            <a:r>
              <a:rPr lang="zh-CN" altLang="zh-CN" sz="2400" kern="100" dirty="0">
                <a:latin typeface="+mn-ea"/>
              </a:rPr>
              <a:t>，</a:t>
            </a:r>
            <a:r>
              <a:rPr lang="en-US" altLang="zh-CN" sz="2400" kern="100" dirty="0">
                <a:latin typeface="+mn-ea"/>
              </a:rPr>
              <a:t>13</a:t>
            </a:r>
            <a:r>
              <a:rPr lang="en-US" altLang="zh-CN" sz="2400" kern="100" dirty="0" smtClean="0">
                <a:latin typeface="+mn-ea"/>
              </a:rPr>
              <a:t>}</a:t>
            </a:r>
          </a:p>
          <a:p>
            <a:pPr indent="304800" algn="just">
              <a:lnSpc>
                <a:spcPct val="150000"/>
              </a:lnSpc>
            </a:pPr>
            <a:r>
              <a:rPr lang="en-US" altLang="zh-CN" sz="2400" dirty="0"/>
              <a:t>{&lt;1</a:t>
            </a:r>
            <a:r>
              <a:rPr lang="zh-CN" altLang="zh-CN" sz="2400" dirty="0"/>
              <a:t>，</a:t>
            </a:r>
            <a:r>
              <a:rPr lang="en-US" altLang="zh-CN" sz="2400" dirty="0"/>
              <a:t>6&gt;</a:t>
            </a:r>
            <a:r>
              <a:rPr lang="zh-CN" altLang="zh-CN" sz="2400" dirty="0"/>
              <a:t>，</a:t>
            </a:r>
            <a:r>
              <a:rPr lang="en-US" altLang="zh-CN" sz="2400" dirty="0"/>
              <a:t>&lt;9</a:t>
            </a:r>
            <a:r>
              <a:rPr lang="zh-CN" altLang="zh-CN" sz="2400" dirty="0"/>
              <a:t>，</a:t>
            </a:r>
            <a:r>
              <a:rPr lang="en-US" altLang="zh-CN" sz="2400" dirty="0"/>
              <a:t>6&gt;</a:t>
            </a:r>
            <a:r>
              <a:rPr lang="zh-CN" altLang="zh-CN" sz="2400" dirty="0"/>
              <a:t>，</a:t>
            </a:r>
            <a:r>
              <a:rPr lang="en-US" altLang="zh-CN" sz="2400" dirty="0"/>
              <a:t>&lt;0</a:t>
            </a:r>
            <a:r>
              <a:rPr lang="zh-CN" altLang="zh-CN" sz="2400" dirty="0"/>
              <a:t>，</a:t>
            </a:r>
            <a:r>
              <a:rPr lang="en-US" altLang="zh-CN" sz="2400" dirty="0"/>
              <a:t>6&gt;</a:t>
            </a:r>
            <a:r>
              <a:rPr lang="zh-CN" altLang="zh-CN" sz="2400" dirty="0"/>
              <a:t>，</a:t>
            </a:r>
            <a:r>
              <a:rPr lang="en-US" altLang="zh-CN" sz="2400" dirty="0"/>
              <a:t>&lt;10</a:t>
            </a:r>
            <a:r>
              <a:rPr lang="zh-CN" altLang="zh-CN" sz="2400" dirty="0"/>
              <a:t>，</a:t>
            </a:r>
            <a:r>
              <a:rPr lang="en-US" altLang="zh-CN" sz="2400" dirty="0"/>
              <a:t>6&gt;</a:t>
            </a:r>
            <a:r>
              <a:rPr lang="zh-CN" altLang="zh-CN" sz="2400" dirty="0" smtClean="0"/>
              <a:t>，</a:t>
            </a:r>
            <a:endParaRPr lang="en-US" altLang="zh-CN" sz="2400" dirty="0" smtClean="0"/>
          </a:p>
          <a:p>
            <a:pPr indent="304800" algn="just">
              <a:lnSpc>
                <a:spcPct val="150000"/>
              </a:lnSpc>
            </a:pPr>
            <a:r>
              <a:rPr lang="en-US" altLang="zh-CN" sz="2400" dirty="0" smtClean="0"/>
              <a:t>{&lt;</a:t>
            </a:r>
            <a:r>
              <a:rPr lang="en-US" altLang="zh-CN" sz="2400" dirty="0"/>
              <a:t>4</a:t>
            </a:r>
            <a:r>
              <a:rPr lang="zh-CN" altLang="zh-CN" sz="2400" dirty="0"/>
              <a:t>，</a:t>
            </a:r>
            <a:r>
              <a:rPr lang="en-US" altLang="zh-CN" sz="2400" dirty="0"/>
              <a:t>1&gt;</a:t>
            </a:r>
            <a:r>
              <a:rPr lang="zh-CN" altLang="zh-CN" sz="2400" dirty="0"/>
              <a:t>，</a:t>
            </a:r>
            <a:r>
              <a:rPr lang="en-US" altLang="zh-CN" sz="2400" dirty="0"/>
              <a:t>&lt;4</a:t>
            </a:r>
            <a:r>
              <a:rPr lang="zh-CN" altLang="zh-CN" sz="2400" dirty="0"/>
              <a:t>，</a:t>
            </a:r>
            <a:r>
              <a:rPr lang="en-US" altLang="zh-CN" sz="2400" dirty="0"/>
              <a:t>12&gt;</a:t>
            </a:r>
            <a:r>
              <a:rPr lang="zh-CN" altLang="zh-CN" sz="2400" dirty="0"/>
              <a:t>，</a:t>
            </a:r>
            <a:r>
              <a:rPr lang="en-US" altLang="zh-CN" sz="2400" dirty="0"/>
              <a:t>&lt;4</a:t>
            </a:r>
            <a:r>
              <a:rPr lang="zh-CN" altLang="zh-CN" sz="2400" dirty="0"/>
              <a:t>，</a:t>
            </a:r>
            <a:r>
              <a:rPr lang="en-US" altLang="zh-CN" sz="2400" dirty="0"/>
              <a:t>2&gt;</a:t>
            </a:r>
            <a:r>
              <a:rPr lang="zh-CN" altLang="zh-CN" sz="2400" dirty="0"/>
              <a:t>，</a:t>
            </a:r>
            <a:r>
              <a:rPr lang="en-US" altLang="zh-CN" sz="2400" dirty="0"/>
              <a:t>&lt;4</a:t>
            </a:r>
            <a:r>
              <a:rPr lang="zh-CN" altLang="zh-CN" sz="2400" dirty="0"/>
              <a:t>，</a:t>
            </a:r>
            <a:r>
              <a:rPr lang="en-US" altLang="zh-CN" sz="2400" dirty="0"/>
              <a:t>13&gt;</a:t>
            </a:r>
            <a:r>
              <a:rPr lang="zh-CN" altLang="zh-CN" sz="2400" dirty="0" smtClean="0"/>
              <a:t>，</a:t>
            </a:r>
            <a:endParaRPr lang="en-US" altLang="zh-CN" sz="2400" dirty="0" smtClean="0"/>
          </a:p>
          <a:p>
            <a:pPr indent="304800" algn="just">
              <a:lnSpc>
                <a:spcPct val="150000"/>
              </a:lnSpc>
            </a:pPr>
            <a:r>
              <a:rPr lang="en-US" altLang="zh-CN" sz="2400" dirty="0" smtClean="0"/>
              <a:t>{&lt;</a:t>
            </a:r>
            <a:r>
              <a:rPr lang="en-US" altLang="zh-CN" sz="2400" dirty="0"/>
              <a:t>4</a:t>
            </a:r>
            <a:r>
              <a:rPr lang="zh-CN" altLang="zh-CN" sz="2400" dirty="0"/>
              <a:t>，</a:t>
            </a:r>
            <a:r>
              <a:rPr lang="en-US" altLang="zh-CN" sz="2400" dirty="0"/>
              <a:t>6</a:t>
            </a:r>
            <a:r>
              <a:rPr lang="en-US" altLang="zh-CN" sz="2400" dirty="0" smtClean="0"/>
              <a:t>&gt;}}</a:t>
            </a:r>
            <a:endParaRPr lang="zh-CN" altLang="en-US" sz="2400" kern="100" dirty="0">
              <a:latin typeface="+mn-ea"/>
            </a:endParaRPr>
          </a:p>
        </p:txBody>
      </p:sp>
    </p:spTree>
    <p:extLst>
      <p:ext uri="{BB962C8B-B14F-4D97-AF65-F5344CB8AC3E}">
        <p14:creationId xmlns:p14="http://schemas.microsoft.com/office/powerpoint/2010/main" val="27584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边界值分析</a:t>
            </a:r>
            <a:r>
              <a:rPr lang="en-US" altLang="zh-CN" dirty="0" smtClean="0">
                <a:latin typeface="+mn-lt"/>
                <a:ea typeface="+mn-ea"/>
                <a:cs typeface="+mn-ea"/>
                <a:sym typeface="+mn-lt"/>
              </a:rPr>
              <a:t>-</a:t>
            </a:r>
            <a:r>
              <a:rPr lang="zh-CN" altLang="en-US" dirty="0" smtClean="0">
                <a:latin typeface="+mn-lt"/>
                <a:ea typeface="+mn-ea"/>
                <a:cs typeface="+mn-ea"/>
                <a:sym typeface="+mn-lt"/>
              </a:rPr>
              <a:t>三元函数</a:t>
            </a:r>
            <a:endParaRPr lang="zh-CN" altLang="en-US" dirty="0">
              <a:latin typeface="+mn-lt"/>
              <a:ea typeface="+mn-ea"/>
              <a:cs typeface="+mn-ea"/>
              <a:sym typeface="+mn-lt"/>
            </a:endParaRPr>
          </a:p>
        </p:txBody>
      </p:sp>
      <p:sp>
        <p:nvSpPr>
          <p:cNvPr id="3" name="矩形 2"/>
          <p:cNvSpPr/>
          <p:nvPr/>
        </p:nvSpPr>
        <p:spPr>
          <a:xfrm>
            <a:off x="571501" y="622613"/>
            <a:ext cx="10826217" cy="2751522"/>
          </a:xfrm>
          <a:prstGeom prst="rect">
            <a:avLst/>
          </a:prstGeom>
        </p:spPr>
        <p:txBody>
          <a:bodyPr wrap="square">
            <a:spAutoFit/>
          </a:bodyPr>
          <a:lstStyle/>
          <a:p>
            <a:pPr>
              <a:lnSpc>
                <a:spcPct val="120000"/>
              </a:lnSpc>
            </a:pPr>
            <a:r>
              <a:rPr lang="zh-CN" altLang="zh-CN" sz="2400" dirty="0"/>
              <a:t>三元函数，方法同二元函数类似，对每一个变量选择上点、内点和离点，然后用第一个变量的上点、离点与第二个变量的内点、第三个变量的内点配对设计</a:t>
            </a:r>
            <a:r>
              <a:rPr lang="en-US" altLang="zh-CN" sz="2400" dirty="0"/>
              <a:t>4</a:t>
            </a:r>
            <a:r>
              <a:rPr lang="zh-CN" altLang="zh-CN" sz="2400" dirty="0"/>
              <a:t>个测试用例，然后第一个、第三个变量的内点与第二个变量的上点、离点配对设计</a:t>
            </a:r>
            <a:r>
              <a:rPr lang="en-US" altLang="zh-CN" sz="2400" dirty="0"/>
              <a:t>4</a:t>
            </a:r>
            <a:r>
              <a:rPr lang="zh-CN" altLang="zh-CN" sz="2400" dirty="0"/>
              <a:t>个测试用例，依次，第一个、第二变量的内点与第三个变量的上点、离点配对设计</a:t>
            </a:r>
            <a:r>
              <a:rPr lang="en-US" altLang="zh-CN" sz="2400" dirty="0"/>
              <a:t>4</a:t>
            </a:r>
            <a:r>
              <a:rPr lang="zh-CN" altLang="zh-CN" sz="2400" dirty="0"/>
              <a:t>个测试用例，最后三个变量的内点配对形成最后一个测试用例，共</a:t>
            </a:r>
            <a:r>
              <a:rPr lang="zh-CN" altLang="zh-CN" sz="2400" dirty="0" smtClean="0"/>
              <a:t>设计</a:t>
            </a:r>
            <a:r>
              <a:rPr lang="en-US" altLang="zh-CN" sz="2400" dirty="0" smtClean="0"/>
              <a:t>13</a:t>
            </a:r>
            <a:r>
              <a:rPr lang="zh-CN" altLang="zh-CN" sz="2400" dirty="0" smtClean="0"/>
              <a:t>个</a:t>
            </a:r>
            <a:r>
              <a:rPr lang="zh-CN" altLang="zh-CN" sz="2400" dirty="0"/>
              <a:t>测试用例。</a:t>
            </a:r>
          </a:p>
        </p:txBody>
      </p:sp>
      <p:sp>
        <p:nvSpPr>
          <p:cNvPr id="5" name="矩形 4"/>
          <p:cNvSpPr/>
          <p:nvPr/>
        </p:nvSpPr>
        <p:spPr>
          <a:xfrm>
            <a:off x="472616" y="3427753"/>
            <a:ext cx="10798296" cy="830997"/>
          </a:xfrm>
          <a:prstGeom prst="rect">
            <a:avLst/>
          </a:prstGeom>
        </p:spPr>
        <p:txBody>
          <a:bodyPr wrap="square">
            <a:spAutoFit/>
          </a:bodyPr>
          <a:lstStyle/>
          <a:p>
            <a:r>
              <a:rPr lang="zh-CN" altLang="zh-CN" sz="2400" dirty="0" smtClean="0">
                <a:solidFill>
                  <a:srgbClr val="FF0000"/>
                </a:solidFill>
              </a:rPr>
              <a:t>例</a:t>
            </a:r>
            <a:r>
              <a:rPr lang="zh-CN" altLang="zh-CN" sz="2400" dirty="0" smtClean="0"/>
              <a:t>：</a:t>
            </a:r>
            <a:r>
              <a:rPr lang="zh-CN" altLang="zh-CN" sz="2400" dirty="0"/>
              <a:t>有三元函数</a:t>
            </a:r>
            <a:r>
              <a:rPr lang="en-US" altLang="zh-CN" sz="2400" dirty="0"/>
              <a:t>f</a:t>
            </a:r>
            <a:r>
              <a:rPr lang="zh-CN" altLang="zh-CN" sz="2400" dirty="0"/>
              <a:t>（</a:t>
            </a:r>
            <a:r>
              <a:rPr lang="en-US" altLang="zh-CN" sz="2400" dirty="0"/>
              <a:t>x</a:t>
            </a:r>
            <a:r>
              <a:rPr lang="zh-CN" altLang="zh-CN" sz="2400" dirty="0"/>
              <a:t>，</a:t>
            </a:r>
            <a:r>
              <a:rPr lang="en-US" altLang="zh-CN" sz="2400" dirty="0"/>
              <a:t>y</a:t>
            </a:r>
            <a:r>
              <a:rPr lang="zh-CN" altLang="zh-CN" sz="2400" dirty="0"/>
              <a:t>，</a:t>
            </a:r>
            <a:r>
              <a:rPr lang="en-US" altLang="zh-CN" sz="2400" dirty="0"/>
              <a:t>z</a:t>
            </a:r>
            <a:r>
              <a:rPr lang="zh-CN" altLang="zh-CN" sz="2400" dirty="0"/>
              <a:t>），其中</a:t>
            </a:r>
            <a:r>
              <a:rPr lang="en-US" altLang="zh-CN" sz="2400" dirty="0"/>
              <a:t>x</a:t>
            </a:r>
            <a:r>
              <a:rPr lang="zh-CN" altLang="zh-CN" sz="2400" dirty="0"/>
              <a:t>∈</a:t>
            </a:r>
            <a:r>
              <a:rPr lang="en-US" altLang="zh-CN" sz="2400" dirty="0"/>
              <a:t>[1</a:t>
            </a:r>
            <a:r>
              <a:rPr lang="zh-CN" altLang="zh-CN" sz="2400" dirty="0"/>
              <a:t>，</a:t>
            </a:r>
            <a:r>
              <a:rPr lang="en-US" altLang="zh-CN" sz="2400" dirty="0"/>
              <a:t>9]</a:t>
            </a:r>
            <a:r>
              <a:rPr lang="zh-CN" altLang="zh-CN" sz="2400" dirty="0"/>
              <a:t>，</a:t>
            </a:r>
            <a:r>
              <a:rPr lang="en-US" altLang="zh-CN" sz="2400" dirty="0"/>
              <a:t>y</a:t>
            </a:r>
            <a:r>
              <a:rPr lang="zh-CN" altLang="zh-CN" sz="2400" dirty="0"/>
              <a:t>∈（</a:t>
            </a:r>
            <a:r>
              <a:rPr lang="en-US" altLang="zh-CN" sz="2400" dirty="0"/>
              <a:t>1</a:t>
            </a:r>
            <a:r>
              <a:rPr lang="zh-CN" altLang="zh-CN" sz="2400" dirty="0"/>
              <a:t>，</a:t>
            </a:r>
            <a:r>
              <a:rPr lang="en-US" altLang="zh-CN" sz="2400" dirty="0"/>
              <a:t>12]</a:t>
            </a:r>
            <a:r>
              <a:rPr lang="zh-CN" altLang="zh-CN" sz="2400" dirty="0"/>
              <a:t>，</a:t>
            </a:r>
            <a:r>
              <a:rPr lang="en-US" altLang="zh-CN" sz="2400" dirty="0"/>
              <a:t>z </a:t>
            </a:r>
            <a:r>
              <a:rPr lang="zh-CN" altLang="zh-CN" sz="2400" dirty="0"/>
              <a:t>∈（</a:t>
            </a:r>
            <a:r>
              <a:rPr lang="en-US" altLang="zh-CN" sz="2400" dirty="0"/>
              <a:t>3</a:t>
            </a:r>
            <a:r>
              <a:rPr lang="zh-CN" altLang="zh-CN" sz="2400" dirty="0"/>
              <a:t>，</a:t>
            </a:r>
            <a:r>
              <a:rPr lang="en-US" altLang="zh-CN" sz="2400" dirty="0"/>
              <a:t>22</a:t>
            </a:r>
            <a:r>
              <a:rPr lang="zh-CN" altLang="zh-CN" sz="2400" dirty="0"/>
              <a:t>），采用边界值分析法设计测试用例。</a:t>
            </a:r>
          </a:p>
        </p:txBody>
      </p:sp>
      <p:sp>
        <p:nvSpPr>
          <p:cNvPr id="7" name="矩形 6"/>
          <p:cNvSpPr/>
          <p:nvPr/>
        </p:nvSpPr>
        <p:spPr>
          <a:xfrm>
            <a:off x="522640" y="4350583"/>
            <a:ext cx="10039786" cy="1569660"/>
          </a:xfrm>
          <a:prstGeom prst="rect">
            <a:avLst/>
          </a:prstGeom>
          <a:solidFill>
            <a:schemeClr val="bg1"/>
          </a:solidFill>
        </p:spPr>
        <p:txBody>
          <a:bodyPr wrap="square">
            <a:spAutoFit/>
          </a:bodyPr>
          <a:lstStyle/>
          <a:p>
            <a:r>
              <a:rPr lang="zh-CN" altLang="en-US" sz="2400" kern="100" dirty="0">
                <a:latin typeface="+mn-ea"/>
              </a:rPr>
              <a:t>解</a:t>
            </a:r>
            <a:r>
              <a:rPr lang="zh-CN" altLang="en-US" sz="2400" kern="100" dirty="0" smtClean="0">
                <a:latin typeface="+mn-ea"/>
              </a:rPr>
              <a:t>：</a:t>
            </a:r>
            <a:r>
              <a:rPr lang="en-US" altLang="zh-CN" sz="2400" dirty="0"/>
              <a:t>{&lt;1</a:t>
            </a:r>
            <a:r>
              <a:rPr lang="zh-CN" altLang="zh-CN" sz="2400" dirty="0"/>
              <a:t>，</a:t>
            </a:r>
            <a:r>
              <a:rPr lang="en-US" altLang="zh-CN" sz="2400" dirty="0"/>
              <a:t>6</a:t>
            </a:r>
            <a:r>
              <a:rPr lang="zh-CN" altLang="zh-CN" sz="2400" dirty="0"/>
              <a:t>，</a:t>
            </a:r>
            <a:r>
              <a:rPr lang="en-US" altLang="zh-CN" sz="2400" dirty="0"/>
              <a:t>9&gt;</a:t>
            </a:r>
            <a:r>
              <a:rPr lang="zh-CN" altLang="zh-CN" sz="2400" dirty="0"/>
              <a:t>，</a:t>
            </a:r>
            <a:r>
              <a:rPr lang="en-US" altLang="zh-CN" sz="2400" dirty="0"/>
              <a:t>&lt;9</a:t>
            </a:r>
            <a:r>
              <a:rPr lang="zh-CN" altLang="zh-CN" sz="2400" dirty="0"/>
              <a:t>，</a:t>
            </a:r>
            <a:r>
              <a:rPr lang="en-US" altLang="zh-CN" sz="2400" dirty="0"/>
              <a:t>6</a:t>
            </a:r>
            <a:r>
              <a:rPr lang="zh-CN" altLang="zh-CN" sz="2400" dirty="0"/>
              <a:t>，</a:t>
            </a:r>
            <a:r>
              <a:rPr lang="en-US" altLang="zh-CN" sz="2400" dirty="0"/>
              <a:t>9&gt;</a:t>
            </a:r>
            <a:r>
              <a:rPr lang="zh-CN" altLang="zh-CN" sz="2400" dirty="0"/>
              <a:t>，</a:t>
            </a:r>
            <a:r>
              <a:rPr lang="en-US" altLang="zh-CN" sz="2400" dirty="0"/>
              <a:t>&lt;0</a:t>
            </a:r>
            <a:r>
              <a:rPr lang="zh-CN" altLang="zh-CN" sz="2400" dirty="0"/>
              <a:t>，</a:t>
            </a:r>
            <a:r>
              <a:rPr lang="en-US" altLang="zh-CN" sz="2400" dirty="0"/>
              <a:t>6</a:t>
            </a:r>
            <a:r>
              <a:rPr lang="zh-CN" altLang="zh-CN" sz="2400" dirty="0"/>
              <a:t>，</a:t>
            </a:r>
            <a:r>
              <a:rPr lang="en-US" altLang="zh-CN" sz="2400" dirty="0"/>
              <a:t>9&gt;</a:t>
            </a:r>
            <a:r>
              <a:rPr lang="zh-CN" altLang="zh-CN" sz="2400" dirty="0"/>
              <a:t>，</a:t>
            </a:r>
            <a:r>
              <a:rPr lang="en-US" altLang="zh-CN" sz="2400" dirty="0"/>
              <a:t>&lt;10</a:t>
            </a:r>
            <a:r>
              <a:rPr lang="zh-CN" altLang="zh-CN" sz="2400" dirty="0"/>
              <a:t>，</a:t>
            </a:r>
            <a:r>
              <a:rPr lang="en-US" altLang="zh-CN" sz="2400" dirty="0"/>
              <a:t>6</a:t>
            </a:r>
            <a:r>
              <a:rPr lang="zh-CN" altLang="zh-CN" sz="2400" dirty="0"/>
              <a:t>，</a:t>
            </a:r>
            <a:r>
              <a:rPr lang="en-US" altLang="zh-CN" sz="2400" dirty="0"/>
              <a:t>9&gt;</a:t>
            </a:r>
            <a:r>
              <a:rPr lang="zh-CN" altLang="zh-CN" sz="2400" dirty="0" smtClean="0"/>
              <a:t>，</a:t>
            </a:r>
            <a:endParaRPr lang="en-US" altLang="zh-CN" sz="2400" dirty="0" smtClean="0"/>
          </a:p>
          <a:p>
            <a:r>
              <a:rPr lang="en-US" altLang="zh-CN" sz="2400" dirty="0" smtClean="0"/>
              <a:t>&lt;</a:t>
            </a:r>
            <a:r>
              <a:rPr lang="en-US" altLang="zh-CN" sz="2400" dirty="0"/>
              <a:t>4</a:t>
            </a:r>
            <a:r>
              <a:rPr lang="zh-CN" altLang="zh-CN" sz="2400" dirty="0"/>
              <a:t>，</a:t>
            </a:r>
            <a:r>
              <a:rPr lang="en-US" altLang="zh-CN" sz="2400" dirty="0"/>
              <a:t>1</a:t>
            </a:r>
            <a:r>
              <a:rPr lang="zh-CN" altLang="zh-CN" sz="2400" dirty="0"/>
              <a:t>，</a:t>
            </a:r>
            <a:r>
              <a:rPr lang="en-US" altLang="zh-CN" sz="2400" dirty="0"/>
              <a:t>9&gt;</a:t>
            </a:r>
            <a:r>
              <a:rPr lang="zh-CN" altLang="zh-CN" sz="2400" dirty="0"/>
              <a:t>，</a:t>
            </a:r>
            <a:r>
              <a:rPr lang="en-US" altLang="zh-CN" sz="2400" dirty="0"/>
              <a:t>&lt;4</a:t>
            </a:r>
            <a:r>
              <a:rPr lang="zh-CN" altLang="zh-CN" sz="2400" dirty="0"/>
              <a:t>，</a:t>
            </a:r>
            <a:r>
              <a:rPr lang="en-US" altLang="zh-CN" sz="2400" dirty="0"/>
              <a:t>12</a:t>
            </a:r>
            <a:r>
              <a:rPr lang="zh-CN" altLang="zh-CN" sz="2400" dirty="0"/>
              <a:t>，</a:t>
            </a:r>
            <a:r>
              <a:rPr lang="en-US" altLang="zh-CN" sz="2400" dirty="0"/>
              <a:t>9&gt;</a:t>
            </a:r>
            <a:r>
              <a:rPr lang="zh-CN" altLang="zh-CN" sz="2400" dirty="0"/>
              <a:t>，</a:t>
            </a:r>
            <a:r>
              <a:rPr lang="en-US" altLang="zh-CN" sz="2400" dirty="0"/>
              <a:t>&lt;4</a:t>
            </a:r>
            <a:r>
              <a:rPr lang="zh-CN" altLang="zh-CN" sz="2400" dirty="0"/>
              <a:t>，</a:t>
            </a:r>
            <a:r>
              <a:rPr lang="en-US" altLang="zh-CN" sz="2400" dirty="0"/>
              <a:t>2</a:t>
            </a:r>
            <a:r>
              <a:rPr lang="zh-CN" altLang="zh-CN" sz="2400" dirty="0"/>
              <a:t>，</a:t>
            </a:r>
            <a:r>
              <a:rPr lang="en-US" altLang="zh-CN" sz="2400" dirty="0"/>
              <a:t>9&gt;</a:t>
            </a:r>
            <a:r>
              <a:rPr lang="zh-CN" altLang="zh-CN" sz="2400" dirty="0"/>
              <a:t>，</a:t>
            </a:r>
            <a:r>
              <a:rPr lang="en-US" altLang="zh-CN" sz="2400" dirty="0"/>
              <a:t>&lt;4</a:t>
            </a:r>
            <a:r>
              <a:rPr lang="zh-CN" altLang="zh-CN" sz="2400" dirty="0"/>
              <a:t>，</a:t>
            </a:r>
            <a:r>
              <a:rPr lang="en-US" altLang="zh-CN" sz="2400" dirty="0"/>
              <a:t>13</a:t>
            </a:r>
            <a:r>
              <a:rPr lang="zh-CN" altLang="zh-CN" sz="2400" dirty="0"/>
              <a:t>，</a:t>
            </a:r>
            <a:r>
              <a:rPr lang="en-US" altLang="zh-CN" sz="2400" dirty="0"/>
              <a:t>9&gt;</a:t>
            </a:r>
            <a:r>
              <a:rPr lang="zh-CN" altLang="zh-CN" sz="2400" dirty="0" smtClean="0"/>
              <a:t>，</a:t>
            </a:r>
            <a:endParaRPr lang="en-US" altLang="zh-CN" sz="2400" dirty="0" smtClean="0"/>
          </a:p>
          <a:p>
            <a:r>
              <a:rPr lang="en-US" altLang="zh-CN" sz="2400" dirty="0" smtClean="0"/>
              <a:t>&lt;</a:t>
            </a:r>
            <a:r>
              <a:rPr lang="en-US" altLang="zh-CN" sz="2400" dirty="0"/>
              <a:t>4</a:t>
            </a:r>
            <a:r>
              <a:rPr lang="zh-CN" altLang="zh-CN" sz="2400" dirty="0"/>
              <a:t>，</a:t>
            </a:r>
            <a:r>
              <a:rPr lang="en-US" altLang="zh-CN" sz="2400" dirty="0"/>
              <a:t>6</a:t>
            </a:r>
            <a:r>
              <a:rPr lang="zh-CN" altLang="zh-CN" sz="2400" dirty="0"/>
              <a:t>，</a:t>
            </a:r>
            <a:r>
              <a:rPr lang="en-US" altLang="zh-CN" sz="2400" dirty="0"/>
              <a:t>3&gt;</a:t>
            </a:r>
            <a:r>
              <a:rPr lang="zh-CN" altLang="zh-CN" sz="2400" dirty="0"/>
              <a:t>，</a:t>
            </a:r>
            <a:r>
              <a:rPr lang="en-US" altLang="zh-CN" sz="2400" dirty="0"/>
              <a:t>&lt;4</a:t>
            </a:r>
            <a:r>
              <a:rPr lang="zh-CN" altLang="zh-CN" sz="2400" dirty="0"/>
              <a:t>，</a:t>
            </a:r>
            <a:r>
              <a:rPr lang="en-US" altLang="zh-CN" sz="2400" dirty="0"/>
              <a:t>6</a:t>
            </a:r>
            <a:r>
              <a:rPr lang="zh-CN" altLang="zh-CN" sz="2400" dirty="0"/>
              <a:t>，</a:t>
            </a:r>
            <a:r>
              <a:rPr lang="en-US" altLang="zh-CN" sz="2400" dirty="0"/>
              <a:t>22&gt;</a:t>
            </a:r>
            <a:r>
              <a:rPr lang="zh-CN" altLang="zh-CN" sz="2400" dirty="0"/>
              <a:t>，</a:t>
            </a:r>
            <a:r>
              <a:rPr lang="en-US" altLang="zh-CN" sz="2400" dirty="0"/>
              <a:t>&lt;4</a:t>
            </a:r>
            <a:r>
              <a:rPr lang="zh-CN" altLang="zh-CN" sz="2400" dirty="0"/>
              <a:t>，</a:t>
            </a:r>
            <a:r>
              <a:rPr lang="en-US" altLang="zh-CN" sz="2400" dirty="0"/>
              <a:t>6</a:t>
            </a:r>
            <a:r>
              <a:rPr lang="zh-CN" altLang="zh-CN" sz="2400" dirty="0"/>
              <a:t>，</a:t>
            </a:r>
            <a:r>
              <a:rPr lang="en-US" altLang="zh-CN" sz="2400" dirty="0"/>
              <a:t>4&gt;</a:t>
            </a:r>
            <a:r>
              <a:rPr lang="zh-CN" altLang="zh-CN" sz="2400" dirty="0"/>
              <a:t>，</a:t>
            </a:r>
            <a:r>
              <a:rPr lang="en-US" altLang="zh-CN" sz="2400" dirty="0"/>
              <a:t>&lt;4</a:t>
            </a:r>
            <a:r>
              <a:rPr lang="zh-CN" altLang="zh-CN" sz="2400" dirty="0"/>
              <a:t>，</a:t>
            </a:r>
            <a:r>
              <a:rPr lang="en-US" altLang="zh-CN" sz="2400" dirty="0"/>
              <a:t>6</a:t>
            </a:r>
            <a:r>
              <a:rPr lang="zh-CN" altLang="zh-CN" sz="2400" dirty="0"/>
              <a:t>，</a:t>
            </a:r>
            <a:r>
              <a:rPr lang="en-US" altLang="zh-CN" sz="2400" dirty="0"/>
              <a:t>21&gt;</a:t>
            </a:r>
            <a:r>
              <a:rPr lang="zh-CN" altLang="zh-CN" sz="2400" dirty="0" smtClean="0"/>
              <a:t>，</a:t>
            </a:r>
            <a:endParaRPr lang="en-US" altLang="zh-CN" sz="2400" dirty="0" smtClean="0"/>
          </a:p>
          <a:p>
            <a:r>
              <a:rPr lang="en-US" altLang="zh-CN" sz="2400" dirty="0" smtClean="0"/>
              <a:t>&lt;</a:t>
            </a:r>
            <a:r>
              <a:rPr lang="en-US" altLang="zh-CN" sz="2400" dirty="0"/>
              <a:t>4</a:t>
            </a:r>
            <a:r>
              <a:rPr lang="zh-CN" altLang="zh-CN" sz="2400" dirty="0"/>
              <a:t>，</a:t>
            </a:r>
            <a:r>
              <a:rPr lang="en-US" altLang="zh-CN" sz="2400" dirty="0"/>
              <a:t>6</a:t>
            </a:r>
            <a:r>
              <a:rPr lang="zh-CN" altLang="zh-CN" sz="2400" dirty="0"/>
              <a:t>，</a:t>
            </a:r>
            <a:r>
              <a:rPr lang="en-US" altLang="zh-CN" sz="2400" dirty="0"/>
              <a:t>9&gt;}</a:t>
            </a:r>
            <a:endParaRPr lang="zh-CN" altLang="zh-CN" sz="2400" dirty="0"/>
          </a:p>
        </p:txBody>
      </p:sp>
      <p:sp>
        <p:nvSpPr>
          <p:cNvPr id="6" name="矩形 5"/>
          <p:cNvSpPr/>
          <p:nvPr/>
        </p:nvSpPr>
        <p:spPr>
          <a:xfrm>
            <a:off x="472616" y="5920243"/>
            <a:ext cx="10039786" cy="830997"/>
          </a:xfrm>
          <a:prstGeom prst="rect">
            <a:avLst/>
          </a:prstGeom>
          <a:solidFill>
            <a:schemeClr val="bg1"/>
          </a:solidFill>
        </p:spPr>
        <p:txBody>
          <a:bodyPr wrap="square">
            <a:spAutoFit/>
          </a:bodyPr>
          <a:lstStyle/>
          <a:p>
            <a:pPr algn="ctr"/>
            <a:r>
              <a:rPr lang="zh-CN" altLang="zh-CN" sz="2400" dirty="0"/>
              <a:t>对于可能出现四元及以上的函数，同样可以采取类似的方法，设计</a:t>
            </a:r>
            <a:r>
              <a:rPr lang="en-US" altLang="zh-CN" sz="2400" i="1" dirty="0">
                <a:solidFill>
                  <a:srgbClr val="FF0000"/>
                </a:solidFill>
              </a:rPr>
              <a:t>4n+1</a:t>
            </a:r>
            <a:r>
              <a:rPr lang="zh-CN" altLang="zh-CN" sz="2400" dirty="0"/>
              <a:t>的测试用例，其中</a:t>
            </a:r>
            <a:r>
              <a:rPr lang="en-US" altLang="zh-CN" sz="2400" i="1" dirty="0">
                <a:solidFill>
                  <a:srgbClr val="FF0000"/>
                </a:solidFill>
              </a:rPr>
              <a:t>n</a:t>
            </a:r>
            <a:r>
              <a:rPr lang="zh-CN" altLang="zh-CN" sz="2400" dirty="0"/>
              <a:t>为变量的个数</a:t>
            </a:r>
            <a:r>
              <a:rPr lang="zh-CN" altLang="zh-CN" sz="2400" dirty="0" smtClean="0"/>
              <a:t>。</a:t>
            </a:r>
            <a:endParaRPr lang="zh-CN" altLang="zh-CN" sz="2400" dirty="0"/>
          </a:p>
        </p:txBody>
      </p:sp>
    </p:spTree>
    <p:extLst>
      <p:ext uri="{BB962C8B-B14F-4D97-AF65-F5344CB8AC3E}">
        <p14:creationId xmlns:p14="http://schemas.microsoft.com/office/powerpoint/2010/main" val="381098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课堂作业</a:t>
            </a:r>
            <a:endParaRPr lang="zh-CN" altLang="en-US" dirty="0">
              <a:latin typeface="+mn-lt"/>
              <a:ea typeface="+mn-ea"/>
              <a:cs typeface="+mn-ea"/>
              <a:sym typeface="+mn-lt"/>
            </a:endParaRPr>
          </a:p>
        </p:txBody>
      </p:sp>
      <p:sp>
        <p:nvSpPr>
          <p:cNvPr id="3" name="矩形 2"/>
          <p:cNvSpPr/>
          <p:nvPr/>
        </p:nvSpPr>
        <p:spPr>
          <a:xfrm>
            <a:off x="571501" y="622613"/>
            <a:ext cx="10826217" cy="830997"/>
          </a:xfrm>
          <a:prstGeom prst="rect">
            <a:avLst/>
          </a:prstGeom>
        </p:spPr>
        <p:txBody>
          <a:bodyPr wrap="square">
            <a:spAutoFit/>
          </a:bodyPr>
          <a:lstStyle/>
          <a:p>
            <a:pPr>
              <a:lnSpc>
                <a:spcPct val="120000"/>
              </a:lnSpc>
            </a:pPr>
            <a:r>
              <a:rPr lang="zh-CN" altLang="en-US" sz="2000" dirty="0" smtClean="0"/>
              <a:t>作业：某系统需要输入中年人的年龄，类型为数字型，注：中年人的年龄范围：</a:t>
            </a:r>
            <a:r>
              <a:rPr lang="en-US" altLang="zh-CN" sz="2000" dirty="0" smtClean="0"/>
              <a:t>45</a:t>
            </a:r>
            <a:r>
              <a:rPr lang="zh-CN" altLang="en-US" sz="2000" dirty="0" smtClean="0"/>
              <a:t>岁至</a:t>
            </a:r>
            <a:r>
              <a:rPr lang="en-US" altLang="zh-CN" sz="2000" dirty="0" smtClean="0"/>
              <a:t>59</a:t>
            </a:r>
            <a:r>
              <a:rPr lang="zh-CN" altLang="en-US" sz="2000" dirty="0" smtClean="0"/>
              <a:t>岁，请结合等价类划分、边界值分析法设计测试用例。</a:t>
            </a:r>
            <a:endParaRPr lang="zh-CN" altLang="zh-CN" sz="2000" dirty="0"/>
          </a:p>
        </p:txBody>
      </p:sp>
      <p:sp>
        <p:nvSpPr>
          <p:cNvPr id="8" name="矩形 7"/>
          <p:cNvSpPr/>
          <p:nvPr/>
        </p:nvSpPr>
        <p:spPr>
          <a:xfrm>
            <a:off x="629689" y="1307961"/>
            <a:ext cx="10826217" cy="461665"/>
          </a:xfrm>
          <a:prstGeom prst="rect">
            <a:avLst/>
          </a:prstGeom>
        </p:spPr>
        <p:txBody>
          <a:bodyPr wrap="square">
            <a:spAutoFit/>
          </a:bodyPr>
          <a:lstStyle/>
          <a:p>
            <a:pPr>
              <a:lnSpc>
                <a:spcPct val="120000"/>
              </a:lnSpc>
            </a:pPr>
            <a:r>
              <a:rPr lang="zh-CN" altLang="en-US" sz="2000" dirty="0" smtClean="0"/>
              <a:t>解：等价类划分，按照原则</a:t>
            </a:r>
            <a:r>
              <a:rPr lang="en-US" altLang="zh-CN" sz="2000" dirty="0" smtClean="0"/>
              <a:t>1</a:t>
            </a:r>
            <a:r>
              <a:rPr lang="zh-CN" altLang="en-US" sz="2000" dirty="0" smtClean="0"/>
              <a:t>、</a:t>
            </a:r>
            <a:r>
              <a:rPr lang="en-US" altLang="zh-CN" sz="2000" dirty="0" smtClean="0"/>
              <a:t>2</a:t>
            </a:r>
            <a:r>
              <a:rPr lang="zh-CN" altLang="en-US" sz="2000" dirty="0" smtClean="0"/>
              <a:t>，划分为</a:t>
            </a:r>
            <a:r>
              <a:rPr lang="en-US" altLang="zh-CN" sz="2000" dirty="0" smtClean="0"/>
              <a:t>2</a:t>
            </a:r>
            <a:r>
              <a:rPr lang="zh-CN" altLang="en-US" sz="2000" dirty="0" smtClean="0"/>
              <a:t>个有效等价类和</a:t>
            </a:r>
            <a:r>
              <a:rPr lang="en-US" altLang="zh-CN" sz="2000" dirty="0" smtClean="0"/>
              <a:t>3</a:t>
            </a:r>
            <a:r>
              <a:rPr lang="zh-CN" altLang="en-US" sz="2000" dirty="0" smtClean="0"/>
              <a:t>个无效等价类</a:t>
            </a:r>
            <a:endParaRPr lang="en-US" altLang="zh-CN" sz="2000" dirty="0" smtClean="0"/>
          </a:p>
        </p:txBody>
      </p:sp>
      <p:graphicFrame>
        <p:nvGraphicFramePr>
          <p:cNvPr id="2" name="表格 1"/>
          <p:cNvGraphicFramePr>
            <a:graphicFrameLocks noGrp="1"/>
          </p:cNvGraphicFramePr>
          <p:nvPr>
            <p:extLst>
              <p:ext uri="{D42A27DB-BD31-4B8C-83A1-F6EECF244321}">
                <p14:modId xmlns:p14="http://schemas.microsoft.com/office/powerpoint/2010/main" val="1151731093"/>
              </p:ext>
            </p:extLst>
          </p:nvPr>
        </p:nvGraphicFramePr>
        <p:xfrm>
          <a:off x="738448" y="1758542"/>
          <a:ext cx="9744324" cy="1212828"/>
        </p:xfrm>
        <a:graphic>
          <a:graphicData uri="http://schemas.openxmlformats.org/drawingml/2006/table">
            <a:tbl>
              <a:tblPr firstRow="1" bandRow="1">
                <a:tableStyleId>{D7AC3CCA-C797-4891-BE02-D94E43425B78}</a:tableStyleId>
              </a:tblPr>
              <a:tblGrid>
                <a:gridCol w="3248108"/>
                <a:gridCol w="3248108"/>
                <a:gridCol w="3248108"/>
              </a:tblGrid>
              <a:tr h="481308">
                <a:tc>
                  <a:txBody>
                    <a:bodyPr/>
                    <a:lstStyle/>
                    <a:p>
                      <a:pPr algn="ctr"/>
                      <a:r>
                        <a:rPr lang="zh-CN" altLang="en-US" sz="2000" dirty="0" smtClean="0"/>
                        <a:t>输入条件</a:t>
                      </a:r>
                      <a:endParaRPr lang="zh-CN" altLang="en-US" sz="2000" b="0" dirty="0"/>
                    </a:p>
                  </a:txBody>
                  <a:tcPr/>
                </a:tc>
                <a:tc>
                  <a:txBody>
                    <a:bodyPr/>
                    <a:lstStyle/>
                    <a:p>
                      <a:pPr algn="ctr"/>
                      <a:r>
                        <a:rPr lang="zh-CN" altLang="en-US" sz="2000" dirty="0" smtClean="0"/>
                        <a:t>有效等价类</a:t>
                      </a:r>
                      <a:endParaRPr lang="zh-CN" altLang="en-US" sz="2000" b="0" dirty="0"/>
                    </a:p>
                  </a:txBody>
                  <a:tcPr/>
                </a:tc>
                <a:tc>
                  <a:txBody>
                    <a:bodyPr/>
                    <a:lstStyle/>
                    <a:p>
                      <a:pPr algn="ctr"/>
                      <a:r>
                        <a:rPr lang="zh-CN" altLang="en-US" sz="2000" dirty="0" smtClean="0"/>
                        <a:t>无效等价类</a:t>
                      </a:r>
                      <a:endParaRPr lang="zh-CN" altLang="en-US" sz="2000" b="0" dirty="0"/>
                    </a:p>
                  </a:txBody>
                  <a:tcPr/>
                </a:tc>
              </a:tr>
              <a:tr h="225228">
                <a:tc>
                  <a:txBody>
                    <a:bodyPr/>
                    <a:lstStyle/>
                    <a:p>
                      <a:pPr algn="ctr"/>
                      <a:r>
                        <a:rPr lang="zh-CN" altLang="en-US" sz="1800" kern="1200" dirty="0" smtClean="0"/>
                        <a:t>中年人的年龄</a:t>
                      </a:r>
                      <a:r>
                        <a:rPr lang="en-US" altLang="zh-CN" sz="1800" kern="1200" dirty="0" smtClean="0"/>
                        <a:t>45</a:t>
                      </a:r>
                      <a:r>
                        <a:rPr lang="zh-CN" altLang="en-US" sz="1800" kern="1200" dirty="0" smtClean="0"/>
                        <a:t>岁至</a:t>
                      </a:r>
                      <a:r>
                        <a:rPr lang="en-US" altLang="zh-CN" sz="1800" kern="1200" dirty="0" smtClean="0"/>
                        <a:t>59</a:t>
                      </a:r>
                      <a:r>
                        <a:rPr lang="zh-CN" altLang="en-US" sz="1800" kern="1200" dirty="0" smtClean="0"/>
                        <a:t>岁之间</a:t>
                      </a:r>
                      <a:endParaRPr lang="zh-CN" altLang="en-US" dirty="0"/>
                    </a:p>
                  </a:txBody>
                  <a:tcPr/>
                </a:tc>
                <a:tc>
                  <a:txBody>
                    <a:bodyPr/>
                    <a:lstStyle/>
                    <a:p>
                      <a:pPr algn="ctr"/>
                      <a:r>
                        <a:rPr lang="en-US" altLang="zh-CN" sz="1800" kern="1200" dirty="0" smtClean="0"/>
                        <a:t>45 ≤</a:t>
                      </a:r>
                      <a:r>
                        <a:rPr lang="zh-CN" altLang="en-US" sz="1800" kern="1200" dirty="0" smtClean="0"/>
                        <a:t>年龄≤</a:t>
                      </a:r>
                      <a:r>
                        <a:rPr lang="en-US" altLang="zh-CN" sz="1800" kern="1200" dirty="0" smtClean="0"/>
                        <a:t>59  (1)</a:t>
                      </a:r>
                      <a:endParaRPr lang="zh-CN" altLang="en-US" dirty="0"/>
                    </a:p>
                  </a:txBody>
                  <a:tcPr/>
                </a:tc>
                <a:tc>
                  <a:txBody>
                    <a:bodyPr/>
                    <a:lstStyle/>
                    <a:p>
                      <a:pPr algn="ctr"/>
                      <a:r>
                        <a:rPr lang="zh-CN" altLang="en-US" sz="1800" kern="1200" dirty="0" smtClean="0"/>
                        <a:t>年龄＜</a:t>
                      </a:r>
                      <a:r>
                        <a:rPr lang="en-US" altLang="zh-CN" sz="1800" kern="1200" dirty="0" smtClean="0"/>
                        <a:t>45  (2)</a:t>
                      </a:r>
                      <a:r>
                        <a:rPr lang="zh-CN" altLang="en-US" sz="1800" kern="1200" dirty="0" smtClean="0"/>
                        <a:t>；</a:t>
                      </a:r>
                      <a:r>
                        <a:rPr lang="zh-CN" altLang="en-US" sz="1800" kern="1200" baseline="0" dirty="0" smtClean="0"/>
                        <a:t> 年龄</a:t>
                      </a:r>
                      <a:r>
                        <a:rPr lang="zh-CN" altLang="en-US" sz="1800" kern="1200" dirty="0" smtClean="0"/>
                        <a:t>＞</a:t>
                      </a:r>
                      <a:r>
                        <a:rPr lang="en-US" altLang="zh-CN" sz="1800" kern="1200" dirty="0" smtClean="0"/>
                        <a:t>59  (3)</a:t>
                      </a:r>
                      <a:endParaRPr lang="zh-CN" altLang="en-US" dirty="0"/>
                    </a:p>
                  </a:txBody>
                  <a:tcPr/>
                </a:tc>
              </a:tr>
              <a:tr h="225228">
                <a:tc>
                  <a:txBody>
                    <a:bodyPr/>
                    <a:lstStyle/>
                    <a:p>
                      <a:pPr algn="ctr"/>
                      <a:r>
                        <a:rPr lang="zh-CN" altLang="en-US" dirty="0" smtClean="0"/>
                        <a:t>年龄类型为数字型</a:t>
                      </a:r>
                      <a:endParaRPr lang="zh-CN" altLang="en-US" dirty="0"/>
                    </a:p>
                  </a:txBody>
                  <a:tcPr/>
                </a:tc>
                <a:tc>
                  <a:txBody>
                    <a:bodyPr/>
                    <a:lstStyle/>
                    <a:p>
                      <a:pPr algn="ctr"/>
                      <a:r>
                        <a:rPr lang="zh-CN" altLang="en-US" dirty="0" smtClean="0"/>
                        <a:t>数字型（</a:t>
                      </a:r>
                      <a:r>
                        <a:rPr lang="en-US" altLang="zh-CN" dirty="0" smtClean="0"/>
                        <a:t>4</a:t>
                      </a:r>
                      <a:r>
                        <a:rPr lang="zh-CN" altLang="en-US" dirty="0" smtClean="0"/>
                        <a:t>）</a:t>
                      </a:r>
                      <a:endParaRPr lang="zh-CN" altLang="en-US" dirty="0"/>
                    </a:p>
                  </a:txBody>
                  <a:tcPr/>
                </a:tc>
                <a:tc>
                  <a:txBody>
                    <a:bodyPr/>
                    <a:lstStyle/>
                    <a:p>
                      <a:pPr algn="ctr"/>
                      <a:r>
                        <a:rPr lang="zh-CN" altLang="en-US" dirty="0" smtClean="0"/>
                        <a:t>非数字型（</a:t>
                      </a:r>
                      <a:r>
                        <a:rPr lang="en-US" altLang="zh-CN" dirty="0" smtClean="0"/>
                        <a:t>5</a:t>
                      </a:r>
                      <a:r>
                        <a:rPr lang="zh-CN" altLang="en-US" dirty="0" smtClean="0"/>
                        <a:t>）</a:t>
                      </a:r>
                      <a:endParaRPr lang="zh-CN" altLang="en-US" dirty="0"/>
                    </a:p>
                  </a:txBody>
                  <a:tcPr/>
                </a:tc>
              </a:tr>
            </a:tbl>
          </a:graphicData>
        </a:graphic>
      </p:graphicFrame>
      <p:sp>
        <p:nvSpPr>
          <p:cNvPr id="4" name="矩形 3"/>
          <p:cNvSpPr/>
          <p:nvPr/>
        </p:nvSpPr>
        <p:spPr>
          <a:xfrm>
            <a:off x="629689" y="3006589"/>
            <a:ext cx="10541668" cy="461665"/>
          </a:xfrm>
          <a:prstGeom prst="rect">
            <a:avLst/>
          </a:prstGeom>
        </p:spPr>
        <p:txBody>
          <a:bodyPr wrap="none">
            <a:spAutoFit/>
          </a:bodyPr>
          <a:lstStyle/>
          <a:p>
            <a:pPr>
              <a:lnSpc>
                <a:spcPct val="120000"/>
              </a:lnSpc>
            </a:pPr>
            <a:r>
              <a:rPr lang="zh-CN" altLang="en-US" sz="2000" dirty="0" smtClean="0"/>
              <a:t>可以设计测试用例：</a:t>
            </a:r>
            <a:r>
              <a:rPr lang="en-US" altLang="zh-CN" sz="2000" dirty="0" smtClean="0"/>
              <a:t>{53}</a:t>
            </a:r>
            <a:r>
              <a:rPr lang="zh-CN" altLang="en-US" sz="2000" dirty="0" smtClean="0"/>
              <a:t>覆盖（</a:t>
            </a:r>
            <a:r>
              <a:rPr lang="en-US" altLang="zh-CN" sz="2000" dirty="0" smtClean="0"/>
              <a:t>1</a:t>
            </a:r>
            <a:r>
              <a:rPr lang="zh-CN" altLang="en-US" sz="2000" dirty="0" smtClean="0"/>
              <a:t>）（</a:t>
            </a:r>
            <a:r>
              <a:rPr lang="en-US" altLang="zh-CN" sz="2000" dirty="0" smtClean="0"/>
              <a:t>4</a:t>
            </a:r>
            <a:r>
              <a:rPr lang="zh-CN" altLang="en-US" sz="2000" dirty="0" smtClean="0"/>
              <a:t>），</a:t>
            </a:r>
            <a:r>
              <a:rPr lang="en-US" altLang="zh-CN" sz="2000" dirty="0" smtClean="0"/>
              <a:t>{30}</a:t>
            </a:r>
            <a:r>
              <a:rPr lang="zh-CN" altLang="en-US" sz="2000" dirty="0" smtClean="0"/>
              <a:t>覆盖（</a:t>
            </a:r>
            <a:r>
              <a:rPr lang="en-US" altLang="zh-CN" sz="2000" dirty="0" smtClean="0"/>
              <a:t>2</a:t>
            </a:r>
            <a:r>
              <a:rPr lang="zh-CN" altLang="en-US" sz="2000" dirty="0" smtClean="0"/>
              <a:t>），</a:t>
            </a:r>
            <a:r>
              <a:rPr lang="en-US" altLang="zh-CN" sz="2000" dirty="0" smtClean="0"/>
              <a:t>{75}</a:t>
            </a:r>
            <a:r>
              <a:rPr lang="zh-CN" altLang="en-US" sz="2000" dirty="0" smtClean="0"/>
              <a:t>覆盖（</a:t>
            </a:r>
            <a:r>
              <a:rPr lang="en-US" altLang="zh-CN" sz="2000" dirty="0" smtClean="0"/>
              <a:t>3</a:t>
            </a:r>
            <a:r>
              <a:rPr lang="zh-CN" altLang="en-US" sz="2000" dirty="0" smtClean="0"/>
              <a:t>），</a:t>
            </a:r>
            <a:r>
              <a:rPr lang="en-US" altLang="zh-CN" sz="2000" dirty="0" smtClean="0"/>
              <a:t>{</a:t>
            </a:r>
            <a:r>
              <a:rPr lang="en-US" altLang="zh-CN" sz="2000" dirty="0" err="1" smtClean="0"/>
              <a:t>abc</a:t>
            </a:r>
            <a:r>
              <a:rPr lang="en-US" altLang="zh-CN" sz="2000" dirty="0" smtClean="0"/>
              <a:t>}</a:t>
            </a:r>
            <a:r>
              <a:rPr lang="zh-CN" altLang="en-US" sz="2000" dirty="0" smtClean="0"/>
              <a:t>覆盖（</a:t>
            </a:r>
            <a:r>
              <a:rPr lang="en-US" altLang="zh-CN" sz="2000" dirty="0" smtClean="0"/>
              <a:t>5</a:t>
            </a:r>
            <a:r>
              <a:rPr lang="zh-CN" altLang="en-US" sz="2000" dirty="0" smtClean="0"/>
              <a:t>）</a:t>
            </a:r>
            <a:endParaRPr lang="zh-CN" altLang="zh-CN" sz="2000" dirty="0"/>
          </a:p>
        </p:txBody>
      </p:sp>
      <p:sp>
        <p:nvSpPr>
          <p:cNvPr id="10" name="矩形 9"/>
          <p:cNvSpPr/>
          <p:nvPr/>
        </p:nvSpPr>
        <p:spPr>
          <a:xfrm>
            <a:off x="629689" y="3337315"/>
            <a:ext cx="10217862" cy="1569660"/>
          </a:xfrm>
          <a:prstGeom prst="rect">
            <a:avLst/>
          </a:prstGeom>
        </p:spPr>
        <p:txBody>
          <a:bodyPr wrap="none">
            <a:spAutoFit/>
          </a:bodyPr>
          <a:lstStyle/>
          <a:p>
            <a:pPr>
              <a:lnSpc>
                <a:spcPct val="120000"/>
              </a:lnSpc>
            </a:pPr>
            <a:r>
              <a:rPr lang="zh-CN" altLang="en-US" sz="2000" dirty="0" smtClean="0">
                <a:latin typeface="+mn-ea"/>
              </a:rPr>
              <a:t>边界值分析，年龄∈</a:t>
            </a:r>
            <a:r>
              <a:rPr lang="en-US" altLang="zh-CN" sz="2000" dirty="0" smtClean="0">
                <a:latin typeface="+mn-ea"/>
              </a:rPr>
              <a:t>[45,59]</a:t>
            </a:r>
            <a:r>
              <a:rPr lang="zh-CN" altLang="en-US" sz="2000" dirty="0" smtClean="0">
                <a:latin typeface="+mn-ea"/>
              </a:rPr>
              <a:t>属于闭区间，上点为</a:t>
            </a:r>
            <a:r>
              <a:rPr lang="en-US" altLang="zh-CN" sz="2000" dirty="0" smtClean="0">
                <a:latin typeface="+mn-ea"/>
              </a:rPr>
              <a:t>{45</a:t>
            </a:r>
            <a:r>
              <a:rPr lang="zh-CN" altLang="en-US" sz="2000" dirty="0" smtClean="0">
                <a:latin typeface="+mn-ea"/>
              </a:rPr>
              <a:t>、</a:t>
            </a:r>
            <a:r>
              <a:rPr lang="en-US" altLang="zh-CN" sz="2000" dirty="0" smtClean="0">
                <a:latin typeface="+mn-ea"/>
              </a:rPr>
              <a:t>59}</a:t>
            </a:r>
            <a:r>
              <a:rPr lang="zh-CN" altLang="en-US" sz="2000" dirty="0" smtClean="0">
                <a:latin typeface="+mn-ea"/>
              </a:rPr>
              <a:t>，内点为</a:t>
            </a:r>
            <a:r>
              <a:rPr lang="en-US" altLang="zh-CN" sz="2000" dirty="0" smtClean="0">
                <a:latin typeface="+mn-ea"/>
              </a:rPr>
              <a:t>{53}</a:t>
            </a:r>
            <a:r>
              <a:rPr lang="zh-CN" altLang="en-US" sz="2000" dirty="0" smtClean="0">
                <a:latin typeface="+mn-ea"/>
              </a:rPr>
              <a:t>，离点为</a:t>
            </a:r>
            <a:r>
              <a:rPr lang="en-US" altLang="zh-CN" sz="2000" dirty="0" smtClean="0">
                <a:latin typeface="+mn-ea"/>
              </a:rPr>
              <a:t>{44</a:t>
            </a:r>
            <a:r>
              <a:rPr lang="zh-CN" altLang="en-US" sz="2000" dirty="0" smtClean="0">
                <a:latin typeface="+mn-ea"/>
              </a:rPr>
              <a:t>，</a:t>
            </a:r>
            <a:r>
              <a:rPr lang="en-US" altLang="zh-CN" sz="2000" dirty="0" smtClean="0">
                <a:latin typeface="+mn-ea"/>
              </a:rPr>
              <a:t>60}</a:t>
            </a:r>
          </a:p>
          <a:p>
            <a:pPr>
              <a:lnSpc>
                <a:spcPct val="120000"/>
              </a:lnSpc>
            </a:pPr>
            <a:r>
              <a:rPr lang="zh-CN" altLang="en-US" sz="2000" dirty="0" smtClean="0">
                <a:latin typeface="+mn-ea"/>
              </a:rPr>
              <a:t>可以设计测试用例：</a:t>
            </a:r>
            <a:r>
              <a:rPr lang="en-US" altLang="zh-CN" sz="2000" dirty="0" smtClean="0">
                <a:latin typeface="+mn-ea"/>
              </a:rPr>
              <a:t>{44</a:t>
            </a:r>
            <a:r>
              <a:rPr lang="zh-CN" altLang="en-US" sz="2000" dirty="0" smtClean="0">
                <a:latin typeface="+mn-ea"/>
              </a:rPr>
              <a:t>，</a:t>
            </a:r>
            <a:r>
              <a:rPr lang="en-US" altLang="zh-CN" sz="2000" dirty="0" smtClean="0">
                <a:latin typeface="+mn-ea"/>
              </a:rPr>
              <a:t>45</a:t>
            </a:r>
            <a:r>
              <a:rPr lang="zh-CN" altLang="en-US" sz="2000" dirty="0" smtClean="0">
                <a:latin typeface="+mn-ea"/>
              </a:rPr>
              <a:t>，</a:t>
            </a:r>
            <a:r>
              <a:rPr lang="en-US" altLang="zh-CN" sz="2000" dirty="0" smtClean="0">
                <a:latin typeface="+mn-ea"/>
              </a:rPr>
              <a:t>53</a:t>
            </a:r>
            <a:r>
              <a:rPr lang="zh-CN" altLang="en-US" sz="2000" dirty="0" smtClean="0">
                <a:latin typeface="+mn-ea"/>
              </a:rPr>
              <a:t>，</a:t>
            </a:r>
            <a:r>
              <a:rPr lang="en-US" altLang="zh-CN" sz="2000" dirty="0" smtClean="0">
                <a:latin typeface="+mn-ea"/>
              </a:rPr>
              <a:t>59</a:t>
            </a:r>
            <a:r>
              <a:rPr lang="zh-CN" altLang="en-US" sz="2000" dirty="0" smtClean="0">
                <a:latin typeface="+mn-ea"/>
              </a:rPr>
              <a:t>，</a:t>
            </a:r>
            <a:r>
              <a:rPr lang="en-US" altLang="zh-CN" sz="2000" dirty="0" smtClean="0">
                <a:latin typeface="+mn-ea"/>
              </a:rPr>
              <a:t>60}</a:t>
            </a:r>
          </a:p>
          <a:p>
            <a:pPr>
              <a:lnSpc>
                <a:spcPct val="120000"/>
              </a:lnSpc>
            </a:pPr>
            <a:r>
              <a:rPr lang="zh-CN" altLang="en-US" sz="2000" smtClean="0">
                <a:latin typeface="+mn-ea"/>
              </a:rPr>
              <a:t>其中内点属于</a:t>
            </a:r>
            <a:r>
              <a:rPr lang="zh-CN" altLang="en-US" sz="2000" dirty="0" smtClean="0">
                <a:latin typeface="+mn-ea"/>
              </a:rPr>
              <a:t>有效等价类的任意一点，可以相同，因此合并为</a:t>
            </a:r>
            <a:r>
              <a:rPr lang="en-US" altLang="zh-CN" sz="2000" dirty="0" smtClean="0">
                <a:latin typeface="+mn-ea"/>
              </a:rPr>
              <a:t>1</a:t>
            </a:r>
            <a:r>
              <a:rPr lang="zh-CN" altLang="en-US" sz="2000" dirty="0" smtClean="0">
                <a:latin typeface="+mn-ea"/>
              </a:rPr>
              <a:t>个测试用例</a:t>
            </a:r>
            <a:endParaRPr lang="en-US" altLang="zh-CN" sz="2000" dirty="0" smtClean="0">
              <a:latin typeface="+mn-ea"/>
            </a:endParaRPr>
          </a:p>
          <a:p>
            <a:pPr>
              <a:lnSpc>
                <a:spcPct val="120000"/>
              </a:lnSpc>
            </a:pPr>
            <a:r>
              <a:rPr lang="zh-CN" altLang="en-US" sz="2000" dirty="0" smtClean="0">
                <a:latin typeface="+mn-ea"/>
              </a:rPr>
              <a:t>合并测试用例为下表：</a:t>
            </a:r>
            <a:endParaRPr lang="zh-CN" altLang="zh-CN" sz="2000" dirty="0">
              <a:latin typeface="+mn-ea"/>
            </a:endParaRPr>
          </a:p>
        </p:txBody>
      </p:sp>
      <p:graphicFrame>
        <p:nvGraphicFramePr>
          <p:cNvPr id="14" name="表格 13"/>
          <p:cNvGraphicFramePr>
            <a:graphicFrameLocks noGrp="1"/>
          </p:cNvGraphicFramePr>
          <p:nvPr>
            <p:extLst>
              <p:ext uri="{D42A27DB-BD31-4B8C-83A1-F6EECF244321}">
                <p14:modId xmlns:p14="http://schemas.microsoft.com/office/powerpoint/2010/main" val="3483350590"/>
              </p:ext>
            </p:extLst>
          </p:nvPr>
        </p:nvGraphicFramePr>
        <p:xfrm>
          <a:off x="629689" y="4847181"/>
          <a:ext cx="10957364" cy="1981200"/>
        </p:xfrm>
        <a:graphic>
          <a:graphicData uri="http://schemas.openxmlformats.org/drawingml/2006/table">
            <a:tbl>
              <a:tblPr firstRow="1" bandRow="1">
                <a:tableStyleId>{5940675A-B579-460E-94D1-54222C63F5DA}</a:tableStyleId>
              </a:tblPr>
              <a:tblGrid>
                <a:gridCol w="2720784"/>
                <a:gridCol w="1263408"/>
                <a:gridCol w="1340039"/>
                <a:gridCol w="3064437"/>
                <a:gridCol w="1228507"/>
                <a:gridCol w="1340189"/>
              </a:tblGrid>
              <a:tr h="370840">
                <a:tc>
                  <a:txBody>
                    <a:bodyPr/>
                    <a:lstStyle/>
                    <a:p>
                      <a:r>
                        <a:rPr lang="zh-CN" altLang="en-US" sz="2000" dirty="0" smtClean="0"/>
                        <a:t>测试条件</a:t>
                      </a:r>
                      <a:endParaRPr lang="zh-CN" altLang="en-US" sz="2000" dirty="0"/>
                    </a:p>
                  </a:txBody>
                  <a:tcPr>
                    <a:solidFill>
                      <a:schemeClr val="bg1"/>
                    </a:solidFill>
                  </a:tcPr>
                </a:tc>
                <a:tc>
                  <a:txBody>
                    <a:bodyPr/>
                    <a:lstStyle/>
                    <a:p>
                      <a:r>
                        <a:rPr lang="zh-CN" altLang="en-US" sz="2000" dirty="0" smtClean="0"/>
                        <a:t>输入条件</a:t>
                      </a:r>
                      <a:endParaRPr lang="zh-CN" altLang="en-US" sz="2000" dirty="0"/>
                    </a:p>
                  </a:txBody>
                  <a:tcPr>
                    <a:solidFill>
                      <a:schemeClr val="bg1"/>
                    </a:solidFill>
                  </a:tcPr>
                </a:tc>
                <a:tc>
                  <a:txBody>
                    <a:bodyPr/>
                    <a:lstStyle/>
                    <a:p>
                      <a:r>
                        <a:rPr lang="zh-CN" altLang="en-US" sz="2000" dirty="0" smtClean="0"/>
                        <a:t>预期结果</a:t>
                      </a:r>
                      <a:endParaRPr lang="zh-CN" altLang="en-US" sz="2000" dirty="0"/>
                    </a:p>
                  </a:txBody>
                  <a:tcPr>
                    <a:solidFill>
                      <a:schemeClr val="bg1"/>
                    </a:solidFill>
                  </a:tcPr>
                </a:tc>
                <a:tc>
                  <a:txBody>
                    <a:bodyPr/>
                    <a:lstStyle/>
                    <a:p>
                      <a:r>
                        <a:rPr lang="zh-CN" altLang="en-US" sz="2000" dirty="0" smtClean="0"/>
                        <a:t>测试条件</a:t>
                      </a:r>
                      <a:endParaRPr lang="zh-CN" altLang="en-US" sz="2000" dirty="0"/>
                    </a:p>
                  </a:txBody>
                  <a:tcPr>
                    <a:solidFill>
                      <a:schemeClr val="bg1"/>
                    </a:solidFill>
                  </a:tcPr>
                </a:tc>
                <a:tc>
                  <a:txBody>
                    <a:bodyPr/>
                    <a:lstStyle/>
                    <a:p>
                      <a:r>
                        <a:rPr lang="zh-CN" altLang="en-US" sz="2000" dirty="0" smtClean="0"/>
                        <a:t>输入条件</a:t>
                      </a:r>
                      <a:endParaRPr lang="zh-CN" altLang="en-US" sz="2000" dirty="0"/>
                    </a:p>
                  </a:txBody>
                  <a:tcPr>
                    <a:solidFill>
                      <a:schemeClr val="bg1"/>
                    </a:solidFill>
                  </a:tcPr>
                </a:tc>
                <a:tc>
                  <a:txBody>
                    <a:bodyPr/>
                    <a:lstStyle/>
                    <a:p>
                      <a:r>
                        <a:rPr lang="zh-CN" altLang="en-US" sz="2000" dirty="0" smtClean="0"/>
                        <a:t>预期结果</a:t>
                      </a:r>
                      <a:endParaRPr lang="zh-CN" altLang="en-US" sz="2000" dirty="0"/>
                    </a:p>
                  </a:txBody>
                  <a:tcPr>
                    <a:solidFill>
                      <a:schemeClr val="bg1"/>
                    </a:solidFill>
                  </a:tcPr>
                </a:tc>
              </a:tr>
              <a:tr h="37084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输入中年人年龄</a:t>
                      </a:r>
                      <a:r>
                        <a:rPr lang="en-US" altLang="zh-CN" sz="2000" kern="1200" dirty="0" smtClean="0"/>
                        <a:t>45 ≤</a:t>
                      </a:r>
                      <a:r>
                        <a:rPr lang="zh-CN" altLang="en-US" sz="2000" kern="1200" dirty="0" smtClean="0"/>
                        <a:t>年龄≤</a:t>
                      </a:r>
                      <a:r>
                        <a:rPr lang="en-US" altLang="zh-CN" sz="2000" kern="1200" dirty="0" smtClean="0"/>
                        <a:t>59 </a:t>
                      </a:r>
                      <a:endParaRPr lang="zh-CN" altLang="en-US" sz="2000" dirty="0" smtClean="0"/>
                    </a:p>
                    <a:p>
                      <a:endParaRPr lang="zh-CN" altLang="en-US" sz="2000" dirty="0"/>
                    </a:p>
                  </a:txBody>
                  <a:tcPr>
                    <a:solidFill>
                      <a:schemeClr val="bg1"/>
                    </a:solidFill>
                  </a:tcPr>
                </a:tc>
                <a:tc>
                  <a:txBody>
                    <a:bodyPr/>
                    <a:lstStyle/>
                    <a:p>
                      <a:r>
                        <a:rPr lang="en-US" altLang="zh-CN" sz="2000" dirty="0" smtClean="0"/>
                        <a:t>53</a:t>
                      </a:r>
                      <a:endParaRPr lang="zh-CN" altLang="en-US" sz="2000" dirty="0"/>
                    </a:p>
                  </a:txBody>
                  <a:tcPr>
                    <a:solidFill>
                      <a:schemeClr val="bg1"/>
                    </a:solidFill>
                  </a:tcPr>
                </a:tc>
                <a:tc>
                  <a:txBody>
                    <a:bodyPr/>
                    <a:lstStyle/>
                    <a:p>
                      <a:r>
                        <a:rPr lang="zh-CN" altLang="en-US" sz="2000" dirty="0" smtClean="0"/>
                        <a:t>通过</a:t>
                      </a:r>
                      <a:endParaRPr lang="zh-CN" altLang="en-US" sz="2000" dirty="0"/>
                    </a:p>
                  </a:txBody>
                  <a:tcPr>
                    <a:solidFill>
                      <a:schemeClr val="bg1"/>
                    </a:solid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输入中年人年龄</a:t>
                      </a:r>
                      <a:r>
                        <a:rPr lang="en-US" altLang="zh-CN" sz="2000" kern="1200" dirty="0" smtClean="0"/>
                        <a:t>45 ≤</a:t>
                      </a:r>
                      <a:r>
                        <a:rPr lang="zh-CN" altLang="en-US" sz="2000" kern="1200" dirty="0" smtClean="0"/>
                        <a:t>年龄≤</a:t>
                      </a:r>
                      <a:r>
                        <a:rPr lang="en-US" altLang="zh-CN" sz="2000" kern="1200" dirty="0" smtClean="0"/>
                        <a:t>59 </a:t>
                      </a:r>
                      <a:endParaRPr lang="zh-CN" altLang="en-US" sz="2000" dirty="0" smtClean="0"/>
                    </a:p>
                    <a:p>
                      <a:endParaRPr lang="zh-CN" altLang="en-US" sz="2000" dirty="0"/>
                    </a:p>
                  </a:txBody>
                  <a:tcPr>
                    <a:solidFill>
                      <a:schemeClr val="bg1"/>
                    </a:solidFill>
                  </a:tcPr>
                </a:tc>
                <a:tc>
                  <a:txBody>
                    <a:bodyPr/>
                    <a:lstStyle/>
                    <a:p>
                      <a:r>
                        <a:rPr lang="en-US" altLang="zh-CN" sz="2000" dirty="0" smtClean="0"/>
                        <a:t>45</a:t>
                      </a:r>
                      <a:endParaRPr lang="zh-CN" altLang="en-US" sz="2000" dirty="0"/>
                    </a:p>
                  </a:txBody>
                  <a:tcPr>
                    <a:solidFill>
                      <a:schemeClr val="bg1"/>
                    </a:solidFill>
                  </a:tcPr>
                </a:tc>
                <a:tc>
                  <a:txBody>
                    <a:bodyPr/>
                    <a:lstStyle/>
                    <a:p>
                      <a:r>
                        <a:rPr lang="zh-CN" altLang="en-US" sz="2000" dirty="0" smtClean="0"/>
                        <a:t>通过</a:t>
                      </a:r>
                      <a:endParaRPr lang="zh-CN" altLang="en-US" sz="2000" dirty="0"/>
                    </a:p>
                  </a:txBody>
                  <a:tcPr>
                    <a:solidFill>
                      <a:schemeClr val="bg1"/>
                    </a:solidFill>
                  </a:tcPr>
                </a:tc>
              </a:tr>
              <a:tr h="370840">
                <a:tc vMerge="1">
                  <a:txBody>
                    <a:bodyPr/>
                    <a:lstStyle/>
                    <a:p>
                      <a:endParaRPr lang="zh-CN" altLang="en-US" dirty="0"/>
                    </a:p>
                  </a:txBody>
                  <a:tcPr>
                    <a:solidFill>
                      <a:schemeClr val="bg1"/>
                    </a:solidFill>
                  </a:tcPr>
                </a:tc>
                <a:tc>
                  <a:txBody>
                    <a:bodyPr/>
                    <a:lstStyle/>
                    <a:p>
                      <a:r>
                        <a:rPr lang="en-US" altLang="zh-CN" sz="2000" dirty="0" smtClean="0"/>
                        <a:t>30</a:t>
                      </a:r>
                      <a:endParaRPr lang="zh-CN" altLang="en-US" sz="2000" dirty="0"/>
                    </a:p>
                  </a:txBody>
                  <a:tcPr>
                    <a:solidFill>
                      <a:schemeClr val="bg1"/>
                    </a:solidFill>
                  </a:tcPr>
                </a:tc>
                <a:tc>
                  <a:txBody>
                    <a:bodyPr/>
                    <a:lstStyle/>
                    <a:p>
                      <a:r>
                        <a:rPr lang="zh-CN" altLang="en-US" sz="2000" dirty="0" smtClean="0"/>
                        <a:t>错误提示</a:t>
                      </a:r>
                      <a:endParaRPr lang="zh-CN" altLang="en-US" sz="2000" dirty="0"/>
                    </a:p>
                  </a:txBody>
                  <a:tcPr>
                    <a:solidFill>
                      <a:schemeClr val="bg1"/>
                    </a:solidFill>
                  </a:tcPr>
                </a:tc>
                <a:tc vMerge="1">
                  <a:txBody>
                    <a:bodyPr/>
                    <a:lstStyle/>
                    <a:p>
                      <a:endParaRPr lang="zh-CN" altLang="en-US" dirty="0"/>
                    </a:p>
                  </a:txBody>
                  <a:tcPr>
                    <a:solidFill>
                      <a:schemeClr val="bg1"/>
                    </a:solidFill>
                  </a:tcPr>
                </a:tc>
                <a:tc>
                  <a:txBody>
                    <a:bodyPr/>
                    <a:lstStyle/>
                    <a:p>
                      <a:r>
                        <a:rPr lang="en-US" altLang="zh-CN" sz="2000" dirty="0" smtClean="0"/>
                        <a:t>59</a:t>
                      </a:r>
                      <a:endParaRPr lang="zh-CN" altLang="en-US" sz="2000" dirty="0"/>
                    </a:p>
                  </a:txBody>
                  <a:tcPr>
                    <a:solidFill>
                      <a:schemeClr val="bg1"/>
                    </a:solidFill>
                  </a:tcPr>
                </a:tc>
                <a:tc>
                  <a:txBody>
                    <a:bodyPr/>
                    <a:lstStyle/>
                    <a:p>
                      <a:r>
                        <a:rPr lang="zh-CN" altLang="en-US" sz="2000" dirty="0" smtClean="0"/>
                        <a:t>通过</a:t>
                      </a:r>
                      <a:endParaRPr lang="zh-CN" altLang="en-US" sz="2000" dirty="0"/>
                    </a:p>
                  </a:txBody>
                  <a:tcPr>
                    <a:solidFill>
                      <a:schemeClr val="bg1"/>
                    </a:solidFill>
                  </a:tcPr>
                </a:tc>
              </a:tr>
              <a:tr h="370840">
                <a:tc vMerge="1">
                  <a:txBody>
                    <a:bodyPr/>
                    <a:lstStyle/>
                    <a:p>
                      <a:endParaRPr lang="zh-CN" altLang="en-US" dirty="0"/>
                    </a:p>
                  </a:txBody>
                  <a:tcPr>
                    <a:solidFill>
                      <a:schemeClr val="bg1"/>
                    </a:solidFill>
                  </a:tcPr>
                </a:tc>
                <a:tc>
                  <a:txBody>
                    <a:bodyPr/>
                    <a:lstStyle/>
                    <a:p>
                      <a:r>
                        <a:rPr lang="en-US" altLang="zh-CN" sz="2000" dirty="0" smtClean="0"/>
                        <a:t>75</a:t>
                      </a:r>
                      <a:endParaRPr lang="zh-CN" altLang="en-US" sz="2000" dirty="0"/>
                    </a:p>
                  </a:txBody>
                  <a:tcPr>
                    <a:solidFill>
                      <a:schemeClr val="bg1"/>
                    </a:solidFill>
                  </a:tcPr>
                </a:tc>
                <a:tc>
                  <a:txBody>
                    <a:bodyPr/>
                    <a:lstStyle/>
                    <a:p>
                      <a:r>
                        <a:rPr lang="zh-CN" altLang="en-US" sz="2000" dirty="0" smtClean="0"/>
                        <a:t>错误提示</a:t>
                      </a:r>
                      <a:endParaRPr lang="zh-CN" altLang="en-US" sz="2000" dirty="0"/>
                    </a:p>
                  </a:txBody>
                  <a:tcPr>
                    <a:solidFill>
                      <a:schemeClr val="bg1"/>
                    </a:solidFill>
                  </a:tcPr>
                </a:tc>
                <a:tc vMerge="1">
                  <a:txBody>
                    <a:bodyPr/>
                    <a:lstStyle/>
                    <a:p>
                      <a:endParaRPr lang="zh-CN" altLang="en-US" dirty="0"/>
                    </a:p>
                  </a:txBody>
                  <a:tcPr>
                    <a:solidFill>
                      <a:schemeClr val="bg1"/>
                    </a:solidFill>
                  </a:tcPr>
                </a:tc>
                <a:tc>
                  <a:txBody>
                    <a:bodyPr/>
                    <a:lstStyle/>
                    <a:p>
                      <a:r>
                        <a:rPr lang="en-US" altLang="zh-CN" sz="2000" dirty="0" smtClean="0"/>
                        <a:t>44</a:t>
                      </a:r>
                      <a:endParaRPr lang="zh-CN" altLang="en-US" sz="2000" dirty="0"/>
                    </a:p>
                  </a:txBody>
                  <a:tcPr>
                    <a:solidFill>
                      <a:schemeClr val="bg1"/>
                    </a:solidFill>
                  </a:tcPr>
                </a:tc>
                <a:tc>
                  <a:txBody>
                    <a:bodyPr/>
                    <a:lstStyle/>
                    <a:p>
                      <a:r>
                        <a:rPr lang="zh-CN" altLang="en-US" sz="2000" dirty="0" smtClean="0"/>
                        <a:t>错误提示</a:t>
                      </a:r>
                      <a:endParaRPr lang="zh-CN" altLang="en-US" sz="2000" dirty="0"/>
                    </a:p>
                  </a:txBody>
                  <a:tcP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年龄类型为数字型</a:t>
                      </a:r>
                    </a:p>
                  </a:txBody>
                  <a:tcPr>
                    <a:solidFill>
                      <a:schemeClr val="bg1"/>
                    </a:solidFill>
                  </a:tcPr>
                </a:tc>
                <a:tc>
                  <a:txBody>
                    <a:bodyPr/>
                    <a:lstStyle/>
                    <a:p>
                      <a:r>
                        <a:rPr lang="en-US" altLang="zh-CN" sz="2000" dirty="0" err="1" smtClean="0"/>
                        <a:t>abc</a:t>
                      </a:r>
                      <a:endParaRPr lang="zh-CN" altLang="en-US" sz="2000" dirty="0"/>
                    </a:p>
                  </a:txBody>
                  <a:tcPr>
                    <a:solidFill>
                      <a:schemeClr val="bg1"/>
                    </a:solidFill>
                  </a:tcPr>
                </a:tc>
                <a:tc>
                  <a:txBody>
                    <a:bodyPr/>
                    <a:lstStyle/>
                    <a:p>
                      <a:r>
                        <a:rPr lang="zh-CN" altLang="en-US" sz="2000" dirty="0" smtClean="0"/>
                        <a:t>错误提示</a:t>
                      </a:r>
                      <a:endParaRPr lang="zh-CN" altLang="en-US" sz="2000" dirty="0"/>
                    </a:p>
                  </a:txBody>
                  <a:tcPr>
                    <a:solidFill>
                      <a:schemeClr val="bg1"/>
                    </a:solidFill>
                  </a:tcPr>
                </a:tc>
                <a:tc vMerge="1">
                  <a:txBody>
                    <a:bodyPr/>
                    <a:lstStyle/>
                    <a:p>
                      <a:endParaRPr lang="zh-CN" altLang="en-US" dirty="0"/>
                    </a:p>
                  </a:txBody>
                  <a:tcPr>
                    <a:solidFill>
                      <a:schemeClr val="bg1"/>
                    </a:solidFill>
                  </a:tcPr>
                </a:tc>
                <a:tc>
                  <a:txBody>
                    <a:bodyPr/>
                    <a:lstStyle/>
                    <a:p>
                      <a:r>
                        <a:rPr lang="en-US" altLang="zh-CN" sz="2000" dirty="0" smtClean="0"/>
                        <a:t>60</a:t>
                      </a:r>
                      <a:endParaRPr lang="zh-CN" altLang="en-US" sz="2000" dirty="0"/>
                    </a:p>
                  </a:txBody>
                  <a:tcPr>
                    <a:solidFill>
                      <a:schemeClr val="bg1"/>
                    </a:solidFill>
                  </a:tcPr>
                </a:tc>
                <a:tc>
                  <a:txBody>
                    <a:bodyPr/>
                    <a:lstStyle/>
                    <a:p>
                      <a:r>
                        <a:rPr lang="zh-CN" altLang="en-US" sz="2000" dirty="0" smtClean="0"/>
                        <a:t>错误提示</a:t>
                      </a:r>
                      <a:endParaRPr lang="zh-CN" altLang="en-US" sz="2000" dirty="0"/>
                    </a:p>
                  </a:txBody>
                  <a:tcPr>
                    <a:solidFill>
                      <a:schemeClr val="bg1"/>
                    </a:solidFill>
                  </a:tcPr>
                </a:tc>
              </a:tr>
            </a:tbl>
          </a:graphicData>
        </a:graphic>
      </p:graphicFrame>
    </p:spTree>
    <p:extLst>
      <p:ext uri="{BB962C8B-B14F-4D97-AF65-F5344CB8AC3E}">
        <p14:creationId xmlns:p14="http://schemas.microsoft.com/office/powerpoint/2010/main" val="3005705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defRPr/>
            </a:pPr>
            <a:r>
              <a:rPr lang="zh-CN" altLang="en-US" dirty="0" smtClean="0"/>
              <a:t>软件可靠性</a:t>
            </a:r>
            <a:endParaRPr lang="zh-CN" altLang="en-US" dirty="0"/>
          </a:p>
        </p:txBody>
      </p:sp>
      <p:sp>
        <p:nvSpPr>
          <p:cNvPr id="44" name="Rectangle 3"/>
          <p:cNvSpPr txBox="1">
            <a:spLocks noChangeArrowheads="1"/>
          </p:cNvSpPr>
          <p:nvPr/>
        </p:nvSpPr>
        <p:spPr>
          <a:xfrm>
            <a:off x="1018229" y="1104781"/>
            <a:ext cx="9305213" cy="559717"/>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274320" lvl="1" indent="0">
              <a:buNone/>
              <a:defRPr/>
            </a:pPr>
            <a:r>
              <a:rPr lang="zh-CN" altLang="en-US" sz="2400" b="1" dirty="0" smtClean="0">
                <a:solidFill>
                  <a:schemeClr val="tx2"/>
                </a:solidFill>
                <a:latin typeface="Arial" panose="020B0604020202020204" pitchFamily="34" charset="0"/>
                <a:ea typeface="+mn-ea"/>
              </a:rPr>
              <a:t>软件可靠性：是</a:t>
            </a:r>
            <a:r>
              <a:rPr lang="zh-CN" altLang="en-US" sz="2400" b="1" dirty="0">
                <a:solidFill>
                  <a:schemeClr val="tx2"/>
                </a:solidFill>
                <a:latin typeface="Arial" panose="020B0604020202020204" pitchFamily="34" charset="0"/>
                <a:ea typeface="+mn-ea"/>
              </a:rPr>
              <a:t>指在给定时间内，特定环境下软件无错运行的概率</a:t>
            </a:r>
          </a:p>
          <a:p>
            <a:pPr marL="274320" lvl="1" indent="0">
              <a:buNone/>
              <a:defRPr/>
            </a:pPr>
            <a:endParaRPr lang="en-US" altLang="zh-CN" sz="2400" dirty="0" smtClean="0"/>
          </a:p>
        </p:txBody>
      </p:sp>
      <p:graphicFrame>
        <p:nvGraphicFramePr>
          <p:cNvPr id="2" name="图示 1"/>
          <p:cNvGraphicFramePr/>
          <p:nvPr/>
        </p:nvGraphicFramePr>
        <p:xfrm>
          <a:off x="1018230" y="1384520"/>
          <a:ext cx="951207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直接连接符 4"/>
          <p:cNvCxnSpPr/>
          <p:nvPr/>
        </p:nvCxnSpPr>
        <p:spPr>
          <a:xfrm flipV="1">
            <a:off x="1378226" y="1664498"/>
            <a:ext cx="8812696" cy="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状态测试</a:t>
            </a:r>
            <a:endParaRPr lang="zh-CN" altLang="en-US" dirty="0">
              <a:latin typeface="+mn-lt"/>
              <a:ea typeface="+mn-ea"/>
              <a:cs typeface="+mn-ea"/>
              <a:sym typeface="+mn-lt"/>
            </a:endParaRPr>
          </a:p>
        </p:txBody>
      </p:sp>
      <p:grpSp>
        <p:nvGrpSpPr>
          <p:cNvPr id="6" name="组合 5"/>
          <p:cNvGrpSpPr/>
          <p:nvPr/>
        </p:nvGrpSpPr>
        <p:grpSpPr>
          <a:xfrm>
            <a:off x="5198504" y="818367"/>
            <a:ext cx="6112930" cy="3588478"/>
            <a:chOff x="4350067" y="1304925"/>
            <a:chExt cx="4316044" cy="2533650"/>
          </a:xfrm>
        </p:grpSpPr>
        <p:sp>
          <p:nvSpPr>
            <p:cNvPr id="7" name="Freeform: Shape 12"/>
            <p:cNvSpPr/>
            <p:nvPr/>
          </p:nvSpPr>
          <p:spPr>
            <a:xfrm>
              <a:off x="4350067" y="1304925"/>
              <a:ext cx="2339642" cy="253365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8" name="Freeform: Shape 13"/>
            <p:cNvSpPr/>
            <p:nvPr/>
          </p:nvSpPr>
          <p:spPr bwMode="auto">
            <a:xfrm>
              <a:off x="5194136" y="2115257"/>
              <a:ext cx="916268" cy="872904"/>
            </a:xfrm>
            <a:custGeom>
              <a:avLst/>
              <a:gdLst>
                <a:gd name="connsiteX0" fmla="*/ 474392 w 604567"/>
                <a:gd name="connsiteY0" fmla="*/ 431437 h 575955"/>
                <a:gd name="connsiteX1" fmla="*/ 505564 w 604567"/>
                <a:gd name="connsiteY1" fmla="*/ 462558 h 575955"/>
                <a:gd name="connsiteX2" fmla="*/ 494189 w 604567"/>
                <a:gd name="connsiteY2" fmla="*/ 505144 h 575955"/>
                <a:gd name="connsiteX3" fmla="*/ 451532 w 604567"/>
                <a:gd name="connsiteY3" fmla="*/ 516609 h 575955"/>
                <a:gd name="connsiteX4" fmla="*/ 420250 w 604567"/>
                <a:gd name="connsiteY4" fmla="*/ 485379 h 575955"/>
                <a:gd name="connsiteX5" fmla="*/ 431735 w 604567"/>
                <a:gd name="connsiteY5" fmla="*/ 442793 h 575955"/>
                <a:gd name="connsiteX6" fmla="*/ 474716 w 604567"/>
                <a:gd name="connsiteY6" fmla="*/ 415167 h 575955"/>
                <a:gd name="connsiteX7" fmla="*/ 423315 w 604567"/>
                <a:gd name="connsiteY7" fmla="*/ 428930 h 575955"/>
                <a:gd name="connsiteX8" fmla="*/ 417737 w 604567"/>
                <a:gd name="connsiteY8" fmla="*/ 434392 h 575955"/>
                <a:gd name="connsiteX9" fmla="*/ 403958 w 604567"/>
                <a:gd name="connsiteY9" fmla="*/ 485730 h 575955"/>
                <a:gd name="connsiteX10" fmla="*/ 406036 w 604567"/>
                <a:gd name="connsiteY10" fmla="*/ 493267 h 575955"/>
                <a:gd name="connsiteX11" fmla="*/ 443657 w 604567"/>
                <a:gd name="connsiteY11" fmla="*/ 530843 h 575955"/>
                <a:gd name="connsiteX12" fmla="*/ 449125 w 604567"/>
                <a:gd name="connsiteY12" fmla="*/ 533136 h 575955"/>
                <a:gd name="connsiteX13" fmla="*/ 451203 w 604567"/>
                <a:gd name="connsiteY13" fmla="*/ 532918 h 575955"/>
                <a:gd name="connsiteX14" fmla="*/ 502603 w 604567"/>
                <a:gd name="connsiteY14" fmla="*/ 519155 h 575955"/>
                <a:gd name="connsiteX15" fmla="*/ 508072 w 604567"/>
                <a:gd name="connsiteY15" fmla="*/ 513584 h 575955"/>
                <a:gd name="connsiteX16" fmla="*/ 521851 w 604567"/>
                <a:gd name="connsiteY16" fmla="*/ 462246 h 575955"/>
                <a:gd name="connsiteX17" fmla="*/ 519883 w 604567"/>
                <a:gd name="connsiteY17" fmla="*/ 454709 h 575955"/>
                <a:gd name="connsiteX18" fmla="*/ 482262 w 604567"/>
                <a:gd name="connsiteY18" fmla="*/ 417133 h 575955"/>
                <a:gd name="connsiteX19" fmla="*/ 474716 w 604567"/>
                <a:gd name="connsiteY19" fmla="*/ 415167 h 575955"/>
                <a:gd name="connsiteX20" fmla="*/ 462905 w 604567"/>
                <a:gd name="connsiteY20" fmla="*/ 372021 h 575955"/>
                <a:gd name="connsiteX21" fmla="*/ 535084 w 604567"/>
                <a:gd name="connsiteY21" fmla="*/ 401950 h 575955"/>
                <a:gd name="connsiteX22" fmla="*/ 565050 w 604567"/>
                <a:gd name="connsiteY22" fmla="*/ 474043 h 575955"/>
                <a:gd name="connsiteX23" fmla="*/ 535084 w 604567"/>
                <a:gd name="connsiteY23" fmla="*/ 546135 h 575955"/>
                <a:gd name="connsiteX24" fmla="*/ 462905 w 604567"/>
                <a:gd name="connsiteY24" fmla="*/ 575955 h 575955"/>
                <a:gd name="connsiteX25" fmla="*/ 390725 w 604567"/>
                <a:gd name="connsiteY25" fmla="*/ 546135 h 575955"/>
                <a:gd name="connsiteX26" fmla="*/ 367540 w 604567"/>
                <a:gd name="connsiteY26" fmla="*/ 437778 h 575955"/>
                <a:gd name="connsiteX27" fmla="*/ 368196 w 604567"/>
                <a:gd name="connsiteY27" fmla="*/ 436358 h 575955"/>
                <a:gd name="connsiteX28" fmla="*/ 369180 w 604567"/>
                <a:gd name="connsiteY28" fmla="*/ 434064 h 575955"/>
                <a:gd name="connsiteX29" fmla="*/ 369836 w 604567"/>
                <a:gd name="connsiteY29" fmla="*/ 432535 h 575955"/>
                <a:gd name="connsiteX30" fmla="*/ 390725 w 604567"/>
                <a:gd name="connsiteY30" fmla="*/ 401950 h 575955"/>
                <a:gd name="connsiteX31" fmla="*/ 462905 w 604567"/>
                <a:gd name="connsiteY31" fmla="*/ 372021 h 575955"/>
                <a:gd name="connsiteX32" fmla="*/ 351799 w 604567"/>
                <a:gd name="connsiteY32" fmla="*/ 312323 h 575955"/>
                <a:gd name="connsiteX33" fmla="*/ 407125 w 604567"/>
                <a:gd name="connsiteY33" fmla="*/ 367564 h 575955"/>
                <a:gd name="connsiteX34" fmla="*/ 381102 w 604567"/>
                <a:gd name="connsiteY34" fmla="*/ 387215 h 575955"/>
                <a:gd name="connsiteX35" fmla="*/ 358141 w 604567"/>
                <a:gd name="connsiteY35" fmla="*/ 420076 h 575955"/>
                <a:gd name="connsiteX36" fmla="*/ 301065 w 604567"/>
                <a:gd name="connsiteY36" fmla="*/ 363088 h 575955"/>
                <a:gd name="connsiteX37" fmla="*/ 206657 w 604567"/>
                <a:gd name="connsiteY37" fmla="*/ 167381 h 575955"/>
                <a:gd name="connsiteX38" fmla="*/ 289774 w 604567"/>
                <a:gd name="connsiteY38" fmla="*/ 250367 h 575955"/>
                <a:gd name="connsiteX39" fmla="*/ 239029 w 604567"/>
                <a:gd name="connsiteY39" fmla="*/ 301032 h 575955"/>
                <a:gd name="connsiteX40" fmla="*/ 155912 w 604567"/>
                <a:gd name="connsiteY40" fmla="*/ 218155 h 575955"/>
                <a:gd name="connsiteX41" fmla="*/ 157771 w 604567"/>
                <a:gd name="connsiteY41" fmla="*/ 217173 h 575955"/>
                <a:gd name="connsiteX42" fmla="*/ 160943 w 604567"/>
                <a:gd name="connsiteY42" fmla="*/ 215425 h 575955"/>
                <a:gd name="connsiteX43" fmla="*/ 166630 w 604567"/>
                <a:gd name="connsiteY43" fmla="*/ 211931 h 575955"/>
                <a:gd name="connsiteX44" fmla="*/ 169801 w 604567"/>
                <a:gd name="connsiteY44" fmla="*/ 209857 h 575955"/>
                <a:gd name="connsiteX45" fmla="*/ 175379 w 604567"/>
                <a:gd name="connsiteY45" fmla="*/ 205707 h 575955"/>
                <a:gd name="connsiteX46" fmla="*/ 177894 w 604567"/>
                <a:gd name="connsiteY46" fmla="*/ 203633 h 575955"/>
                <a:gd name="connsiteX47" fmla="*/ 185331 w 604567"/>
                <a:gd name="connsiteY47" fmla="*/ 196863 h 575955"/>
                <a:gd name="connsiteX48" fmla="*/ 192549 w 604567"/>
                <a:gd name="connsiteY48" fmla="*/ 188892 h 575955"/>
                <a:gd name="connsiteX49" fmla="*/ 194518 w 604567"/>
                <a:gd name="connsiteY49" fmla="*/ 186380 h 575955"/>
                <a:gd name="connsiteX50" fmla="*/ 199220 w 604567"/>
                <a:gd name="connsiteY50" fmla="*/ 179938 h 575955"/>
                <a:gd name="connsiteX51" fmla="*/ 201079 w 604567"/>
                <a:gd name="connsiteY51" fmla="*/ 177208 h 575955"/>
                <a:gd name="connsiteX52" fmla="*/ 206001 w 604567"/>
                <a:gd name="connsiteY52" fmla="*/ 168691 h 575955"/>
                <a:gd name="connsiteX53" fmla="*/ 206548 w 604567"/>
                <a:gd name="connsiteY53" fmla="*/ 167709 h 575955"/>
                <a:gd name="connsiteX54" fmla="*/ 206657 w 604567"/>
                <a:gd name="connsiteY54" fmla="*/ 167381 h 575955"/>
                <a:gd name="connsiteX55" fmla="*/ 431761 w 604567"/>
                <a:gd name="connsiteY55" fmla="*/ 130828 h 575955"/>
                <a:gd name="connsiteX56" fmla="*/ 451448 w 604567"/>
                <a:gd name="connsiteY56" fmla="*/ 150485 h 575955"/>
                <a:gd name="connsiteX57" fmla="*/ 470916 w 604567"/>
                <a:gd name="connsiteY57" fmla="*/ 169924 h 575955"/>
                <a:gd name="connsiteX58" fmla="*/ 147175 w 604567"/>
                <a:gd name="connsiteY58" fmla="*/ 494045 h 575955"/>
                <a:gd name="connsiteX59" fmla="*/ 146847 w 604567"/>
                <a:gd name="connsiteY59" fmla="*/ 494373 h 575955"/>
                <a:gd name="connsiteX60" fmla="*/ 144222 w 604567"/>
                <a:gd name="connsiteY60" fmla="*/ 496994 h 575955"/>
                <a:gd name="connsiteX61" fmla="*/ 142581 w 604567"/>
                <a:gd name="connsiteY61" fmla="*/ 497868 h 575955"/>
                <a:gd name="connsiteX62" fmla="*/ 107363 w 604567"/>
                <a:gd name="connsiteY62" fmla="*/ 494264 h 575955"/>
                <a:gd name="connsiteX63" fmla="*/ 103645 w 604567"/>
                <a:gd name="connsiteY63" fmla="*/ 459209 h 575955"/>
                <a:gd name="connsiteX64" fmla="*/ 104520 w 604567"/>
                <a:gd name="connsiteY64" fmla="*/ 457571 h 575955"/>
                <a:gd name="connsiteX65" fmla="*/ 242219 w 604567"/>
                <a:gd name="connsiteY65" fmla="*/ 319972 h 575955"/>
                <a:gd name="connsiteX66" fmla="*/ 245063 w 604567"/>
                <a:gd name="connsiteY66" fmla="*/ 318225 h 575955"/>
                <a:gd name="connsiteX67" fmla="*/ 306858 w 604567"/>
                <a:gd name="connsiteY67" fmla="*/ 256414 h 575955"/>
                <a:gd name="connsiteX68" fmla="*/ 308608 w 604567"/>
                <a:gd name="connsiteY68" fmla="*/ 253684 h 575955"/>
                <a:gd name="connsiteX69" fmla="*/ 102108 w 604567"/>
                <a:gd name="connsiteY69" fmla="*/ 11784 h 575955"/>
                <a:gd name="connsiteX70" fmla="*/ 174277 w 604567"/>
                <a:gd name="connsiteY70" fmla="*/ 41599 h 575955"/>
                <a:gd name="connsiteX71" fmla="*/ 198224 w 604567"/>
                <a:gd name="connsiteY71" fmla="*/ 147646 h 575955"/>
                <a:gd name="connsiteX72" fmla="*/ 197568 w 604567"/>
                <a:gd name="connsiteY72" fmla="*/ 149175 h 575955"/>
                <a:gd name="connsiteX73" fmla="*/ 196802 w 604567"/>
                <a:gd name="connsiteY73" fmla="*/ 151032 h 575955"/>
                <a:gd name="connsiteX74" fmla="*/ 174277 w 604567"/>
                <a:gd name="connsiteY74" fmla="*/ 185871 h 575955"/>
                <a:gd name="connsiteX75" fmla="*/ 142785 w 604567"/>
                <a:gd name="connsiteY75" fmla="*/ 207168 h 575955"/>
                <a:gd name="connsiteX76" fmla="*/ 140926 w 604567"/>
                <a:gd name="connsiteY76" fmla="*/ 207932 h 575955"/>
                <a:gd name="connsiteX77" fmla="*/ 139505 w 604567"/>
                <a:gd name="connsiteY77" fmla="*/ 208478 h 575955"/>
                <a:gd name="connsiteX78" fmla="*/ 101890 w 604567"/>
                <a:gd name="connsiteY78" fmla="*/ 215577 h 575955"/>
                <a:gd name="connsiteX79" fmla="*/ 29940 w 604567"/>
                <a:gd name="connsiteY79" fmla="*/ 185762 h 575955"/>
                <a:gd name="connsiteX80" fmla="*/ 3697 w 604567"/>
                <a:gd name="connsiteY80" fmla="*/ 86595 h 575955"/>
                <a:gd name="connsiteX81" fmla="*/ 52903 w 604567"/>
                <a:gd name="connsiteY81" fmla="*/ 135851 h 575955"/>
                <a:gd name="connsiteX82" fmla="*/ 58917 w 604567"/>
                <a:gd name="connsiteY82" fmla="*/ 138035 h 575955"/>
                <a:gd name="connsiteX83" fmla="*/ 115995 w 604567"/>
                <a:gd name="connsiteY83" fmla="*/ 135086 h 575955"/>
                <a:gd name="connsiteX84" fmla="*/ 123431 w 604567"/>
                <a:gd name="connsiteY84" fmla="*/ 127660 h 575955"/>
                <a:gd name="connsiteX85" fmla="*/ 126493 w 604567"/>
                <a:gd name="connsiteY85" fmla="*/ 70650 h 575955"/>
                <a:gd name="connsiteX86" fmla="*/ 124196 w 604567"/>
                <a:gd name="connsiteY86" fmla="*/ 64643 h 575955"/>
                <a:gd name="connsiteX87" fmla="*/ 74881 w 604567"/>
                <a:gd name="connsiteY87" fmla="*/ 15388 h 575955"/>
                <a:gd name="connsiteX88" fmla="*/ 102108 w 604567"/>
                <a:gd name="connsiteY88" fmla="*/ 11784 h 575955"/>
                <a:gd name="connsiteX89" fmla="*/ 362839 w 604567"/>
                <a:gd name="connsiteY89" fmla="*/ 0 h 575955"/>
                <a:gd name="connsiteX90" fmla="*/ 381652 w 604567"/>
                <a:gd name="connsiteY90" fmla="*/ 3822 h 575955"/>
                <a:gd name="connsiteX91" fmla="*/ 525595 w 604567"/>
                <a:gd name="connsiteY91" fmla="*/ 125584 h 575955"/>
                <a:gd name="connsiteX92" fmla="*/ 604567 w 604567"/>
                <a:gd name="connsiteY92" fmla="*/ 321058 h 575955"/>
                <a:gd name="connsiteX93" fmla="*/ 600739 w 604567"/>
                <a:gd name="connsiteY93" fmla="*/ 322696 h 575955"/>
                <a:gd name="connsiteX94" fmla="*/ 488406 w 604567"/>
                <a:gd name="connsiteY94" fmla="*/ 165334 h 575955"/>
                <a:gd name="connsiteX95" fmla="*/ 487531 w 604567"/>
                <a:gd name="connsiteY95" fmla="*/ 164351 h 575955"/>
                <a:gd name="connsiteX96" fmla="*/ 437217 w 604567"/>
                <a:gd name="connsiteY96" fmla="*/ 114227 h 575955"/>
                <a:gd name="connsiteX97" fmla="*/ 435357 w 604567"/>
                <a:gd name="connsiteY97" fmla="*/ 112807 h 575955"/>
                <a:gd name="connsiteX98" fmla="*/ 361855 w 604567"/>
                <a:gd name="connsiteY98" fmla="*/ 74149 h 575955"/>
                <a:gd name="connsiteX99" fmla="*/ 346651 w 604567"/>
                <a:gd name="connsiteY99" fmla="*/ 52199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4567" h="575955">
                  <a:moveTo>
                    <a:pt x="474392" y="431437"/>
                  </a:moveTo>
                  <a:lnTo>
                    <a:pt x="505564" y="462558"/>
                  </a:lnTo>
                  <a:lnTo>
                    <a:pt x="494189" y="505144"/>
                  </a:lnTo>
                  <a:lnTo>
                    <a:pt x="451532" y="516609"/>
                  </a:lnTo>
                  <a:lnTo>
                    <a:pt x="420250" y="485379"/>
                  </a:lnTo>
                  <a:lnTo>
                    <a:pt x="431735" y="442793"/>
                  </a:lnTo>
                  <a:close/>
                  <a:moveTo>
                    <a:pt x="474716" y="415167"/>
                  </a:moveTo>
                  <a:lnTo>
                    <a:pt x="423315" y="428930"/>
                  </a:lnTo>
                  <a:cubicBezTo>
                    <a:pt x="420581" y="429586"/>
                    <a:pt x="418503" y="431770"/>
                    <a:pt x="417737" y="434392"/>
                  </a:cubicBezTo>
                  <a:lnTo>
                    <a:pt x="403958" y="485730"/>
                  </a:lnTo>
                  <a:cubicBezTo>
                    <a:pt x="403301" y="488461"/>
                    <a:pt x="404067" y="491301"/>
                    <a:pt x="406036" y="493267"/>
                  </a:cubicBezTo>
                  <a:lnTo>
                    <a:pt x="443657" y="530843"/>
                  </a:lnTo>
                  <a:cubicBezTo>
                    <a:pt x="445078" y="532372"/>
                    <a:pt x="447156" y="533136"/>
                    <a:pt x="449125" y="533136"/>
                  </a:cubicBezTo>
                  <a:cubicBezTo>
                    <a:pt x="449890" y="533136"/>
                    <a:pt x="450546" y="533136"/>
                    <a:pt x="451203" y="532918"/>
                  </a:cubicBezTo>
                  <a:lnTo>
                    <a:pt x="502603" y="519155"/>
                  </a:lnTo>
                  <a:cubicBezTo>
                    <a:pt x="505338" y="518390"/>
                    <a:pt x="507415" y="516315"/>
                    <a:pt x="508072" y="513584"/>
                  </a:cubicBezTo>
                  <a:lnTo>
                    <a:pt x="521851" y="462246"/>
                  </a:lnTo>
                  <a:cubicBezTo>
                    <a:pt x="522617" y="459624"/>
                    <a:pt x="521851" y="456675"/>
                    <a:pt x="519883" y="454709"/>
                  </a:cubicBezTo>
                  <a:lnTo>
                    <a:pt x="482262" y="417133"/>
                  </a:lnTo>
                  <a:cubicBezTo>
                    <a:pt x="480293" y="415167"/>
                    <a:pt x="477341" y="414403"/>
                    <a:pt x="474716" y="415167"/>
                  </a:cubicBezTo>
                  <a:close/>
                  <a:moveTo>
                    <a:pt x="462905" y="372021"/>
                  </a:moveTo>
                  <a:cubicBezTo>
                    <a:pt x="490245" y="372021"/>
                    <a:pt x="515836" y="382616"/>
                    <a:pt x="535084" y="401950"/>
                  </a:cubicBezTo>
                  <a:cubicBezTo>
                    <a:pt x="554442" y="421175"/>
                    <a:pt x="565050" y="446844"/>
                    <a:pt x="565050" y="474043"/>
                  </a:cubicBezTo>
                  <a:cubicBezTo>
                    <a:pt x="565050" y="501241"/>
                    <a:pt x="554442" y="526910"/>
                    <a:pt x="535084" y="546135"/>
                  </a:cubicBezTo>
                  <a:cubicBezTo>
                    <a:pt x="515836" y="565360"/>
                    <a:pt x="490245" y="575955"/>
                    <a:pt x="462905" y="575955"/>
                  </a:cubicBezTo>
                  <a:cubicBezTo>
                    <a:pt x="435673" y="575955"/>
                    <a:pt x="410082" y="565360"/>
                    <a:pt x="390725" y="546135"/>
                  </a:cubicBezTo>
                  <a:cubicBezTo>
                    <a:pt x="362290" y="517735"/>
                    <a:pt x="353213" y="475353"/>
                    <a:pt x="367540" y="437778"/>
                  </a:cubicBezTo>
                  <a:cubicBezTo>
                    <a:pt x="367758" y="437341"/>
                    <a:pt x="367977" y="436904"/>
                    <a:pt x="368196" y="436358"/>
                  </a:cubicBezTo>
                  <a:cubicBezTo>
                    <a:pt x="368415" y="435593"/>
                    <a:pt x="368852" y="434829"/>
                    <a:pt x="369180" y="434064"/>
                  </a:cubicBezTo>
                  <a:lnTo>
                    <a:pt x="369836" y="432535"/>
                  </a:lnTo>
                  <a:cubicBezTo>
                    <a:pt x="374976" y="420956"/>
                    <a:pt x="381976" y="410689"/>
                    <a:pt x="390725" y="401950"/>
                  </a:cubicBezTo>
                  <a:cubicBezTo>
                    <a:pt x="410082" y="382616"/>
                    <a:pt x="435673" y="372021"/>
                    <a:pt x="462905" y="372021"/>
                  </a:cubicBezTo>
                  <a:close/>
                  <a:moveTo>
                    <a:pt x="351799" y="312323"/>
                  </a:moveTo>
                  <a:lnTo>
                    <a:pt x="407125" y="367564"/>
                  </a:lnTo>
                  <a:cubicBezTo>
                    <a:pt x="397503" y="372914"/>
                    <a:pt x="388756" y="379464"/>
                    <a:pt x="381102" y="387215"/>
                  </a:cubicBezTo>
                  <a:cubicBezTo>
                    <a:pt x="371589" y="396604"/>
                    <a:pt x="363826" y="407740"/>
                    <a:pt x="358141" y="420076"/>
                  </a:cubicBezTo>
                  <a:lnTo>
                    <a:pt x="301065" y="363088"/>
                  </a:lnTo>
                  <a:close/>
                  <a:moveTo>
                    <a:pt x="206657" y="167381"/>
                  </a:moveTo>
                  <a:lnTo>
                    <a:pt x="289774" y="250367"/>
                  </a:lnTo>
                  <a:lnTo>
                    <a:pt x="239029" y="301032"/>
                  </a:lnTo>
                  <a:lnTo>
                    <a:pt x="155912" y="218155"/>
                  </a:lnTo>
                  <a:cubicBezTo>
                    <a:pt x="156568" y="217828"/>
                    <a:pt x="157115" y="217500"/>
                    <a:pt x="157771" y="217173"/>
                  </a:cubicBezTo>
                  <a:cubicBezTo>
                    <a:pt x="158865" y="216627"/>
                    <a:pt x="159958" y="215971"/>
                    <a:pt x="160943" y="215425"/>
                  </a:cubicBezTo>
                  <a:cubicBezTo>
                    <a:pt x="162911" y="214224"/>
                    <a:pt x="164771" y="213132"/>
                    <a:pt x="166630" y="211931"/>
                  </a:cubicBezTo>
                  <a:cubicBezTo>
                    <a:pt x="167723" y="211276"/>
                    <a:pt x="168708" y="210512"/>
                    <a:pt x="169801" y="209857"/>
                  </a:cubicBezTo>
                  <a:cubicBezTo>
                    <a:pt x="171660" y="208546"/>
                    <a:pt x="173520" y="207127"/>
                    <a:pt x="175379" y="205707"/>
                  </a:cubicBezTo>
                  <a:cubicBezTo>
                    <a:pt x="176144" y="204943"/>
                    <a:pt x="177019" y="204397"/>
                    <a:pt x="177894" y="203633"/>
                  </a:cubicBezTo>
                  <a:cubicBezTo>
                    <a:pt x="180410" y="201449"/>
                    <a:pt x="182925" y="199265"/>
                    <a:pt x="185331" y="196863"/>
                  </a:cubicBezTo>
                  <a:cubicBezTo>
                    <a:pt x="187956" y="194351"/>
                    <a:pt x="190252" y="191622"/>
                    <a:pt x="192549" y="188892"/>
                  </a:cubicBezTo>
                  <a:cubicBezTo>
                    <a:pt x="193315" y="188018"/>
                    <a:pt x="193861" y="187145"/>
                    <a:pt x="194518" y="186380"/>
                  </a:cubicBezTo>
                  <a:cubicBezTo>
                    <a:pt x="196158" y="184306"/>
                    <a:pt x="197689" y="182122"/>
                    <a:pt x="199220" y="179938"/>
                  </a:cubicBezTo>
                  <a:cubicBezTo>
                    <a:pt x="199876" y="178955"/>
                    <a:pt x="200423" y="178082"/>
                    <a:pt x="201079" y="177208"/>
                  </a:cubicBezTo>
                  <a:cubicBezTo>
                    <a:pt x="202829" y="174478"/>
                    <a:pt x="204470" y="171639"/>
                    <a:pt x="206001" y="168691"/>
                  </a:cubicBezTo>
                  <a:cubicBezTo>
                    <a:pt x="206110" y="168364"/>
                    <a:pt x="206329" y="168036"/>
                    <a:pt x="206548" y="167709"/>
                  </a:cubicBezTo>
                  <a:cubicBezTo>
                    <a:pt x="206548" y="167599"/>
                    <a:pt x="206657" y="167490"/>
                    <a:pt x="206657" y="167381"/>
                  </a:cubicBezTo>
                  <a:close/>
                  <a:moveTo>
                    <a:pt x="431761" y="130828"/>
                  </a:moveTo>
                  <a:lnTo>
                    <a:pt x="451448" y="150485"/>
                  </a:lnTo>
                  <a:lnTo>
                    <a:pt x="470916" y="169924"/>
                  </a:lnTo>
                  <a:cubicBezTo>
                    <a:pt x="335185" y="305884"/>
                    <a:pt x="151003" y="490332"/>
                    <a:pt x="147175" y="494045"/>
                  </a:cubicBezTo>
                  <a:cubicBezTo>
                    <a:pt x="147065" y="494155"/>
                    <a:pt x="146956" y="494264"/>
                    <a:pt x="146847" y="494373"/>
                  </a:cubicBezTo>
                  <a:lnTo>
                    <a:pt x="144222" y="496994"/>
                  </a:lnTo>
                  <a:cubicBezTo>
                    <a:pt x="143675" y="497212"/>
                    <a:pt x="143128" y="497540"/>
                    <a:pt x="142581" y="497868"/>
                  </a:cubicBezTo>
                  <a:cubicBezTo>
                    <a:pt x="131753" y="504966"/>
                    <a:pt x="116550" y="503437"/>
                    <a:pt x="107363" y="494264"/>
                  </a:cubicBezTo>
                  <a:cubicBezTo>
                    <a:pt x="97957" y="484872"/>
                    <a:pt x="96426" y="470129"/>
                    <a:pt x="103645" y="459209"/>
                  </a:cubicBezTo>
                  <a:cubicBezTo>
                    <a:pt x="103973" y="458663"/>
                    <a:pt x="104301" y="458117"/>
                    <a:pt x="104520" y="457571"/>
                  </a:cubicBezTo>
                  <a:lnTo>
                    <a:pt x="242219" y="319972"/>
                  </a:lnTo>
                  <a:cubicBezTo>
                    <a:pt x="243313" y="319535"/>
                    <a:pt x="244188" y="318989"/>
                    <a:pt x="245063" y="318225"/>
                  </a:cubicBezTo>
                  <a:lnTo>
                    <a:pt x="306858" y="256414"/>
                  </a:lnTo>
                  <a:cubicBezTo>
                    <a:pt x="307733" y="255650"/>
                    <a:pt x="308280" y="254667"/>
                    <a:pt x="308608" y="253684"/>
                  </a:cubicBezTo>
                  <a:close/>
                  <a:moveTo>
                    <a:pt x="102108" y="11784"/>
                  </a:moveTo>
                  <a:cubicBezTo>
                    <a:pt x="129336" y="11784"/>
                    <a:pt x="155032" y="22378"/>
                    <a:pt x="174277" y="41599"/>
                  </a:cubicBezTo>
                  <a:cubicBezTo>
                    <a:pt x="201832" y="69121"/>
                    <a:pt x="211236" y="110841"/>
                    <a:pt x="198224" y="147646"/>
                  </a:cubicBezTo>
                  <a:cubicBezTo>
                    <a:pt x="198114" y="148192"/>
                    <a:pt x="197786" y="148629"/>
                    <a:pt x="197568" y="149175"/>
                  </a:cubicBezTo>
                  <a:cubicBezTo>
                    <a:pt x="197349" y="149830"/>
                    <a:pt x="197130" y="150376"/>
                    <a:pt x="196802" y="151032"/>
                  </a:cubicBezTo>
                  <a:cubicBezTo>
                    <a:pt x="191663" y="164356"/>
                    <a:pt x="184009" y="176151"/>
                    <a:pt x="174277" y="185871"/>
                  </a:cubicBezTo>
                  <a:cubicBezTo>
                    <a:pt x="165311" y="194826"/>
                    <a:pt x="154704" y="201925"/>
                    <a:pt x="142785" y="207168"/>
                  </a:cubicBezTo>
                  <a:cubicBezTo>
                    <a:pt x="142129" y="207386"/>
                    <a:pt x="141473" y="207714"/>
                    <a:pt x="140926" y="207932"/>
                  </a:cubicBezTo>
                  <a:lnTo>
                    <a:pt x="139505" y="208478"/>
                  </a:lnTo>
                  <a:cubicBezTo>
                    <a:pt x="127477" y="213174"/>
                    <a:pt x="114793" y="215577"/>
                    <a:pt x="101890" y="215577"/>
                  </a:cubicBezTo>
                  <a:cubicBezTo>
                    <a:pt x="74663" y="215577"/>
                    <a:pt x="49076" y="204983"/>
                    <a:pt x="29940" y="185762"/>
                  </a:cubicBezTo>
                  <a:cubicBezTo>
                    <a:pt x="3697" y="159550"/>
                    <a:pt x="-6035" y="121762"/>
                    <a:pt x="3697" y="86595"/>
                  </a:cubicBezTo>
                  <a:lnTo>
                    <a:pt x="52903" y="135851"/>
                  </a:lnTo>
                  <a:cubicBezTo>
                    <a:pt x="54543" y="137380"/>
                    <a:pt x="56620" y="138254"/>
                    <a:pt x="58917" y="138035"/>
                  </a:cubicBezTo>
                  <a:lnTo>
                    <a:pt x="115995" y="135086"/>
                  </a:lnTo>
                  <a:cubicBezTo>
                    <a:pt x="120041" y="134868"/>
                    <a:pt x="123212" y="131592"/>
                    <a:pt x="123431" y="127660"/>
                  </a:cubicBezTo>
                  <a:lnTo>
                    <a:pt x="126493" y="70650"/>
                  </a:lnTo>
                  <a:cubicBezTo>
                    <a:pt x="126602" y="68357"/>
                    <a:pt x="125727" y="66172"/>
                    <a:pt x="124196" y="64643"/>
                  </a:cubicBezTo>
                  <a:lnTo>
                    <a:pt x="74881" y="15388"/>
                  </a:lnTo>
                  <a:cubicBezTo>
                    <a:pt x="83738" y="12985"/>
                    <a:pt x="92814" y="11784"/>
                    <a:pt x="102108" y="11784"/>
                  </a:cubicBezTo>
                  <a:close/>
                  <a:moveTo>
                    <a:pt x="362839" y="0"/>
                  </a:moveTo>
                  <a:lnTo>
                    <a:pt x="381652" y="3822"/>
                  </a:lnTo>
                  <a:lnTo>
                    <a:pt x="525595" y="125584"/>
                  </a:lnTo>
                  <a:lnTo>
                    <a:pt x="604567" y="321058"/>
                  </a:lnTo>
                  <a:lnTo>
                    <a:pt x="600739" y="322696"/>
                  </a:lnTo>
                  <a:lnTo>
                    <a:pt x="488406" y="165334"/>
                  </a:lnTo>
                  <a:cubicBezTo>
                    <a:pt x="488078" y="165006"/>
                    <a:pt x="487859" y="164679"/>
                    <a:pt x="487531" y="164351"/>
                  </a:cubicBezTo>
                  <a:lnTo>
                    <a:pt x="437217" y="114227"/>
                  </a:lnTo>
                  <a:cubicBezTo>
                    <a:pt x="436670" y="113681"/>
                    <a:pt x="436123" y="113135"/>
                    <a:pt x="435357" y="112807"/>
                  </a:cubicBezTo>
                  <a:lnTo>
                    <a:pt x="361855" y="74149"/>
                  </a:lnTo>
                  <a:lnTo>
                    <a:pt x="346651" y="52199"/>
                  </a:lnTo>
                  <a:close/>
                </a:path>
              </a:pathLst>
            </a:custGeom>
            <a:solidFill>
              <a:schemeClr val="accent2"/>
            </a:solidFill>
            <a:ln>
              <a:noFill/>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9" name="TextBox 6"/>
            <p:cNvSpPr txBox="1"/>
            <p:nvPr/>
          </p:nvSpPr>
          <p:spPr>
            <a:xfrm>
              <a:off x="6496789" y="2344443"/>
              <a:ext cx="2139151" cy="819491"/>
            </a:xfrm>
            <a:prstGeom prst="rect">
              <a:avLst/>
            </a:prstGeom>
            <a:noFill/>
          </p:spPr>
          <p:txBody>
            <a:bodyPr wrap="square" lIns="72000" tIns="0" rIns="72000" bIns="0" anchor="ctr" anchorCtr="0">
              <a:no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lnSpc>
                  <a:spcPct val="120000"/>
                </a:lnSpc>
                <a:defRPr/>
              </a:pPr>
              <a:r>
                <a:rPr lang="zh-CN" altLang="en-US" sz="1600" dirty="0"/>
                <a:t>软件当前所处的条件或者模式</a:t>
              </a:r>
              <a:r>
                <a:rPr lang="zh-CN" altLang="en-US" sz="1600" dirty="0" smtClean="0"/>
                <a:t>。</a:t>
              </a:r>
              <a:endParaRPr lang="en-US" altLang="zh-CN" sz="1600" dirty="0" smtClean="0"/>
            </a:p>
            <a:p>
              <a:pPr defTabSz="914400">
                <a:lnSpc>
                  <a:spcPct val="120000"/>
                </a:lnSpc>
                <a:defRPr/>
              </a:pPr>
              <a:r>
                <a:rPr lang="zh-CN" altLang="en-US" sz="1600" dirty="0" smtClean="0"/>
                <a:t>除了</a:t>
              </a:r>
              <a:r>
                <a:rPr lang="zh-CN" altLang="en-US" sz="1600" dirty="0"/>
                <a:t>极少数简单程序外</a:t>
              </a:r>
              <a:r>
                <a:rPr lang="zh-CN" altLang="en-US" sz="1600" dirty="0" smtClean="0"/>
                <a:t>，均需选择</a:t>
              </a:r>
              <a:r>
                <a:rPr lang="zh-CN" altLang="en-US" sz="1600" dirty="0"/>
                <a:t>重要的内容进行测试。</a:t>
              </a:r>
            </a:p>
          </p:txBody>
        </p:sp>
        <p:sp>
          <p:nvSpPr>
            <p:cNvPr id="10" name="Rectangle 8"/>
            <p:cNvSpPr/>
            <p:nvPr/>
          </p:nvSpPr>
          <p:spPr>
            <a:xfrm>
              <a:off x="6057863" y="2235254"/>
              <a:ext cx="2608248" cy="177448"/>
            </a:xfrm>
            <a:prstGeom prst="rect">
              <a:avLst/>
            </a:prstGeom>
          </p:spPr>
          <p:txBody>
            <a:bodyPr wrap="none" lIns="72000" tIns="0" rIns="72000" bIns="0">
              <a:normAutofit lnSpcReduction="10000"/>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400">
                <a:defRPr/>
              </a:pPr>
              <a:r>
                <a:rPr lang="zh-CN" altLang="en-US" b="1" dirty="0" smtClean="0">
                  <a:solidFill>
                    <a:schemeClr val="accent2"/>
                  </a:solidFill>
                </a:rPr>
                <a:t>软件状态</a:t>
              </a:r>
              <a:endParaRPr lang="zh-CN" altLang="en-US" b="1" dirty="0">
                <a:solidFill>
                  <a:schemeClr val="accent2"/>
                </a:solidFill>
              </a:endParaRPr>
            </a:p>
          </p:txBody>
        </p:sp>
      </p:grpSp>
      <p:grpSp>
        <p:nvGrpSpPr>
          <p:cNvPr id="12" name="组合 11"/>
          <p:cNvGrpSpPr/>
          <p:nvPr/>
        </p:nvGrpSpPr>
        <p:grpSpPr>
          <a:xfrm>
            <a:off x="822325" y="818367"/>
            <a:ext cx="5428791" cy="3565245"/>
            <a:chOff x="945474" y="1304925"/>
            <a:chExt cx="3857983" cy="2533650"/>
          </a:xfrm>
        </p:grpSpPr>
        <p:sp>
          <p:nvSpPr>
            <p:cNvPr id="13" name="Freeform: Shape 7"/>
            <p:cNvSpPr/>
            <p:nvPr/>
          </p:nvSpPr>
          <p:spPr>
            <a:xfrm>
              <a:off x="2463815" y="1304925"/>
              <a:ext cx="2339642" cy="2533650"/>
            </a:xfrm>
            <a:custGeom>
              <a:avLst/>
              <a:gdLst>
                <a:gd name="connsiteX0" fmla="*/ 1430422 w 3119522"/>
                <a:gd name="connsiteY0" fmla="*/ 0 h 3378200"/>
                <a:gd name="connsiteX1" fmla="*/ 3119522 w 3119522"/>
                <a:gd name="connsiteY1" fmla="*/ 1689100 h 3378200"/>
                <a:gd name="connsiteX2" fmla="*/ 1430422 w 3119522"/>
                <a:gd name="connsiteY2" fmla="*/ 3378200 h 3378200"/>
                <a:gd name="connsiteX3" fmla="*/ 29794 w 3119522"/>
                <a:gd name="connsiteY3" fmla="*/ 2633492 h 3378200"/>
                <a:gd name="connsiteX4" fmla="*/ 0 w 3119522"/>
                <a:gd name="connsiteY4" fmla="*/ 2584450 h 3378200"/>
                <a:gd name="connsiteX5" fmla="*/ 816434 w 3119522"/>
                <a:gd name="connsiteY5" fmla="*/ 2584450 h 3378200"/>
                <a:gd name="connsiteX6" fmla="*/ 823273 w 3119522"/>
                <a:gd name="connsiteY6" fmla="*/ 2589564 h 3378200"/>
                <a:gd name="connsiteX7" fmla="*/ 1430422 w 3119522"/>
                <a:gd name="connsiteY7" fmla="*/ 2775022 h 3378200"/>
                <a:gd name="connsiteX8" fmla="*/ 2516344 w 3119522"/>
                <a:gd name="connsiteY8" fmla="*/ 1689100 h 3378200"/>
                <a:gd name="connsiteX9" fmla="*/ 1430422 w 3119522"/>
                <a:gd name="connsiteY9" fmla="*/ 603178 h 3378200"/>
                <a:gd name="connsiteX10" fmla="*/ 823273 w 3119522"/>
                <a:gd name="connsiteY10" fmla="*/ 788636 h 3378200"/>
                <a:gd name="connsiteX11" fmla="*/ 816434 w 3119522"/>
                <a:gd name="connsiteY11" fmla="*/ 793750 h 3378200"/>
                <a:gd name="connsiteX12" fmla="*/ 0 w 3119522"/>
                <a:gd name="connsiteY12" fmla="*/ 793750 h 3378200"/>
                <a:gd name="connsiteX13" fmla="*/ 29794 w 3119522"/>
                <a:gd name="connsiteY13" fmla="*/ 744708 h 3378200"/>
                <a:gd name="connsiteX14" fmla="*/ 1430422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430422" y="0"/>
                  </a:moveTo>
                  <a:cubicBezTo>
                    <a:pt x="2363286" y="0"/>
                    <a:pt x="3119522" y="756236"/>
                    <a:pt x="3119522" y="1689100"/>
                  </a:cubicBezTo>
                  <a:cubicBezTo>
                    <a:pt x="3119522" y="2621964"/>
                    <a:pt x="2363286" y="3378200"/>
                    <a:pt x="1430422" y="3378200"/>
                  </a:cubicBezTo>
                  <a:cubicBezTo>
                    <a:pt x="847382" y="3378200"/>
                    <a:pt x="333337" y="3082796"/>
                    <a:pt x="29794" y="2633492"/>
                  </a:cubicBezTo>
                  <a:lnTo>
                    <a:pt x="0" y="2584450"/>
                  </a:lnTo>
                  <a:lnTo>
                    <a:pt x="816434" y="2584450"/>
                  </a:lnTo>
                  <a:lnTo>
                    <a:pt x="823273" y="2589564"/>
                  </a:lnTo>
                  <a:cubicBezTo>
                    <a:pt x="996587" y="2706653"/>
                    <a:pt x="1205520" y="2775022"/>
                    <a:pt x="1430422" y="2775022"/>
                  </a:cubicBezTo>
                  <a:cubicBezTo>
                    <a:pt x="2030160" y="2775022"/>
                    <a:pt x="2516344" y="2288838"/>
                    <a:pt x="2516344" y="1689100"/>
                  </a:cubicBezTo>
                  <a:cubicBezTo>
                    <a:pt x="2516344" y="1089362"/>
                    <a:pt x="2030160" y="603178"/>
                    <a:pt x="1430422" y="603178"/>
                  </a:cubicBezTo>
                  <a:cubicBezTo>
                    <a:pt x="1205520" y="603178"/>
                    <a:pt x="996587" y="671547"/>
                    <a:pt x="823273" y="788636"/>
                  </a:cubicBezTo>
                  <a:lnTo>
                    <a:pt x="816434" y="793750"/>
                  </a:lnTo>
                  <a:lnTo>
                    <a:pt x="0" y="793750"/>
                  </a:lnTo>
                  <a:lnTo>
                    <a:pt x="29794" y="744708"/>
                  </a:lnTo>
                  <a:cubicBezTo>
                    <a:pt x="333337" y="295405"/>
                    <a:pt x="847382" y="0"/>
                    <a:pt x="1430422"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Freeform: Shape 9"/>
            <p:cNvSpPr/>
            <p:nvPr/>
          </p:nvSpPr>
          <p:spPr bwMode="auto">
            <a:xfrm>
              <a:off x="3135456" y="2142091"/>
              <a:ext cx="804353" cy="789248"/>
            </a:xfrm>
            <a:custGeom>
              <a:avLst/>
              <a:gdLst>
                <a:gd name="connsiteX0" fmla="*/ 44450 w 338138"/>
                <a:gd name="connsiteY0" fmla="*/ 285750 h 331788"/>
                <a:gd name="connsiteX1" fmla="*/ 293688 w 338138"/>
                <a:gd name="connsiteY1" fmla="*/ 285750 h 331788"/>
                <a:gd name="connsiteX2" fmla="*/ 246464 w 338138"/>
                <a:gd name="connsiteY2" fmla="*/ 331788 h 331788"/>
                <a:gd name="connsiteX3" fmla="*/ 91674 w 338138"/>
                <a:gd name="connsiteY3" fmla="*/ 331788 h 331788"/>
                <a:gd name="connsiteX4" fmla="*/ 44450 w 338138"/>
                <a:gd name="connsiteY4" fmla="*/ 285750 h 331788"/>
                <a:gd name="connsiteX5" fmla="*/ 27738 w 338138"/>
                <a:gd name="connsiteY5" fmla="*/ 139700 h 331788"/>
                <a:gd name="connsiteX6" fmla="*/ 79251 w 338138"/>
                <a:gd name="connsiteY6" fmla="*/ 169963 h 331788"/>
                <a:gd name="connsiteX7" fmla="*/ 87176 w 338138"/>
                <a:gd name="connsiteY7" fmla="*/ 169963 h 331788"/>
                <a:gd name="connsiteX8" fmla="*/ 87176 w 338138"/>
                <a:gd name="connsiteY8" fmla="*/ 204173 h 331788"/>
                <a:gd name="connsiteX9" fmla="*/ 99064 w 338138"/>
                <a:gd name="connsiteY9" fmla="*/ 216014 h 331788"/>
                <a:gd name="connsiteX10" fmla="*/ 110951 w 338138"/>
                <a:gd name="connsiteY10" fmla="*/ 204173 h 331788"/>
                <a:gd name="connsiteX11" fmla="*/ 110951 w 338138"/>
                <a:gd name="connsiteY11" fmla="*/ 169963 h 331788"/>
                <a:gd name="connsiteX12" fmla="*/ 227187 w 338138"/>
                <a:gd name="connsiteY12" fmla="*/ 169963 h 331788"/>
                <a:gd name="connsiteX13" fmla="*/ 227187 w 338138"/>
                <a:gd name="connsiteY13" fmla="*/ 204173 h 331788"/>
                <a:gd name="connsiteX14" fmla="*/ 239074 w 338138"/>
                <a:gd name="connsiteY14" fmla="*/ 216014 h 331788"/>
                <a:gd name="connsiteX15" fmla="*/ 250962 w 338138"/>
                <a:gd name="connsiteY15" fmla="*/ 204173 h 331788"/>
                <a:gd name="connsiteX16" fmla="*/ 250962 w 338138"/>
                <a:gd name="connsiteY16" fmla="*/ 169963 h 331788"/>
                <a:gd name="connsiteX17" fmla="*/ 258887 w 338138"/>
                <a:gd name="connsiteY17" fmla="*/ 169963 h 331788"/>
                <a:gd name="connsiteX18" fmla="*/ 310400 w 338138"/>
                <a:gd name="connsiteY18" fmla="*/ 139700 h 331788"/>
                <a:gd name="connsiteX19" fmla="*/ 338138 w 338138"/>
                <a:gd name="connsiteY19" fmla="*/ 183120 h 331788"/>
                <a:gd name="connsiteX20" fmla="*/ 338138 w 338138"/>
                <a:gd name="connsiteY20" fmla="*/ 239698 h 331788"/>
                <a:gd name="connsiteX21" fmla="*/ 294550 w 338138"/>
                <a:gd name="connsiteY21" fmla="*/ 285750 h 331788"/>
                <a:gd name="connsiteX22" fmla="*/ 294550 w 338138"/>
                <a:gd name="connsiteY22" fmla="*/ 263382 h 331788"/>
                <a:gd name="connsiteX23" fmla="*/ 43588 w 338138"/>
                <a:gd name="connsiteY23" fmla="*/ 263382 h 331788"/>
                <a:gd name="connsiteX24" fmla="*/ 43588 w 338138"/>
                <a:gd name="connsiteY24" fmla="*/ 285750 h 331788"/>
                <a:gd name="connsiteX25" fmla="*/ 0 w 338138"/>
                <a:gd name="connsiteY25" fmla="*/ 239698 h 331788"/>
                <a:gd name="connsiteX26" fmla="*/ 0 w 338138"/>
                <a:gd name="connsiteY26" fmla="*/ 183120 h 331788"/>
                <a:gd name="connsiteX27" fmla="*/ 27738 w 338138"/>
                <a:gd name="connsiteY27" fmla="*/ 139700 h 331788"/>
                <a:gd name="connsiteX28" fmla="*/ 169070 w 338138"/>
                <a:gd name="connsiteY28" fmla="*/ 22225 h 331788"/>
                <a:gd name="connsiteX29" fmla="*/ 153988 w 338138"/>
                <a:gd name="connsiteY29" fmla="*/ 38100 h 331788"/>
                <a:gd name="connsiteX30" fmla="*/ 184151 w 338138"/>
                <a:gd name="connsiteY30" fmla="*/ 38100 h 331788"/>
                <a:gd name="connsiteX31" fmla="*/ 169070 w 338138"/>
                <a:gd name="connsiteY31" fmla="*/ 22225 h 331788"/>
                <a:gd name="connsiteX32" fmla="*/ 169069 w 338138"/>
                <a:gd name="connsiteY32" fmla="*/ 0 h 331788"/>
                <a:gd name="connsiteX33" fmla="*/ 200552 w 338138"/>
                <a:gd name="connsiteY33" fmla="*/ 15818 h 331788"/>
                <a:gd name="connsiteX34" fmla="*/ 208422 w 338138"/>
                <a:gd name="connsiteY34" fmla="*/ 38228 h 331788"/>
                <a:gd name="connsiteX35" fmla="*/ 258270 w 338138"/>
                <a:gd name="connsiteY35" fmla="*/ 38228 h 331788"/>
                <a:gd name="connsiteX36" fmla="*/ 293688 w 338138"/>
                <a:gd name="connsiteY36" fmla="*/ 73819 h 331788"/>
                <a:gd name="connsiteX37" fmla="*/ 293688 w 338138"/>
                <a:gd name="connsiteY37" fmla="*/ 112047 h 331788"/>
                <a:gd name="connsiteX38" fmla="*/ 258270 w 338138"/>
                <a:gd name="connsiteY38" fmla="*/ 147638 h 331788"/>
                <a:gd name="connsiteX39" fmla="*/ 250399 w 338138"/>
                <a:gd name="connsiteY39" fmla="*/ 147638 h 331788"/>
                <a:gd name="connsiteX40" fmla="*/ 250399 w 338138"/>
                <a:gd name="connsiteY40" fmla="*/ 102819 h 331788"/>
                <a:gd name="connsiteX41" fmla="*/ 238593 w 338138"/>
                <a:gd name="connsiteY41" fmla="*/ 90956 h 331788"/>
                <a:gd name="connsiteX42" fmla="*/ 226787 w 338138"/>
                <a:gd name="connsiteY42" fmla="*/ 102819 h 331788"/>
                <a:gd name="connsiteX43" fmla="*/ 226787 w 338138"/>
                <a:gd name="connsiteY43" fmla="*/ 147638 h 331788"/>
                <a:gd name="connsiteX44" fmla="*/ 111351 w 338138"/>
                <a:gd name="connsiteY44" fmla="*/ 147638 h 331788"/>
                <a:gd name="connsiteX45" fmla="*/ 111351 w 338138"/>
                <a:gd name="connsiteY45" fmla="*/ 102819 h 331788"/>
                <a:gd name="connsiteX46" fmla="*/ 99545 w 338138"/>
                <a:gd name="connsiteY46" fmla="*/ 90956 h 331788"/>
                <a:gd name="connsiteX47" fmla="*/ 87739 w 338138"/>
                <a:gd name="connsiteY47" fmla="*/ 102819 h 331788"/>
                <a:gd name="connsiteX48" fmla="*/ 87739 w 338138"/>
                <a:gd name="connsiteY48" fmla="*/ 147638 h 331788"/>
                <a:gd name="connsiteX49" fmla="*/ 79868 w 338138"/>
                <a:gd name="connsiteY49" fmla="*/ 147638 h 331788"/>
                <a:gd name="connsiteX50" fmla="*/ 44450 w 338138"/>
                <a:gd name="connsiteY50" fmla="*/ 112047 h 331788"/>
                <a:gd name="connsiteX51" fmla="*/ 44450 w 338138"/>
                <a:gd name="connsiteY51" fmla="*/ 73819 h 331788"/>
                <a:gd name="connsiteX52" fmla="*/ 79868 w 338138"/>
                <a:gd name="connsiteY52" fmla="*/ 38228 h 331788"/>
                <a:gd name="connsiteX53" fmla="*/ 131027 w 338138"/>
                <a:gd name="connsiteY53" fmla="*/ 38228 h 331788"/>
                <a:gd name="connsiteX54" fmla="*/ 138898 w 338138"/>
                <a:gd name="connsiteY54" fmla="*/ 15818 h 331788"/>
                <a:gd name="connsiteX55" fmla="*/ 169069 w 338138"/>
                <a:gd name="connsiteY5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8138" h="331788">
                  <a:moveTo>
                    <a:pt x="44450" y="285750"/>
                  </a:moveTo>
                  <a:cubicBezTo>
                    <a:pt x="44450" y="285750"/>
                    <a:pt x="44450" y="285750"/>
                    <a:pt x="293688" y="285750"/>
                  </a:cubicBezTo>
                  <a:cubicBezTo>
                    <a:pt x="292376" y="312057"/>
                    <a:pt x="272700" y="331788"/>
                    <a:pt x="246464" y="331788"/>
                  </a:cubicBezTo>
                  <a:cubicBezTo>
                    <a:pt x="246464" y="331788"/>
                    <a:pt x="246464" y="331788"/>
                    <a:pt x="91674" y="331788"/>
                  </a:cubicBezTo>
                  <a:cubicBezTo>
                    <a:pt x="66750" y="331788"/>
                    <a:pt x="45762" y="312057"/>
                    <a:pt x="44450" y="285750"/>
                  </a:cubicBezTo>
                  <a:close/>
                  <a:moveTo>
                    <a:pt x="27738" y="139700"/>
                  </a:moveTo>
                  <a:cubicBezTo>
                    <a:pt x="38305" y="158121"/>
                    <a:pt x="58117" y="169963"/>
                    <a:pt x="79251" y="169963"/>
                  </a:cubicBezTo>
                  <a:cubicBezTo>
                    <a:pt x="79251" y="169963"/>
                    <a:pt x="79251" y="169963"/>
                    <a:pt x="87176" y="169963"/>
                  </a:cubicBezTo>
                  <a:cubicBezTo>
                    <a:pt x="87176" y="169963"/>
                    <a:pt x="87176" y="169963"/>
                    <a:pt x="87176" y="204173"/>
                  </a:cubicBezTo>
                  <a:cubicBezTo>
                    <a:pt x="87176" y="210751"/>
                    <a:pt x="92460" y="216014"/>
                    <a:pt x="99064" y="216014"/>
                  </a:cubicBezTo>
                  <a:cubicBezTo>
                    <a:pt x="105668" y="216014"/>
                    <a:pt x="110951" y="210751"/>
                    <a:pt x="110951" y="204173"/>
                  </a:cubicBezTo>
                  <a:cubicBezTo>
                    <a:pt x="110951" y="204173"/>
                    <a:pt x="110951" y="204173"/>
                    <a:pt x="110951" y="169963"/>
                  </a:cubicBezTo>
                  <a:cubicBezTo>
                    <a:pt x="110951" y="169963"/>
                    <a:pt x="110951" y="169963"/>
                    <a:pt x="227187" y="169963"/>
                  </a:cubicBezTo>
                  <a:cubicBezTo>
                    <a:pt x="227187" y="169963"/>
                    <a:pt x="227187" y="169963"/>
                    <a:pt x="227187" y="204173"/>
                  </a:cubicBezTo>
                  <a:cubicBezTo>
                    <a:pt x="227187" y="210751"/>
                    <a:pt x="232470" y="216014"/>
                    <a:pt x="239074" y="216014"/>
                  </a:cubicBezTo>
                  <a:cubicBezTo>
                    <a:pt x="245678" y="216014"/>
                    <a:pt x="250962" y="210751"/>
                    <a:pt x="250962" y="204173"/>
                  </a:cubicBezTo>
                  <a:cubicBezTo>
                    <a:pt x="250962" y="204173"/>
                    <a:pt x="250962" y="204173"/>
                    <a:pt x="250962" y="169963"/>
                  </a:cubicBezTo>
                  <a:cubicBezTo>
                    <a:pt x="250962" y="169963"/>
                    <a:pt x="250962" y="169963"/>
                    <a:pt x="258887" y="169963"/>
                  </a:cubicBezTo>
                  <a:cubicBezTo>
                    <a:pt x="281341" y="169963"/>
                    <a:pt x="299833" y="158121"/>
                    <a:pt x="310400" y="139700"/>
                  </a:cubicBezTo>
                  <a:cubicBezTo>
                    <a:pt x="326250" y="146279"/>
                    <a:pt x="338138" y="163384"/>
                    <a:pt x="338138" y="183120"/>
                  </a:cubicBezTo>
                  <a:cubicBezTo>
                    <a:pt x="338138" y="183120"/>
                    <a:pt x="338138" y="183120"/>
                    <a:pt x="338138" y="239698"/>
                  </a:cubicBezTo>
                  <a:cubicBezTo>
                    <a:pt x="338138" y="264698"/>
                    <a:pt x="319646" y="285750"/>
                    <a:pt x="294550" y="285750"/>
                  </a:cubicBezTo>
                  <a:cubicBezTo>
                    <a:pt x="294550" y="285750"/>
                    <a:pt x="294550" y="285750"/>
                    <a:pt x="294550" y="263382"/>
                  </a:cubicBezTo>
                  <a:cubicBezTo>
                    <a:pt x="294550" y="263382"/>
                    <a:pt x="294550" y="263382"/>
                    <a:pt x="43588" y="263382"/>
                  </a:cubicBezTo>
                  <a:cubicBezTo>
                    <a:pt x="43588" y="263382"/>
                    <a:pt x="43588" y="263382"/>
                    <a:pt x="43588" y="285750"/>
                  </a:cubicBezTo>
                  <a:cubicBezTo>
                    <a:pt x="19813" y="285750"/>
                    <a:pt x="0" y="264698"/>
                    <a:pt x="0" y="239698"/>
                  </a:cubicBezTo>
                  <a:cubicBezTo>
                    <a:pt x="0" y="239698"/>
                    <a:pt x="0" y="239698"/>
                    <a:pt x="0" y="183120"/>
                  </a:cubicBezTo>
                  <a:cubicBezTo>
                    <a:pt x="0" y="163384"/>
                    <a:pt x="11888" y="146279"/>
                    <a:pt x="27738" y="139700"/>
                  </a:cubicBezTo>
                  <a:close/>
                  <a:moveTo>
                    <a:pt x="169070" y="22225"/>
                  </a:moveTo>
                  <a:cubicBezTo>
                    <a:pt x="161529" y="22225"/>
                    <a:pt x="153988" y="30163"/>
                    <a:pt x="153988" y="38100"/>
                  </a:cubicBezTo>
                  <a:cubicBezTo>
                    <a:pt x="153988" y="38100"/>
                    <a:pt x="153988" y="38100"/>
                    <a:pt x="184151" y="38100"/>
                  </a:cubicBezTo>
                  <a:cubicBezTo>
                    <a:pt x="184151" y="30163"/>
                    <a:pt x="177867" y="22225"/>
                    <a:pt x="169070" y="22225"/>
                  </a:cubicBezTo>
                  <a:close/>
                  <a:moveTo>
                    <a:pt x="169069" y="0"/>
                  </a:moveTo>
                  <a:cubicBezTo>
                    <a:pt x="182187" y="0"/>
                    <a:pt x="193993" y="6591"/>
                    <a:pt x="200552" y="15818"/>
                  </a:cubicBezTo>
                  <a:cubicBezTo>
                    <a:pt x="205799" y="22409"/>
                    <a:pt x="208422" y="30319"/>
                    <a:pt x="208422" y="38228"/>
                  </a:cubicBezTo>
                  <a:cubicBezTo>
                    <a:pt x="208422" y="38228"/>
                    <a:pt x="208422" y="38228"/>
                    <a:pt x="258270" y="38228"/>
                  </a:cubicBezTo>
                  <a:cubicBezTo>
                    <a:pt x="277947" y="38228"/>
                    <a:pt x="293688" y="55364"/>
                    <a:pt x="293688" y="73819"/>
                  </a:cubicBezTo>
                  <a:cubicBezTo>
                    <a:pt x="293688" y="73819"/>
                    <a:pt x="293688" y="73819"/>
                    <a:pt x="293688" y="112047"/>
                  </a:cubicBezTo>
                  <a:cubicBezTo>
                    <a:pt x="293688" y="130501"/>
                    <a:pt x="277947" y="147638"/>
                    <a:pt x="258270" y="147638"/>
                  </a:cubicBezTo>
                  <a:cubicBezTo>
                    <a:pt x="258270" y="147638"/>
                    <a:pt x="258270" y="147638"/>
                    <a:pt x="250399" y="147638"/>
                  </a:cubicBezTo>
                  <a:cubicBezTo>
                    <a:pt x="250399" y="147638"/>
                    <a:pt x="250399" y="147638"/>
                    <a:pt x="250399" y="102819"/>
                  </a:cubicBezTo>
                  <a:cubicBezTo>
                    <a:pt x="250399" y="96228"/>
                    <a:pt x="245152" y="90956"/>
                    <a:pt x="238593" y="90956"/>
                  </a:cubicBezTo>
                  <a:cubicBezTo>
                    <a:pt x="232034" y="90956"/>
                    <a:pt x="226787" y="96228"/>
                    <a:pt x="226787" y="102819"/>
                  </a:cubicBezTo>
                  <a:cubicBezTo>
                    <a:pt x="226787" y="102819"/>
                    <a:pt x="226787" y="102819"/>
                    <a:pt x="226787" y="147638"/>
                  </a:cubicBezTo>
                  <a:cubicBezTo>
                    <a:pt x="226787" y="147638"/>
                    <a:pt x="226787" y="147638"/>
                    <a:pt x="111351" y="147638"/>
                  </a:cubicBezTo>
                  <a:cubicBezTo>
                    <a:pt x="111351" y="147638"/>
                    <a:pt x="111351" y="147638"/>
                    <a:pt x="111351" y="102819"/>
                  </a:cubicBezTo>
                  <a:cubicBezTo>
                    <a:pt x="111351" y="96228"/>
                    <a:pt x="106104" y="90956"/>
                    <a:pt x="99545" y="90956"/>
                  </a:cubicBezTo>
                  <a:cubicBezTo>
                    <a:pt x="92986" y="90956"/>
                    <a:pt x="87739" y="96228"/>
                    <a:pt x="87739" y="102819"/>
                  </a:cubicBezTo>
                  <a:cubicBezTo>
                    <a:pt x="87739" y="102819"/>
                    <a:pt x="87739" y="102819"/>
                    <a:pt x="87739" y="147638"/>
                  </a:cubicBezTo>
                  <a:cubicBezTo>
                    <a:pt x="87739" y="147638"/>
                    <a:pt x="87739" y="147638"/>
                    <a:pt x="79868" y="147638"/>
                  </a:cubicBezTo>
                  <a:cubicBezTo>
                    <a:pt x="61503" y="147638"/>
                    <a:pt x="44450" y="130501"/>
                    <a:pt x="44450" y="112047"/>
                  </a:cubicBezTo>
                  <a:cubicBezTo>
                    <a:pt x="44450" y="112047"/>
                    <a:pt x="44450" y="112047"/>
                    <a:pt x="44450" y="73819"/>
                  </a:cubicBezTo>
                  <a:cubicBezTo>
                    <a:pt x="44450" y="55364"/>
                    <a:pt x="61503" y="38228"/>
                    <a:pt x="79868" y="38228"/>
                  </a:cubicBezTo>
                  <a:cubicBezTo>
                    <a:pt x="79868" y="38228"/>
                    <a:pt x="79868" y="38228"/>
                    <a:pt x="131027" y="38228"/>
                  </a:cubicBezTo>
                  <a:cubicBezTo>
                    <a:pt x="131027" y="30319"/>
                    <a:pt x="133651" y="22409"/>
                    <a:pt x="138898" y="15818"/>
                  </a:cubicBezTo>
                  <a:cubicBezTo>
                    <a:pt x="145457" y="6591"/>
                    <a:pt x="157263" y="0"/>
                    <a:pt x="169069" y="0"/>
                  </a:cubicBezTo>
                  <a:close/>
                </a:path>
              </a:pathLst>
            </a:custGeom>
            <a:solidFill>
              <a:schemeClr val="accent1"/>
            </a:solidFill>
            <a:ln>
              <a:noFill/>
            </a:ln>
          </p:spPr>
          <p:txBody>
            <a:bodyPr anchor="ctr"/>
            <a:lstStyle/>
            <a:p>
              <a:pPr algn="ctr"/>
              <a:endParaRPr/>
            </a:p>
          </p:txBody>
        </p:sp>
        <p:sp>
          <p:nvSpPr>
            <p:cNvPr id="15" name="TextBox 10"/>
            <p:cNvSpPr txBox="1"/>
            <p:nvPr/>
          </p:nvSpPr>
          <p:spPr>
            <a:xfrm>
              <a:off x="945474" y="2466078"/>
              <a:ext cx="1518341" cy="733768"/>
            </a:xfrm>
            <a:prstGeom prst="rect">
              <a:avLst/>
            </a:prstGeom>
            <a:noFill/>
          </p:spPr>
          <p:txBody>
            <a:bodyPr wrap="square" lIns="72000" tIns="0" rIns="72000" bIns="0" anchor="ctr" anchorCtr="0">
              <a:noAutofit/>
            </a:bodyPr>
            <a:lstStyle/>
            <a:p>
              <a:pPr algn="r" defTabSz="914400">
                <a:lnSpc>
                  <a:spcPct val="120000"/>
                </a:lnSpc>
                <a:defRPr/>
              </a:pPr>
              <a:r>
                <a:rPr lang="zh-CN" altLang="en-US" sz="1600" dirty="0" smtClean="0"/>
                <a:t>在</a:t>
              </a:r>
              <a:r>
                <a:rPr lang="zh-CN" altLang="en-US" sz="1600" dirty="0"/>
                <a:t>黑盒测试阶段</a:t>
              </a:r>
              <a:r>
                <a:rPr lang="zh-CN" altLang="en-US" sz="1600" dirty="0" smtClean="0"/>
                <a:t>，通过对</a:t>
              </a:r>
              <a:r>
                <a:rPr lang="zh-CN" altLang="en-US" sz="1600" dirty="0"/>
                <a:t>状态的测试间接地加以</a:t>
              </a:r>
              <a:r>
                <a:rPr lang="zh-CN" altLang="en-US" sz="1600" dirty="0" smtClean="0"/>
                <a:t>验证功能</a:t>
              </a:r>
              <a:endParaRPr lang="zh-CN" altLang="en-US" sz="1600" dirty="0"/>
            </a:p>
          </p:txBody>
        </p:sp>
        <p:sp>
          <p:nvSpPr>
            <p:cNvPr id="16" name="Rectangle 11"/>
            <p:cNvSpPr/>
            <p:nvPr/>
          </p:nvSpPr>
          <p:spPr>
            <a:xfrm>
              <a:off x="1214138" y="2235254"/>
              <a:ext cx="1805711" cy="184666"/>
            </a:xfrm>
            <a:prstGeom prst="rect">
              <a:avLst/>
            </a:prstGeom>
          </p:spPr>
          <p:txBody>
            <a:bodyPr wrap="none" lIns="72000" tIns="0" rIns="72000" bIns="0">
              <a:normAutofit lnSpcReduction="10000"/>
            </a:bodyPr>
            <a:lstStyle/>
            <a:p>
              <a:pPr lvl="0" algn="r" defTabSz="914400">
                <a:defRPr/>
              </a:pPr>
              <a:r>
                <a:rPr lang="zh-CN" altLang="en-US" b="1" dirty="0" smtClean="0">
                  <a:solidFill>
                    <a:schemeClr val="accent1"/>
                  </a:solidFill>
                </a:rPr>
                <a:t>状态测试</a:t>
              </a:r>
              <a:endParaRPr lang="zh-CN" altLang="en-US" b="1" dirty="0">
                <a:solidFill>
                  <a:schemeClr val="accent1"/>
                </a:solidFill>
              </a:endParaRPr>
            </a:p>
          </p:txBody>
        </p:sp>
      </p:grpSp>
      <p:graphicFrame>
        <p:nvGraphicFramePr>
          <p:cNvPr id="2" name="图示 1"/>
          <p:cNvGraphicFramePr/>
          <p:nvPr/>
        </p:nvGraphicFramePr>
        <p:xfrm>
          <a:off x="1890597" y="4913193"/>
          <a:ext cx="8128000" cy="6181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状态测试</a:t>
            </a:r>
            <a:endParaRPr lang="zh-CN" altLang="en-US" dirty="0">
              <a:latin typeface="+mn-lt"/>
              <a:ea typeface="+mn-ea"/>
              <a:cs typeface="+mn-ea"/>
              <a:sym typeface="+mn-lt"/>
            </a:endParaRPr>
          </a:p>
        </p:txBody>
      </p:sp>
      <p:sp>
        <p:nvSpPr>
          <p:cNvPr id="17" name="Rectangle 2"/>
          <p:cNvSpPr txBox="1">
            <a:spLocks noChangeArrowheads="1"/>
          </p:cNvSpPr>
          <p:nvPr/>
        </p:nvSpPr>
        <p:spPr>
          <a:xfrm>
            <a:off x="3637355" y="813678"/>
            <a:ext cx="4273826" cy="525463"/>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smtClean="0">
                <a:solidFill>
                  <a:schemeClr val="tx1"/>
                </a:solidFill>
                <a:latin typeface="+mn-ea"/>
                <a:ea typeface="+mn-ea"/>
              </a:rPr>
              <a:t>建立状态转换图</a:t>
            </a:r>
            <a:endParaRPr lang="zh-CN" altLang="en-US" sz="2400" dirty="0">
              <a:solidFill>
                <a:schemeClr val="tx1"/>
              </a:solidFill>
              <a:latin typeface="+mn-ea"/>
              <a:ea typeface="+mn-ea"/>
            </a:endParaRPr>
          </a:p>
        </p:txBody>
      </p:sp>
      <p:sp>
        <p:nvSpPr>
          <p:cNvPr id="18" name="Rectangle 3"/>
          <p:cNvSpPr txBox="1">
            <a:spLocks noChangeArrowheads="1"/>
          </p:cNvSpPr>
          <p:nvPr/>
        </p:nvSpPr>
        <p:spPr>
          <a:xfrm>
            <a:off x="357188" y="1208088"/>
            <a:ext cx="8229600" cy="1428750"/>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smtClean="0"/>
          </a:p>
        </p:txBody>
      </p:sp>
      <p:graphicFrame>
        <p:nvGraphicFramePr>
          <p:cNvPr id="2" name="图示 1"/>
          <p:cNvGraphicFramePr/>
          <p:nvPr>
            <p:extLst>
              <p:ext uri="{D42A27DB-BD31-4B8C-83A1-F6EECF244321}">
                <p14:modId xmlns:p14="http://schemas.microsoft.com/office/powerpoint/2010/main" val="284850057"/>
              </p:ext>
            </p:extLst>
          </p:nvPr>
        </p:nvGraphicFramePr>
        <p:xfrm>
          <a:off x="1710267" y="1871526"/>
          <a:ext cx="10030349" cy="31245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直接连接符 3"/>
          <p:cNvCxnSpPr/>
          <p:nvPr/>
        </p:nvCxnSpPr>
        <p:spPr>
          <a:xfrm>
            <a:off x="4678017" y="1339141"/>
            <a:ext cx="2120348"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状态测试</a:t>
            </a:r>
            <a:endParaRPr lang="zh-CN" altLang="en-US" dirty="0">
              <a:latin typeface="+mn-lt"/>
              <a:ea typeface="+mn-ea"/>
              <a:cs typeface="+mn-ea"/>
              <a:sym typeface="+mn-lt"/>
            </a:endParaRPr>
          </a:p>
        </p:txBody>
      </p:sp>
      <p:sp>
        <p:nvSpPr>
          <p:cNvPr id="17" name="Rectangle 2"/>
          <p:cNvSpPr txBox="1">
            <a:spLocks noChangeArrowheads="1"/>
          </p:cNvSpPr>
          <p:nvPr/>
        </p:nvSpPr>
        <p:spPr>
          <a:xfrm>
            <a:off x="3637355" y="508878"/>
            <a:ext cx="4273826" cy="525463"/>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smtClean="0">
                <a:solidFill>
                  <a:schemeClr val="tx1"/>
                </a:solidFill>
                <a:latin typeface="+mn-ea"/>
                <a:ea typeface="+mn-ea"/>
              </a:rPr>
              <a:t>建立状态转换图</a:t>
            </a:r>
            <a:endParaRPr lang="zh-CN" altLang="en-US" sz="2400" dirty="0">
              <a:solidFill>
                <a:schemeClr val="tx1"/>
              </a:solidFill>
              <a:latin typeface="+mn-ea"/>
              <a:ea typeface="+mn-ea"/>
            </a:endParaRPr>
          </a:p>
        </p:txBody>
      </p:sp>
      <p:sp>
        <p:nvSpPr>
          <p:cNvPr id="18" name="Rectangle 3"/>
          <p:cNvSpPr txBox="1">
            <a:spLocks noChangeArrowheads="1"/>
          </p:cNvSpPr>
          <p:nvPr/>
        </p:nvSpPr>
        <p:spPr>
          <a:xfrm>
            <a:off x="357188" y="1208088"/>
            <a:ext cx="8229600" cy="1428750"/>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smtClean="0"/>
          </a:p>
        </p:txBody>
      </p:sp>
      <p:graphicFrame>
        <p:nvGraphicFramePr>
          <p:cNvPr id="6" name="表格 5"/>
          <p:cNvGraphicFramePr>
            <a:graphicFrameLocks noGrp="1"/>
          </p:cNvGraphicFramePr>
          <p:nvPr/>
        </p:nvGraphicFramePr>
        <p:xfrm>
          <a:off x="1270828" y="2766735"/>
          <a:ext cx="3240088" cy="2994024"/>
        </p:xfrm>
        <a:graphic>
          <a:graphicData uri="http://schemas.openxmlformats.org/drawingml/2006/table">
            <a:tbl>
              <a:tblPr>
                <a:tableStyleId>{5C22544A-7EE6-4342-B048-85BDC9FD1C3A}</a:tableStyleId>
              </a:tblPr>
              <a:tblGrid>
                <a:gridCol w="1364247"/>
                <a:gridCol w="1875841"/>
              </a:tblGrid>
              <a:tr h="430842">
                <a:tc>
                  <a:txBody>
                    <a:bodyPr/>
                    <a:lstStyle/>
                    <a:p>
                      <a:pPr algn="l" fontAlgn="ctr"/>
                      <a:r>
                        <a:rPr lang="zh-CN" altLang="en-US" sz="2400" u="none" strike="noStrike">
                          <a:effectLst/>
                        </a:rPr>
                        <a:t>输入代码</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c>
                  <a:txBody>
                    <a:bodyPr/>
                    <a:lstStyle/>
                    <a:p>
                      <a:pPr algn="l" fontAlgn="ctr"/>
                      <a:r>
                        <a:rPr lang="zh-CN" altLang="en-US" sz="2400" u="none" strike="noStrike" dirty="0">
                          <a:effectLst/>
                        </a:rPr>
                        <a:t>输入事件</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r>
              <a:tr h="430842">
                <a:tc>
                  <a:txBody>
                    <a:bodyPr/>
                    <a:lstStyle/>
                    <a:p>
                      <a:pPr algn="l" fontAlgn="ctr"/>
                      <a:r>
                        <a:rPr lang="en-US" sz="2400" u="none" strike="noStrike">
                          <a:effectLst/>
                        </a:rPr>
                        <a:t>ip1</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c>
                  <a:txBody>
                    <a:bodyPr/>
                    <a:lstStyle/>
                    <a:p>
                      <a:pPr algn="l" fontAlgn="ctr"/>
                      <a:r>
                        <a:rPr lang="zh-CN" altLang="en-US" sz="2400" u="none" strike="noStrike" dirty="0">
                          <a:effectLst/>
                        </a:rPr>
                        <a:t>输入账号</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r>
              <a:tr h="430842">
                <a:tc>
                  <a:txBody>
                    <a:bodyPr/>
                    <a:lstStyle/>
                    <a:p>
                      <a:pPr algn="l" fontAlgn="ctr"/>
                      <a:r>
                        <a:rPr lang="en-US" sz="2400" u="none" strike="noStrike">
                          <a:effectLst/>
                        </a:rPr>
                        <a:t>ip2</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c>
                  <a:txBody>
                    <a:bodyPr/>
                    <a:lstStyle/>
                    <a:p>
                      <a:pPr algn="l" fontAlgn="ctr"/>
                      <a:r>
                        <a:rPr lang="zh-CN" altLang="en-US" sz="2400" u="none" strike="noStrike">
                          <a:effectLst/>
                        </a:rPr>
                        <a:t>输入密码</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r>
              <a:tr h="850749">
                <a:tc>
                  <a:txBody>
                    <a:bodyPr/>
                    <a:lstStyle/>
                    <a:p>
                      <a:pPr algn="l" fontAlgn="ctr"/>
                      <a:r>
                        <a:rPr lang="en-US" sz="2400" u="none" strike="noStrike">
                          <a:effectLst/>
                        </a:rPr>
                        <a:t>ip3</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c>
                  <a:txBody>
                    <a:bodyPr/>
                    <a:lstStyle/>
                    <a:p>
                      <a:pPr algn="l" fontAlgn="ctr"/>
                      <a:r>
                        <a:rPr lang="zh-CN" altLang="en-US" sz="2400" u="none" strike="noStrike">
                          <a:effectLst/>
                        </a:rPr>
                        <a:t>点击登录按钮</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r>
              <a:tr h="850749">
                <a:tc>
                  <a:txBody>
                    <a:bodyPr/>
                    <a:lstStyle/>
                    <a:p>
                      <a:pPr algn="l" fontAlgn="ctr"/>
                      <a:r>
                        <a:rPr lang="en-US" sz="2400" u="none" strike="noStrike">
                          <a:effectLst/>
                        </a:rPr>
                        <a:t>ip4</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c>
                  <a:txBody>
                    <a:bodyPr/>
                    <a:lstStyle/>
                    <a:p>
                      <a:pPr algn="l" fontAlgn="ctr"/>
                      <a:r>
                        <a:rPr lang="zh-CN" altLang="en-US" sz="2400" u="none" strike="noStrike" dirty="0">
                          <a:effectLst/>
                        </a:rPr>
                        <a:t>单击退出按钮</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r>
            </a:tbl>
          </a:graphicData>
        </a:graphic>
      </p:graphicFrame>
      <p:sp>
        <p:nvSpPr>
          <p:cNvPr id="7" name="文本框 6"/>
          <p:cNvSpPr txBox="1">
            <a:spLocks noChangeArrowheads="1"/>
          </p:cNvSpPr>
          <p:nvPr/>
        </p:nvSpPr>
        <p:spPr bwMode="auto">
          <a:xfrm>
            <a:off x="1167641" y="1914247"/>
            <a:ext cx="2534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spcBef>
                <a:spcPct val="0"/>
              </a:spcBef>
              <a:buFontTx/>
              <a:buNone/>
            </a:pPr>
            <a:r>
              <a:rPr lang="en-US" altLang="zh-CN" sz="2000" dirty="0" smtClean="0">
                <a:latin typeface="Times New Roman" panose="02020603050405020304" pitchFamily="18" charset="0"/>
              </a:rPr>
              <a:t>(1)</a:t>
            </a:r>
            <a:r>
              <a:rPr lang="zh-CN" altLang="en-US" sz="2000" dirty="0" smtClean="0">
                <a:latin typeface="Times New Roman" panose="02020603050405020304" pitchFamily="18" charset="0"/>
              </a:rPr>
              <a:t>列出</a:t>
            </a:r>
            <a:r>
              <a:rPr lang="zh-CN" altLang="en-US" sz="2000" dirty="0">
                <a:latin typeface="Times New Roman" panose="02020603050405020304" pitchFamily="18" charset="0"/>
              </a:rPr>
              <a:t>所有</a:t>
            </a:r>
            <a:r>
              <a:rPr lang="zh-CN" altLang="en-US" sz="2000" dirty="0" smtClean="0">
                <a:latin typeface="Times New Roman" panose="02020603050405020304" pitchFamily="18" charset="0"/>
              </a:rPr>
              <a:t>输入事件</a:t>
            </a:r>
            <a:endParaRPr lang="zh-CN" altLang="en-US" sz="2000" dirty="0">
              <a:latin typeface="Times New Roman" panose="02020603050405020304" pitchFamily="18" charset="0"/>
            </a:endParaRPr>
          </a:p>
        </p:txBody>
      </p:sp>
      <p:sp>
        <p:nvSpPr>
          <p:cNvPr id="9" name="文本框 8"/>
          <p:cNvSpPr txBox="1">
            <a:spLocks noChangeArrowheads="1"/>
          </p:cNvSpPr>
          <p:nvPr/>
        </p:nvSpPr>
        <p:spPr bwMode="auto">
          <a:xfrm>
            <a:off x="5889486" y="1914247"/>
            <a:ext cx="45448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spcBef>
                <a:spcPct val="0"/>
              </a:spcBef>
              <a:buFontTx/>
              <a:buNone/>
            </a:pPr>
            <a:r>
              <a:rPr lang="en-US" altLang="zh-CN" dirty="0" smtClean="0">
                <a:latin typeface="Times New Roman" panose="02020603050405020304" pitchFamily="18" charset="0"/>
              </a:rPr>
              <a:t>(2</a:t>
            </a:r>
            <a:r>
              <a:rPr lang="en-US" altLang="zh-CN" dirty="0">
                <a:latin typeface="Times New Roman" panose="02020603050405020304" pitchFamily="18" charset="0"/>
              </a:rPr>
              <a:t>)</a:t>
            </a:r>
            <a:r>
              <a:rPr lang="zh-CN" altLang="en-US" dirty="0" smtClean="0">
                <a:latin typeface="Times New Roman" panose="02020603050405020304" pitchFamily="18" charset="0"/>
              </a:rPr>
              <a:t>从</a:t>
            </a:r>
            <a:r>
              <a:rPr lang="zh-CN" altLang="en-US" dirty="0">
                <a:latin typeface="Times New Roman" panose="02020603050405020304" pitchFamily="18" charset="0"/>
              </a:rPr>
              <a:t>启动开始，第一轮状态分析</a:t>
            </a:r>
          </a:p>
        </p:txBody>
      </p:sp>
      <p:cxnSp>
        <p:nvCxnSpPr>
          <p:cNvPr id="10" name="直接连接符 9"/>
          <p:cNvCxnSpPr/>
          <p:nvPr/>
        </p:nvCxnSpPr>
        <p:spPr>
          <a:xfrm>
            <a:off x="4678017" y="1034341"/>
            <a:ext cx="212034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477312" y="1127508"/>
            <a:ext cx="441146" cy="400110"/>
          </a:xfrm>
          <a:prstGeom prst="rect">
            <a:avLst/>
          </a:prstGeom>
          <a:noFill/>
          <a:ln>
            <a:solidFill>
              <a:srgbClr val="C00000"/>
            </a:solidFill>
          </a:ln>
        </p:spPr>
        <p:txBody>
          <a:bodyPr wrap="none" rtlCol="0">
            <a:spAutoFit/>
          </a:bodyPr>
          <a:lstStyle/>
          <a:p>
            <a:r>
              <a:rPr lang="zh-CN" altLang="en-US" sz="2000" b="1" dirty="0" smtClean="0">
                <a:latin typeface="+mn-ea"/>
              </a:rPr>
              <a:t>例</a:t>
            </a:r>
            <a:endParaRPr lang="zh-CN" altLang="en-US" sz="2000" b="1" dirty="0">
              <a:latin typeface="+mn-ea"/>
            </a:endParaRPr>
          </a:p>
        </p:txBody>
      </p:sp>
      <p:grpSp>
        <p:nvGrpSpPr>
          <p:cNvPr id="3" name="组合 2"/>
          <p:cNvGrpSpPr/>
          <p:nvPr/>
        </p:nvGrpSpPr>
        <p:grpSpPr>
          <a:xfrm>
            <a:off x="5743436" y="2766735"/>
            <a:ext cx="4972050" cy="2914650"/>
            <a:chOff x="5743436" y="2766735"/>
            <a:chExt cx="4972050" cy="291465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43436" y="2766735"/>
              <a:ext cx="497205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7558548" y="4033683"/>
              <a:ext cx="973394" cy="26161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a:softEdge rad="12700"/>
            </a:effectLst>
          </p:spPr>
          <p:txBody>
            <a:bodyPr wrap="square" rtlCol="0">
              <a:spAutoFit/>
            </a:bodyPr>
            <a:lstStyle/>
            <a:p>
              <a:pPr algn="ctr"/>
              <a:r>
                <a:rPr lang="zh-CN" altLang="en-US" sz="1100" b="1" dirty="0" smtClean="0">
                  <a:latin typeface="黑体" panose="02010609060101010101" pitchFamily="49" charset="-122"/>
                  <a:ea typeface="黑体" panose="02010609060101010101" pitchFamily="49" charset="-122"/>
                </a:rPr>
                <a:t>软件启动</a:t>
              </a:r>
              <a:endParaRPr lang="zh-CN" altLang="en-US" sz="1100" b="1" dirty="0">
                <a:latin typeface="黑体" panose="02010609060101010101" pitchFamily="49" charset="-122"/>
                <a:ea typeface="黑体" panose="02010609060101010101" pitchFamily="49"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状态测试</a:t>
            </a:r>
            <a:endParaRPr lang="zh-CN" altLang="en-US" dirty="0">
              <a:latin typeface="+mn-lt"/>
              <a:ea typeface="+mn-ea"/>
              <a:cs typeface="+mn-ea"/>
              <a:sym typeface="+mn-lt"/>
            </a:endParaRPr>
          </a:p>
        </p:txBody>
      </p:sp>
      <p:sp>
        <p:nvSpPr>
          <p:cNvPr id="17" name="Rectangle 2"/>
          <p:cNvSpPr txBox="1">
            <a:spLocks noChangeArrowheads="1"/>
          </p:cNvSpPr>
          <p:nvPr/>
        </p:nvSpPr>
        <p:spPr>
          <a:xfrm>
            <a:off x="3637355" y="508878"/>
            <a:ext cx="4273826" cy="525463"/>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smtClean="0">
                <a:solidFill>
                  <a:schemeClr val="tx1"/>
                </a:solidFill>
                <a:latin typeface="+mn-ea"/>
                <a:ea typeface="+mn-ea"/>
              </a:rPr>
              <a:t>建立状态转换图</a:t>
            </a:r>
            <a:endParaRPr lang="zh-CN" altLang="en-US" sz="2400" dirty="0">
              <a:solidFill>
                <a:schemeClr val="tx1"/>
              </a:solidFill>
              <a:latin typeface="+mn-ea"/>
              <a:ea typeface="+mn-ea"/>
            </a:endParaRPr>
          </a:p>
        </p:txBody>
      </p:sp>
      <p:sp>
        <p:nvSpPr>
          <p:cNvPr id="18" name="Rectangle 3"/>
          <p:cNvSpPr txBox="1">
            <a:spLocks noChangeArrowheads="1"/>
          </p:cNvSpPr>
          <p:nvPr/>
        </p:nvSpPr>
        <p:spPr>
          <a:xfrm>
            <a:off x="357188" y="1208088"/>
            <a:ext cx="8229600" cy="1428750"/>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smtClean="0"/>
          </a:p>
        </p:txBody>
      </p:sp>
      <p:cxnSp>
        <p:nvCxnSpPr>
          <p:cNvPr id="10" name="直接连接符 9"/>
          <p:cNvCxnSpPr/>
          <p:nvPr/>
        </p:nvCxnSpPr>
        <p:spPr>
          <a:xfrm>
            <a:off x="4678017" y="1034341"/>
            <a:ext cx="212034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477312" y="1127508"/>
            <a:ext cx="441146" cy="400110"/>
          </a:xfrm>
          <a:prstGeom prst="rect">
            <a:avLst/>
          </a:prstGeom>
          <a:noFill/>
          <a:ln>
            <a:solidFill>
              <a:srgbClr val="C00000"/>
            </a:solidFill>
          </a:ln>
        </p:spPr>
        <p:txBody>
          <a:bodyPr wrap="none" rtlCol="0">
            <a:spAutoFit/>
          </a:bodyPr>
          <a:lstStyle/>
          <a:p>
            <a:r>
              <a:rPr lang="zh-CN" altLang="en-US" sz="2000" b="1" dirty="0" smtClean="0">
                <a:latin typeface="+mn-ea"/>
              </a:rPr>
              <a:t>例</a:t>
            </a:r>
            <a:endParaRPr lang="zh-CN" altLang="en-US" sz="2000" b="1" dirty="0">
              <a:latin typeface="+mn-ea"/>
            </a:endParaRPr>
          </a:p>
        </p:txBody>
      </p:sp>
      <p:sp>
        <p:nvSpPr>
          <p:cNvPr id="14" name="文本框 15"/>
          <p:cNvSpPr txBox="1">
            <a:spLocks noChangeArrowheads="1"/>
          </p:cNvSpPr>
          <p:nvPr/>
        </p:nvSpPr>
        <p:spPr bwMode="auto">
          <a:xfrm>
            <a:off x="1795669" y="1581980"/>
            <a:ext cx="66383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spcBef>
                <a:spcPct val="0"/>
              </a:spcBef>
              <a:buFontTx/>
              <a:buNone/>
            </a:pPr>
            <a:r>
              <a:rPr lang="en-US" altLang="zh-CN" sz="2000" dirty="0" smtClean="0">
                <a:latin typeface="Times New Roman" panose="02020603050405020304" pitchFamily="18" charset="0"/>
              </a:rPr>
              <a:t>(</a:t>
            </a:r>
            <a:r>
              <a:rPr lang="en-US" altLang="zh-CN" sz="2000" dirty="0">
                <a:latin typeface="Times New Roman" panose="02020603050405020304" pitchFamily="18" charset="0"/>
              </a:rPr>
              <a:t>3</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从</a:t>
            </a:r>
            <a:r>
              <a:rPr lang="zh-CN" altLang="en-US" sz="2000" dirty="0">
                <a:latin typeface="Times New Roman" panose="02020603050405020304" pitchFamily="18" charset="0"/>
              </a:rPr>
              <a:t>启动开始，第二轮状态图分析，加入所有可能的输入</a:t>
            </a:r>
          </a:p>
        </p:txBody>
      </p:sp>
      <p:grpSp>
        <p:nvGrpSpPr>
          <p:cNvPr id="2" name="组合 1"/>
          <p:cNvGrpSpPr/>
          <p:nvPr/>
        </p:nvGrpSpPr>
        <p:grpSpPr>
          <a:xfrm>
            <a:off x="1993453" y="2171218"/>
            <a:ext cx="7408863" cy="4248150"/>
            <a:chOff x="1993453" y="2171218"/>
            <a:chExt cx="7408863" cy="4248150"/>
          </a:xfrm>
        </p:grpSpPr>
        <p:pic>
          <p:nvPicPr>
            <p:cNvPr id="13"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93453" y="2171218"/>
              <a:ext cx="7408863"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4203290" y="4193984"/>
              <a:ext cx="1209368" cy="26161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a:softEdge rad="12700"/>
            </a:effectLst>
          </p:spPr>
          <p:txBody>
            <a:bodyPr wrap="square" rtlCol="0">
              <a:spAutoFit/>
            </a:bodyPr>
            <a:lstStyle/>
            <a:p>
              <a:pPr algn="ctr"/>
              <a:r>
                <a:rPr lang="zh-CN" altLang="en-US" sz="1100" b="1" dirty="0" smtClean="0">
                  <a:latin typeface="黑体" panose="02010609060101010101" pitchFamily="49" charset="-122"/>
                  <a:ea typeface="黑体" panose="02010609060101010101" pitchFamily="49" charset="-122"/>
                </a:rPr>
                <a:t>软件启动</a:t>
              </a:r>
              <a:endParaRPr lang="zh-CN" altLang="en-US" sz="1100" b="1" dirty="0">
                <a:latin typeface="黑体" panose="02010609060101010101" pitchFamily="49" charset="-122"/>
                <a:ea typeface="黑体" panose="02010609060101010101" pitchFamily="49"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状态测试</a:t>
            </a:r>
            <a:endParaRPr lang="zh-CN" altLang="en-US" dirty="0">
              <a:latin typeface="+mn-lt"/>
              <a:ea typeface="+mn-ea"/>
              <a:cs typeface="+mn-ea"/>
              <a:sym typeface="+mn-lt"/>
            </a:endParaRPr>
          </a:p>
        </p:txBody>
      </p:sp>
      <p:sp>
        <p:nvSpPr>
          <p:cNvPr id="17" name="Rectangle 2"/>
          <p:cNvSpPr txBox="1">
            <a:spLocks noChangeArrowheads="1"/>
          </p:cNvSpPr>
          <p:nvPr/>
        </p:nvSpPr>
        <p:spPr>
          <a:xfrm>
            <a:off x="3637355" y="508878"/>
            <a:ext cx="4273826" cy="525463"/>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lvl="0"/>
            <a:r>
              <a:rPr lang="zh-CN" altLang="en-US" sz="2400" b="0" dirty="0">
                <a:solidFill>
                  <a:schemeClr val="tx1"/>
                </a:solidFill>
              </a:rPr>
              <a:t>根据状态转换图设计测试用例</a:t>
            </a:r>
          </a:p>
        </p:txBody>
      </p:sp>
      <p:cxnSp>
        <p:nvCxnSpPr>
          <p:cNvPr id="10" name="直接连接符 9"/>
          <p:cNvCxnSpPr/>
          <p:nvPr/>
        </p:nvCxnSpPr>
        <p:spPr>
          <a:xfrm>
            <a:off x="3737113" y="1074097"/>
            <a:ext cx="3882887" cy="0"/>
          </a:xfrm>
          <a:prstGeom prst="line">
            <a:avLst/>
          </a:prstGeom>
          <a:ln w="25400"/>
        </p:spPr>
        <p:style>
          <a:lnRef idx="1">
            <a:schemeClr val="accent1"/>
          </a:lnRef>
          <a:fillRef idx="0">
            <a:schemeClr val="accent1"/>
          </a:fillRef>
          <a:effectRef idx="0">
            <a:schemeClr val="accent1"/>
          </a:effectRef>
          <a:fontRef idx="minor">
            <a:schemeClr val="tx1"/>
          </a:fontRef>
        </p:style>
      </p:cxnSp>
      <p:graphicFrame>
        <p:nvGraphicFramePr>
          <p:cNvPr id="4" name="图示 3"/>
          <p:cNvGraphicFramePr/>
          <p:nvPr/>
        </p:nvGraphicFramePr>
        <p:xfrm>
          <a:off x="2098261" y="1713579"/>
          <a:ext cx="8128000" cy="4210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状态测试</a:t>
            </a:r>
            <a:endParaRPr lang="zh-CN" altLang="en-US" dirty="0">
              <a:latin typeface="+mn-lt"/>
              <a:ea typeface="+mn-ea"/>
              <a:cs typeface="+mn-ea"/>
              <a:sym typeface="+mn-lt"/>
            </a:endParaRPr>
          </a:p>
        </p:txBody>
      </p:sp>
      <p:sp>
        <p:nvSpPr>
          <p:cNvPr id="17" name="Rectangle 2"/>
          <p:cNvSpPr txBox="1">
            <a:spLocks noChangeArrowheads="1"/>
          </p:cNvSpPr>
          <p:nvPr/>
        </p:nvSpPr>
        <p:spPr>
          <a:xfrm>
            <a:off x="3637355" y="508878"/>
            <a:ext cx="4273826" cy="525463"/>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smtClean="0">
                <a:solidFill>
                  <a:schemeClr val="tx1"/>
                </a:solidFill>
                <a:latin typeface="+mn-ea"/>
                <a:ea typeface="+mn-ea"/>
              </a:rPr>
              <a:t>建立状态转换图</a:t>
            </a:r>
            <a:endParaRPr lang="zh-CN" altLang="en-US" sz="2400" dirty="0">
              <a:solidFill>
                <a:schemeClr val="tx1"/>
              </a:solidFill>
              <a:latin typeface="+mn-ea"/>
              <a:ea typeface="+mn-ea"/>
            </a:endParaRPr>
          </a:p>
        </p:txBody>
      </p:sp>
      <p:sp>
        <p:nvSpPr>
          <p:cNvPr id="18" name="Rectangle 3"/>
          <p:cNvSpPr txBox="1">
            <a:spLocks noChangeArrowheads="1"/>
          </p:cNvSpPr>
          <p:nvPr/>
        </p:nvSpPr>
        <p:spPr>
          <a:xfrm>
            <a:off x="357188" y="1208088"/>
            <a:ext cx="8229600" cy="1428750"/>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smtClean="0"/>
          </a:p>
        </p:txBody>
      </p:sp>
      <p:cxnSp>
        <p:nvCxnSpPr>
          <p:cNvPr id="10" name="直接连接符 9"/>
          <p:cNvCxnSpPr/>
          <p:nvPr/>
        </p:nvCxnSpPr>
        <p:spPr>
          <a:xfrm>
            <a:off x="4678017" y="1034341"/>
            <a:ext cx="212034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477312" y="1127508"/>
            <a:ext cx="441146" cy="400110"/>
          </a:xfrm>
          <a:prstGeom prst="rect">
            <a:avLst/>
          </a:prstGeom>
          <a:noFill/>
          <a:ln>
            <a:solidFill>
              <a:srgbClr val="C00000"/>
            </a:solidFill>
          </a:ln>
        </p:spPr>
        <p:txBody>
          <a:bodyPr wrap="none" rtlCol="0">
            <a:spAutoFit/>
          </a:bodyPr>
          <a:lstStyle/>
          <a:p>
            <a:r>
              <a:rPr lang="zh-CN" altLang="en-US" sz="2000" b="1" dirty="0" smtClean="0">
                <a:latin typeface="+mn-ea"/>
              </a:rPr>
              <a:t>例</a:t>
            </a:r>
            <a:endParaRPr lang="zh-CN" altLang="en-US" sz="2000" b="1" dirty="0">
              <a:latin typeface="+mn-ea"/>
            </a:endParaRPr>
          </a:p>
        </p:txBody>
      </p:sp>
      <p:sp>
        <p:nvSpPr>
          <p:cNvPr id="9" name="文本框 15"/>
          <p:cNvSpPr txBox="1">
            <a:spLocks noChangeArrowheads="1"/>
          </p:cNvSpPr>
          <p:nvPr/>
        </p:nvSpPr>
        <p:spPr bwMode="auto">
          <a:xfrm>
            <a:off x="450575" y="1478168"/>
            <a:ext cx="1103906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nSpc>
                <a:spcPct val="150000"/>
              </a:lnSpc>
              <a:buNone/>
            </a:pPr>
            <a:r>
              <a:rPr lang="zh-CN" altLang="en-US" sz="2000" dirty="0" smtClean="0"/>
              <a:t>（</a:t>
            </a:r>
            <a:r>
              <a:rPr lang="en-US" altLang="zh-CN" sz="2000" dirty="0" smtClean="0"/>
              <a:t>4</a:t>
            </a:r>
            <a:r>
              <a:rPr lang="zh-CN" altLang="en-US" sz="2000" dirty="0" smtClean="0"/>
              <a:t>）软件</a:t>
            </a:r>
            <a:r>
              <a:rPr lang="zh-CN" altLang="en-US" sz="2000" b="0" dirty="0" smtClean="0"/>
              <a:t>登录</a:t>
            </a:r>
            <a:r>
              <a:rPr lang="zh-CN" altLang="en-US" sz="2000" b="0" dirty="0"/>
              <a:t>界面最后的状态有</a:t>
            </a:r>
            <a:r>
              <a:rPr lang="en-US" altLang="zh-CN" sz="2000" b="0" dirty="0"/>
              <a:t>7</a:t>
            </a:r>
            <a:r>
              <a:rPr lang="zh-CN" altLang="en-US" sz="2000" b="0" dirty="0"/>
              <a:t>种，从这</a:t>
            </a:r>
            <a:r>
              <a:rPr lang="en-US" altLang="zh-CN" sz="2000" b="0" dirty="0"/>
              <a:t>7</a:t>
            </a:r>
            <a:r>
              <a:rPr lang="zh-CN" altLang="en-US" sz="2000" b="0" dirty="0"/>
              <a:t>种状态中构造出状态类表。方法：</a:t>
            </a:r>
            <a:r>
              <a:rPr lang="zh-CN" altLang="zh-CN" sz="2000" dirty="0"/>
              <a:t>在左侧给出所有的状态，设计一个用例，在对应的状态上标注序号，来表示执行顺序，依次对所有根据可能的情况设计相应的用例，直至达到要求</a:t>
            </a:r>
            <a:r>
              <a:rPr lang="zh-CN" altLang="en-US" sz="2000" dirty="0"/>
              <a:t>。</a:t>
            </a:r>
          </a:p>
        </p:txBody>
      </p:sp>
      <p:graphicFrame>
        <p:nvGraphicFramePr>
          <p:cNvPr id="15" name="表格 14"/>
          <p:cNvGraphicFramePr>
            <a:graphicFrameLocks noGrp="1"/>
          </p:cNvGraphicFramePr>
          <p:nvPr>
            <p:extLst>
              <p:ext uri="{D42A27DB-BD31-4B8C-83A1-F6EECF244321}">
                <p14:modId xmlns:p14="http://schemas.microsoft.com/office/powerpoint/2010/main" val="2934158746"/>
              </p:ext>
            </p:extLst>
          </p:nvPr>
        </p:nvGraphicFramePr>
        <p:xfrm>
          <a:off x="1736189" y="2914824"/>
          <a:ext cx="8364537" cy="3881919"/>
        </p:xfrm>
        <a:graphic>
          <a:graphicData uri="http://schemas.openxmlformats.org/drawingml/2006/table">
            <a:tbl>
              <a:tblPr/>
              <a:tblGrid>
                <a:gridCol w="2017491"/>
                <a:gridCol w="720080"/>
                <a:gridCol w="792088"/>
                <a:gridCol w="864096"/>
                <a:gridCol w="792088"/>
                <a:gridCol w="864096"/>
                <a:gridCol w="864096"/>
                <a:gridCol w="648072"/>
                <a:gridCol w="802430"/>
              </a:tblGrid>
              <a:tr h="515177">
                <a:tc>
                  <a:txBody>
                    <a:bodyPr/>
                    <a:lstStyle/>
                    <a:p>
                      <a:pPr algn="ctr"/>
                      <a:r>
                        <a:rPr lang="zh-CN" altLang="en-US" sz="1600" b="1" dirty="0">
                          <a:effectLst/>
                          <a:latin typeface="微软雅黑" panose="020B0503020204020204" pitchFamily="34" charset="-122"/>
                          <a:ea typeface="微软雅黑" panose="020B0503020204020204" pitchFamily="34" charset="-122"/>
                        </a:rPr>
                        <a:t>状态</a:t>
                      </a:r>
                      <a:r>
                        <a:rPr lang="en-US" altLang="zh-CN" sz="1600" b="1" dirty="0">
                          <a:effectLst/>
                          <a:latin typeface="微软雅黑" panose="020B0503020204020204" pitchFamily="34" charset="-122"/>
                          <a:ea typeface="微软雅黑" panose="020B0503020204020204" pitchFamily="34" charset="-122"/>
                        </a:rPr>
                        <a:t>/</a:t>
                      </a:r>
                      <a:r>
                        <a:rPr lang="zh-CN" altLang="en-US" sz="1600" b="1" dirty="0">
                          <a:effectLst/>
                          <a:latin typeface="微软雅黑" panose="020B0503020204020204" pitchFamily="34" charset="-122"/>
                          <a:ea typeface="微软雅黑" panose="020B0503020204020204" pitchFamily="34" charset="-122"/>
                        </a:rPr>
                        <a:t>用例</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用例</a:t>
                      </a:r>
                      <a:r>
                        <a:rPr lang="en-US" altLang="zh-CN" sz="1600" b="1">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用例</a:t>
                      </a:r>
                      <a:r>
                        <a:rPr lang="en-US" altLang="zh-CN" sz="1600" b="1" dirty="0">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用例</a:t>
                      </a:r>
                      <a:r>
                        <a:rPr lang="en-US" altLang="zh-CN" sz="1600" b="1">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用例</a:t>
                      </a:r>
                      <a:r>
                        <a:rPr lang="en-US" altLang="zh-CN" sz="1600" b="1" dirty="0">
                          <a:effectLst/>
                          <a:latin typeface="微软雅黑" panose="020B0503020204020204" pitchFamily="34" charset="-122"/>
                          <a:ea typeface="微软雅黑" panose="020B0503020204020204" pitchFamily="34" charset="-122"/>
                        </a:rPr>
                        <a:t>4</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用例</a:t>
                      </a:r>
                      <a:r>
                        <a:rPr lang="en-US" altLang="zh-CN" sz="1600" b="1">
                          <a:effectLst/>
                          <a:latin typeface="微软雅黑" panose="020B0503020204020204" pitchFamily="34" charset="-122"/>
                          <a:ea typeface="微软雅黑" panose="020B0503020204020204" pitchFamily="34" charset="-122"/>
                        </a:rPr>
                        <a:t>5</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用例</a:t>
                      </a:r>
                      <a:r>
                        <a:rPr lang="en-US" altLang="zh-CN" sz="1600" b="1">
                          <a:effectLst/>
                          <a:latin typeface="微软雅黑" panose="020B0503020204020204" pitchFamily="34" charset="-122"/>
                          <a:ea typeface="微软雅黑" panose="020B0503020204020204" pitchFamily="34" charset="-122"/>
                        </a:rPr>
                        <a:t>6</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用例</a:t>
                      </a:r>
                      <a:r>
                        <a:rPr lang="en-US" altLang="zh-CN" sz="1600" b="1">
                          <a:effectLst/>
                          <a:latin typeface="微软雅黑" panose="020B0503020204020204" pitchFamily="34" charset="-122"/>
                          <a:ea typeface="微软雅黑" panose="020B0503020204020204" pitchFamily="34" charset="-122"/>
                        </a:rPr>
                        <a:t>7</a:t>
                      </a:r>
                    </a:p>
                  </a:txBody>
                  <a:tcPr marL="8952" marR="8952" marT="8954" marB="8954" anchor="ctr">
                    <a:lnL>
                      <a:noFill/>
                    </a:lnL>
                    <a:lnR>
                      <a:noFill/>
                    </a:lnR>
                    <a:lnT>
                      <a:noFill/>
                    </a:lnT>
                    <a:lnB>
                      <a:noFill/>
                    </a:lnB>
                    <a:solidFill>
                      <a:schemeClr val="bg2"/>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用例</a:t>
                      </a:r>
                      <a:r>
                        <a:rPr lang="en-US" altLang="zh-CN" sz="1600" b="1" dirty="0">
                          <a:effectLst/>
                          <a:latin typeface="微软雅黑" panose="020B0503020204020204" pitchFamily="34" charset="-122"/>
                          <a:ea typeface="微软雅黑" panose="020B0503020204020204" pitchFamily="34" charset="-122"/>
                        </a:rPr>
                        <a:t>8</a:t>
                      </a:r>
                    </a:p>
                  </a:txBody>
                  <a:tcPr marL="8952" marR="8952" marT="8954" marB="8954" anchor="ctr">
                    <a:lnL>
                      <a:noFill/>
                    </a:lnL>
                    <a:lnR>
                      <a:noFill/>
                    </a:lnR>
                    <a:lnT>
                      <a:noFill/>
                    </a:lnT>
                    <a:lnB>
                      <a:noFill/>
                    </a:lnB>
                    <a:solidFill>
                      <a:schemeClr val="bg2"/>
                    </a:solidFill>
                  </a:tcPr>
                </a:tc>
              </a:tr>
              <a:tr h="515177">
                <a:tc>
                  <a:txBody>
                    <a:bodyPr/>
                    <a:lstStyle/>
                    <a:p>
                      <a:pPr algn="ctr"/>
                      <a:r>
                        <a:rPr lang="zh-CN" altLang="en-US" sz="1600" b="1" dirty="0" smtClean="0">
                          <a:effectLst/>
                          <a:latin typeface="微软雅黑" panose="020B0503020204020204" pitchFamily="34" charset="-122"/>
                          <a:ea typeface="微软雅黑" panose="020B0503020204020204" pitchFamily="34" charset="-122"/>
                        </a:rPr>
                        <a:t>软件启动</a:t>
                      </a:r>
                      <a:endParaRPr lang="zh-CN" altLang="en-US" sz="1600" b="1" dirty="0">
                        <a:effectLst/>
                        <a:latin typeface="微软雅黑" panose="020B0503020204020204" pitchFamily="34" charset="-122"/>
                        <a:ea typeface="微软雅黑" panose="020B0503020204020204" pitchFamily="34" charset="-122"/>
                      </a:endParaRPr>
                    </a:p>
                  </a:txBody>
                  <a:tcPr marL="8952" marR="8952" marT="8954" marB="8954" anchor="ctr">
                    <a:lnL>
                      <a:noFill/>
                    </a:lnL>
                    <a:lnR>
                      <a:noFill/>
                    </a:lnR>
                    <a:lnT>
                      <a:noFill/>
                    </a:lnT>
                    <a:lnB>
                      <a:noFill/>
                    </a:lnB>
                    <a:solidFill>
                      <a:schemeClr val="bg2"/>
                    </a:solidFill>
                  </a:tcPr>
                </a:tc>
                <a:tc>
                  <a:txBody>
                    <a:bodyPr/>
                    <a:lstStyle/>
                    <a:p>
                      <a:pPr algn="ctr"/>
                      <a:r>
                        <a:rPr lang="en-US" altLang="zh-CN" sz="1600" b="1" dirty="0">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1  3</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r>
              <a:tr h="515177">
                <a:tc>
                  <a:txBody>
                    <a:bodyPr/>
                    <a:lstStyle/>
                    <a:p>
                      <a:pPr algn="ctr"/>
                      <a:r>
                        <a:rPr lang="zh-CN" altLang="en-US" sz="1600" b="1" dirty="0">
                          <a:effectLst/>
                          <a:latin typeface="微软雅黑" panose="020B0503020204020204" pitchFamily="34" charset="-122"/>
                          <a:ea typeface="微软雅黑" panose="020B0503020204020204" pitchFamily="34" charset="-122"/>
                        </a:rPr>
                        <a:t>帐号已输入</a:t>
                      </a:r>
                    </a:p>
                  </a:txBody>
                  <a:tcPr marL="8952" marR="8952" marT="8954" marB="8954" anchor="ctr">
                    <a:lnL>
                      <a:noFill/>
                    </a:lnL>
                    <a:lnR>
                      <a:noFill/>
                    </a:lnR>
                    <a:lnT>
                      <a:noFill/>
                    </a:lnT>
                    <a:lnB>
                      <a:noFill/>
                    </a:lnB>
                    <a:solidFill>
                      <a:schemeClr val="bg2"/>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dirty="0">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2  4</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r>
              <a:tr h="515177">
                <a:tc>
                  <a:txBody>
                    <a:bodyPr/>
                    <a:lstStyle/>
                    <a:p>
                      <a:pPr algn="ctr"/>
                      <a:r>
                        <a:rPr lang="zh-CN" altLang="en-US" sz="1600" b="1" dirty="0">
                          <a:effectLst/>
                          <a:latin typeface="微软雅黑" panose="020B0503020204020204" pitchFamily="34" charset="-122"/>
                          <a:ea typeface="微软雅黑" panose="020B0503020204020204" pitchFamily="34" charset="-122"/>
                        </a:rPr>
                        <a:t>密码已输入</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2  4</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r>
              <a:tr h="526931">
                <a:tc>
                  <a:txBody>
                    <a:bodyPr/>
                    <a:lstStyle/>
                    <a:p>
                      <a:pPr algn="ctr"/>
                      <a:r>
                        <a:rPr lang="zh-CN" altLang="en-US" sz="1600" b="1" dirty="0" smtClean="0">
                          <a:effectLst/>
                          <a:latin typeface="微软雅黑" panose="020B0503020204020204" pitchFamily="34" charset="-122"/>
                          <a:ea typeface="微软雅黑" panose="020B0503020204020204" pitchFamily="34" charset="-122"/>
                        </a:rPr>
                        <a:t>点击登录按钮</a:t>
                      </a:r>
                      <a:endParaRPr lang="zh-CN" altLang="en-US" sz="1600" b="1" dirty="0">
                        <a:effectLst/>
                        <a:latin typeface="微软雅黑" panose="020B0503020204020204" pitchFamily="34" charset="-122"/>
                        <a:ea typeface="微软雅黑" panose="020B0503020204020204" pitchFamily="34" charset="-122"/>
                      </a:endParaRPr>
                    </a:p>
                  </a:txBody>
                  <a:tcPr marL="8952" marR="8952" marT="8954" marB="8954" anchor="ctr">
                    <a:lnL>
                      <a:noFill/>
                    </a:lnL>
                    <a:lnR>
                      <a:noFill/>
                    </a:lnR>
                    <a:lnT>
                      <a:noFill/>
                    </a:lnT>
                    <a:lnB>
                      <a:noFill/>
                    </a:lnB>
                    <a:solidFill>
                      <a:schemeClr val="bg2"/>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lstStyle/>
                    <a:p>
                      <a:pPr algn="ctr"/>
                      <a:r>
                        <a:rPr lang="en-US" altLang="zh-CN" sz="1600" b="1" dirty="0">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r>
              <a:tr h="625792">
                <a:tc>
                  <a:txBody>
                    <a:bodyPr/>
                    <a:lstStyle/>
                    <a:p>
                      <a:pPr algn="ctr"/>
                      <a:r>
                        <a:rPr lang="zh-CN" altLang="en-US" sz="1600" b="1" dirty="0">
                          <a:effectLst/>
                          <a:latin typeface="微软雅黑" panose="020B0503020204020204" pitchFamily="34" charset="-122"/>
                          <a:ea typeface="微软雅黑" panose="020B0503020204020204" pitchFamily="34" charset="-122"/>
                        </a:rPr>
                        <a:t>帐号</a:t>
                      </a:r>
                      <a:r>
                        <a:rPr lang="en-US" altLang="zh-CN" sz="1600" b="1" dirty="0">
                          <a:effectLst/>
                          <a:latin typeface="微软雅黑" panose="020B0503020204020204" pitchFamily="34" charset="-122"/>
                          <a:ea typeface="微软雅黑" panose="020B0503020204020204" pitchFamily="34" charset="-122"/>
                        </a:rPr>
                        <a:t>/</a:t>
                      </a:r>
                      <a:r>
                        <a:rPr lang="zh-CN" altLang="en-US" sz="1600" b="1" dirty="0">
                          <a:effectLst/>
                          <a:latin typeface="微软雅黑" panose="020B0503020204020204" pitchFamily="34" charset="-122"/>
                          <a:ea typeface="微软雅黑" panose="020B0503020204020204" pitchFamily="34" charset="-122"/>
                        </a:rPr>
                        <a:t>密码已输入</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5</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5</a:t>
                      </a:r>
                    </a:p>
                  </a:txBody>
                  <a:tcPr marL="8952" marR="8952" marT="8954" marB="8954" anchor="ctr">
                    <a:lnL>
                      <a:noFill/>
                    </a:lnL>
                    <a:lnR>
                      <a:noFill/>
                    </a:lnR>
                    <a:lnT>
                      <a:noFill/>
                    </a:lnT>
                    <a:lnB>
                      <a:noFill/>
                    </a:lnB>
                    <a:solidFill>
                      <a:schemeClr val="bg2"/>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dirty="0">
                          <a:effectLst/>
                          <a:latin typeface="微软雅黑" panose="020B0503020204020204" pitchFamily="34" charset="-122"/>
                          <a:ea typeface="微软雅黑" panose="020B0503020204020204" pitchFamily="34" charset="-122"/>
                        </a:rPr>
                        <a:t>4</a:t>
                      </a:r>
                    </a:p>
                  </a:txBody>
                  <a:tcPr marL="8952" marR="8952" marT="8954" marB="8954" anchor="ctr">
                    <a:lnL>
                      <a:noFill/>
                    </a:lnL>
                    <a:lnR>
                      <a:noFill/>
                    </a:lnR>
                    <a:lnT>
                      <a:noFill/>
                    </a:lnT>
                    <a:lnB>
                      <a:noFill/>
                    </a:lnB>
                    <a:solidFill>
                      <a:schemeClr val="bg2"/>
                    </a:solidFill>
                  </a:tcPr>
                </a:tc>
                <a:tc>
                  <a:txBody>
                    <a:bodyPr/>
                    <a:lstStyle/>
                    <a:p>
                      <a:pPr algn="ctr"/>
                      <a:r>
                        <a:rPr lang="en-US" altLang="zh-CN" sz="1600" b="1" dirty="0">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r>
              <a:tr h="402256">
                <a:tc>
                  <a:txBody>
                    <a:bodyPr/>
                    <a:lstStyle/>
                    <a:p>
                      <a:pPr algn="ctr"/>
                      <a:r>
                        <a:rPr lang="en-US" sz="1600" b="1" dirty="0">
                          <a:effectLst/>
                          <a:latin typeface="微软雅黑" panose="020B0503020204020204" pitchFamily="34" charset="-122"/>
                          <a:ea typeface="微软雅黑" panose="020B0503020204020204" pitchFamily="34" charset="-122"/>
                        </a:rPr>
                        <a:t>QQ</a:t>
                      </a:r>
                      <a:r>
                        <a:rPr lang="zh-CN" altLang="en-US" sz="1600" b="1" dirty="0">
                          <a:effectLst/>
                          <a:latin typeface="微软雅黑" panose="020B0503020204020204" pitchFamily="34" charset="-122"/>
                          <a:ea typeface="微软雅黑" panose="020B0503020204020204" pitchFamily="34" charset="-122"/>
                        </a:rPr>
                        <a:t>主界面</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4</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4</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6</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6</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5</a:t>
                      </a:r>
                    </a:p>
                  </a:txBody>
                  <a:tcPr marL="8952" marR="8952" marT="8954" marB="8954" anchor="ctr">
                    <a:lnL>
                      <a:noFill/>
                    </a:lnL>
                    <a:lnR>
                      <a:noFill/>
                    </a:lnR>
                    <a:lnT>
                      <a:noFill/>
                    </a:lnT>
                    <a:lnB>
                      <a:noFill/>
                    </a:lnB>
                    <a:solidFill>
                      <a:schemeClr val="bg2"/>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r>
              <a:tr h="266232">
                <a:tc>
                  <a:txBody>
                    <a:bodyPr/>
                    <a:lstStyle/>
                    <a:p>
                      <a:pPr algn="ctr"/>
                      <a:r>
                        <a:rPr lang="zh-CN" altLang="en-US" sz="1600" b="1" dirty="0" smtClean="0">
                          <a:effectLst/>
                          <a:latin typeface="微软雅黑" panose="020B0503020204020204" pitchFamily="34" charset="-122"/>
                          <a:ea typeface="微软雅黑" panose="020B0503020204020204" pitchFamily="34" charset="-122"/>
                        </a:rPr>
                        <a:t>点击退出按钮</a:t>
                      </a:r>
                      <a:endParaRPr lang="zh-CN" altLang="en-US" sz="1600" b="1" dirty="0">
                        <a:effectLst/>
                        <a:latin typeface="微软雅黑" panose="020B0503020204020204" pitchFamily="34" charset="-122"/>
                        <a:ea typeface="微软雅黑" panose="020B0503020204020204" pitchFamily="34" charset="-122"/>
                      </a:endParaRP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dirty="0">
                          <a:effectLst/>
                          <a:latin typeface="微软雅黑" panose="020B0503020204020204" pitchFamily="34" charset="-122"/>
                          <a:ea typeface="微软雅黑" panose="020B0503020204020204" pitchFamily="34" charset="-122"/>
                        </a:rPr>
                        <a:t>4</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dirty="0">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静态分析方法</a:t>
            </a:r>
            <a:endParaRPr lang="zh-CN" altLang="en-US" dirty="0">
              <a:latin typeface="+mn-lt"/>
              <a:ea typeface="+mn-ea"/>
              <a:cs typeface="+mn-ea"/>
              <a:sym typeface="+mn-lt"/>
            </a:endParaRPr>
          </a:p>
        </p:txBody>
      </p:sp>
      <p:sp>
        <p:nvSpPr>
          <p:cNvPr id="13" name="TextBox 189"/>
          <p:cNvSpPr txBox="1"/>
          <p:nvPr/>
        </p:nvSpPr>
        <p:spPr>
          <a:xfrm>
            <a:off x="1271463" y="4530302"/>
            <a:ext cx="2619736" cy="692496"/>
          </a:xfrm>
          <a:prstGeom prst="rect">
            <a:avLst/>
          </a:prstGeom>
          <a:noFill/>
        </p:spPr>
        <p:txBody>
          <a:bodyPr wrap="square" lIns="0" tIns="0" rIns="0" bIns="0" anchor="t">
            <a:noAutofit/>
          </a:bodyPr>
          <a:lstStyle/>
          <a:p>
            <a:pPr>
              <a:lnSpc>
                <a:spcPts val="3000"/>
              </a:lnSpc>
            </a:pPr>
            <a:r>
              <a:rPr lang="zh-CN" altLang="en-US" dirty="0" smtClean="0"/>
              <a:t>不运行</a:t>
            </a:r>
            <a:r>
              <a:rPr lang="zh-CN" altLang="en-US" dirty="0"/>
              <a:t>程序，通过检查和阅读等手段来发现错误并评估代码质量</a:t>
            </a:r>
            <a:r>
              <a:rPr lang="zh-CN" altLang="en-US" dirty="0" smtClean="0"/>
              <a:t>的测试技术</a:t>
            </a:r>
            <a:endParaRPr lang="zh-CN" altLang="en-US" dirty="0"/>
          </a:p>
        </p:txBody>
      </p:sp>
      <p:sp>
        <p:nvSpPr>
          <p:cNvPr id="14" name="TextBox 191"/>
          <p:cNvSpPr txBox="1"/>
          <p:nvPr/>
        </p:nvSpPr>
        <p:spPr>
          <a:xfrm>
            <a:off x="4496864" y="4530302"/>
            <a:ext cx="3295414" cy="692496"/>
          </a:xfrm>
          <a:prstGeom prst="rect">
            <a:avLst/>
          </a:prstGeom>
          <a:noFill/>
        </p:spPr>
        <p:txBody>
          <a:bodyPr wrap="square" lIns="0" tIns="0" rIns="0" bIns="0" anchor="t">
            <a:noAutofit/>
          </a:bodyPr>
          <a:lstStyle/>
          <a:p>
            <a:pPr marL="0" lvl="1">
              <a:lnSpc>
                <a:spcPct val="140000"/>
              </a:lnSpc>
            </a:pPr>
            <a:r>
              <a:rPr lang="zh-CN" altLang="en-US" dirty="0" smtClean="0"/>
              <a:t>代码标准、质量监控提高可靠性</a:t>
            </a:r>
            <a:endParaRPr lang="zh-CN" altLang="en-US" dirty="0"/>
          </a:p>
          <a:p>
            <a:pPr marL="0" lvl="1">
              <a:lnSpc>
                <a:spcPct val="140000"/>
              </a:lnSpc>
            </a:pPr>
            <a:r>
              <a:rPr lang="zh-CN" altLang="en-US" dirty="0" smtClean="0"/>
              <a:t>尽早通过源代码检查</a:t>
            </a:r>
            <a:r>
              <a:rPr lang="zh-CN" altLang="en-US" dirty="0"/>
              <a:t>发现缺陷</a:t>
            </a:r>
          </a:p>
          <a:p>
            <a:pPr marL="0" lvl="1">
              <a:lnSpc>
                <a:spcPct val="140000"/>
              </a:lnSpc>
            </a:pPr>
            <a:r>
              <a:rPr lang="zh-CN" altLang="en-US" dirty="0" smtClean="0"/>
              <a:t>代码</a:t>
            </a:r>
            <a:r>
              <a:rPr lang="zh-CN" altLang="en-US" dirty="0"/>
              <a:t>审核定位易产生错误的模块</a:t>
            </a:r>
          </a:p>
        </p:txBody>
      </p:sp>
      <p:sp>
        <p:nvSpPr>
          <p:cNvPr id="16" name="TextBox 194"/>
          <p:cNvSpPr txBox="1"/>
          <p:nvPr/>
        </p:nvSpPr>
        <p:spPr>
          <a:xfrm>
            <a:off x="8096923" y="4502994"/>
            <a:ext cx="2619736" cy="692496"/>
          </a:xfrm>
          <a:prstGeom prst="rect">
            <a:avLst/>
          </a:prstGeom>
          <a:noFill/>
        </p:spPr>
        <p:txBody>
          <a:bodyPr wrap="square" lIns="0" tIns="0" rIns="0" bIns="0" anchor="t">
            <a:noAutofit/>
          </a:bodyPr>
          <a:lstStyle/>
          <a:p>
            <a:pPr marL="0" lvl="1">
              <a:lnSpc>
                <a:spcPct val="150000"/>
              </a:lnSpc>
            </a:pPr>
            <a:r>
              <a:rPr lang="zh-CN" altLang="en-US" dirty="0"/>
              <a:t>非常有效的质量保证手段</a:t>
            </a:r>
          </a:p>
          <a:p>
            <a:pPr marL="0" lvl="1">
              <a:lnSpc>
                <a:spcPct val="150000"/>
              </a:lnSpc>
            </a:pPr>
            <a:r>
              <a:rPr lang="zh-CN" altLang="en-US" dirty="0"/>
              <a:t>越来越多地被采用</a:t>
            </a:r>
          </a:p>
        </p:txBody>
      </p:sp>
      <p:sp>
        <p:nvSpPr>
          <p:cNvPr id="19" name="TextBox 1"/>
          <p:cNvSpPr txBox="1"/>
          <p:nvPr/>
        </p:nvSpPr>
        <p:spPr>
          <a:xfrm>
            <a:off x="6488224" y="3809519"/>
            <a:ext cx="628377" cy="615552"/>
          </a:xfrm>
          <a:prstGeom prst="rect">
            <a:avLst/>
          </a:prstGeom>
          <a:noFill/>
        </p:spPr>
        <p:txBody>
          <a:bodyPr wrap="none" lIns="0" tIns="0" rIns="0" bIns="0" anchor="ctr" anchorCtr="0">
            <a:normAutofit fontScale="92500" lnSpcReduction="20000"/>
          </a:bodyPr>
          <a:lstStyle/>
          <a:p>
            <a:pPr algn="r"/>
            <a:r>
              <a:rPr lang="zh-CN" altLang="en-US" sz="5335" dirty="0" smtClean="0">
                <a:solidFill>
                  <a:schemeClr val="accent2">
                    <a:lumMod val="100000"/>
                  </a:schemeClr>
                </a:solidFill>
                <a:latin typeface="Impact" panose="020B0806030902050204" pitchFamily="34" charset="0"/>
              </a:rPr>
              <a:t>作用</a:t>
            </a:r>
            <a:r>
              <a:rPr lang="en-US" altLang="zh-CN" sz="5335" dirty="0" smtClean="0">
                <a:solidFill>
                  <a:schemeClr val="accent2">
                    <a:lumMod val="100000"/>
                  </a:schemeClr>
                </a:solidFill>
                <a:latin typeface="Impact" panose="020B0806030902050204" pitchFamily="34" charset="0"/>
              </a:rPr>
              <a:t>.</a:t>
            </a:r>
            <a:endParaRPr lang="en-US" altLang="zh-CN" sz="5335" dirty="0">
              <a:solidFill>
                <a:schemeClr val="accent2">
                  <a:lumMod val="100000"/>
                </a:schemeClr>
              </a:solidFill>
              <a:latin typeface="Impact" panose="020B0806030902050204" pitchFamily="34" charset="0"/>
            </a:endParaRPr>
          </a:p>
        </p:txBody>
      </p:sp>
      <p:sp>
        <p:nvSpPr>
          <p:cNvPr id="20" name="TextBox 97"/>
          <p:cNvSpPr txBox="1"/>
          <p:nvPr/>
        </p:nvSpPr>
        <p:spPr>
          <a:xfrm>
            <a:off x="3325339" y="3809519"/>
            <a:ext cx="565860" cy="615552"/>
          </a:xfrm>
          <a:prstGeom prst="rect">
            <a:avLst/>
          </a:prstGeom>
          <a:noFill/>
        </p:spPr>
        <p:txBody>
          <a:bodyPr wrap="none" lIns="0" tIns="0" rIns="0" bIns="0" anchor="ctr" anchorCtr="0">
            <a:normAutofit fontScale="92500" lnSpcReduction="20000"/>
          </a:bodyPr>
          <a:lstStyle/>
          <a:p>
            <a:pPr algn="r"/>
            <a:r>
              <a:rPr lang="zh-CN" altLang="en-US" sz="5335" dirty="0" smtClean="0">
                <a:solidFill>
                  <a:schemeClr val="accent1">
                    <a:lumMod val="100000"/>
                  </a:schemeClr>
                </a:solidFill>
                <a:latin typeface="Impact" panose="020B0806030902050204" pitchFamily="34" charset="0"/>
              </a:rPr>
              <a:t>含义</a:t>
            </a:r>
            <a:r>
              <a:rPr lang="en-US" altLang="zh-CN" sz="5335" dirty="0" smtClean="0">
                <a:solidFill>
                  <a:schemeClr val="accent1">
                    <a:lumMod val="100000"/>
                  </a:schemeClr>
                </a:solidFill>
                <a:latin typeface="Impact" panose="020B0806030902050204" pitchFamily="34" charset="0"/>
              </a:rPr>
              <a:t>.</a:t>
            </a:r>
            <a:endParaRPr lang="en-US" altLang="zh-CN" sz="5335" dirty="0">
              <a:solidFill>
                <a:schemeClr val="accent1">
                  <a:lumMod val="100000"/>
                </a:schemeClr>
              </a:solidFill>
              <a:latin typeface="Impact" panose="020B0806030902050204" pitchFamily="34" charset="0"/>
            </a:endParaRPr>
          </a:p>
        </p:txBody>
      </p:sp>
      <p:sp>
        <p:nvSpPr>
          <p:cNvPr id="21" name="TextBox 98"/>
          <p:cNvSpPr txBox="1"/>
          <p:nvPr/>
        </p:nvSpPr>
        <p:spPr>
          <a:xfrm>
            <a:off x="10073855" y="3809519"/>
            <a:ext cx="642804" cy="615552"/>
          </a:xfrm>
          <a:prstGeom prst="rect">
            <a:avLst/>
          </a:prstGeom>
          <a:noFill/>
        </p:spPr>
        <p:txBody>
          <a:bodyPr wrap="none" lIns="0" tIns="0" rIns="0" bIns="0" anchor="ctr" anchorCtr="0">
            <a:normAutofit fontScale="92500" lnSpcReduction="20000"/>
          </a:bodyPr>
          <a:lstStyle/>
          <a:p>
            <a:pPr algn="r"/>
            <a:r>
              <a:rPr lang="zh-CN" altLang="en-US" sz="5335" dirty="0" smtClean="0">
                <a:solidFill>
                  <a:schemeClr val="accent3">
                    <a:lumMod val="100000"/>
                  </a:schemeClr>
                </a:solidFill>
                <a:latin typeface="Impact" panose="020B0806030902050204" pitchFamily="34" charset="0"/>
              </a:rPr>
              <a:t>适用</a:t>
            </a:r>
            <a:r>
              <a:rPr lang="en-US" altLang="zh-CN" sz="5335" dirty="0" smtClean="0">
                <a:solidFill>
                  <a:schemeClr val="accent3">
                    <a:lumMod val="100000"/>
                  </a:schemeClr>
                </a:solidFill>
                <a:latin typeface="Impact" panose="020B0806030902050204" pitchFamily="34" charset="0"/>
              </a:rPr>
              <a:t>.</a:t>
            </a:r>
            <a:endParaRPr lang="en-US" altLang="zh-CN" sz="5335" dirty="0">
              <a:solidFill>
                <a:schemeClr val="accent3">
                  <a:lumMod val="100000"/>
                </a:schemeClr>
              </a:solidFill>
              <a:latin typeface="Impact" panose="020B0806030902050204" pitchFamily="34" charset="0"/>
            </a:endParaRPr>
          </a:p>
        </p:txBody>
      </p:sp>
      <p:grpSp>
        <p:nvGrpSpPr>
          <p:cNvPr id="22" name="Group 95"/>
          <p:cNvGrpSpPr/>
          <p:nvPr/>
        </p:nvGrpSpPr>
        <p:grpSpPr>
          <a:xfrm>
            <a:off x="1446053" y="1215708"/>
            <a:ext cx="1026675" cy="2391532"/>
            <a:chOff x="360363" y="752475"/>
            <a:chExt cx="2474912" cy="5203825"/>
          </a:xfrm>
        </p:grpSpPr>
        <p:sp>
          <p:nvSpPr>
            <p:cNvPr id="23" name="Freeform: Shape 96"/>
            <p:cNvSpPr/>
            <p:nvPr/>
          </p:nvSpPr>
          <p:spPr bwMode="auto">
            <a:xfrm>
              <a:off x="360363" y="908050"/>
              <a:ext cx="2474912" cy="5048250"/>
            </a:xfrm>
            <a:custGeom>
              <a:avLst/>
              <a:gdLst>
                <a:gd name="T0" fmla="*/ 4950 w 6875"/>
                <a:gd name="T1" fmla="*/ 6773 h 14021"/>
                <a:gd name="T2" fmla="*/ 4988 w 6875"/>
                <a:gd name="T3" fmla="*/ 5399 h 14021"/>
                <a:gd name="T4" fmla="*/ 4950 w 6875"/>
                <a:gd name="T5" fmla="*/ 6773 h 14021"/>
                <a:gd name="T6" fmla="*/ 1768 w 6875"/>
                <a:gd name="T7" fmla="*/ 6773 h 14021"/>
                <a:gd name="T8" fmla="*/ 1826 w 6875"/>
                <a:gd name="T9" fmla="*/ 5281 h 14021"/>
                <a:gd name="T10" fmla="*/ 1768 w 6875"/>
                <a:gd name="T11" fmla="*/ 6773 h 14021"/>
                <a:gd name="T12" fmla="*/ 3397 w 6875"/>
                <a:gd name="T13" fmla="*/ 0 h 14021"/>
                <a:gd name="T14" fmla="*/ 2062 w 6875"/>
                <a:gd name="T15" fmla="*/ 1748 h 14021"/>
                <a:gd name="T16" fmla="*/ 1904 w 6875"/>
                <a:gd name="T17" fmla="*/ 2198 h 14021"/>
                <a:gd name="T18" fmla="*/ 2200 w 6875"/>
                <a:gd name="T19" fmla="*/ 2551 h 14021"/>
                <a:gd name="T20" fmla="*/ 2828 w 6875"/>
                <a:gd name="T21" fmla="*/ 3319 h 14021"/>
                <a:gd name="T22" fmla="*/ 2651 w 6875"/>
                <a:gd name="T23" fmla="*/ 3790 h 14021"/>
                <a:gd name="T24" fmla="*/ 1080 w 6875"/>
                <a:gd name="T25" fmla="*/ 4555 h 14021"/>
                <a:gd name="T26" fmla="*/ 0 w 6875"/>
                <a:gd name="T27" fmla="*/ 6773 h 14021"/>
                <a:gd name="T28" fmla="*/ 0 w 6875"/>
                <a:gd name="T29" fmla="*/ 7148 h 14021"/>
                <a:gd name="T30" fmla="*/ 0 w 6875"/>
                <a:gd name="T31" fmla="*/ 7148 h 14021"/>
                <a:gd name="T32" fmla="*/ 982 w 6875"/>
                <a:gd name="T33" fmla="*/ 9248 h 14021"/>
                <a:gd name="T34" fmla="*/ 1866 w 6875"/>
                <a:gd name="T35" fmla="*/ 13470 h 14021"/>
                <a:gd name="T36" fmla="*/ 1138 w 6875"/>
                <a:gd name="T37" fmla="*/ 13489 h 14021"/>
                <a:gd name="T38" fmla="*/ 5577 w 6875"/>
                <a:gd name="T39" fmla="*/ 14020 h 14021"/>
                <a:gd name="T40" fmla="*/ 4968 w 6875"/>
                <a:gd name="T41" fmla="*/ 13489 h 14021"/>
                <a:gd name="T42" fmla="*/ 4852 w 6875"/>
                <a:gd name="T43" fmla="*/ 9248 h 14021"/>
                <a:gd name="T44" fmla="*/ 6874 w 6875"/>
                <a:gd name="T45" fmla="*/ 7148 h 14021"/>
                <a:gd name="T46" fmla="*/ 6874 w 6875"/>
                <a:gd name="T47" fmla="*/ 6773 h 14021"/>
                <a:gd name="T48" fmla="*/ 5655 w 6875"/>
                <a:gd name="T49" fmla="*/ 4555 h 14021"/>
                <a:gd name="T50" fmla="*/ 4260 w 6875"/>
                <a:gd name="T51" fmla="*/ 3790 h 14021"/>
                <a:gd name="T52" fmla="*/ 4026 w 6875"/>
                <a:gd name="T53" fmla="*/ 3790 h 14021"/>
                <a:gd name="T54" fmla="*/ 4615 w 6875"/>
                <a:gd name="T55" fmla="*/ 2533 h 14021"/>
                <a:gd name="T56" fmla="*/ 4693 w 6875"/>
                <a:gd name="T57" fmla="*/ 2551 h 14021"/>
                <a:gd name="T58" fmla="*/ 4832 w 6875"/>
                <a:gd name="T59" fmla="*/ 1748 h 14021"/>
                <a:gd name="T60" fmla="*/ 4812 w 6875"/>
                <a:gd name="T61" fmla="*/ 1748 h 14021"/>
                <a:gd name="T62" fmla="*/ 3397 w 6875"/>
                <a:gd name="T63" fmla="*/ 0 h 14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75" h="14021">
                  <a:moveTo>
                    <a:pt x="4950" y="6773"/>
                  </a:moveTo>
                  <a:lnTo>
                    <a:pt x="4950" y="6773"/>
                  </a:lnTo>
                  <a:cubicBezTo>
                    <a:pt x="4950" y="5439"/>
                    <a:pt x="4950" y="5439"/>
                    <a:pt x="4950" y="5439"/>
                  </a:cubicBezTo>
                  <a:cubicBezTo>
                    <a:pt x="4988" y="5399"/>
                    <a:pt x="4988" y="5399"/>
                    <a:pt x="4988" y="5399"/>
                  </a:cubicBezTo>
                  <a:cubicBezTo>
                    <a:pt x="4988" y="6773"/>
                    <a:pt x="4988" y="6773"/>
                    <a:pt x="4988" y="6773"/>
                  </a:cubicBezTo>
                  <a:cubicBezTo>
                    <a:pt x="4950" y="6773"/>
                    <a:pt x="4950" y="6773"/>
                    <a:pt x="4950" y="6773"/>
                  </a:cubicBezTo>
                  <a:lnTo>
                    <a:pt x="1768" y="6773"/>
                  </a:lnTo>
                  <a:lnTo>
                    <a:pt x="1768" y="6773"/>
                  </a:lnTo>
                  <a:cubicBezTo>
                    <a:pt x="1768" y="5242"/>
                    <a:pt x="1768" y="5242"/>
                    <a:pt x="1768" y="5242"/>
                  </a:cubicBezTo>
                  <a:cubicBezTo>
                    <a:pt x="1826" y="5281"/>
                    <a:pt x="1826" y="5281"/>
                    <a:pt x="1826" y="5281"/>
                  </a:cubicBezTo>
                  <a:cubicBezTo>
                    <a:pt x="1826" y="6773"/>
                    <a:pt x="1826" y="6773"/>
                    <a:pt x="1826" y="6773"/>
                  </a:cubicBezTo>
                  <a:cubicBezTo>
                    <a:pt x="1768" y="6773"/>
                    <a:pt x="1768" y="6773"/>
                    <a:pt x="1768" y="6773"/>
                  </a:cubicBezTo>
                  <a:lnTo>
                    <a:pt x="3397" y="0"/>
                  </a:lnTo>
                  <a:lnTo>
                    <a:pt x="3397" y="0"/>
                  </a:lnTo>
                  <a:cubicBezTo>
                    <a:pt x="2593" y="0"/>
                    <a:pt x="1609" y="587"/>
                    <a:pt x="2082" y="1748"/>
                  </a:cubicBezTo>
                  <a:lnTo>
                    <a:pt x="2062" y="1748"/>
                  </a:lnTo>
                  <a:cubicBezTo>
                    <a:pt x="2062" y="1748"/>
                    <a:pt x="2062" y="1748"/>
                    <a:pt x="2042" y="1748"/>
                  </a:cubicBezTo>
                  <a:cubicBezTo>
                    <a:pt x="1924" y="1786"/>
                    <a:pt x="1866" y="1982"/>
                    <a:pt x="1904" y="2198"/>
                  </a:cubicBezTo>
                  <a:cubicBezTo>
                    <a:pt x="1944" y="2395"/>
                    <a:pt x="2062" y="2551"/>
                    <a:pt x="2180" y="2551"/>
                  </a:cubicBezTo>
                  <a:cubicBezTo>
                    <a:pt x="2200" y="2551"/>
                    <a:pt x="2200" y="2551"/>
                    <a:pt x="2200" y="2551"/>
                  </a:cubicBezTo>
                  <a:cubicBezTo>
                    <a:pt x="2218" y="2551"/>
                    <a:pt x="2238" y="2533"/>
                    <a:pt x="2258" y="2533"/>
                  </a:cubicBezTo>
                  <a:cubicBezTo>
                    <a:pt x="2377" y="2846"/>
                    <a:pt x="2593" y="3140"/>
                    <a:pt x="2828" y="3319"/>
                  </a:cubicBezTo>
                  <a:cubicBezTo>
                    <a:pt x="2828" y="3475"/>
                    <a:pt x="2828" y="3631"/>
                    <a:pt x="2828" y="3790"/>
                  </a:cubicBezTo>
                  <a:cubicBezTo>
                    <a:pt x="2651" y="3790"/>
                    <a:pt x="2651" y="3790"/>
                    <a:pt x="2651" y="3790"/>
                  </a:cubicBezTo>
                  <a:cubicBezTo>
                    <a:pt x="2593" y="3790"/>
                    <a:pt x="2593" y="3790"/>
                    <a:pt x="2593" y="3790"/>
                  </a:cubicBezTo>
                  <a:cubicBezTo>
                    <a:pt x="1846" y="3790"/>
                    <a:pt x="1317" y="3926"/>
                    <a:pt x="1080" y="4555"/>
                  </a:cubicBezTo>
                  <a:cubicBezTo>
                    <a:pt x="1080" y="6773"/>
                    <a:pt x="1080" y="6773"/>
                    <a:pt x="1080" y="6773"/>
                  </a:cubicBezTo>
                  <a:cubicBezTo>
                    <a:pt x="0" y="6773"/>
                    <a:pt x="0" y="6773"/>
                    <a:pt x="0" y="6773"/>
                  </a:cubicBezTo>
                  <a:cubicBezTo>
                    <a:pt x="0" y="7148"/>
                    <a:pt x="0" y="7148"/>
                    <a:pt x="0" y="7148"/>
                  </a:cubicBezTo>
                  <a:lnTo>
                    <a:pt x="0" y="7148"/>
                  </a:lnTo>
                  <a:lnTo>
                    <a:pt x="0" y="7148"/>
                  </a:lnTo>
                  <a:lnTo>
                    <a:pt x="0" y="7148"/>
                  </a:lnTo>
                  <a:lnTo>
                    <a:pt x="0" y="7148"/>
                  </a:lnTo>
                  <a:cubicBezTo>
                    <a:pt x="982" y="9248"/>
                    <a:pt x="982" y="9248"/>
                    <a:pt x="982" y="9248"/>
                  </a:cubicBezTo>
                  <a:cubicBezTo>
                    <a:pt x="1866" y="9248"/>
                    <a:pt x="1866" y="9248"/>
                    <a:pt x="1866" y="9248"/>
                  </a:cubicBezTo>
                  <a:cubicBezTo>
                    <a:pt x="1866" y="13470"/>
                    <a:pt x="1866" y="13470"/>
                    <a:pt x="1866" y="13470"/>
                  </a:cubicBezTo>
                  <a:cubicBezTo>
                    <a:pt x="1846" y="13470"/>
                    <a:pt x="1846" y="13489"/>
                    <a:pt x="1826" y="13489"/>
                  </a:cubicBezTo>
                  <a:cubicBezTo>
                    <a:pt x="1138" y="13489"/>
                    <a:pt x="1138" y="13489"/>
                    <a:pt x="1138" y="13489"/>
                  </a:cubicBezTo>
                  <a:cubicBezTo>
                    <a:pt x="1138" y="14020"/>
                    <a:pt x="1138" y="14020"/>
                    <a:pt x="1138" y="14020"/>
                  </a:cubicBezTo>
                  <a:cubicBezTo>
                    <a:pt x="5577" y="14020"/>
                    <a:pt x="5577" y="14020"/>
                    <a:pt x="5577" y="14020"/>
                  </a:cubicBezTo>
                  <a:cubicBezTo>
                    <a:pt x="5577" y="13489"/>
                    <a:pt x="5577" y="13489"/>
                    <a:pt x="5577" y="13489"/>
                  </a:cubicBezTo>
                  <a:cubicBezTo>
                    <a:pt x="4968" y="13489"/>
                    <a:pt x="4968" y="13489"/>
                    <a:pt x="4968" y="13489"/>
                  </a:cubicBezTo>
                  <a:cubicBezTo>
                    <a:pt x="4930" y="13470"/>
                    <a:pt x="4890" y="13450"/>
                    <a:pt x="4852" y="13430"/>
                  </a:cubicBezTo>
                  <a:cubicBezTo>
                    <a:pt x="4852" y="9248"/>
                    <a:pt x="4852" y="9248"/>
                    <a:pt x="4852" y="9248"/>
                  </a:cubicBezTo>
                  <a:cubicBezTo>
                    <a:pt x="5892" y="9248"/>
                    <a:pt x="5892" y="9248"/>
                    <a:pt x="5892" y="9248"/>
                  </a:cubicBezTo>
                  <a:cubicBezTo>
                    <a:pt x="6874" y="7148"/>
                    <a:pt x="6874" y="7148"/>
                    <a:pt x="6874" y="7148"/>
                  </a:cubicBezTo>
                  <a:lnTo>
                    <a:pt x="6874" y="7148"/>
                  </a:lnTo>
                  <a:cubicBezTo>
                    <a:pt x="6874" y="6773"/>
                    <a:pt x="6874" y="6773"/>
                    <a:pt x="6874" y="6773"/>
                  </a:cubicBezTo>
                  <a:cubicBezTo>
                    <a:pt x="5655" y="6773"/>
                    <a:pt x="5655" y="6773"/>
                    <a:pt x="5655" y="6773"/>
                  </a:cubicBezTo>
                  <a:cubicBezTo>
                    <a:pt x="5655" y="4555"/>
                    <a:pt x="5655" y="4555"/>
                    <a:pt x="5655" y="4555"/>
                  </a:cubicBezTo>
                  <a:lnTo>
                    <a:pt x="5655" y="4555"/>
                  </a:lnTo>
                  <a:cubicBezTo>
                    <a:pt x="5617" y="4024"/>
                    <a:pt x="4751" y="3790"/>
                    <a:pt x="4260" y="3790"/>
                  </a:cubicBezTo>
                  <a:cubicBezTo>
                    <a:pt x="4222" y="3790"/>
                    <a:pt x="4222" y="3790"/>
                    <a:pt x="4222" y="3790"/>
                  </a:cubicBezTo>
                  <a:cubicBezTo>
                    <a:pt x="4026" y="3790"/>
                    <a:pt x="4026" y="3790"/>
                    <a:pt x="4026" y="3790"/>
                  </a:cubicBezTo>
                  <a:cubicBezTo>
                    <a:pt x="4026" y="3651"/>
                    <a:pt x="4026" y="3495"/>
                    <a:pt x="4026" y="3337"/>
                  </a:cubicBezTo>
                  <a:cubicBezTo>
                    <a:pt x="4280" y="3140"/>
                    <a:pt x="4497" y="2846"/>
                    <a:pt x="4615" y="2533"/>
                  </a:cubicBezTo>
                  <a:cubicBezTo>
                    <a:pt x="4635" y="2533"/>
                    <a:pt x="4653" y="2551"/>
                    <a:pt x="4673" y="2551"/>
                  </a:cubicBezTo>
                  <a:lnTo>
                    <a:pt x="4693" y="2551"/>
                  </a:lnTo>
                  <a:cubicBezTo>
                    <a:pt x="4812" y="2551"/>
                    <a:pt x="4930" y="2395"/>
                    <a:pt x="4968" y="2198"/>
                  </a:cubicBezTo>
                  <a:cubicBezTo>
                    <a:pt x="5008" y="1982"/>
                    <a:pt x="4950" y="1786"/>
                    <a:pt x="4832" y="1748"/>
                  </a:cubicBezTo>
                  <a:lnTo>
                    <a:pt x="4812" y="1748"/>
                  </a:lnTo>
                  <a:lnTo>
                    <a:pt x="4812" y="1748"/>
                  </a:lnTo>
                  <a:cubicBezTo>
                    <a:pt x="5008" y="1295"/>
                    <a:pt x="4910" y="371"/>
                    <a:pt x="4202" y="333"/>
                  </a:cubicBezTo>
                  <a:cubicBezTo>
                    <a:pt x="4066" y="96"/>
                    <a:pt x="3751" y="0"/>
                    <a:pt x="3397" y="0"/>
                  </a:cubicBezTo>
                  <a:lnTo>
                    <a:pt x="4950" y="6773"/>
                  </a:lnTo>
                </a:path>
              </a:pathLst>
            </a:custGeom>
            <a:solidFill>
              <a:srgbClr val="E6E9EB"/>
            </a:solidFill>
            <a:ln>
              <a:noFill/>
            </a:ln>
            <a:effectLst/>
          </p:spPr>
          <p:txBody>
            <a:bodyPr anchor="ctr"/>
            <a:lstStyle/>
            <a:p>
              <a:pPr algn="ctr"/>
              <a:endParaRPr sz="2400"/>
            </a:p>
          </p:txBody>
        </p:sp>
        <p:sp>
          <p:nvSpPr>
            <p:cNvPr id="24" name="Freeform: Shape 99"/>
            <p:cNvSpPr/>
            <p:nvPr/>
          </p:nvSpPr>
          <p:spPr bwMode="auto">
            <a:xfrm>
              <a:off x="749300" y="2547938"/>
              <a:ext cx="247650" cy="1484312"/>
            </a:xfrm>
            <a:custGeom>
              <a:avLst/>
              <a:gdLst>
                <a:gd name="T0" fmla="*/ 688 w 689"/>
                <a:gd name="T1" fmla="*/ 4124 h 4125"/>
                <a:gd name="T2" fmla="*/ 0 w 689"/>
                <a:gd name="T3" fmla="*/ 4124 h 4125"/>
                <a:gd name="T4" fmla="*/ 0 w 689"/>
                <a:gd name="T5" fmla="*/ 0 h 4125"/>
                <a:gd name="T6" fmla="*/ 688 w 689"/>
                <a:gd name="T7" fmla="*/ 0 h 4125"/>
                <a:gd name="T8" fmla="*/ 688 w 689"/>
                <a:gd name="T9" fmla="*/ 4124 h 4125"/>
              </a:gdLst>
              <a:ahLst/>
              <a:cxnLst>
                <a:cxn ang="0">
                  <a:pos x="T0" y="T1"/>
                </a:cxn>
                <a:cxn ang="0">
                  <a:pos x="T2" y="T3"/>
                </a:cxn>
                <a:cxn ang="0">
                  <a:pos x="T4" y="T5"/>
                </a:cxn>
                <a:cxn ang="0">
                  <a:pos x="T6" y="T7"/>
                </a:cxn>
                <a:cxn ang="0">
                  <a:pos x="T8" y="T9"/>
                </a:cxn>
              </a:cxnLst>
              <a:rect l="0" t="0" r="r" b="b"/>
              <a:pathLst>
                <a:path w="689" h="4125">
                  <a:moveTo>
                    <a:pt x="688" y="4124"/>
                  </a:moveTo>
                  <a:lnTo>
                    <a:pt x="0" y="4124"/>
                  </a:lnTo>
                  <a:lnTo>
                    <a:pt x="0" y="0"/>
                  </a:lnTo>
                  <a:lnTo>
                    <a:pt x="688" y="0"/>
                  </a:lnTo>
                  <a:lnTo>
                    <a:pt x="688" y="4124"/>
                  </a:lnTo>
                </a:path>
              </a:pathLst>
            </a:custGeom>
            <a:solidFill>
              <a:srgbClr val="1B2633"/>
            </a:solidFill>
            <a:ln>
              <a:noFill/>
            </a:ln>
            <a:effectLst/>
          </p:spPr>
          <p:txBody>
            <a:bodyPr anchor="ctr"/>
            <a:lstStyle/>
            <a:p>
              <a:pPr algn="ctr"/>
              <a:endParaRPr sz="2400"/>
            </a:p>
          </p:txBody>
        </p:sp>
        <p:sp>
          <p:nvSpPr>
            <p:cNvPr id="25" name="Freeform: Shape 188"/>
            <p:cNvSpPr/>
            <p:nvPr/>
          </p:nvSpPr>
          <p:spPr bwMode="auto">
            <a:xfrm>
              <a:off x="954088" y="4032250"/>
              <a:ext cx="85725" cy="184150"/>
            </a:xfrm>
            <a:custGeom>
              <a:avLst/>
              <a:gdLst>
                <a:gd name="T0" fmla="*/ 177 w 238"/>
                <a:gd name="T1" fmla="*/ 78 h 512"/>
                <a:gd name="T2" fmla="*/ 177 w 238"/>
                <a:gd name="T3" fmla="*/ 78 h 512"/>
                <a:gd name="T4" fmla="*/ 98 w 238"/>
                <a:gd name="T5" fmla="*/ 0 h 512"/>
                <a:gd name="T6" fmla="*/ 0 w 238"/>
                <a:gd name="T7" fmla="*/ 0 h 512"/>
                <a:gd name="T8" fmla="*/ 20 w 238"/>
                <a:gd name="T9" fmla="*/ 511 h 512"/>
                <a:gd name="T10" fmla="*/ 237 w 238"/>
                <a:gd name="T11" fmla="*/ 353 h 512"/>
                <a:gd name="T12" fmla="*/ 177 w 238"/>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38" h="512">
                  <a:moveTo>
                    <a:pt x="177" y="78"/>
                  </a:moveTo>
                  <a:lnTo>
                    <a:pt x="177" y="78"/>
                  </a:lnTo>
                  <a:cubicBezTo>
                    <a:pt x="159" y="38"/>
                    <a:pt x="119" y="18"/>
                    <a:pt x="98" y="0"/>
                  </a:cubicBezTo>
                  <a:cubicBezTo>
                    <a:pt x="0" y="0"/>
                    <a:pt x="0" y="0"/>
                    <a:pt x="0" y="0"/>
                  </a:cubicBezTo>
                  <a:cubicBezTo>
                    <a:pt x="20" y="511"/>
                    <a:pt x="20" y="511"/>
                    <a:pt x="20" y="511"/>
                  </a:cubicBezTo>
                  <a:cubicBezTo>
                    <a:pt x="20" y="511"/>
                    <a:pt x="197" y="411"/>
                    <a:pt x="237" y="353"/>
                  </a:cubicBezTo>
                  <a:cubicBezTo>
                    <a:pt x="237" y="333"/>
                    <a:pt x="237" y="156"/>
                    <a:pt x="177" y="78"/>
                  </a:cubicBezTo>
                </a:path>
              </a:pathLst>
            </a:custGeom>
            <a:solidFill>
              <a:srgbClr val="DBAD78"/>
            </a:solidFill>
            <a:ln>
              <a:noFill/>
            </a:ln>
            <a:effectLst/>
          </p:spPr>
          <p:txBody>
            <a:bodyPr anchor="ctr"/>
            <a:lstStyle/>
            <a:p>
              <a:pPr algn="ctr"/>
              <a:endParaRPr sz="2400"/>
            </a:p>
          </p:txBody>
        </p:sp>
        <p:sp>
          <p:nvSpPr>
            <p:cNvPr id="26" name="Freeform: Shape 190"/>
            <p:cNvSpPr/>
            <p:nvPr/>
          </p:nvSpPr>
          <p:spPr bwMode="auto">
            <a:xfrm>
              <a:off x="712788" y="4032250"/>
              <a:ext cx="298450" cy="190500"/>
            </a:xfrm>
            <a:custGeom>
              <a:avLst/>
              <a:gdLst>
                <a:gd name="T0" fmla="*/ 727 w 827"/>
                <a:gd name="T1" fmla="*/ 0 h 530"/>
                <a:gd name="T2" fmla="*/ 727 w 827"/>
                <a:gd name="T3" fmla="*/ 0 h 530"/>
                <a:gd name="T4" fmla="*/ 118 w 827"/>
                <a:gd name="T5" fmla="*/ 0 h 530"/>
                <a:gd name="T6" fmla="*/ 0 w 827"/>
                <a:gd name="T7" fmla="*/ 217 h 530"/>
                <a:gd name="T8" fmla="*/ 0 w 827"/>
                <a:gd name="T9" fmla="*/ 255 h 530"/>
                <a:gd name="T10" fmla="*/ 274 w 827"/>
                <a:gd name="T11" fmla="*/ 529 h 530"/>
                <a:gd name="T12" fmla="*/ 549 w 827"/>
                <a:gd name="T13" fmla="*/ 529 h 530"/>
                <a:gd name="T14" fmla="*/ 826 w 827"/>
                <a:gd name="T15" fmla="*/ 255 h 530"/>
                <a:gd name="T16" fmla="*/ 826 w 827"/>
                <a:gd name="T17" fmla="*/ 217 h 530"/>
                <a:gd name="T18" fmla="*/ 727 w 827"/>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7" h="530">
                  <a:moveTo>
                    <a:pt x="727" y="0"/>
                  </a:moveTo>
                  <a:lnTo>
                    <a:pt x="727" y="0"/>
                  </a:lnTo>
                  <a:cubicBezTo>
                    <a:pt x="118" y="0"/>
                    <a:pt x="118" y="0"/>
                    <a:pt x="118" y="0"/>
                  </a:cubicBezTo>
                  <a:cubicBezTo>
                    <a:pt x="40" y="38"/>
                    <a:pt x="0" y="118"/>
                    <a:pt x="0" y="217"/>
                  </a:cubicBezTo>
                  <a:cubicBezTo>
                    <a:pt x="0" y="255"/>
                    <a:pt x="0" y="255"/>
                    <a:pt x="0" y="255"/>
                  </a:cubicBezTo>
                  <a:cubicBezTo>
                    <a:pt x="0" y="411"/>
                    <a:pt x="138" y="529"/>
                    <a:pt x="274" y="529"/>
                  </a:cubicBezTo>
                  <a:cubicBezTo>
                    <a:pt x="549" y="529"/>
                    <a:pt x="549" y="529"/>
                    <a:pt x="549" y="529"/>
                  </a:cubicBezTo>
                  <a:cubicBezTo>
                    <a:pt x="707" y="529"/>
                    <a:pt x="826" y="411"/>
                    <a:pt x="826" y="255"/>
                  </a:cubicBezTo>
                  <a:cubicBezTo>
                    <a:pt x="826" y="217"/>
                    <a:pt x="826" y="217"/>
                    <a:pt x="826" y="217"/>
                  </a:cubicBezTo>
                  <a:cubicBezTo>
                    <a:pt x="826" y="118"/>
                    <a:pt x="786" y="38"/>
                    <a:pt x="727" y="0"/>
                  </a:cubicBezTo>
                </a:path>
              </a:pathLst>
            </a:custGeom>
            <a:solidFill>
              <a:srgbClr val="E8BD87"/>
            </a:solidFill>
            <a:ln>
              <a:noFill/>
            </a:ln>
            <a:effectLst/>
          </p:spPr>
          <p:txBody>
            <a:bodyPr anchor="ctr"/>
            <a:lstStyle/>
            <a:p>
              <a:pPr algn="ctr"/>
              <a:endParaRPr sz="2400"/>
            </a:p>
          </p:txBody>
        </p:sp>
        <p:sp>
          <p:nvSpPr>
            <p:cNvPr id="27" name="Freeform: Shape 192"/>
            <p:cNvSpPr/>
            <p:nvPr/>
          </p:nvSpPr>
          <p:spPr bwMode="auto">
            <a:xfrm>
              <a:off x="2155825" y="2547938"/>
              <a:ext cx="239713" cy="1484312"/>
            </a:xfrm>
            <a:custGeom>
              <a:avLst/>
              <a:gdLst>
                <a:gd name="T0" fmla="*/ 0 w 668"/>
                <a:gd name="T1" fmla="*/ 4124 h 4125"/>
                <a:gd name="T2" fmla="*/ 667 w 668"/>
                <a:gd name="T3" fmla="*/ 4124 h 4125"/>
                <a:gd name="T4" fmla="*/ 667 w 668"/>
                <a:gd name="T5" fmla="*/ 0 h 4125"/>
                <a:gd name="T6" fmla="*/ 0 w 668"/>
                <a:gd name="T7" fmla="*/ 0 h 4125"/>
                <a:gd name="T8" fmla="*/ 0 w 668"/>
                <a:gd name="T9" fmla="*/ 4124 h 4125"/>
              </a:gdLst>
              <a:ahLst/>
              <a:cxnLst>
                <a:cxn ang="0">
                  <a:pos x="T0" y="T1"/>
                </a:cxn>
                <a:cxn ang="0">
                  <a:pos x="T2" y="T3"/>
                </a:cxn>
                <a:cxn ang="0">
                  <a:pos x="T4" y="T5"/>
                </a:cxn>
                <a:cxn ang="0">
                  <a:pos x="T6" y="T7"/>
                </a:cxn>
                <a:cxn ang="0">
                  <a:pos x="T8" y="T9"/>
                </a:cxn>
              </a:cxnLst>
              <a:rect l="0" t="0" r="r" b="b"/>
              <a:pathLst>
                <a:path w="668" h="4125">
                  <a:moveTo>
                    <a:pt x="0" y="4124"/>
                  </a:moveTo>
                  <a:lnTo>
                    <a:pt x="667" y="4124"/>
                  </a:lnTo>
                  <a:lnTo>
                    <a:pt x="667" y="0"/>
                  </a:lnTo>
                  <a:lnTo>
                    <a:pt x="0" y="0"/>
                  </a:lnTo>
                  <a:lnTo>
                    <a:pt x="0" y="4124"/>
                  </a:lnTo>
                </a:path>
              </a:pathLst>
            </a:custGeom>
            <a:solidFill>
              <a:srgbClr val="1B2633"/>
            </a:solidFill>
            <a:ln>
              <a:noFill/>
            </a:ln>
            <a:effectLst/>
          </p:spPr>
          <p:txBody>
            <a:bodyPr anchor="ctr"/>
            <a:lstStyle/>
            <a:p>
              <a:pPr algn="ctr"/>
              <a:endParaRPr sz="2400"/>
            </a:p>
          </p:txBody>
        </p:sp>
        <p:sp>
          <p:nvSpPr>
            <p:cNvPr id="28" name="Freeform: Shape 193"/>
            <p:cNvSpPr/>
            <p:nvPr/>
          </p:nvSpPr>
          <p:spPr bwMode="auto">
            <a:xfrm>
              <a:off x="1052513" y="3671888"/>
              <a:ext cx="1060450" cy="2276475"/>
            </a:xfrm>
            <a:custGeom>
              <a:avLst/>
              <a:gdLst>
                <a:gd name="T0" fmla="*/ 2946 w 2947"/>
                <a:gd name="T1" fmla="*/ 0 h 6324"/>
                <a:gd name="T2" fmla="*/ 2946 w 2947"/>
                <a:gd name="T3" fmla="*/ 0 h 6324"/>
                <a:gd name="T4" fmla="*/ 2827 w 2947"/>
                <a:gd name="T5" fmla="*/ 6323 h 6324"/>
                <a:gd name="T6" fmla="*/ 1591 w 2947"/>
                <a:gd name="T7" fmla="*/ 6323 h 6324"/>
                <a:gd name="T8" fmla="*/ 1591 w 2947"/>
                <a:gd name="T9" fmla="*/ 1768 h 6324"/>
                <a:gd name="T10" fmla="*/ 1493 w 2947"/>
                <a:gd name="T11" fmla="*/ 1669 h 6324"/>
                <a:gd name="T12" fmla="*/ 1415 w 2947"/>
                <a:gd name="T13" fmla="*/ 1768 h 6324"/>
                <a:gd name="T14" fmla="*/ 1415 w 2947"/>
                <a:gd name="T15" fmla="*/ 6323 h 6324"/>
                <a:gd name="T16" fmla="*/ 118 w 2947"/>
                <a:gd name="T17" fmla="*/ 6323 h 6324"/>
                <a:gd name="T18" fmla="*/ 0 w 2947"/>
                <a:gd name="T19" fmla="*/ 20 h 6324"/>
                <a:gd name="T20" fmla="*/ 2946 w 2947"/>
                <a:gd name="T21" fmla="*/ 0 h 6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7" h="6324">
                  <a:moveTo>
                    <a:pt x="2946" y="0"/>
                  </a:moveTo>
                  <a:lnTo>
                    <a:pt x="2946" y="0"/>
                  </a:lnTo>
                  <a:cubicBezTo>
                    <a:pt x="2827" y="6323"/>
                    <a:pt x="2827" y="6323"/>
                    <a:pt x="2827" y="6323"/>
                  </a:cubicBezTo>
                  <a:cubicBezTo>
                    <a:pt x="1591" y="6323"/>
                    <a:pt x="1591" y="6323"/>
                    <a:pt x="1591" y="6323"/>
                  </a:cubicBezTo>
                  <a:cubicBezTo>
                    <a:pt x="1591" y="1768"/>
                    <a:pt x="1591" y="1768"/>
                    <a:pt x="1591" y="1768"/>
                  </a:cubicBezTo>
                  <a:cubicBezTo>
                    <a:pt x="1591" y="1708"/>
                    <a:pt x="1551" y="1669"/>
                    <a:pt x="1493" y="1669"/>
                  </a:cubicBezTo>
                  <a:cubicBezTo>
                    <a:pt x="1455" y="1669"/>
                    <a:pt x="1415" y="1708"/>
                    <a:pt x="1415" y="1768"/>
                  </a:cubicBezTo>
                  <a:cubicBezTo>
                    <a:pt x="1415" y="6323"/>
                    <a:pt x="1415" y="6323"/>
                    <a:pt x="1415" y="6323"/>
                  </a:cubicBezTo>
                  <a:cubicBezTo>
                    <a:pt x="118" y="6323"/>
                    <a:pt x="118" y="6323"/>
                    <a:pt x="118" y="6323"/>
                  </a:cubicBezTo>
                  <a:cubicBezTo>
                    <a:pt x="0" y="20"/>
                    <a:pt x="0" y="20"/>
                    <a:pt x="0" y="20"/>
                  </a:cubicBezTo>
                  <a:lnTo>
                    <a:pt x="2946" y="0"/>
                  </a:lnTo>
                </a:path>
              </a:pathLst>
            </a:custGeom>
            <a:solidFill>
              <a:srgbClr val="1D1C1A"/>
            </a:solidFill>
            <a:ln>
              <a:noFill/>
            </a:ln>
            <a:effectLst/>
          </p:spPr>
          <p:txBody>
            <a:bodyPr anchor="ctr"/>
            <a:lstStyle/>
            <a:p>
              <a:pPr algn="ctr"/>
              <a:endParaRPr sz="2400"/>
            </a:p>
          </p:txBody>
        </p:sp>
        <p:sp>
          <p:nvSpPr>
            <p:cNvPr id="29" name="Freeform: Shape 195"/>
            <p:cNvSpPr/>
            <p:nvPr/>
          </p:nvSpPr>
          <p:spPr bwMode="auto">
            <a:xfrm>
              <a:off x="1625600" y="5715000"/>
              <a:ext cx="593725" cy="233363"/>
            </a:xfrm>
            <a:custGeom>
              <a:avLst/>
              <a:gdLst>
                <a:gd name="T0" fmla="*/ 0 w 1650"/>
                <a:gd name="T1" fmla="*/ 648 h 649"/>
                <a:gd name="T2" fmla="*/ 0 w 1650"/>
                <a:gd name="T3" fmla="*/ 648 h 649"/>
                <a:gd name="T4" fmla="*/ 1060 w 1650"/>
                <a:gd name="T5" fmla="*/ 58 h 649"/>
                <a:gd name="T6" fmla="*/ 1611 w 1650"/>
                <a:gd name="T7" fmla="*/ 648 h 649"/>
                <a:gd name="T8" fmla="*/ 0 w 1650"/>
                <a:gd name="T9" fmla="*/ 648 h 649"/>
              </a:gdLst>
              <a:ahLst/>
              <a:cxnLst>
                <a:cxn ang="0">
                  <a:pos x="T0" y="T1"/>
                </a:cxn>
                <a:cxn ang="0">
                  <a:pos x="T2" y="T3"/>
                </a:cxn>
                <a:cxn ang="0">
                  <a:pos x="T4" y="T5"/>
                </a:cxn>
                <a:cxn ang="0">
                  <a:pos x="T6" y="T7"/>
                </a:cxn>
                <a:cxn ang="0">
                  <a:pos x="T8" y="T9"/>
                </a:cxn>
              </a:cxnLst>
              <a:rect l="0" t="0" r="r" b="b"/>
              <a:pathLst>
                <a:path w="1650" h="649">
                  <a:moveTo>
                    <a:pt x="0" y="648"/>
                  </a:moveTo>
                  <a:lnTo>
                    <a:pt x="0" y="648"/>
                  </a:lnTo>
                  <a:cubicBezTo>
                    <a:pt x="0" y="0"/>
                    <a:pt x="629" y="58"/>
                    <a:pt x="1060" y="58"/>
                  </a:cubicBezTo>
                  <a:cubicBezTo>
                    <a:pt x="1493" y="58"/>
                    <a:pt x="1649" y="255"/>
                    <a:pt x="1611" y="648"/>
                  </a:cubicBezTo>
                  <a:lnTo>
                    <a:pt x="0" y="648"/>
                  </a:lnTo>
                </a:path>
              </a:pathLst>
            </a:custGeom>
            <a:solidFill>
              <a:srgbClr val="1B2633"/>
            </a:solidFill>
            <a:ln>
              <a:noFill/>
            </a:ln>
            <a:effectLst/>
          </p:spPr>
          <p:txBody>
            <a:bodyPr anchor="ctr"/>
            <a:lstStyle/>
            <a:p>
              <a:pPr algn="ctr"/>
              <a:endParaRPr sz="2400"/>
            </a:p>
          </p:txBody>
        </p:sp>
        <p:sp>
          <p:nvSpPr>
            <p:cNvPr id="30" name="Freeform: Shape 196"/>
            <p:cNvSpPr/>
            <p:nvPr/>
          </p:nvSpPr>
          <p:spPr bwMode="auto">
            <a:xfrm>
              <a:off x="946150" y="5715000"/>
              <a:ext cx="595313" cy="233363"/>
            </a:xfrm>
            <a:custGeom>
              <a:avLst/>
              <a:gdLst>
                <a:gd name="T0" fmla="*/ 1652 w 1653"/>
                <a:gd name="T1" fmla="*/ 648 h 649"/>
                <a:gd name="T2" fmla="*/ 1652 w 1653"/>
                <a:gd name="T3" fmla="*/ 648 h 649"/>
                <a:gd name="T4" fmla="*/ 589 w 1653"/>
                <a:gd name="T5" fmla="*/ 58 h 649"/>
                <a:gd name="T6" fmla="*/ 40 w 1653"/>
                <a:gd name="T7" fmla="*/ 648 h 649"/>
                <a:gd name="T8" fmla="*/ 1652 w 1653"/>
                <a:gd name="T9" fmla="*/ 648 h 649"/>
              </a:gdLst>
              <a:ahLst/>
              <a:cxnLst>
                <a:cxn ang="0">
                  <a:pos x="T0" y="T1"/>
                </a:cxn>
                <a:cxn ang="0">
                  <a:pos x="T2" y="T3"/>
                </a:cxn>
                <a:cxn ang="0">
                  <a:pos x="T4" y="T5"/>
                </a:cxn>
                <a:cxn ang="0">
                  <a:pos x="T6" y="T7"/>
                </a:cxn>
                <a:cxn ang="0">
                  <a:pos x="T8" y="T9"/>
                </a:cxn>
              </a:cxnLst>
              <a:rect l="0" t="0" r="r" b="b"/>
              <a:pathLst>
                <a:path w="1653" h="649">
                  <a:moveTo>
                    <a:pt x="1652" y="648"/>
                  </a:moveTo>
                  <a:lnTo>
                    <a:pt x="1652" y="648"/>
                  </a:lnTo>
                  <a:cubicBezTo>
                    <a:pt x="1652" y="0"/>
                    <a:pt x="1002" y="58"/>
                    <a:pt x="589" y="58"/>
                  </a:cubicBezTo>
                  <a:cubicBezTo>
                    <a:pt x="159" y="58"/>
                    <a:pt x="0" y="255"/>
                    <a:pt x="40" y="648"/>
                  </a:cubicBezTo>
                  <a:lnTo>
                    <a:pt x="1652" y="648"/>
                  </a:lnTo>
                </a:path>
              </a:pathLst>
            </a:custGeom>
            <a:solidFill>
              <a:srgbClr val="1B2633"/>
            </a:solidFill>
            <a:ln>
              <a:noFill/>
            </a:ln>
            <a:effectLst/>
          </p:spPr>
          <p:txBody>
            <a:bodyPr anchor="ctr"/>
            <a:lstStyle/>
            <a:p>
              <a:pPr algn="ctr"/>
              <a:endParaRPr sz="2400"/>
            </a:p>
          </p:txBody>
        </p:sp>
        <p:sp>
          <p:nvSpPr>
            <p:cNvPr id="31" name="Freeform: Shape 197"/>
            <p:cNvSpPr/>
            <p:nvPr/>
          </p:nvSpPr>
          <p:spPr bwMode="auto">
            <a:xfrm>
              <a:off x="749300" y="2273300"/>
              <a:ext cx="1647825" cy="1766888"/>
            </a:xfrm>
            <a:custGeom>
              <a:avLst/>
              <a:gdLst>
                <a:gd name="T0" fmla="*/ 746 w 4576"/>
                <a:gd name="T1" fmla="*/ 4907 h 4908"/>
                <a:gd name="T2" fmla="*/ 746 w 4576"/>
                <a:gd name="T3" fmla="*/ 4907 h 4908"/>
                <a:gd name="T4" fmla="*/ 746 w 4576"/>
                <a:gd name="T5" fmla="*/ 1491 h 4908"/>
                <a:gd name="T6" fmla="*/ 0 w 4576"/>
                <a:gd name="T7" fmla="*/ 765 h 4908"/>
                <a:gd name="T8" fmla="*/ 1513 w 4576"/>
                <a:gd name="T9" fmla="*/ 0 h 4908"/>
                <a:gd name="T10" fmla="*/ 3180 w 4576"/>
                <a:gd name="T11" fmla="*/ 0 h 4908"/>
                <a:gd name="T12" fmla="*/ 4575 w 4576"/>
                <a:gd name="T13" fmla="*/ 803 h 4908"/>
                <a:gd name="T14" fmla="*/ 3870 w 4576"/>
                <a:gd name="T15" fmla="*/ 1649 h 4908"/>
                <a:gd name="T16" fmla="*/ 3870 w 4576"/>
                <a:gd name="T17" fmla="*/ 4907 h 4908"/>
                <a:gd name="T18" fmla="*/ 746 w 4576"/>
                <a:gd name="T19" fmla="*/ 4907 h 4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6" h="4908">
                  <a:moveTo>
                    <a:pt x="746" y="4907"/>
                  </a:moveTo>
                  <a:lnTo>
                    <a:pt x="746" y="4907"/>
                  </a:lnTo>
                  <a:cubicBezTo>
                    <a:pt x="746" y="1491"/>
                    <a:pt x="746" y="1491"/>
                    <a:pt x="746" y="1491"/>
                  </a:cubicBezTo>
                  <a:cubicBezTo>
                    <a:pt x="0" y="765"/>
                    <a:pt x="0" y="765"/>
                    <a:pt x="0" y="765"/>
                  </a:cubicBezTo>
                  <a:cubicBezTo>
                    <a:pt x="237" y="136"/>
                    <a:pt x="766" y="0"/>
                    <a:pt x="1513" y="0"/>
                  </a:cubicBezTo>
                  <a:cubicBezTo>
                    <a:pt x="3180" y="0"/>
                    <a:pt x="3180" y="0"/>
                    <a:pt x="3180" y="0"/>
                  </a:cubicBezTo>
                  <a:cubicBezTo>
                    <a:pt x="3671" y="0"/>
                    <a:pt x="4575" y="234"/>
                    <a:pt x="4575" y="803"/>
                  </a:cubicBezTo>
                  <a:cubicBezTo>
                    <a:pt x="3870" y="1649"/>
                    <a:pt x="3870" y="1649"/>
                    <a:pt x="3870" y="1649"/>
                  </a:cubicBezTo>
                  <a:cubicBezTo>
                    <a:pt x="3870" y="4907"/>
                    <a:pt x="3870" y="4907"/>
                    <a:pt x="3870" y="4907"/>
                  </a:cubicBezTo>
                  <a:lnTo>
                    <a:pt x="746" y="4907"/>
                  </a:lnTo>
                </a:path>
              </a:pathLst>
            </a:custGeom>
            <a:solidFill>
              <a:srgbClr val="2D3D49"/>
            </a:solidFill>
            <a:ln>
              <a:noFill/>
            </a:ln>
            <a:effectLst/>
          </p:spPr>
          <p:txBody>
            <a:bodyPr anchor="ctr"/>
            <a:lstStyle/>
            <a:p>
              <a:pPr algn="ctr"/>
              <a:endParaRPr sz="2400"/>
            </a:p>
          </p:txBody>
        </p:sp>
        <p:sp>
          <p:nvSpPr>
            <p:cNvPr id="32" name="Freeform: Shape 198"/>
            <p:cNvSpPr/>
            <p:nvPr/>
          </p:nvSpPr>
          <p:spPr bwMode="auto">
            <a:xfrm>
              <a:off x="1314450" y="2273300"/>
              <a:ext cx="565150" cy="1209675"/>
            </a:xfrm>
            <a:custGeom>
              <a:avLst/>
              <a:gdLst>
                <a:gd name="T0" fmla="*/ 0 w 1572"/>
                <a:gd name="T1" fmla="*/ 0 h 3359"/>
                <a:gd name="T2" fmla="*/ 1571 w 1572"/>
                <a:gd name="T3" fmla="*/ 0 h 3359"/>
                <a:gd name="T4" fmla="*/ 1571 w 1572"/>
                <a:gd name="T5" fmla="*/ 254 h 3359"/>
                <a:gd name="T6" fmla="*/ 786 w 1572"/>
                <a:gd name="T7" fmla="*/ 3358 h 3359"/>
                <a:gd name="T8" fmla="*/ 0 w 1572"/>
                <a:gd name="T9" fmla="*/ 254 h 3359"/>
                <a:gd name="T10" fmla="*/ 0 w 1572"/>
                <a:gd name="T11" fmla="*/ 0 h 3359"/>
              </a:gdLst>
              <a:ahLst/>
              <a:cxnLst>
                <a:cxn ang="0">
                  <a:pos x="T0" y="T1"/>
                </a:cxn>
                <a:cxn ang="0">
                  <a:pos x="T2" y="T3"/>
                </a:cxn>
                <a:cxn ang="0">
                  <a:pos x="T4" y="T5"/>
                </a:cxn>
                <a:cxn ang="0">
                  <a:pos x="T6" y="T7"/>
                </a:cxn>
                <a:cxn ang="0">
                  <a:pos x="T8" y="T9"/>
                </a:cxn>
                <a:cxn ang="0">
                  <a:pos x="T10" y="T11"/>
                </a:cxn>
              </a:cxnLst>
              <a:rect l="0" t="0" r="r" b="b"/>
              <a:pathLst>
                <a:path w="1572" h="3359">
                  <a:moveTo>
                    <a:pt x="0" y="0"/>
                  </a:moveTo>
                  <a:lnTo>
                    <a:pt x="1571" y="0"/>
                  </a:lnTo>
                  <a:lnTo>
                    <a:pt x="1571" y="254"/>
                  </a:lnTo>
                  <a:lnTo>
                    <a:pt x="786" y="3358"/>
                  </a:lnTo>
                  <a:lnTo>
                    <a:pt x="0" y="254"/>
                  </a:lnTo>
                  <a:lnTo>
                    <a:pt x="0" y="0"/>
                  </a:lnTo>
                </a:path>
              </a:pathLst>
            </a:custGeom>
            <a:solidFill>
              <a:srgbClr val="FFFFFF"/>
            </a:solidFill>
            <a:ln>
              <a:noFill/>
            </a:ln>
            <a:effectLst/>
          </p:spPr>
          <p:txBody>
            <a:bodyPr anchor="ctr"/>
            <a:lstStyle/>
            <a:p>
              <a:pPr algn="ctr"/>
              <a:endParaRPr sz="2400"/>
            </a:p>
          </p:txBody>
        </p:sp>
        <p:sp>
          <p:nvSpPr>
            <p:cNvPr id="33" name="Freeform: Shape 199"/>
            <p:cNvSpPr/>
            <p:nvPr/>
          </p:nvSpPr>
          <p:spPr bwMode="auto">
            <a:xfrm>
              <a:off x="1484313" y="2386013"/>
              <a:ext cx="212725" cy="106362"/>
            </a:xfrm>
            <a:custGeom>
              <a:avLst/>
              <a:gdLst>
                <a:gd name="T0" fmla="*/ 159 w 590"/>
                <a:gd name="T1" fmla="*/ 295 h 296"/>
                <a:gd name="T2" fmla="*/ 433 w 590"/>
                <a:gd name="T3" fmla="*/ 295 h 296"/>
                <a:gd name="T4" fmla="*/ 589 w 590"/>
                <a:gd name="T5" fmla="*/ 0 h 296"/>
                <a:gd name="T6" fmla="*/ 0 w 590"/>
                <a:gd name="T7" fmla="*/ 0 h 296"/>
                <a:gd name="T8" fmla="*/ 159 w 590"/>
                <a:gd name="T9" fmla="*/ 295 h 296"/>
              </a:gdLst>
              <a:ahLst/>
              <a:cxnLst>
                <a:cxn ang="0">
                  <a:pos x="T0" y="T1"/>
                </a:cxn>
                <a:cxn ang="0">
                  <a:pos x="T2" y="T3"/>
                </a:cxn>
                <a:cxn ang="0">
                  <a:pos x="T4" y="T5"/>
                </a:cxn>
                <a:cxn ang="0">
                  <a:pos x="T6" y="T7"/>
                </a:cxn>
                <a:cxn ang="0">
                  <a:pos x="T8" y="T9"/>
                </a:cxn>
              </a:cxnLst>
              <a:rect l="0" t="0" r="r" b="b"/>
              <a:pathLst>
                <a:path w="590" h="296">
                  <a:moveTo>
                    <a:pt x="159" y="295"/>
                  </a:moveTo>
                  <a:lnTo>
                    <a:pt x="433" y="295"/>
                  </a:lnTo>
                  <a:lnTo>
                    <a:pt x="589" y="0"/>
                  </a:lnTo>
                  <a:lnTo>
                    <a:pt x="0" y="0"/>
                  </a:lnTo>
                  <a:lnTo>
                    <a:pt x="159" y="295"/>
                  </a:lnTo>
                </a:path>
              </a:pathLst>
            </a:custGeom>
            <a:solidFill>
              <a:srgbClr val="1D1C1A"/>
            </a:solidFill>
            <a:ln>
              <a:noFill/>
            </a:ln>
            <a:effectLst/>
          </p:spPr>
          <p:txBody>
            <a:bodyPr anchor="ctr"/>
            <a:lstStyle/>
            <a:p>
              <a:pPr algn="ctr"/>
              <a:endParaRPr sz="2400"/>
            </a:p>
          </p:txBody>
        </p:sp>
        <p:sp>
          <p:nvSpPr>
            <p:cNvPr id="34" name="Freeform: Shape 200"/>
            <p:cNvSpPr/>
            <p:nvPr/>
          </p:nvSpPr>
          <p:spPr bwMode="auto">
            <a:xfrm>
              <a:off x="1377950" y="1593850"/>
              <a:ext cx="431800" cy="827088"/>
            </a:xfrm>
            <a:custGeom>
              <a:avLst/>
              <a:gdLst>
                <a:gd name="T0" fmla="*/ 0 w 1199"/>
                <a:gd name="T1" fmla="*/ 1944 h 2297"/>
                <a:gd name="T2" fmla="*/ 0 w 1199"/>
                <a:gd name="T3" fmla="*/ 1944 h 2297"/>
                <a:gd name="T4" fmla="*/ 589 w 1199"/>
                <a:gd name="T5" fmla="*/ 2296 h 2297"/>
                <a:gd name="T6" fmla="*/ 1198 w 1199"/>
                <a:gd name="T7" fmla="*/ 1924 h 2297"/>
                <a:gd name="T8" fmla="*/ 1198 w 1199"/>
                <a:gd name="T9" fmla="*/ 0 h 2297"/>
                <a:gd name="T10" fmla="*/ 0 w 1199"/>
                <a:gd name="T11" fmla="*/ 0 h 2297"/>
                <a:gd name="T12" fmla="*/ 0 w 1199"/>
                <a:gd name="T13" fmla="*/ 1944 h 2297"/>
              </a:gdLst>
              <a:ahLst/>
              <a:cxnLst>
                <a:cxn ang="0">
                  <a:pos x="T0" y="T1"/>
                </a:cxn>
                <a:cxn ang="0">
                  <a:pos x="T2" y="T3"/>
                </a:cxn>
                <a:cxn ang="0">
                  <a:pos x="T4" y="T5"/>
                </a:cxn>
                <a:cxn ang="0">
                  <a:pos x="T6" y="T7"/>
                </a:cxn>
                <a:cxn ang="0">
                  <a:pos x="T8" y="T9"/>
                </a:cxn>
                <a:cxn ang="0">
                  <a:pos x="T10" y="T11"/>
                </a:cxn>
                <a:cxn ang="0">
                  <a:pos x="T12" y="T13"/>
                </a:cxn>
              </a:cxnLst>
              <a:rect l="0" t="0" r="r" b="b"/>
              <a:pathLst>
                <a:path w="1199" h="2297">
                  <a:moveTo>
                    <a:pt x="0" y="1944"/>
                  </a:moveTo>
                  <a:lnTo>
                    <a:pt x="0" y="1944"/>
                  </a:lnTo>
                  <a:cubicBezTo>
                    <a:pt x="0" y="1944"/>
                    <a:pt x="294" y="2296"/>
                    <a:pt x="589" y="2296"/>
                  </a:cubicBezTo>
                  <a:cubicBezTo>
                    <a:pt x="903" y="2296"/>
                    <a:pt x="1198" y="1924"/>
                    <a:pt x="1198" y="1924"/>
                  </a:cubicBezTo>
                  <a:cubicBezTo>
                    <a:pt x="1198" y="1216"/>
                    <a:pt x="1198" y="0"/>
                    <a:pt x="1198" y="0"/>
                  </a:cubicBezTo>
                  <a:cubicBezTo>
                    <a:pt x="0" y="0"/>
                    <a:pt x="0" y="0"/>
                    <a:pt x="0" y="0"/>
                  </a:cubicBezTo>
                  <a:cubicBezTo>
                    <a:pt x="0" y="0"/>
                    <a:pt x="0" y="1138"/>
                    <a:pt x="0" y="1944"/>
                  </a:cubicBezTo>
                </a:path>
              </a:pathLst>
            </a:custGeom>
            <a:solidFill>
              <a:srgbClr val="DBAD78"/>
            </a:solidFill>
            <a:ln>
              <a:noFill/>
            </a:ln>
            <a:effectLst/>
          </p:spPr>
          <p:txBody>
            <a:bodyPr anchor="ctr"/>
            <a:lstStyle/>
            <a:p>
              <a:pPr algn="ctr"/>
              <a:endParaRPr sz="2400"/>
            </a:p>
          </p:txBody>
        </p:sp>
        <p:sp>
          <p:nvSpPr>
            <p:cNvPr id="35" name="Freeform: Shape 201"/>
            <p:cNvSpPr/>
            <p:nvPr/>
          </p:nvSpPr>
          <p:spPr bwMode="auto">
            <a:xfrm>
              <a:off x="1031875" y="1008063"/>
              <a:ext cx="1131888" cy="1181100"/>
            </a:xfrm>
            <a:custGeom>
              <a:avLst/>
              <a:gdLst>
                <a:gd name="T0" fmla="*/ 176 w 3143"/>
                <a:gd name="T1" fmla="*/ 1473 h 3279"/>
                <a:gd name="T2" fmla="*/ 176 w 3143"/>
                <a:gd name="T3" fmla="*/ 1473 h 3279"/>
                <a:gd name="T4" fmla="*/ 236 w 3143"/>
                <a:gd name="T5" fmla="*/ 1473 h 3279"/>
                <a:gd name="T6" fmla="*/ 1571 w 3143"/>
                <a:gd name="T7" fmla="*/ 0 h 3279"/>
                <a:gd name="T8" fmla="*/ 2905 w 3143"/>
                <a:gd name="T9" fmla="*/ 1473 h 3279"/>
                <a:gd name="T10" fmla="*/ 2966 w 3143"/>
                <a:gd name="T11" fmla="*/ 1473 h 3279"/>
                <a:gd name="T12" fmla="*/ 3102 w 3143"/>
                <a:gd name="T13" fmla="*/ 1923 h 3279"/>
                <a:gd name="T14" fmla="*/ 2807 w 3143"/>
                <a:gd name="T15" fmla="*/ 2276 h 3279"/>
                <a:gd name="T16" fmla="*/ 2749 w 3143"/>
                <a:gd name="T17" fmla="*/ 2258 h 3279"/>
                <a:gd name="T18" fmla="*/ 1571 w 3143"/>
                <a:gd name="T19" fmla="*/ 3278 h 3279"/>
                <a:gd name="T20" fmla="*/ 392 w 3143"/>
                <a:gd name="T21" fmla="*/ 2258 h 3279"/>
                <a:gd name="T22" fmla="*/ 334 w 3143"/>
                <a:gd name="T23" fmla="*/ 2276 h 3279"/>
                <a:gd name="T24" fmla="*/ 38 w 3143"/>
                <a:gd name="T25" fmla="*/ 1923 h 3279"/>
                <a:gd name="T26" fmla="*/ 176 w 3143"/>
                <a:gd name="T27" fmla="*/ 1473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43" h="3279">
                  <a:moveTo>
                    <a:pt x="176" y="1473"/>
                  </a:moveTo>
                  <a:lnTo>
                    <a:pt x="176" y="1473"/>
                  </a:lnTo>
                  <a:cubicBezTo>
                    <a:pt x="196" y="1473"/>
                    <a:pt x="216" y="1473"/>
                    <a:pt x="236" y="1473"/>
                  </a:cubicBezTo>
                  <a:cubicBezTo>
                    <a:pt x="254" y="705"/>
                    <a:pt x="785" y="0"/>
                    <a:pt x="1571" y="0"/>
                  </a:cubicBezTo>
                  <a:cubicBezTo>
                    <a:pt x="2356" y="0"/>
                    <a:pt x="2885" y="705"/>
                    <a:pt x="2905" y="1473"/>
                  </a:cubicBezTo>
                  <a:cubicBezTo>
                    <a:pt x="2926" y="1473"/>
                    <a:pt x="2946" y="1473"/>
                    <a:pt x="2966" y="1473"/>
                  </a:cubicBezTo>
                  <a:cubicBezTo>
                    <a:pt x="3084" y="1511"/>
                    <a:pt x="3142" y="1707"/>
                    <a:pt x="3102" y="1923"/>
                  </a:cubicBezTo>
                  <a:cubicBezTo>
                    <a:pt x="3064" y="2140"/>
                    <a:pt x="2926" y="2296"/>
                    <a:pt x="2807" y="2276"/>
                  </a:cubicBezTo>
                  <a:cubicBezTo>
                    <a:pt x="2787" y="2276"/>
                    <a:pt x="2769" y="2258"/>
                    <a:pt x="2749" y="2258"/>
                  </a:cubicBezTo>
                  <a:cubicBezTo>
                    <a:pt x="2533" y="2827"/>
                    <a:pt x="2062" y="3278"/>
                    <a:pt x="1571" y="3278"/>
                  </a:cubicBezTo>
                  <a:cubicBezTo>
                    <a:pt x="1080" y="3278"/>
                    <a:pt x="629" y="2827"/>
                    <a:pt x="392" y="2258"/>
                  </a:cubicBezTo>
                  <a:cubicBezTo>
                    <a:pt x="372" y="2258"/>
                    <a:pt x="352" y="2276"/>
                    <a:pt x="334" y="2276"/>
                  </a:cubicBezTo>
                  <a:cubicBezTo>
                    <a:pt x="216" y="2296"/>
                    <a:pt x="78" y="2140"/>
                    <a:pt x="38" y="1923"/>
                  </a:cubicBezTo>
                  <a:cubicBezTo>
                    <a:pt x="0" y="1707"/>
                    <a:pt x="58" y="1511"/>
                    <a:pt x="176" y="1473"/>
                  </a:cubicBezTo>
                </a:path>
              </a:pathLst>
            </a:custGeom>
            <a:solidFill>
              <a:srgbClr val="E8BD87"/>
            </a:solidFill>
            <a:ln>
              <a:noFill/>
            </a:ln>
            <a:effectLst/>
          </p:spPr>
          <p:txBody>
            <a:bodyPr anchor="ctr"/>
            <a:lstStyle/>
            <a:p>
              <a:pPr algn="ctr"/>
              <a:endParaRPr sz="2400"/>
            </a:p>
          </p:txBody>
        </p:sp>
        <p:sp>
          <p:nvSpPr>
            <p:cNvPr id="36" name="Freeform: Shape 202"/>
            <p:cNvSpPr/>
            <p:nvPr/>
          </p:nvSpPr>
          <p:spPr bwMode="auto">
            <a:xfrm>
              <a:off x="812800" y="752475"/>
              <a:ext cx="1358900" cy="841375"/>
            </a:xfrm>
            <a:custGeom>
              <a:avLst/>
              <a:gdLst>
                <a:gd name="T0" fmla="*/ 3457 w 3773"/>
                <a:gd name="T1" fmla="*/ 2337 h 2338"/>
                <a:gd name="T2" fmla="*/ 3457 w 3773"/>
                <a:gd name="T3" fmla="*/ 2337 h 2338"/>
                <a:gd name="T4" fmla="*/ 2946 w 3773"/>
                <a:gd name="T5" fmla="*/ 766 h 2338"/>
                <a:gd name="T6" fmla="*/ 884 w 3773"/>
                <a:gd name="T7" fmla="*/ 2337 h 2338"/>
                <a:gd name="T8" fmla="*/ 1101 w 3773"/>
                <a:gd name="T9" fmla="*/ 1846 h 2338"/>
                <a:gd name="T10" fmla="*/ 2946 w 3773"/>
                <a:gd name="T11" fmla="*/ 1473 h 2338"/>
                <a:gd name="T12" fmla="*/ 3457 w 3773"/>
                <a:gd name="T13" fmla="*/ 2337 h 2338"/>
              </a:gdLst>
              <a:ahLst/>
              <a:cxnLst>
                <a:cxn ang="0">
                  <a:pos x="T0" y="T1"/>
                </a:cxn>
                <a:cxn ang="0">
                  <a:pos x="T2" y="T3"/>
                </a:cxn>
                <a:cxn ang="0">
                  <a:pos x="T4" y="T5"/>
                </a:cxn>
                <a:cxn ang="0">
                  <a:pos x="T6" y="T7"/>
                </a:cxn>
                <a:cxn ang="0">
                  <a:pos x="T8" y="T9"/>
                </a:cxn>
                <a:cxn ang="0">
                  <a:pos x="T10" y="T11"/>
                </a:cxn>
                <a:cxn ang="0">
                  <a:pos x="T12" y="T13"/>
                </a:cxn>
              </a:cxnLst>
              <a:rect l="0" t="0" r="r" b="b"/>
              <a:pathLst>
                <a:path w="3773" h="2338">
                  <a:moveTo>
                    <a:pt x="3457" y="2337"/>
                  </a:moveTo>
                  <a:lnTo>
                    <a:pt x="3457" y="2337"/>
                  </a:lnTo>
                  <a:cubicBezTo>
                    <a:pt x="3772" y="2002"/>
                    <a:pt x="3752" y="826"/>
                    <a:pt x="2946" y="766"/>
                  </a:cubicBezTo>
                  <a:cubicBezTo>
                    <a:pt x="2435" y="0"/>
                    <a:pt x="0" y="549"/>
                    <a:pt x="884" y="2337"/>
                  </a:cubicBezTo>
                  <a:cubicBezTo>
                    <a:pt x="864" y="1964"/>
                    <a:pt x="1101" y="1846"/>
                    <a:pt x="1101" y="1846"/>
                  </a:cubicBezTo>
                  <a:cubicBezTo>
                    <a:pt x="1355" y="2199"/>
                    <a:pt x="2632" y="2062"/>
                    <a:pt x="2946" y="1473"/>
                  </a:cubicBezTo>
                  <a:cubicBezTo>
                    <a:pt x="3103" y="1806"/>
                    <a:pt x="3417" y="1826"/>
                    <a:pt x="3457" y="2337"/>
                  </a:cubicBezTo>
                </a:path>
              </a:pathLst>
            </a:custGeom>
            <a:solidFill>
              <a:srgbClr val="433626"/>
            </a:solidFill>
            <a:ln>
              <a:noFill/>
            </a:ln>
            <a:effectLst/>
          </p:spPr>
          <p:txBody>
            <a:bodyPr anchor="ctr"/>
            <a:lstStyle/>
            <a:p>
              <a:pPr algn="ctr"/>
              <a:endParaRPr sz="2400"/>
            </a:p>
          </p:txBody>
        </p:sp>
        <p:sp>
          <p:nvSpPr>
            <p:cNvPr id="37" name="Freeform: Shape 203"/>
            <p:cNvSpPr/>
            <p:nvPr/>
          </p:nvSpPr>
          <p:spPr bwMode="auto">
            <a:xfrm>
              <a:off x="1504950" y="2492375"/>
              <a:ext cx="169863" cy="1017588"/>
            </a:xfrm>
            <a:custGeom>
              <a:avLst/>
              <a:gdLst>
                <a:gd name="T0" fmla="*/ 257 w 474"/>
                <a:gd name="T1" fmla="*/ 2827 h 2828"/>
                <a:gd name="T2" fmla="*/ 0 w 474"/>
                <a:gd name="T3" fmla="*/ 1785 h 2828"/>
                <a:gd name="T4" fmla="*/ 101 w 474"/>
                <a:gd name="T5" fmla="*/ 0 h 2828"/>
                <a:gd name="T6" fmla="*/ 375 w 474"/>
                <a:gd name="T7" fmla="*/ 0 h 2828"/>
                <a:gd name="T8" fmla="*/ 473 w 474"/>
                <a:gd name="T9" fmla="*/ 1942 h 2828"/>
                <a:gd name="T10" fmla="*/ 257 w 474"/>
                <a:gd name="T11" fmla="*/ 2827 h 2828"/>
              </a:gdLst>
              <a:ahLst/>
              <a:cxnLst>
                <a:cxn ang="0">
                  <a:pos x="T0" y="T1"/>
                </a:cxn>
                <a:cxn ang="0">
                  <a:pos x="T2" y="T3"/>
                </a:cxn>
                <a:cxn ang="0">
                  <a:pos x="T4" y="T5"/>
                </a:cxn>
                <a:cxn ang="0">
                  <a:pos x="T6" y="T7"/>
                </a:cxn>
                <a:cxn ang="0">
                  <a:pos x="T8" y="T9"/>
                </a:cxn>
                <a:cxn ang="0">
                  <a:pos x="T10" y="T11"/>
                </a:cxn>
              </a:cxnLst>
              <a:rect l="0" t="0" r="r" b="b"/>
              <a:pathLst>
                <a:path w="474" h="2828">
                  <a:moveTo>
                    <a:pt x="257" y="2827"/>
                  </a:moveTo>
                  <a:lnTo>
                    <a:pt x="0" y="1785"/>
                  </a:lnTo>
                  <a:lnTo>
                    <a:pt x="101" y="0"/>
                  </a:lnTo>
                  <a:lnTo>
                    <a:pt x="375" y="0"/>
                  </a:lnTo>
                  <a:lnTo>
                    <a:pt x="473" y="1942"/>
                  </a:lnTo>
                  <a:lnTo>
                    <a:pt x="257" y="2827"/>
                  </a:lnTo>
                </a:path>
              </a:pathLst>
            </a:custGeom>
            <a:solidFill>
              <a:srgbClr val="1D1C1A"/>
            </a:solidFill>
            <a:ln>
              <a:noFill/>
            </a:ln>
            <a:effectLst/>
          </p:spPr>
          <p:txBody>
            <a:bodyPr anchor="ctr"/>
            <a:lstStyle/>
            <a:p>
              <a:pPr algn="ctr"/>
              <a:endParaRPr sz="2400"/>
            </a:p>
          </p:txBody>
        </p:sp>
        <p:sp>
          <p:nvSpPr>
            <p:cNvPr id="38" name="Freeform: Shape 204"/>
            <p:cNvSpPr/>
            <p:nvPr/>
          </p:nvSpPr>
          <p:spPr bwMode="auto">
            <a:xfrm>
              <a:off x="2106613" y="4032250"/>
              <a:ext cx="92075" cy="184150"/>
            </a:xfrm>
            <a:custGeom>
              <a:avLst/>
              <a:gdLst>
                <a:gd name="T0" fmla="*/ 58 w 255"/>
                <a:gd name="T1" fmla="*/ 78 h 512"/>
                <a:gd name="T2" fmla="*/ 58 w 255"/>
                <a:gd name="T3" fmla="*/ 78 h 512"/>
                <a:gd name="T4" fmla="*/ 156 w 255"/>
                <a:gd name="T5" fmla="*/ 0 h 512"/>
                <a:gd name="T6" fmla="*/ 254 w 255"/>
                <a:gd name="T7" fmla="*/ 0 h 512"/>
                <a:gd name="T8" fmla="*/ 234 w 255"/>
                <a:gd name="T9" fmla="*/ 511 h 512"/>
                <a:gd name="T10" fmla="*/ 18 w 255"/>
                <a:gd name="T11" fmla="*/ 353 h 512"/>
                <a:gd name="T12" fmla="*/ 58 w 255"/>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55" h="512">
                  <a:moveTo>
                    <a:pt x="58" y="78"/>
                  </a:moveTo>
                  <a:lnTo>
                    <a:pt x="58" y="78"/>
                  </a:lnTo>
                  <a:cubicBezTo>
                    <a:pt x="78" y="38"/>
                    <a:pt x="116" y="18"/>
                    <a:pt x="156" y="0"/>
                  </a:cubicBezTo>
                  <a:cubicBezTo>
                    <a:pt x="254" y="0"/>
                    <a:pt x="254" y="0"/>
                    <a:pt x="254" y="0"/>
                  </a:cubicBezTo>
                  <a:cubicBezTo>
                    <a:pt x="234" y="511"/>
                    <a:pt x="234" y="511"/>
                    <a:pt x="234" y="511"/>
                  </a:cubicBezTo>
                  <a:cubicBezTo>
                    <a:pt x="234" y="511"/>
                    <a:pt x="58" y="411"/>
                    <a:pt x="18" y="353"/>
                  </a:cubicBezTo>
                  <a:cubicBezTo>
                    <a:pt x="0" y="333"/>
                    <a:pt x="18" y="156"/>
                    <a:pt x="58" y="78"/>
                  </a:cubicBezTo>
                </a:path>
              </a:pathLst>
            </a:custGeom>
            <a:solidFill>
              <a:srgbClr val="DBAD78"/>
            </a:solidFill>
            <a:ln>
              <a:noFill/>
            </a:ln>
            <a:effectLst/>
          </p:spPr>
          <p:txBody>
            <a:bodyPr anchor="ctr"/>
            <a:lstStyle/>
            <a:p>
              <a:pPr algn="ctr"/>
              <a:endParaRPr sz="2400"/>
            </a:p>
          </p:txBody>
        </p:sp>
        <p:sp>
          <p:nvSpPr>
            <p:cNvPr id="39" name="Freeform: Shape 205"/>
            <p:cNvSpPr/>
            <p:nvPr/>
          </p:nvSpPr>
          <p:spPr bwMode="auto">
            <a:xfrm>
              <a:off x="2141538" y="4032250"/>
              <a:ext cx="288925" cy="190500"/>
            </a:xfrm>
            <a:custGeom>
              <a:avLst/>
              <a:gdLst>
                <a:gd name="T0" fmla="*/ 96 w 804"/>
                <a:gd name="T1" fmla="*/ 0 h 530"/>
                <a:gd name="T2" fmla="*/ 96 w 804"/>
                <a:gd name="T3" fmla="*/ 0 h 530"/>
                <a:gd name="T4" fmla="*/ 705 w 804"/>
                <a:gd name="T5" fmla="*/ 0 h 530"/>
                <a:gd name="T6" fmla="*/ 803 w 804"/>
                <a:gd name="T7" fmla="*/ 217 h 530"/>
                <a:gd name="T8" fmla="*/ 803 w 804"/>
                <a:gd name="T9" fmla="*/ 255 h 530"/>
                <a:gd name="T10" fmla="*/ 529 w 804"/>
                <a:gd name="T11" fmla="*/ 529 h 530"/>
                <a:gd name="T12" fmla="*/ 274 w 804"/>
                <a:gd name="T13" fmla="*/ 529 h 530"/>
                <a:gd name="T14" fmla="*/ 0 w 804"/>
                <a:gd name="T15" fmla="*/ 255 h 530"/>
                <a:gd name="T16" fmla="*/ 0 w 804"/>
                <a:gd name="T17" fmla="*/ 217 h 530"/>
                <a:gd name="T18" fmla="*/ 96 w 804"/>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4" h="530">
                  <a:moveTo>
                    <a:pt x="96" y="0"/>
                  </a:moveTo>
                  <a:lnTo>
                    <a:pt x="96" y="0"/>
                  </a:lnTo>
                  <a:cubicBezTo>
                    <a:pt x="705" y="0"/>
                    <a:pt x="705" y="0"/>
                    <a:pt x="705" y="0"/>
                  </a:cubicBezTo>
                  <a:cubicBezTo>
                    <a:pt x="765" y="38"/>
                    <a:pt x="803" y="118"/>
                    <a:pt x="803" y="217"/>
                  </a:cubicBezTo>
                  <a:cubicBezTo>
                    <a:pt x="803" y="255"/>
                    <a:pt x="803" y="255"/>
                    <a:pt x="803" y="255"/>
                  </a:cubicBezTo>
                  <a:cubicBezTo>
                    <a:pt x="803" y="411"/>
                    <a:pt x="687" y="529"/>
                    <a:pt x="529" y="529"/>
                  </a:cubicBezTo>
                  <a:cubicBezTo>
                    <a:pt x="274" y="529"/>
                    <a:pt x="274" y="529"/>
                    <a:pt x="274" y="529"/>
                  </a:cubicBezTo>
                  <a:cubicBezTo>
                    <a:pt x="116" y="529"/>
                    <a:pt x="0" y="411"/>
                    <a:pt x="0" y="255"/>
                  </a:cubicBezTo>
                  <a:cubicBezTo>
                    <a:pt x="0" y="217"/>
                    <a:pt x="0" y="217"/>
                    <a:pt x="0" y="217"/>
                  </a:cubicBezTo>
                  <a:cubicBezTo>
                    <a:pt x="0" y="118"/>
                    <a:pt x="38" y="38"/>
                    <a:pt x="96" y="0"/>
                  </a:cubicBezTo>
                </a:path>
              </a:pathLst>
            </a:custGeom>
            <a:solidFill>
              <a:srgbClr val="E8BD87"/>
            </a:solidFill>
            <a:ln>
              <a:noFill/>
            </a:ln>
            <a:effectLst/>
          </p:spPr>
          <p:txBody>
            <a:bodyPr anchor="ctr"/>
            <a:lstStyle/>
            <a:p>
              <a:pPr algn="ctr"/>
              <a:endParaRPr sz="2400"/>
            </a:p>
          </p:txBody>
        </p:sp>
        <p:sp>
          <p:nvSpPr>
            <p:cNvPr id="40" name="Freeform: Shape 206"/>
            <p:cNvSpPr/>
            <p:nvPr/>
          </p:nvSpPr>
          <p:spPr bwMode="auto">
            <a:xfrm>
              <a:off x="360363" y="3481388"/>
              <a:ext cx="2474912" cy="755650"/>
            </a:xfrm>
            <a:custGeom>
              <a:avLst/>
              <a:gdLst>
                <a:gd name="T0" fmla="*/ 5892 w 6875"/>
                <a:gd name="T1" fmla="*/ 2100 h 2101"/>
                <a:gd name="T2" fmla="*/ 982 w 6875"/>
                <a:gd name="T3" fmla="*/ 2100 h 2101"/>
                <a:gd name="T4" fmla="*/ 0 w 6875"/>
                <a:gd name="T5" fmla="*/ 0 h 2101"/>
                <a:gd name="T6" fmla="*/ 6874 w 6875"/>
                <a:gd name="T7" fmla="*/ 0 h 2101"/>
                <a:gd name="T8" fmla="*/ 5892 w 6875"/>
                <a:gd name="T9" fmla="*/ 2100 h 2101"/>
              </a:gdLst>
              <a:ahLst/>
              <a:cxnLst>
                <a:cxn ang="0">
                  <a:pos x="T0" y="T1"/>
                </a:cxn>
                <a:cxn ang="0">
                  <a:pos x="T2" y="T3"/>
                </a:cxn>
                <a:cxn ang="0">
                  <a:pos x="T4" y="T5"/>
                </a:cxn>
                <a:cxn ang="0">
                  <a:pos x="T6" y="T7"/>
                </a:cxn>
                <a:cxn ang="0">
                  <a:pos x="T8" y="T9"/>
                </a:cxn>
              </a:cxnLst>
              <a:rect l="0" t="0" r="r" b="b"/>
              <a:pathLst>
                <a:path w="6875" h="2101">
                  <a:moveTo>
                    <a:pt x="5892" y="2100"/>
                  </a:moveTo>
                  <a:lnTo>
                    <a:pt x="982" y="2100"/>
                  </a:lnTo>
                  <a:lnTo>
                    <a:pt x="0" y="0"/>
                  </a:lnTo>
                  <a:lnTo>
                    <a:pt x="6874" y="0"/>
                  </a:lnTo>
                  <a:lnTo>
                    <a:pt x="5892" y="2100"/>
                  </a:lnTo>
                </a:path>
              </a:pathLst>
            </a:custGeom>
            <a:solidFill>
              <a:schemeClr val="accent2">
                <a:lumMod val="75000"/>
              </a:schemeClr>
            </a:solidFill>
            <a:ln>
              <a:noFill/>
            </a:ln>
            <a:effectLst/>
          </p:spPr>
          <p:txBody>
            <a:bodyPr anchor="ctr"/>
            <a:lstStyle/>
            <a:p>
              <a:pPr algn="ctr"/>
              <a:endParaRPr sz="2400"/>
            </a:p>
          </p:txBody>
        </p:sp>
        <p:sp>
          <p:nvSpPr>
            <p:cNvPr id="41" name="Freeform: Shape 207"/>
            <p:cNvSpPr/>
            <p:nvPr/>
          </p:nvSpPr>
          <p:spPr bwMode="auto">
            <a:xfrm>
              <a:off x="1031875" y="3749675"/>
              <a:ext cx="1074738" cy="2092325"/>
            </a:xfrm>
            <a:custGeom>
              <a:avLst/>
              <a:gdLst>
                <a:gd name="T0" fmla="*/ 2986 w 2987"/>
                <a:gd name="T1" fmla="*/ 5811 h 5812"/>
                <a:gd name="T2" fmla="*/ 0 w 2987"/>
                <a:gd name="T3" fmla="*/ 5811 h 5812"/>
                <a:gd name="T4" fmla="*/ 0 w 2987"/>
                <a:gd name="T5" fmla="*/ 0 h 5812"/>
                <a:gd name="T6" fmla="*/ 2986 w 2987"/>
                <a:gd name="T7" fmla="*/ 0 h 5812"/>
                <a:gd name="T8" fmla="*/ 2986 w 2987"/>
                <a:gd name="T9" fmla="*/ 5811 h 5812"/>
              </a:gdLst>
              <a:ahLst/>
              <a:cxnLst>
                <a:cxn ang="0">
                  <a:pos x="T0" y="T1"/>
                </a:cxn>
                <a:cxn ang="0">
                  <a:pos x="T2" y="T3"/>
                </a:cxn>
                <a:cxn ang="0">
                  <a:pos x="T4" y="T5"/>
                </a:cxn>
                <a:cxn ang="0">
                  <a:pos x="T6" y="T7"/>
                </a:cxn>
                <a:cxn ang="0">
                  <a:pos x="T8" y="T9"/>
                </a:cxn>
              </a:cxnLst>
              <a:rect l="0" t="0" r="r" b="b"/>
              <a:pathLst>
                <a:path w="2987" h="5812">
                  <a:moveTo>
                    <a:pt x="2986" y="5811"/>
                  </a:moveTo>
                  <a:lnTo>
                    <a:pt x="0" y="5811"/>
                  </a:lnTo>
                  <a:lnTo>
                    <a:pt x="0" y="0"/>
                  </a:lnTo>
                  <a:lnTo>
                    <a:pt x="2986" y="0"/>
                  </a:lnTo>
                  <a:lnTo>
                    <a:pt x="2986" y="5811"/>
                  </a:lnTo>
                </a:path>
              </a:pathLst>
            </a:custGeom>
            <a:solidFill>
              <a:schemeClr val="accent2">
                <a:lumMod val="40000"/>
                <a:lumOff val="60000"/>
              </a:schemeClr>
            </a:solidFill>
            <a:ln>
              <a:noFill/>
            </a:ln>
            <a:effectLst/>
          </p:spPr>
          <p:txBody>
            <a:bodyPr anchor="ctr"/>
            <a:lstStyle/>
            <a:p>
              <a:pPr algn="ctr"/>
              <a:endParaRPr sz="2400"/>
            </a:p>
          </p:txBody>
        </p:sp>
        <p:sp>
          <p:nvSpPr>
            <p:cNvPr id="42" name="Freeform: Shape 208"/>
            <p:cNvSpPr/>
            <p:nvPr/>
          </p:nvSpPr>
          <p:spPr bwMode="auto">
            <a:xfrm>
              <a:off x="769938" y="5764213"/>
              <a:ext cx="1598612" cy="192087"/>
            </a:xfrm>
            <a:custGeom>
              <a:avLst/>
              <a:gdLst>
                <a:gd name="T0" fmla="*/ 4439 w 4440"/>
                <a:gd name="T1" fmla="*/ 0 h 532"/>
                <a:gd name="T2" fmla="*/ 0 w 4440"/>
                <a:gd name="T3" fmla="*/ 0 h 532"/>
                <a:gd name="T4" fmla="*/ 0 w 4440"/>
                <a:gd name="T5" fmla="*/ 531 h 532"/>
                <a:gd name="T6" fmla="*/ 4439 w 4440"/>
                <a:gd name="T7" fmla="*/ 531 h 532"/>
                <a:gd name="T8" fmla="*/ 4439 w 4440"/>
                <a:gd name="T9" fmla="*/ 0 h 532"/>
              </a:gdLst>
              <a:ahLst/>
              <a:cxnLst>
                <a:cxn ang="0">
                  <a:pos x="T0" y="T1"/>
                </a:cxn>
                <a:cxn ang="0">
                  <a:pos x="T2" y="T3"/>
                </a:cxn>
                <a:cxn ang="0">
                  <a:pos x="T4" y="T5"/>
                </a:cxn>
                <a:cxn ang="0">
                  <a:pos x="T6" y="T7"/>
                </a:cxn>
                <a:cxn ang="0">
                  <a:pos x="T8" y="T9"/>
                </a:cxn>
              </a:cxnLst>
              <a:rect l="0" t="0" r="r" b="b"/>
              <a:pathLst>
                <a:path w="4440" h="532">
                  <a:moveTo>
                    <a:pt x="4439" y="0"/>
                  </a:moveTo>
                  <a:lnTo>
                    <a:pt x="0" y="0"/>
                  </a:lnTo>
                  <a:lnTo>
                    <a:pt x="0" y="531"/>
                  </a:lnTo>
                  <a:lnTo>
                    <a:pt x="4439" y="531"/>
                  </a:lnTo>
                  <a:lnTo>
                    <a:pt x="4439" y="0"/>
                  </a:lnTo>
                </a:path>
              </a:pathLst>
            </a:custGeom>
            <a:solidFill>
              <a:schemeClr val="accent2"/>
            </a:solidFill>
            <a:ln>
              <a:noFill/>
            </a:ln>
            <a:effectLst/>
          </p:spPr>
          <p:txBody>
            <a:bodyPr anchor="ctr"/>
            <a:lstStyle/>
            <a:p>
              <a:pPr algn="ctr"/>
              <a:endParaRPr sz="2400"/>
            </a:p>
          </p:txBody>
        </p:sp>
        <p:sp>
          <p:nvSpPr>
            <p:cNvPr id="43" name="Freeform: Shape 209"/>
            <p:cNvSpPr/>
            <p:nvPr/>
          </p:nvSpPr>
          <p:spPr bwMode="auto">
            <a:xfrm>
              <a:off x="360363" y="3346450"/>
              <a:ext cx="2474912" cy="134938"/>
            </a:xfrm>
            <a:custGeom>
              <a:avLst/>
              <a:gdLst>
                <a:gd name="T0" fmla="*/ 6874 w 6875"/>
                <a:gd name="T1" fmla="*/ 0 h 376"/>
                <a:gd name="T2" fmla="*/ 0 w 6875"/>
                <a:gd name="T3" fmla="*/ 0 h 376"/>
                <a:gd name="T4" fmla="*/ 0 w 6875"/>
                <a:gd name="T5" fmla="*/ 375 h 376"/>
                <a:gd name="T6" fmla="*/ 6874 w 6875"/>
                <a:gd name="T7" fmla="*/ 375 h 376"/>
                <a:gd name="T8" fmla="*/ 6874 w 6875"/>
                <a:gd name="T9" fmla="*/ 0 h 376"/>
              </a:gdLst>
              <a:ahLst/>
              <a:cxnLst>
                <a:cxn ang="0">
                  <a:pos x="T0" y="T1"/>
                </a:cxn>
                <a:cxn ang="0">
                  <a:pos x="T2" y="T3"/>
                </a:cxn>
                <a:cxn ang="0">
                  <a:pos x="T4" y="T5"/>
                </a:cxn>
                <a:cxn ang="0">
                  <a:pos x="T6" y="T7"/>
                </a:cxn>
                <a:cxn ang="0">
                  <a:pos x="T8" y="T9"/>
                </a:cxn>
              </a:cxnLst>
              <a:rect l="0" t="0" r="r" b="b"/>
              <a:pathLst>
                <a:path w="6875" h="376">
                  <a:moveTo>
                    <a:pt x="6874" y="0"/>
                  </a:moveTo>
                  <a:lnTo>
                    <a:pt x="0" y="0"/>
                  </a:lnTo>
                  <a:lnTo>
                    <a:pt x="0" y="375"/>
                  </a:lnTo>
                  <a:lnTo>
                    <a:pt x="6874" y="375"/>
                  </a:lnTo>
                  <a:lnTo>
                    <a:pt x="6874" y="0"/>
                  </a:lnTo>
                </a:path>
              </a:pathLst>
            </a:custGeom>
            <a:solidFill>
              <a:schemeClr val="accent2"/>
            </a:solidFill>
            <a:ln>
              <a:noFill/>
            </a:ln>
            <a:effectLst/>
          </p:spPr>
          <p:txBody>
            <a:bodyPr anchor="ctr"/>
            <a:lstStyle/>
            <a:p>
              <a:pPr algn="ctr"/>
              <a:endParaRPr sz="2400"/>
            </a:p>
          </p:txBody>
        </p:sp>
      </p:grpSp>
      <p:grpSp>
        <p:nvGrpSpPr>
          <p:cNvPr id="44" name="Group 210"/>
          <p:cNvGrpSpPr/>
          <p:nvPr/>
        </p:nvGrpSpPr>
        <p:grpSpPr>
          <a:xfrm>
            <a:off x="4782076" y="1873858"/>
            <a:ext cx="1550707" cy="1133080"/>
            <a:chOff x="6540500" y="1935163"/>
            <a:chExt cx="1636713" cy="1079500"/>
          </a:xfrm>
        </p:grpSpPr>
        <p:sp>
          <p:nvSpPr>
            <p:cNvPr id="45" name="Freeform: Shape 211"/>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lstStyle/>
            <a:p>
              <a:pPr algn="ctr"/>
              <a:endParaRPr sz="2400"/>
            </a:p>
          </p:txBody>
        </p:sp>
        <p:sp>
          <p:nvSpPr>
            <p:cNvPr id="46" name="Freeform: Shape 212"/>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lstStyle/>
            <a:p>
              <a:pPr algn="ctr"/>
              <a:endParaRPr sz="2400"/>
            </a:p>
          </p:txBody>
        </p:sp>
        <p:sp>
          <p:nvSpPr>
            <p:cNvPr id="47" name="Freeform: Shape 213"/>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lstStyle/>
            <a:p>
              <a:pPr algn="ctr"/>
              <a:endParaRPr sz="2400"/>
            </a:p>
          </p:txBody>
        </p:sp>
        <p:sp>
          <p:nvSpPr>
            <p:cNvPr id="48" name="Freeform: Shape 214"/>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lstStyle/>
            <a:p>
              <a:pPr algn="ctr"/>
              <a:endParaRPr sz="2400"/>
            </a:p>
          </p:txBody>
        </p:sp>
        <p:sp>
          <p:nvSpPr>
            <p:cNvPr id="49" name="Freeform: Shape 215"/>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50" name="Freeform: Shape 216"/>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51" name="Freeform: Shape 217"/>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lstStyle/>
            <a:p>
              <a:pPr algn="ctr"/>
              <a:endParaRPr sz="2400"/>
            </a:p>
          </p:txBody>
        </p:sp>
        <p:sp>
          <p:nvSpPr>
            <p:cNvPr id="52" name="Freeform: Shape 218"/>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lstStyle/>
            <a:p>
              <a:pPr algn="ctr"/>
              <a:endParaRPr sz="2400"/>
            </a:p>
          </p:txBody>
        </p:sp>
        <p:sp>
          <p:nvSpPr>
            <p:cNvPr id="53" name="Freeform: Shape 219"/>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54" name="Freeform: Shape 220"/>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55" name="Freeform: Shape 221"/>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lstStyle/>
            <a:p>
              <a:pPr algn="ctr"/>
              <a:endParaRPr sz="2400"/>
            </a:p>
          </p:txBody>
        </p:sp>
        <p:sp>
          <p:nvSpPr>
            <p:cNvPr id="56" name="Freeform: Shape 222"/>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lstStyle/>
            <a:p>
              <a:pPr algn="ctr"/>
              <a:endParaRPr sz="2400"/>
            </a:p>
          </p:txBody>
        </p:sp>
        <p:sp>
          <p:nvSpPr>
            <p:cNvPr id="57" name="Freeform: Shape 223"/>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lstStyle/>
            <a:p>
              <a:pPr algn="ctr"/>
              <a:endParaRPr sz="2400"/>
            </a:p>
          </p:txBody>
        </p:sp>
        <p:sp>
          <p:nvSpPr>
            <p:cNvPr id="58" name="Freeform: Shape 224"/>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lstStyle/>
            <a:p>
              <a:pPr algn="ctr"/>
              <a:endParaRPr sz="2400"/>
            </a:p>
          </p:txBody>
        </p:sp>
        <p:sp>
          <p:nvSpPr>
            <p:cNvPr id="59" name="Freeform: Shape 225"/>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lstStyle/>
            <a:p>
              <a:pPr algn="ctr"/>
              <a:endParaRPr sz="2400"/>
            </a:p>
          </p:txBody>
        </p:sp>
        <p:sp>
          <p:nvSpPr>
            <p:cNvPr id="60" name="Freeform: Shape 226"/>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lstStyle/>
            <a:p>
              <a:pPr algn="ctr"/>
              <a:endParaRPr sz="2400"/>
            </a:p>
          </p:txBody>
        </p:sp>
        <p:sp>
          <p:nvSpPr>
            <p:cNvPr id="61" name="Freeform: Shape 227"/>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lstStyle/>
            <a:p>
              <a:pPr algn="ctr"/>
              <a:endParaRPr sz="2400"/>
            </a:p>
          </p:txBody>
        </p:sp>
        <p:sp>
          <p:nvSpPr>
            <p:cNvPr id="62" name="Freeform: Shape 228"/>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lstStyle/>
            <a:p>
              <a:pPr algn="ctr"/>
              <a:endParaRPr sz="2400"/>
            </a:p>
          </p:txBody>
        </p:sp>
        <p:sp>
          <p:nvSpPr>
            <p:cNvPr id="63" name="Freeform: Shape 229"/>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lstStyle/>
            <a:p>
              <a:pPr algn="ctr"/>
              <a:endParaRPr sz="2400"/>
            </a:p>
          </p:txBody>
        </p:sp>
        <p:sp>
          <p:nvSpPr>
            <p:cNvPr id="64" name="Freeform: Shape 230"/>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lstStyle/>
            <a:p>
              <a:pPr algn="ctr"/>
              <a:endParaRPr sz="2400"/>
            </a:p>
          </p:txBody>
        </p:sp>
        <p:sp>
          <p:nvSpPr>
            <p:cNvPr id="65" name="Freeform: Shape 231"/>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lstStyle/>
            <a:p>
              <a:pPr algn="ctr"/>
              <a:endParaRPr sz="2400"/>
            </a:p>
          </p:txBody>
        </p:sp>
        <p:sp>
          <p:nvSpPr>
            <p:cNvPr id="66" name="Freeform: Shape 232"/>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lstStyle/>
            <a:p>
              <a:pPr algn="ctr"/>
              <a:endParaRPr sz="2400"/>
            </a:p>
          </p:txBody>
        </p:sp>
        <p:sp>
          <p:nvSpPr>
            <p:cNvPr id="67" name="Freeform: Shape 233"/>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lstStyle/>
            <a:p>
              <a:pPr algn="ctr"/>
              <a:endParaRPr sz="2400"/>
            </a:p>
          </p:txBody>
        </p:sp>
        <p:sp>
          <p:nvSpPr>
            <p:cNvPr id="68" name="Freeform: Shape 234"/>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lstStyle/>
            <a:p>
              <a:pPr algn="ctr"/>
              <a:endParaRPr sz="2400"/>
            </a:p>
          </p:txBody>
        </p:sp>
        <p:sp>
          <p:nvSpPr>
            <p:cNvPr id="69" name="Freeform: Shape 235"/>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lstStyle/>
            <a:p>
              <a:pPr algn="ctr"/>
              <a:endParaRPr sz="2400"/>
            </a:p>
          </p:txBody>
        </p:sp>
        <p:sp>
          <p:nvSpPr>
            <p:cNvPr id="70" name="Freeform: Shape 236"/>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lstStyle/>
            <a:p>
              <a:pPr algn="ctr"/>
              <a:endParaRPr sz="2400"/>
            </a:p>
          </p:txBody>
        </p:sp>
        <p:sp>
          <p:nvSpPr>
            <p:cNvPr id="71" name="Freeform: Shape 237"/>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72" name="Freeform: Shape 238"/>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73" name="Freeform: Shape 239"/>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74" name="Freeform: Shape 240"/>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75" name="Freeform: Shape 241"/>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lstStyle/>
            <a:p>
              <a:pPr algn="ctr"/>
              <a:endParaRPr sz="2400"/>
            </a:p>
          </p:txBody>
        </p:sp>
        <p:sp>
          <p:nvSpPr>
            <p:cNvPr id="76" name="Freeform: Shape 242"/>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lstStyle/>
            <a:p>
              <a:pPr algn="ctr"/>
              <a:endParaRPr sz="2400"/>
            </a:p>
          </p:txBody>
        </p:sp>
        <p:sp>
          <p:nvSpPr>
            <p:cNvPr id="77" name="Freeform: Shape 243"/>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lstStyle/>
            <a:p>
              <a:pPr algn="ctr"/>
              <a:endParaRPr sz="2400"/>
            </a:p>
          </p:txBody>
        </p:sp>
        <p:sp>
          <p:nvSpPr>
            <p:cNvPr id="78" name="Freeform: Shape 244"/>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lstStyle/>
            <a:p>
              <a:pPr algn="ctr"/>
              <a:endParaRPr sz="2400"/>
            </a:p>
          </p:txBody>
        </p:sp>
        <p:sp>
          <p:nvSpPr>
            <p:cNvPr id="79" name="Freeform: Shape 245"/>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lstStyle/>
            <a:p>
              <a:pPr algn="ctr"/>
              <a:endParaRPr sz="2400"/>
            </a:p>
          </p:txBody>
        </p:sp>
        <p:sp>
          <p:nvSpPr>
            <p:cNvPr id="80" name="Freeform: Shape 246"/>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lstStyle/>
            <a:p>
              <a:pPr algn="ctr"/>
              <a:endParaRPr sz="2400"/>
            </a:p>
          </p:txBody>
        </p:sp>
        <p:sp>
          <p:nvSpPr>
            <p:cNvPr id="81" name="Freeform: Shape 247"/>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lstStyle/>
            <a:p>
              <a:pPr algn="ctr"/>
              <a:endParaRPr sz="2400"/>
            </a:p>
          </p:txBody>
        </p:sp>
        <p:sp>
          <p:nvSpPr>
            <p:cNvPr id="82" name="Freeform: Shape 248"/>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lstStyle/>
            <a:p>
              <a:pPr algn="ctr"/>
              <a:endParaRPr sz="2400"/>
            </a:p>
          </p:txBody>
        </p:sp>
        <p:sp>
          <p:nvSpPr>
            <p:cNvPr id="83" name="Freeform: Shape 249"/>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lstStyle/>
            <a:p>
              <a:pPr algn="ctr"/>
              <a:endParaRPr sz="2400"/>
            </a:p>
          </p:txBody>
        </p:sp>
        <p:sp>
          <p:nvSpPr>
            <p:cNvPr id="84" name="Freeform: Shape 250"/>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lstStyle/>
            <a:p>
              <a:pPr algn="ctr"/>
              <a:endParaRPr sz="2400"/>
            </a:p>
          </p:txBody>
        </p:sp>
        <p:sp>
          <p:nvSpPr>
            <p:cNvPr id="85" name="Freeform: Shape 251"/>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lstStyle/>
            <a:p>
              <a:pPr algn="ctr"/>
              <a:endParaRPr sz="2400"/>
            </a:p>
          </p:txBody>
        </p:sp>
        <p:sp>
          <p:nvSpPr>
            <p:cNvPr id="86" name="Freeform: Shape 252"/>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lstStyle/>
            <a:p>
              <a:pPr algn="ctr"/>
              <a:endParaRPr sz="2400"/>
            </a:p>
          </p:txBody>
        </p:sp>
        <p:sp>
          <p:nvSpPr>
            <p:cNvPr id="87" name="Freeform: Shape 253"/>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88" name="Freeform: Shape 254"/>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89" name="Freeform: Shape 255"/>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90" name="Freeform: Shape 256"/>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91" name="Freeform: Shape 257"/>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92" name="Freeform: Shape 258"/>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93" name="Freeform: Shape 259"/>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94" name="Freeform: Shape 260"/>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95" name="Freeform: Shape 261"/>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lstStyle/>
            <a:p>
              <a:pPr algn="ctr"/>
              <a:endParaRPr sz="2400"/>
            </a:p>
          </p:txBody>
        </p:sp>
        <p:sp>
          <p:nvSpPr>
            <p:cNvPr id="96" name="Freeform: Shape 262"/>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lstStyle/>
            <a:p>
              <a:pPr algn="ctr"/>
              <a:endParaRPr sz="2400"/>
            </a:p>
          </p:txBody>
        </p:sp>
        <p:sp>
          <p:nvSpPr>
            <p:cNvPr id="97" name="Freeform: Shape 263"/>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lstStyle/>
            <a:p>
              <a:pPr algn="ctr"/>
              <a:endParaRPr sz="2400"/>
            </a:p>
          </p:txBody>
        </p:sp>
        <p:sp>
          <p:nvSpPr>
            <p:cNvPr id="98" name="Freeform: Shape 264"/>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lstStyle/>
            <a:p>
              <a:pPr algn="ctr"/>
              <a:endParaRPr sz="2400"/>
            </a:p>
          </p:txBody>
        </p:sp>
        <p:sp>
          <p:nvSpPr>
            <p:cNvPr id="99" name="Freeform: Shape 265"/>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00" name="Freeform: Shape 266"/>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01" name="Freeform: Shape 267"/>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lstStyle/>
            <a:p>
              <a:pPr algn="ctr"/>
              <a:endParaRPr sz="2400"/>
            </a:p>
          </p:txBody>
        </p:sp>
        <p:sp>
          <p:nvSpPr>
            <p:cNvPr id="102" name="Freeform: Shape 268"/>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lstStyle/>
            <a:p>
              <a:pPr algn="ctr"/>
              <a:endParaRPr sz="2400"/>
            </a:p>
          </p:txBody>
        </p:sp>
        <p:sp>
          <p:nvSpPr>
            <p:cNvPr id="103" name="Freeform: Shape 269"/>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lstStyle/>
            <a:p>
              <a:pPr algn="ctr"/>
              <a:endParaRPr sz="2400"/>
            </a:p>
          </p:txBody>
        </p:sp>
        <p:sp>
          <p:nvSpPr>
            <p:cNvPr id="104" name="Freeform: Shape 270"/>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lstStyle/>
            <a:p>
              <a:pPr algn="ctr"/>
              <a:endParaRPr sz="2400"/>
            </a:p>
          </p:txBody>
        </p:sp>
        <p:sp>
          <p:nvSpPr>
            <p:cNvPr id="105" name="Freeform: Shape 271"/>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lstStyle/>
            <a:p>
              <a:pPr algn="ctr"/>
              <a:endParaRPr sz="2400"/>
            </a:p>
          </p:txBody>
        </p:sp>
        <p:sp>
          <p:nvSpPr>
            <p:cNvPr id="106" name="Freeform: Shape 272"/>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lstStyle/>
            <a:p>
              <a:pPr algn="ctr"/>
              <a:endParaRPr sz="2400"/>
            </a:p>
          </p:txBody>
        </p:sp>
        <p:sp>
          <p:nvSpPr>
            <p:cNvPr id="107" name="Freeform: Shape 273"/>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lstStyle/>
            <a:p>
              <a:pPr algn="ctr"/>
              <a:endParaRPr sz="2400"/>
            </a:p>
          </p:txBody>
        </p:sp>
        <p:sp>
          <p:nvSpPr>
            <p:cNvPr id="108" name="Freeform: Shape 274"/>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lstStyle/>
            <a:p>
              <a:pPr algn="ctr"/>
              <a:endParaRPr sz="2400"/>
            </a:p>
          </p:txBody>
        </p:sp>
        <p:sp>
          <p:nvSpPr>
            <p:cNvPr id="109" name="Freeform: Shape 275"/>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lstStyle/>
            <a:p>
              <a:pPr algn="ctr"/>
              <a:endParaRPr sz="2400"/>
            </a:p>
          </p:txBody>
        </p:sp>
        <p:sp>
          <p:nvSpPr>
            <p:cNvPr id="110" name="Freeform: Shape 276"/>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lstStyle/>
            <a:p>
              <a:pPr algn="ctr"/>
              <a:endParaRPr sz="2400"/>
            </a:p>
          </p:txBody>
        </p:sp>
        <p:sp>
          <p:nvSpPr>
            <p:cNvPr id="111" name="Freeform: Shape 277"/>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12" name="Freeform: Shape 278"/>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13" name="Freeform: Shape 279"/>
            <p:cNvSpPr/>
            <p:nvPr/>
          </p:nvSpPr>
          <p:spPr bwMode="auto">
            <a:xfrm>
              <a:off x="7358063" y="2116138"/>
              <a:ext cx="536575" cy="247650"/>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p:spPr>
          <p:txBody>
            <a:bodyPr anchor="ctr"/>
            <a:lstStyle/>
            <a:p>
              <a:pPr algn="ctr"/>
              <a:endParaRPr sz="2400"/>
            </a:p>
          </p:txBody>
        </p:sp>
        <p:sp>
          <p:nvSpPr>
            <p:cNvPr id="114" name="Freeform: Shape 280"/>
            <p:cNvSpPr/>
            <p:nvPr/>
          </p:nvSpPr>
          <p:spPr bwMode="auto">
            <a:xfrm>
              <a:off x="7083425" y="2257425"/>
              <a:ext cx="1092200" cy="750888"/>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p:spPr>
          <p:txBody>
            <a:bodyPr anchor="ctr"/>
            <a:lstStyle/>
            <a:p>
              <a:pPr algn="ctr"/>
              <a:endParaRPr sz="2400"/>
            </a:p>
          </p:txBody>
        </p:sp>
        <p:sp>
          <p:nvSpPr>
            <p:cNvPr id="115" name="Freeform: Shape 281"/>
            <p:cNvSpPr/>
            <p:nvPr/>
          </p:nvSpPr>
          <p:spPr bwMode="auto">
            <a:xfrm>
              <a:off x="7083425" y="2257425"/>
              <a:ext cx="1092200" cy="382588"/>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p:spPr>
          <p:txBody>
            <a:bodyPr anchor="ctr"/>
            <a:lstStyle/>
            <a:p>
              <a:pPr algn="ctr"/>
              <a:endParaRPr sz="2400"/>
            </a:p>
          </p:txBody>
        </p:sp>
        <p:sp>
          <p:nvSpPr>
            <p:cNvPr id="116" name="Freeform: Shape 282"/>
            <p:cNvSpPr/>
            <p:nvPr/>
          </p:nvSpPr>
          <p:spPr bwMode="auto">
            <a:xfrm>
              <a:off x="7083425" y="2257425"/>
              <a:ext cx="1092200" cy="355600"/>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p:spPr>
          <p:txBody>
            <a:bodyPr anchor="ctr"/>
            <a:lstStyle/>
            <a:p>
              <a:pPr algn="ctr"/>
              <a:endParaRPr sz="2400"/>
            </a:p>
          </p:txBody>
        </p:sp>
        <p:sp>
          <p:nvSpPr>
            <p:cNvPr id="117" name="Freeform: Shape 283"/>
            <p:cNvSpPr/>
            <p:nvPr/>
          </p:nvSpPr>
          <p:spPr bwMode="auto">
            <a:xfrm>
              <a:off x="7499350" y="2638425"/>
              <a:ext cx="247650" cy="128588"/>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p:spPr>
          <p:txBody>
            <a:bodyPr anchor="ctr"/>
            <a:lstStyle/>
            <a:p>
              <a:pPr algn="ctr"/>
              <a:endParaRPr sz="2400"/>
            </a:p>
          </p:txBody>
        </p:sp>
        <p:sp>
          <p:nvSpPr>
            <p:cNvPr id="118" name="Freeform: Shape 284"/>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lstStyle/>
            <a:p>
              <a:pPr algn="ctr"/>
              <a:endParaRPr sz="2400"/>
            </a:p>
          </p:txBody>
        </p:sp>
        <p:sp>
          <p:nvSpPr>
            <p:cNvPr id="119" name="Freeform: Shape 285"/>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lstStyle/>
            <a:p>
              <a:pPr algn="ctr"/>
              <a:endParaRPr sz="2400"/>
            </a:p>
          </p:txBody>
        </p:sp>
        <p:sp>
          <p:nvSpPr>
            <p:cNvPr id="120" name="Freeform: Shape 286"/>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p:spPr>
          <p:txBody>
            <a:bodyPr anchor="ctr"/>
            <a:lstStyle/>
            <a:p>
              <a:pPr algn="ctr"/>
              <a:endParaRPr sz="2400"/>
            </a:p>
          </p:txBody>
        </p:sp>
        <p:sp>
          <p:nvSpPr>
            <p:cNvPr id="121" name="Freeform: Shape 287"/>
            <p:cNvSpPr/>
            <p:nvPr/>
          </p:nvSpPr>
          <p:spPr bwMode="auto">
            <a:xfrm>
              <a:off x="8056563" y="2887663"/>
              <a:ext cx="120650" cy="120650"/>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p:spPr>
          <p:txBody>
            <a:bodyPr anchor="ctr"/>
            <a:lstStyle/>
            <a:p>
              <a:pPr algn="ctr"/>
              <a:endParaRPr sz="2400"/>
            </a:p>
          </p:txBody>
        </p:sp>
        <p:sp>
          <p:nvSpPr>
            <p:cNvPr id="122" name="Freeform: Shape 288"/>
            <p:cNvSpPr/>
            <p:nvPr/>
          </p:nvSpPr>
          <p:spPr bwMode="auto">
            <a:xfrm>
              <a:off x="6540500" y="1935163"/>
              <a:ext cx="817563" cy="1019175"/>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p:spPr>
          <p:txBody>
            <a:bodyPr anchor="ctr"/>
            <a:lstStyle/>
            <a:p>
              <a:pPr algn="ctr"/>
              <a:endParaRPr sz="2400"/>
            </a:p>
          </p:txBody>
        </p:sp>
        <p:sp>
          <p:nvSpPr>
            <p:cNvPr id="123" name="Freeform: Shape 289"/>
            <p:cNvSpPr/>
            <p:nvPr/>
          </p:nvSpPr>
          <p:spPr bwMode="auto">
            <a:xfrm>
              <a:off x="6540500" y="2779713"/>
              <a:ext cx="542925" cy="174625"/>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p:spPr>
          <p:txBody>
            <a:bodyPr anchor="ctr"/>
            <a:lstStyle/>
            <a:p>
              <a:pPr algn="ctr"/>
              <a:endParaRPr sz="2400"/>
            </a:p>
          </p:txBody>
        </p:sp>
        <p:sp>
          <p:nvSpPr>
            <p:cNvPr id="124" name="Freeform: Shape 290"/>
            <p:cNvSpPr/>
            <p:nvPr/>
          </p:nvSpPr>
          <p:spPr bwMode="auto">
            <a:xfrm>
              <a:off x="6775450" y="2284413"/>
              <a:ext cx="14288" cy="20637"/>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p:spPr>
          <p:txBody>
            <a:bodyPr anchor="ctr"/>
            <a:lstStyle/>
            <a:p>
              <a:pPr algn="ctr"/>
              <a:endParaRPr sz="2400"/>
            </a:p>
          </p:txBody>
        </p:sp>
        <p:sp>
          <p:nvSpPr>
            <p:cNvPr id="125" name="Freeform: Shape 291"/>
            <p:cNvSpPr/>
            <p:nvPr/>
          </p:nvSpPr>
          <p:spPr bwMode="auto">
            <a:xfrm>
              <a:off x="6729413" y="1935163"/>
              <a:ext cx="630237" cy="315912"/>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p:spPr>
          <p:txBody>
            <a:bodyPr anchor="ctr"/>
            <a:lstStyle/>
            <a:p>
              <a:pPr algn="ctr"/>
              <a:endParaRPr sz="2400"/>
            </a:p>
          </p:txBody>
        </p:sp>
        <p:sp>
          <p:nvSpPr>
            <p:cNvPr id="126" name="Freeform: Shape 292"/>
            <p:cNvSpPr/>
            <p:nvPr/>
          </p:nvSpPr>
          <p:spPr bwMode="auto">
            <a:xfrm>
              <a:off x="6540500" y="2278063"/>
              <a:ext cx="542925" cy="677862"/>
            </a:xfrm>
            <a:custGeom>
              <a:avLst/>
              <a:gdLst>
                <a:gd name="T0" fmla="*/ 912 w 1509"/>
                <a:gd name="T1" fmla="*/ 1526 h 1881"/>
                <a:gd name="T2" fmla="*/ 614 w 1509"/>
                <a:gd name="T3" fmla="*/ 1043 h 1881"/>
                <a:gd name="T4" fmla="*/ 912 w 1509"/>
                <a:gd name="T5" fmla="*/ 1526 h 1881"/>
                <a:gd name="T6" fmla="*/ 428 w 1509"/>
                <a:gd name="T7" fmla="*/ 1210 h 1881"/>
                <a:gd name="T8" fmla="*/ 577 w 1509"/>
                <a:gd name="T9" fmla="*/ 353 h 1881"/>
                <a:gd name="T10" fmla="*/ 428 w 1509"/>
                <a:gd name="T11" fmla="*/ 1210 h 1881"/>
                <a:gd name="T12" fmla="*/ 447 w 1509"/>
                <a:gd name="T13" fmla="*/ 0 h 1881"/>
                <a:gd name="T14" fmla="*/ 1508 w 1509"/>
                <a:gd name="T15" fmla="*/ 1880 h 1881"/>
                <a:gd name="T16" fmla="*/ 1508 w 1509"/>
                <a:gd name="T17" fmla="*/ 1713 h 1881"/>
                <a:gd name="T18" fmla="*/ 1508 w 1509"/>
                <a:gd name="T19" fmla="*/ 1657 h 1881"/>
                <a:gd name="T20" fmla="*/ 1508 w 1509"/>
                <a:gd name="T21" fmla="*/ 1619 h 1881"/>
                <a:gd name="T22" fmla="*/ 1452 w 1509"/>
                <a:gd name="T23" fmla="*/ 1694 h 1881"/>
                <a:gd name="T24" fmla="*/ 1452 w 1509"/>
                <a:gd name="T25" fmla="*/ 1526 h 1881"/>
                <a:gd name="T26" fmla="*/ 1359 w 1509"/>
                <a:gd name="T27" fmla="*/ 1657 h 1881"/>
                <a:gd name="T28" fmla="*/ 1396 w 1509"/>
                <a:gd name="T29" fmla="*/ 1396 h 1881"/>
                <a:gd name="T30" fmla="*/ 1266 w 1509"/>
                <a:gd name="T31" fmla="*/ 1638 h 1881"/>
                <a:gd name="T32" fmla="*/ 1341 w 1509"/>
                <a:gd name="T33" fmla="*/ 1284 h 1881"/>
                <a:gd name="T34" fmla="*/ 1192 w 1509"/>
                <a:gd name="T35" fmla="*/ 1601 h 1881"/>
                <a:gd name="T36" fmla="*/ 1266 w 1509"/>
                <a:gd name="T37" fmla="*/ 1172 h 1881"/>
                <a:gd name="T38" fmla="*/ 1005 w 1509"/>
                <a:gd name="T39" fmla="*/ 1545 h 1881"/>
                <a:gd name="T40" fmla="*/ 1154 w 1509"/>
                <a:gd name="T41" fmla="*/ 930 h 1881"/>
                <a:gd name="T42" fmla="*/ 1043 w 1509"/>
                <a:gd name="T43" fmla="*/ 1098 h 1881"/>
                <a:gd name="T44" fmla="*/ 1080 w 1509"/>
                <a:gd name="T45" fmla="*/ 819 h 1881"/>
                <a:gd name="T46" fmla="*/ 949 w 1509"/>
                <a:gd name="T47" fmla="*/ 1079 h 1881"/>
                <a:gd name="T48" fmla="*/ 1024 w 1509"/>
                <a:gd name="T49" fmla="*/ 689 h 1881"/>
                <a:gd name="T50" fmla="*/ 856 w 1509"/>
                <a:gd name="T51" fmla="*/ 1043 h 1881"/>
                <a:gd name="T52" fmla="*/ 968 w 1509"/>
                <a:gd name="T53" fmla="*/ 577 h 1881"/>
                <a:gd name="T54" fmla="*/ 782 w 1509"/>
                <a:gd name="T55" fmla="*/ 1023 h 1881"/>
                <a:gd name="T56" fmla="*/ 894 w 1509"/>
                <a:gd name="T57" fmla="*/ 465 h 1881"/>
                <a:gd name="T58" fmla="*/ 689 w 1509"/>
                <a:gd name="T59" fmla="*/ 986 h 1881"/>
                <a:gd name="T60" fmla="*/ 838 w 1509"/>
                <a:gd name="T61" fmla="*/ 353 h 1881"/>
                <a:gd name="T62" fmla="*/ 689 w 1509"/>
                <a:gd name="T63" fmla="*/ 74 h 1881"/>
                <a:gd name="T64" fmla="*/ 447 w 1509"/>
                <a:gd name="T65"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9" h="1881">
                  <a:moveTo>
                    <a:pt x="912" y="1526"/>
                  </a:moveTo>
                  <a:lnTo>
                    <a:pt x="912" y="1526"/>
                  </a:lnTo>
                  <a:cubicBezTo>
                    <a:pt x="502" y="1396"/>
                    <a:pt x="502" y="1396"/>
                    <a:pt x="502" y="1396"/>
                  </a:cubicBezTo>
                  <a:cubicBezTo>
                    <a:pt x="614" y="1043"/>
                    <a:pt x="614" y="1043"/>
                    <a:pt x="614" y="1043"/>
                  </a:cubicBezTo>
                  <a:cubicBezTo>
                    <a:pt x="1024" y="1172"/>
                    <a:pt x="1024" y="1172"/>
                    <a:pt x="1024" y="1172"/>
                  </a:cubicBezTo>
                  <a:cubicBezTo>
                    <a:pt x="912" y="1526"/>
                    <a:pt x="912" y="1526"/>
                    <a:pt x="912" y="1526"/>
                  </a:cubicBezTo>
                  <a:lnTo>
                    <a:pt x="428" y="1210"/>
                  </a:lnTo>
                  <a:lnTo>
                    <a:pt x="428" y="1210"/>
                  </a:lnTo>
                  <a:cubicBezTo>
                    <a:pt x="316" y="1172"/>
                    <a:pt x="316" y="1172"/>
                    <a:pt x="316" y="1172"/>
                  </a:cubicBezTo>
                  <a:cubicBezTo>
                    <a:pt x="577" y="353"/>
                    <a:pt x="577" y="353"/>
                    <a:pt x="577" y="353"/>
                  </a:cubicBezTo>
                  <a:cubicBezTo>
                    <a:pt x="689" y="391"/>
                    <a:pt x="689" y="391"/>
                    <a:pt x="689" y="391"/>
                  </a:cubicBezTo>
                  <a:cubicBezTo>
                    <a:pt x="428" y="1210"/>
                    <a:pt x="428" y="1210"/>
                    <a:pt x="428" y="1210"/>
                  </a:cubicBezTo>
                  <a:lnTo>
                    <a:pt x="447" y="0"/>
                  </a:lnTo>
                  <a:lnTo>
                    <a:pt x="447" y="0"/>
                  </a:lnTo>
                  <a:cubicBezTo>
                    <a:pt x="0" y="1396"/>
                    <a:pt x="0" y="1396"/>
                    <a:pt x="0" y="1396"/>
                  </a:cubicBezTo>
                  <a:cubicBezTo>
                    <a:pt x="1508" y="1880"/>
                    <a:pt x="1508" y="1880"/>
                    <a:pt x="1508" y="1880"/>
                  </a:cubicBezTo>
                  <a:lnTo>
                    <a:pt x="1508" y="1880"/>
                  </a:lnTo>
                  <a:cubicBezTo>
                    <a:pt x="1508" y="1713"/>
                    <a:pt x="1508" y="1713"/>
                    <a:pt x="1508" y="1713"/>
                  </a:cubicBezTo>
                  <a:cubicBezTo>
                    <a:pt x="1508" y="1694"/>
                    <a:pt x="1508" y="1694"/>
                    <a:pt x="1508" y="1694"/>
                  </a:cubicBezTo>
                  <a:cubicBezTo>
                    <a:pt x="1508" y="1657"/>
                    <a:pt x="1508" y="1657"/>
                    <a:pt x="1508" y="1657"/>
                  </a:cubicBezTo>
                  <a:cubicBezTo>
                    <a:pt x="1508" y="1619"/>
                    <a:pt x="1508" y="1619"/>
                    <a:pt x="1508" y="1619"/>
                  </a:cubicBezTo>
                  <a:lnTo>
                    <a:pt x="1508" y="1619"/>
                  </a:lnTo>
                  <a:cubicBezTo>
                    <a:pt x="1490" y="1582"/>
                    <a:pt x="1490" y="1582"/>
                    <a:pt x="1490" y="1582"/>
                  </a:cubicBezTo>
                  <a:cubicBezTo>
                    <a:pt x="1452" y="1694"/>
                    <a:pt x="1452" y="1694"/>
                    <a:pt x="1452" y="1694"/>
                  </a:cubicBezTo>
                  <a:cubicBezTo>
                    <a:pt x="1415" y="1675"/>
                    <a:pt x="1415" y="1675"/>
                    <a:pt x="1415" y="1675"/>
                  </a:cubicBezTo>
                  <a:cubicBezTo>
                    <a:pt x="1452" y="1526"/>
                    <a:pt x="1452" y="1526"/>
                    <a:pt x="1452" y="1526"/>
                  </a:cubicBezTo>
                  <a:cubicBezTo>
                    <a:pt x="1434" y="1470"/>
                    <a:pt x="1434" y="1470"/>
                    <a:pt x="1434" y="1470"/>
                  </a:cubicBezTo>
                  <a:cubicBezTo>
                    <a:pt x="1359" y="1657"/>
                    <a:pt x="1359" y="1657"/>
                    <a:pt x="1359" y="1657"/>
                  </a:cubicBezTo>
                  <a:cubicBezTo>
                    <a:pt x="1322" y="1638"/>
                    <a:pt x="1322" y="1638"/>
                    <a:pt x="1322" y="1638"/>
                  </a:cubicBezTo>
                  <a:cubicBezTo>
                    <a:pt x="1396" y="1396"/>
                    <a:pt x="1396" y="1396"/>
                    <a:pt x="1396" y="1396"/>
                  </a:cubicBezTo>
                  <a:cubicBezTo>
                    <a:pt x="1359" y="1340"/>
                    <a:pt x="1359" y="1340"/>
                    <a:pt x="1359" y="1340"/>
                  </a:cubicBezTo>
                  <a:cubicBezTo>
                    <a:pt x="1266" y="1638"/>
                    <a:pt x="1266" y="1638"/>
                    <a:pt x="1266" y="1638"/>
                  </a:cubicBezTo>
                  <a:cubicBezTo>
                    <a:pt x="1229" y="1619"/>
                    <a:pt x="1229" y="1619"/>
                    <a:pt x="1229" y="1619"/>
                  </a:cubicBezTo>
                  <a:cubicBezTo>
                    <a:pt x="1341" y="1284"/>
                    <a:pt x="1341" y="1284"/>
                    <a:pt x="1341" y="1284"/>
                  </a:cubicBezTo>
                  <a:cubicBezTo>
                    <a:pt x="1303" y="1228"/>
                    <a:pt x="1303" y="1228"/>
                    <a:pt x="1303" y="1228"/>
                  </a:cubicBezTo>
                  <a:cubicBezTo>
                    <a:pt x="1192" y="1601"/>
                    <a:pt x="1192" y="1601"/>
                    <a:pt x="1192" y="1601"/>
                  </a:cubicBezTo>
                  <a:cubicBezTo>
                    <a:pt x="1136" y="1582"/>
                    <a:pt x="1136" y="1582"/>
                    <a:pt x="1136" y="1582"/>
                  </a:cubicBezTo>
                  <a:cubicBezTo>
                    <a:pt x="1266" y="1172"/>
                    <a:pt x="1266" y="1172"/>
                    <a:pt x="1266" y="1172"/>
                  </a:cubicBezTo>
                  <a:cubicBezTo>
                    <a:pt x="1173" y="986"/>
                    <a:pt x="1173" y="986"/>
                    <a:pt x="1173" y="986"/>
                  </a:cubicBezTo>
                  <a:cubicBezTo>
                    <a:pt x="1005" y="1545"/>
                    <a:pt x="1005" y="1545"/>
                    <a:pt x="1005" y="1545"/>
                  </a:cubicBezTo>
                  <a:cubicBezTo>
                    <a:pt x="949" y="1526"/>
                    <a:pt x="949" y="1526"/>
                    <a:pt x="949" y="1526"/>
                  </a:cubicBezTo>
                  <a:cubicBezTo>
                    <a:pt x="1154" y="930"/>
                    <a:pt x="1154" y="930"/>
                    <a:pt x="1154" y="930"/>
                  </a:cubicBezTo>
                  <a:cubicBezTo>
                    <a:pt x="1117" y="874"/>
                    <a:pt x="1117" y="874"/>
                    <a:pt x="1117" y="874"/>
                  </a:cubicBezTo>
                  <a:cubicBezTo>
                    <a:pt x="1043" y="1098"/>
                    <a:pt x="1043" y="1098"/>
                    <a:pt x="1043" y="1098"/>
                  </a:cubicBezTo>
                  <a:cubicBezTo>
                    <a:pt x="1005" y="1079"/>
                    <a:pt x="1005" y="1079"/>
                    <a:pt x="1005" y="1079"/>
                  </a:cubicBezTo>
                  <a:cubicBezTo>
                    <a:pt x="1080" y="819"/>
                    <a:pt x="1080" y="819"/>
                    <a:pt x="1080" y="819"/>
                  </a:cubicBezTo>
                  <a:cubicBezTo>
                    <a:pt x="1061" y="763"/>
                    <a:pt x="1061" y="763"/>
                    <a:pt x="1061" y="763"/>
                  </a:cubicBezTo>
                  <a:cubicBezTo>
                    <a:pt x="949" y="1079"/>
                    <a:pt x="949" y="1079"/>
                    <a:pt x="949" y="1079"/>
                  </a:cubicBezTo>
                  <a:cubicBezTo>
                    <a:pt x="912" y="1061"/>
                    <a:pt x="912" y="1061"/>
                    <a:pt x="912" y="1061"/>
                  </a:cubicBezTo>
                  <a:cubicBezTo>
                    <a:pt x="1024" y="689"/>
                    <a:pt x="1024" y="689"/>
                    <a:pt x="1024" y="689"/>
                  </a:cubicBezTo>
                  <a:cubicBezTo>
                    <a:pt x="987" y="633"/>
                    <a:pt x="987" y="633"/>
                    <a:pt x="987" y="633"/>
                  </a:cubicBezTo>
                  <a:cubicBezTo>
                    <a:pt x="856" y="1043"/>
                    <a:pt x="856" y="1043"/>
                    <a:pt x="856" y="1043"/>
                  </a:cubicBezTo>
                  <a:cubicBezTo>
                    <a:pt x="819" y="1023"/>
                    <a:pt x="819" y="1023"/>
                    <a:pt x="819" y="1023"/>
                  </a:cubicBezTo>
                  <a:cubicBezTo>
                    <a:pt x="968" y="577"/>
                    <a:pt x="968" y="577"/>
                    <a:pt x="968" y="577"/>
                  </a:cubicBezTo>
                  <a:cubicBezTo>
                    <a:pt x="931" y="521"/>
                    <a:pt x="931" y="521"/>
                    <a:pt x="931" y="521"/>
                  </a:cubicBezTo>
                  <a:cubicBezTo>
                    <a:pt x="782" y="1023"/>
                    <a:pt x="782" y="1023"/>
                    <a:pt x="782" y="1023"/>
                  </a:cubicBezTo>
                  <a:cubicBezTo>
                    <a:pt x="726" y="1005"/>
                    <a:pt x="726" y="1005"/>
                    <a:pt x="726" y="1005"/>
                  </a:cubicBezTo>
                  <a:cubicBezTo>
                    <a:pt x="894" y="465"/>
                    <a:pt x="894" y="465"/>
                    <a:pt x="894" y="465"/>
                  </a:cubicBezTo>
                  <a:cubicBezTo>
                    <a:pt x="875" y="409"/>
                    <a:pt x="875" y="409"/>
                    <a:pt x="875" y="409"/>
                  </a:cubicBezTo>
                  <a:cubicBezTo>
                    <a:pt x="689" y="986"/>
                    <a:pt x="689" y="986"/>
                    <a:pt x="689" y="986"/>
                  </a:cubicBezTo>
                  <a:cubicBezTo>
                    <a:pt x="633" y="968"/>
                    <a:pt x="633" y="968"/>
                    <a:pt x="633" y="968"/>
                  </a:cubicBezTo>
                  <a:cubicBezTo>
                    <a:pt x="838" y="353"/>
                    <a:pt x="838" y="353"/>
                    <a:pt x="838" y="353"/>
                  </a:cubicBezTo>
                  <a:cubicBezTo>
                    <a:pt x="689" y="74"/>
                    <a:pt x="689" y="74"/>
                    <a:pt x="689" y="74"/>
                  </a:cubicBezTo>
                  <a:lnTo>
                    <a:pt x="689" y="74"/>
                  </a:lnTo>
                  <a:lnTo>
                    <a:pt x="689" y="74"/>
                  </a:lnTo>
                  <a:cubicBezTo>
                    <a:pt x="447" y="0"/>
                    <a:pt x="447" y="0"/>
                    <a:pt x="447" y="0"/>
                  </a:cubicBezTo>
                  <a:lnTo>
                    <a:pt x="912" y="1526"/>
                  </a:lnTo>
                </a:path>
              </a:pathLst>
            </a:custGeom>
            <a:solidFill>
              <a:srgbClr val="D8DCDF"/>
            </a:solidFill>
            <a:ln>
              <a:noFill/>
            </a:ln>
            <a:effectLst/>
          </p:spPr>
          <p:txBody>
            <a:bodyPr anchor="ctr"/>
            <a:lstStyle/>
            <a:p>
              <a:pPr algn="ctr"/>
              <a:endParaRPr sz="2400"/>
            </a:p>
          </p:txBody>
        </p:sp>
        <p:sp>
          <p:nvSpPr>
            <p:cNvPr id="127" name="Freeform: Shape 293"/>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lstStyle/>
            <a:p>
              <a:pPr algn="ctr"/>
              <a:endParaRPr sz="2400"/>
            </a:p>
          </p:txBody>
        </p:sp>
        <p:sp>
          <p:nvSpPr>
            <p:cNvPr id="128" name="Freeform: Shape 294"/>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lstStyle/>
            <a:p>
              <a:pPr algn="ctr"/>
              <a:endParaRPr sz="2400"/>
            </a:p>
          </p:txBody>
        </p:sp>
        <p:sp>
          <p:nvSpPr>
            <p:cNvPr id="129" name="Freeform: Shape 295"/>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lstStyle/>
            <a:p>
              <a:pPr algn="ctr"/>
              <a:endParaRPr sz="2400"/>
            </a:p>
          </p:txBody>
        </p:sp>
        <p:sp>
          <p:nvSpPr>
            <p:cNvPr id="130" name="Freeform: Shape 296"/>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lstStyle/>
            <a:p>
              <a:pPr algn="ctr"/>
              <a:endParaRPr sz="2400"/>
            </a:p>
          </p:txBody>
        </p:sp>
        <p:sp>
          <p:nvSpPr>
            <p:cNvPr id="131" name="Freeform: Shape 297"/>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lstStyle/>
            <a:p>
              <a:pPr algn="ctr"/>
              <a:endParaRPr sz="2400"/>
            </a:p>
          </p:txBody>
        </p:sp>
        <p:sp>
          <p:nvSpPr>
            <p:cNvPr id="132" name="Freeform: Shape 298"/>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lstStyle/>
            <a:p>
              <a:pPr algn="ctr"/>
              <a:endParaRPr sz="2400"/>
            </a:p>
          </p:txBody>
        </p:sp>
        <p:sp>
          <p:nvSpPr>
            <p:cNvPr id="133" name="Freeform: Shape 299"/>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lstStyle/>
            <a:p>
              <a:pPr algn="ctr"/>
              <a:endParaRPr sz="2400"/>
            </a:p>
          </p:txBody>
        </p:sp>
        <p:sp>
          <p:nvSpPr>
            <p:cNvPr id="134" name="Freeform: Shape 300"/>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lstStyle/>
            <a:p>
              <a:pPr algn="ctr"/>
              <a:endParaRPr sz="2400"/>
            </a:p>
          </p:txBody>
        </p:sp>
        <p:sp>
          <p:nvSpPr>
            <p:cNvPr id="135" name="Freeform: Shape 301"/>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lstStyle/>
            <a:p>
              <a:pPr algn="ctr"/>
              <a:endParaRPr sz="2400"/>
            </a:p>
          </p:txBody>
        </p:sp>
        <p:sp>
          <p:nvSpPr>
            <p:cNvPr id="136" name="Freeform: Shape 302"/>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lstStyle/>
            <a:p>
              <a:pPr algn="ctr"/>
              <a:endParaRPr sz="2400"/>
            </a:p>
          </p:txBody>
        </p:sp>
        <p:sp>
          <p:nvSpPr>
            <p:cNvPr id="137" name="Freeform: Shape 303"/>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lstStyle/>
            <a:p>
              <a:pPr algn="ctr"/>
              <a:endParaRPr sz="2400"/>
            </a:p>
          </p:txBody>
        </p:sp>
        <p:sp>
          <p:nvSpPr>
            <p:cNvPr id="138" name="Freeform: Shape 304"/>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lstStyle/>
            <a:p>
              <a:pPr algn="ctr"/>
              <a:endParaRPr sz="2400"/>
            </a:p>
          </p:txBody>
        </p:sp>
        <p:sp>
          <p:nvSpPr>
            <p:cNvPr id="139" name="Freeform: Shape 305"/>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lstStyle/>
            <a:p>
              <a:pPr algn="ctr"/>
              <a:endParaRPr sz="2400"/>
            </a:p>
          </p:txBody>
        </p:sp>
        <p:sp>
          <p:nvSpPr>
            <p:cNvPr id="140" name="Freeform: Shape 306"/>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lstStyle/>
            <a:p>
              <a:pPr algn="ctr"/>
              <a:endParaRPr sz="2400"/>
            </a:p>
          </p:txBody>
        </p:sp>
        <p:sp>
          <p:nvSpPr>
            <p:cNvPr id="141" name="Freeform: Shape 307"/>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lstStyle/>
            <a:p>
              <a:pPr algn="ctr"/>
              <a:endParaRPr sz="2400"/>
            </a:p>
          </p:txBody>
        </p:sp>
        <p:sp>
          <p:nvSpPr>
            <p:cNvPr id="142" name="Freeform: Shape 308"/>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lstStyle/>
            <a:p>
              <a:pPr algn="ctr"/>
              <a:endParaRPr sz="2400"/>
            </a:p>
          </p:txBody>
        </p:sp>
        <p:sp>
          <p:nvSpPr>
            <p:cNvPr id="143" name="Freeform: Shape 309"/>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lstStyle/>
            <a:p>
              <a:pPr algn="ctr"/>
              <a:endParaRPr sz="2400"/>
            </a:p>
          </p:txBody>
        </p:sp>
        <p:sp>
          <p:nvSpPr>
            <p:cNvPr id="144" name="Freeform: Shape 310"/>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lstStyle/>
            <a:p>
              <a:pPr algn="ctr"/>
              <a:endParaRPr sz="2400"/>
            </a:p>
          </p:txBody>
        </p:sp>
        <p:sp>
          <p:nvSpPr>
            <p:cNvPr id="145" name="Freeform: Shape 311"/>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lstStyle/>
            <a:p>
              <a:pPr algn="ctr"/>
              <a:endParaRPr sz="2400"/>
            </a:p>
          </p:txBody>
        </p:sp>
        <p:sp>
          <p:nvSpPr>
            <p:cNvPr id="146" name="Freeform: Shape 312"/>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lstStyle/>
            <a:p>
              <a:pPr algn="ctr"/>
              <a:endParaRPr sz="2400"/>
            </a:p>
          </p:txBody>
        </p:sp>
        <p:sp>
          <p:nvSpPr>
            <p:cNvPr id="147" name="Freeform: Shape 313"/>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lstStyle/>
            <a:p>
              <a:pPr algn="ctr"/>
              <a:endParaRPr sz="2400"/>
            </a:p>
          </p:txBody>
        </p:sp>
        <p:sp>
          <p:nvSpPr>
            <p:cNvPr id="148" name="Freeform: Shape 314"/>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lstStyle/>
            <a:p>
              <a:pPr algn="ctr"/>
              <a:endParaRPr sz="2400"/>
            </a:p>
          </p:txBody>
        </p:sp>
        <p:sp>
          <p:nvSpPr>
            <p:cNvPr id="149" name="Freeform: Shape 315"/>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lstStyle/>
            <a:p>
              <a:pPr algn="ctr"/>
              <a:endParaRPr sz="2400"/>
            </a:p>
          </p:txBody>
        </p:sp>
        <p:sp>
          <p:nvSpPr>
            <p:cNvPr id="150" name="Freeform: Shape 316"/>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lstStyle/>
            <a:p>
              <a:pPr algn="ctr"/>
              <a:endParaRPr sz="2400"/>
            </a:p>
          </p:txBody>
        </p:sp>
        <p:sp>
          <p:nvSpPr>
            <p:cNvPr id="151" name="Freeform: Shape 317"/>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lstStyle/>
            <a:p>
              <a:pPr algn="ctr"/>
              <a:endParaRPr sz="2400"/>
            </a:p>
          </p:txBody>
        </p:sp>
        <p:sp>
          <p:nvSpPr>
            <p:cNvPr id="152" name="Freeform: Shape 318"/>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lstStyle/>
            <a:p>
              <a:pPr algn="ctr"/>
              <a:endParaRPr sz="2400"/>
            </a:p>
          </p:txBody>
        </p:sp>
        <p:sp>
          <p:nvSpPr>
            <p:cNvPr id="153" name="Freeform: Shape 319"/>
            <p:cNvSpPr/>
            <p:nvPr/>
          </p:nvSpPr>
          <p:spPr bwMode="auto">
            <a:xfrm>
              <a:off x="6729413" y="1935163"/>
              <a:ext cx="630237" cy="925512"/>
            </a:xfrm>
            <a:custGeom>
              <a:avLst/>
              <a:gdLst>
                <a:gd name="T0" fmla="*/ 559 w 1751"/>
                <a:gd name="T1" fmla="*/ 1434 h 2570"/>
                <a:gd name="T2" fmla="*/ 689 w 1751"/>
                <a:gd name="T3" fmla="*/ 856 h 2570"/>
                <a:gd name="T4" fmla="*/ 559 w 1751"/>
                <a:gd name="T5" fmla="*/ 1434 h 2570"/>
                <a:gd name="T6" fmla="*/ 820 w 1751"/>
                <a:gd name="T7" fmla="*/ 968 h 2570"/>
                <a:gd name="T8" fmla="*/ 1434 w 1751"/>
                <a:gd name="T9" fmla="*/ 577 h 2570"/>
                <a:gd name="T10" fmla="*/ 820 w 1751"/>
                <a:gd name="T11" fmla="*/ 968 h 2570"/>
                <a:gd name="T12" fmla="*/ 782 w 1751"/>
                <a:gd name="T13" fmla="*/ 875 h 2570"/>
                <a:gd name="T14" fmla="*/ 1396 w 1751"/>
                <a:gd name="T15" fmla="*/ 503 h 2570"/>
                <a:gd name="T16" fmla="*/ 782 w 1751"/>
                <a:gd name="T17" fmla="*/ 875 h 2570"/>
                <a:gd name="T18" fmla="*/ 428 w 1751"/>
                <a:gd name="T19" fmla="*/ 856 h 2570"/>
                <a:gd name="T20" fmla="*/ 1154 w 1751"/>
                <a:gd name="T21" fmla="*/ 354 h 2570"/>
                <a:gd name="T22" fmla="*/ 428 w 1751"/>
                <a:gd name="T23" fmla="*/ 856 h 2570"/>
                <a:gd name="T24" fmla="*/ 1303 w 1751"/>
                <a:gd name="T25" fmla="*/ 0 h 2570"/>
                <a:gd name="T26" fmla="*/ 130 w 1751"/>
                <a:gd name="T27" fmla="*/ 968 h 2570"/>
                <a:gd name="T28" fmla="*/ 317 w 1751"/>
                <a:gd name="T29" fmla="*/ 1303 h 2570"/>
                <a:gd name="T30" fmla="*/ 373 w 1751"/>
                <a:gd name="T31" fmla="*/ 1415 h 2570"/>
                <a:gd name="T32" fmla="*/ 447 w 1751"/>
                <a:gd name="T33" fmla="*/ 1527 h 2570"/>
                <a:gd name="T34" fmla="*/ 503 w 1751"/>
                <a:gd name="T35" fmla="*/ 1639 h 2570"/>
                <a:gd name="T36" fmla="*/ 559 w 1751"/>
                <a:gd name="T37" fmla="*/ 1769 h 2570"/>
                <a:gd name="T38" fmla="*/ 633 w 1751"/>
                <a:gd name="T39" fmla="*/ 1880 h 2570"/>
                <a:gd name="T40" fmla="*/ 745 w 1751"/>
                <a:gd name="T41" fmla="*/ 2122 h 2570"/>
                <a:gd name="T42" fmla="*/ 820 w 1751"/>
                <a:gd name="T43" fmla="*/ 2234 h 2570"/>
                <a:gd name="T44" fmla="*/ 875 w 1751"/>
                <a:gd name="T45" fmla="*/ 2346 h 2570"/>
                <a:gd name="T46" fmla="*/ 931 w 1751"/>
                <a:gd name="T47" fmla="*/ 2476 h 2570"/>
                <a:gd name="T48" fmla="*/ 987 w 1751"/>
                <a:gd name="T49" fmla="*/ 2569 h 2570"/>
                <a:gd name="T50" fmla="*/ 987 w 1751"/>
                <a:gd name="T51" fmla="*/ 2216 h 2570"/>
                <a:gd name="T52" fmla="*/ 987 w 1751"/>
                <a:gd name="T53" fmla="*/ 2216 h 2570"/>
                <a:gd name="T54" fmla="*/ 969 w 1751"/>
                <a:gd name="T55" fmla="*/ 2178 h 2570"/>
                <a:gd name="T56" fmla="*/ 987 w 1751"/>
                <a:gd name="T57" fmla="*/ 2104 h 2570"/>
                <a:gd name="T58" fmla="*/ 931 w 1751"/>
                <a:gd name="T59" fmla="*/ 2085 h 2570"/>
                <a:gd name="T60" fmla="*/ 987 w 1751"/>
                <a:gd name="T61" fmla="*/ 1993 h 2570"/>
                <a:gd name="T62" fmla="*/ 875 w 1751"/>
                <a:gd name="T63" fmla="*/ 2011 h 2570"/>
                <a:gd name="T64" fmla="*/ 987 w 1751"/>
                <a:gd name="T65" fmla="*/ 1880 h 2570"/>
                <a:gd name="T66" fmla="*/ 838 w 1751"/>
                <a:gd name="T67" fmla="*/ 1918 h 2570"/>
                <a:gd name="T68" fmla="*/ 987 w 1751"/>
                <a:gd name="T69" fmla="*/ 1788 h 2570"/>
                <a:gd name="T70" fmla="*/ 782 w 1751"/>
                <a:gd name="T71" fmla="*/ 1844 h 2570"/>
                <a:gd name="T72" fmla="*/ 987 w 1751"/>
                <a:gd name="T73" fmla="*/ 1676 h 2570"/>
                <a:gd name="T74" fmla="*/ 745 w 1751"/>
                <a:gd name="T75" fmla="*/ 1750 h 2570"/>
                <a:gd name="T76" fmla="*/ 987 w 1751"/>
                <a:gd name="T77" fmla="*/ 1564 h 2570"/>
                <a:gd name="T78" fmla="*/ 708 w 1751"/>
                <a:gd name="T79" fmla="*/ 1657 h 2570"/>
                <a:gd name="T80" fmla="*/ 987 w 1751"/>
                <a:gd name="T81" fmla="*/ 1452 h 2570"/>
                <a:gd name="T82" fmla="*/ 615 w 1751"/>
                <a:gd name="T83" fmla="*/ 1490 h 2570"/>
                <a:gd name="T84" fmla="*/ 987 w 1751"/>
                <a:gd name="T85" fmla="*/ 1248 h 2570"/>
                <a:gd name="T86" fmla="*/ 949 w 1751"/>
                <a:gd name="T87" fmla="*/ 1210 h 2570"/>
                <a:gd name="T88" fmla="*/ 987 w 1751"/>
                <a:gd name="T89" fmla="*/ 1136 h 2570"/>
                <a:gd name="T90" fmla="*/ 913 w 1751"/>
                <a:gd name="T91" fmla="*/ 1136 h 2570"/>
                <a:gd name="T92" fmla="*/ 987 w 1751"/>
                <a:gd name="T93" fmla="*/ 1024 h 2570"/>
                <a:gd name="T94" fmla="*/ 857 w 1751"/>
                <a:gd name="T95" fmla="*/ 1043 h 2570"/>
                <a:gd name="T96" fmla="*/ 1471 w 1751"/>
                <a:gd name="T97" fmla="*/ 670 h 2570"/>
                <a:gd name="T98" fmla="*/ 1154 w 1751"/>
                <a:gd name="T99" fmla="*/ 894 h 2570"/>
                <a:gd name="T100" fmla="*/ 1527 w 1751"/>
                <a:gd name="T101" fmla="*/ 745 h 2570"/>
                <a:gd name="T102" fmla="*/ 1359 w 1751"/>
                <a:gd name="T103" fmla="*/ 894 h 2570"/>
                <a:gd name="T104" fmla="*/ 1564 w 1751"/>
                <a:gd name="T105" fmla="*/ 838 h 2570"/>
                <a:gd name="T106" fmla="*/ 1564 w 1751"/>
                <a:gd name="T107" fmla="*/ 894 h 2570"/>
                <a:gd name="T108" fmla="*/ 1750 w 1751"/>
                <a:gd name="T109" fmla="*/ 875 h 2570"/>
                <a:gd name="T110" fmla="*/ 559 w 1751"/>
                <a:gd name="T111" fmla="*/ 1434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51" h="2570">
                  <a:moveTo>
                    <a:pt x="559" y="1434"/>
                  </a:moveTo>
                  <a:lnTo>
                    <a:pt x="559" y="1434"/>
                  </a:lnTo>
                  <a:cubicBezTo>
                    <a:pt x="354" y="1043"/>
                    <a:pt x="354" y="1043"/>
                    <a:pt x="354" y="1043"/>
                  </a:cubicBezTo>
                  <a:cubicBezTo>
                    <a:pt x="689" y="856"/>
                    <a:pt x="689" y="856"/>
                    <a:pt x="689" y="856"/>
                  </a:cubicBezTo>
                  <a:cubicBezTo>
                    <a:pt x="894" y="1248"/>
                    <a:pt x="894" y="1248"/>
                    <a:pt x="894" y="1248"/>
                  </a:cubicBezTo>
                  <a:cubicBezTo>
                    <a:pt x="559" y="1434"/>
                    <a:pt x="559" y="1434"/>
                    <a:pt x="559" y="1434"/>
                  </a:cubicBezTo>
                  <a:lnTo>
                    <a:pt x="820" y="968"/>
                  </a:lnTo>
                  <a:lnTo>
                    <a:pt x="820" y="968"/>
                  </a:lnTo>
                  <a:cubicBezTo>
                    <a:pt x="801" y="912"/>
                    <a:pt x="801" y="912"/>
                    <a:pt x="801" y="912"/>
                  </a:cubicBezTo>
                  <a:cubicBezTo>
                    <a:pt x="1434" y="577"/>
                    <a:pt x="1434" y="577"/>
                    <a:pt x="1434" y="577"/>
                  </a:cubicBezTo>
                  <a:cubicBezTo>
                    <a:pt x="1452" y="614"/>
                    <a:pt x="1452" y="614"/>
                    <a:pt x="1452" y="614"/>
                  </a:cubicBezTo>
                  <a:cubicBezTo>
                    <a:pt x="820" y="968"/>
                    <a:pt x="820" y="968"/>
                    <a:pt x="820" y="968"/>
                  </a:cubicBezTo>
                  <a:lnTo>
                    <a:pt x="782" y="875"/>
                  </a:lnTo>
                  <a:lnTo>
                    <a:pt x="782" y="875"/>
                  </a:lnTo>
                  <a:cubicBezTo>
                    <a:pt x="745" y="838"/>
                    <a:pt x="745" y="838"/>
                    <a:pt x="745" y="838"/>
                  </a:cubicBezTo>
                  <a:cubicBezTo>
                    <a:pt x="1396" y="503"/>
                    <a:pt x="1396" y="503"/>
                    <a:pt x="1396" y="503"/>
                  </a:cubicBezTo>
                  <a:cubicBezTo>
                    <a:pt x="1415" y="540"/>
                    <a:pt x="1415" y="540"/>
                    <a:pt x="1415" y="540"/>
                  </a:cubicBezTo>
                  <a:cubicBezTo>
                    <a:pt x="782" y="875"/>
                    <a:pt x="782" y="875"/>
                    <a:pt x="782" y="875"/>
                  </a:cubicBezTo>
                  <a:lnTo>
                    <a:pt x="428" y="856"/>
                  </a:lnTo>
                  <a:lnTo>
                    <a:pt x="428" y="856"/>
                  </a:lnTo>
                  <a:cubicBezTo>
                    <a:pt x="391" y="763"/>
                    <a:pt x="391" y="763"/>
                    <a:pt x="391" y="763"/>
                  </a:cubicBezTo>
                  <a:cubicBezTo>
                    <a:pt x="1154" y="354"/>
                    <a:pt x="1154" y="354"/>
                    <a:pt x="1154" y="354"/>
                  </a:cubicBezTo>
                  <a:cubicBezTo>
                    <a:pt x="1210" y="447"/>
                    <a:pt x="1210" y="447"/>
                    <a:pt x="1210" y="447"/>
                  </a:cubicBezTo>
                  <a:cubicBezTo>
                    <a:pt x="428" y="856"/>
                    <a:pt x="428" y="856"/>
                    <a:pt x="428" y="856"/>
                  </a:cubicBezTo>
                  <a:lnTo>
                    <a:pt x="1303" y="0"/>
                  </a:lnTo>
                  <a:lnTo>
                    <a:pt x="1303" y="0"/>
                  </a:lnTo>
                  <a:cubicBezTo>
                    <a:pt x="0" y="689"/>
                    <a:pt x="0" y="689"/>
                    <a:pt x="0" y="689"/>
                  </a:cubicBezTo>
                  <a:cubicBezTo>
                    <a:pt x="130" y="968"/>
                    <a:pt x="130" y="968"/>
                    <a:pt x="130" y="968"/>
                  </a:cubicBezTo>
                  <a:cubicBezTo>
                    <a:pt x="168" y="1024"/>
                    <a:pt x="168" y="1024"/>
                    <a:pt x="168" y="1024"/>
                  </a:cubicBezTo>
                  <a:cubicBezTo>
                    <a:pt x="317" y="1303"/>
                    <a:pt x="317" y="1303"/>
                    <a:pt x="317" y="1303"/>
                  </a:cubicBezTo>
                  <a:cubicBezTo>
                    <a:pt x="354" y="1359"/>
                    <a:pt x="354" y="1359"/>
                    <a:pt x="354" y="1359"/>
                  </a:cubicBezTo>
                  <a:cubicBezTo>
                    <a:pt x="373" y="1415"/>
                    <a:pt x="373" y="1415"/>
                    <a:pt x="373" y="1415"/>
                  </a:cubicBezTo>
                  <a:cubicBezTo>
                    <a:pt x="410" y="1471"/>
                    <a:pt x="410" y="1471"/>
                    <a:pt x="410" y="1471"/>
                  </a:cubicBezTo>
                  <a:cubicBezTo>
                    <a:pt x="447" y="1527"/>
                    <a:pt x="447" y="1527"/>
                    <a:pt x="447" y="1527"/>
                  </a:cubicBezTo>
                  <a:cubicBezTo>
                    <a:pt x="466" y="1583"/>
                    <a:pt x="466" y="1583"/>
                    <a:pt x="466" y="1583"/>
                  </a:cubicBezTo>
                  <a:cubicBezTo>
                    <a:pt x="503" y="1639"/>
                    <a:pt x="503" y="1639"/>
                    <a:pt x="503" y="1639"/>
                  </a:cubicBezTo>
                  <a:cubicBezTo>
                    <a:pt x="540" y="1713"/>
                    <a:pt x="540" y="1713"/>
                    <a:pt x="540" y="1713"/>
                  </a:cubicBezTo>
                  <a:cubicBezTo>
                    <a:pt x="559" y="1769"/>
                    <a:pt x="559" y="1769"/>
                    <a:pt x="559" y="1769"/>
                  </a:cubicBezTo>
                  <a:cubicBezTo>
                    <a:pt x="596" y="1824"/>
                    <a:pt x="596" y="1824"/>
                    <a:pt x="596" y="1824"/>
                  </a:cubicBezTo>
                  <a:cubicBezTo>
                    <a:pt x="633" y="1880"/>
                    <a:pt x="633" y="1880"/>
                    <a:pt x="633" y="1880"/>
                  </a:cubicBezTo>
                  <a:cubicBezTo>
                    <a:pt x="652" y="1936"/>
                    <a:pt x="652" y="1936"/>
                    <a:pt x="652" y="1936"/>
                  </a:cubicBezTo>
                  <a:cubicBezTo>
                    <a:pt x="745" y="2122"/>
                    <a:pt x="745" y="2122"/>
                    <a:pt x="745" y="2122"/>
                  </a:cubicBezTo>
                  <a:cubicBezTo>
                    <a:pt x="782" y="2178"/>
                    <a:pt x="782" y="2178"/>
                    <a:pt x="782" y="2178"/>
                  </a:cubicBezTo>
                  <a:cubicBezTo>
                    <a:pt x="820" y="2234"/>
                    <a:pt x="820" y="2234"/>
                    <a:pt x="820" y="2234"/>
                  </a:cubicBezTo>
                  <a:cubicBezTo>
                    <a:pt x="838" y="2290"/>
                    <a:pt x="838" y="2290"/>
                    <a:pt x="838" y="2290"/>
                  </a:cubicBezTo>
                  <a:cubicBezTo>
                    <a:pt x="875" y="2346"/>
                    <a:pt x="875" y="2346"/>
                    <a:pt x="875" y="2346"/>
                  </a:cubicBezTo>
                  <a:cubicBezTo>
                    <a:pt x="913" y="2420"/>
                    <a:pt x="913" y="2420"/>
                    <a:pt x="913" y="2420"/>
                  </a:cubicBezTo>
                  <a:cubicBezTo>
                    <a:pt x="931" y="2476"/>
                    <a:pt x="931" y="2476"/>
                    <a:pt x="931" y="2476"/>
                  </a:cubicBezTo>
                  <a:cubicBezTo>
                    <a:pt x="969" y="2532"/>
                    <a:pt x="969" y="2532"/>
                    <a:pt x="969" y="2532"/>
                  </a:cubicBezTo>
                  <a:cubicBezTo>
                    <a:pt x="987" y="2569"/>
                    <a:pt x="987" y="2569"/>
                    <a:pt x="987" y="2569"/>
                  </a:cubicBezTo>
                  <a:lnTo>
                    <a:pt x="987" y="2569"/>
                  </a:lnTo>
                  <a:cubicBezTo>
                    <a:pt x="987" y="2216"/>
                    <a:pt x="987" y="2216"/>
                    <a:pt x="987" y="2216"/>
                  </a:cubicBezTo>
                  <a:lnTo>
                    <a:pt x="987" y="2216"/>
                  </a:lnTo>
                  <a:lnTo>
                    <a:pt x="987" y="2216"/>
                  </a:lnTo>
                  <a:cubicBezTo>
                    <a:pt x="987" y="2160"/>
                    <a:pt x="987" y="2160"/>
                    <a:pt x="987" y="2160"/>
                  </a:cubicBezTo>
                  <a:cubicBezTo>
                    <a:pt x="969" y="2178"/>
                    <a:pt x="969" y="2178"/>
                    <a:pt x="969" y="2178"/>
                  </a:cubicBezTo>
                  <a:cubicBezTo>
                    <a:pt x="949" y="2122"/>
                    <a:pt x="949" y="2122"/>
                    <a:pt x="949" y="2122"/>
                  </a:cubicBezTo>
                  <a:cubicBezTo>
                    <a:pt x="987" y="2104"/>
                    <a:pt x="987" y="2104"/>
                    <a:pt x="987" y="2104"/>
                  </a:cubicBezTo>
                  <a:cubicBezTo>
                    <a:pt x="987" y="2048"/>
                    <a:pt x="987" y="2048"/>
                    <a:pt x="987" y="2048"/>
                  </a:cubicBezTo>
                  <a:cubicBezTo>
                    <a:pt x="931" y="2085"/>
                    <a:pt x="931" y="2085"/>
                    <a:pt x="931" y="2085"/>
                  </a:cubicBezTo>
                  <a:cubicBezTo>
                    <a:pt x="894" y="2048"/>
                    <a:pt x="894" y="2048"/>
                    <a:pt x="894" y="2048"/>
                  </a:cubicBezTo>
                  <a:cubicBezTo>
                    <a:pt x="987" y="1993"/>
                    <a:pt x="987" y="1993"/>
                    <a:pt x="987" y="1993"/>
                  </a:cubicBezTo>
                  <a:cubicBezTo>
                    <a:pt x="987" y="1936"/>
                    <a:pt x="987" y="1936"/>
                    <a:pt x="987" y="1936"/>
                  </a:cubicBezTo>
                  <a:cubicBezTo>
                    <a:pt x="875" y="2011"/>
                    <a:pt x="875" y="2011"/>
                    <a:pt x="875" y="2011"/>
                  </a:cubicBezTo>
                  <a:cubicBezTo>
                    <a:pt x="857" y="1955"/>
                    <a:pt x="857" y="1955"/>
                    <a:pt x="857" y="1955"/>
                  </a:cubicBezTo>
                  <a:cubicBezTo>
                    <a:pt x="987" y="1880"/>
                    <a:pt x="987" y="1880"/>
                    <a:pt x="987" y="1880"/>
                  </a:cubicBezTo>
                  <a:cubicBezTo>
                    <a:pt x="987" y="1824"/>
                    <a:pt x="987" y="1824"/>
                    <a:pt x="987" y="1824"/>
                  </a:cubicBezTo>
                  <a:cubicBezTo>
                    <a:pt x="838" y="1918"/>
                    <a:pt x="838" y="1918"/>
                    <a:pt x="838" y="1918"/>
                  </a:cubicBezTo>
                  <a:cubicBezTo>
                    <a:pt x="820" y="1880"/>
                    <a:pt x="820" y="1880"/>
                    <a:pt x="820" y="1880"/>
                  </a:cubicBezTo>
                  <a:cubicBezTo>
                    <a:pt x="987" y="1788"/>
                    <a:pt x="987" y="1788"/>
                    <a:pt x="987" y="1788"/>
                  </a:cubicBezTo>
                  <a:cubicBezTo>
                    <a:pt x="987" y="1732"/>
                    <a:pt x="987" y="1732"/>
                    <a:pt x="987" y="1732"/>
                  </a:cubicBezTo>
                  <a:cubicBezTo>
                    <a:pt x="782" y="1844"/>
                    <a:pt x="782" y="1844"/>
                    <a:pt x="782" y="1844"/>
                  </a:cubicBezTo>
                  <a:cubicBezTo>
                    <a:pt x="764" y="1788"/>
                    <a:pt x="764" y="1788"/>
                    <a:pt x="764" y="1788"/>
                  </a:cubicBezTo>
                  <a:cubicBezTo>
                    <a:pt x="987" y="1676"/>
                    <a:pt x="987" y="1676"/>
                    <a:pt x="987" y="1676"/>
                  </a:cubicBezTo>
                  <a:cubicBezTo>
                    <a:pt x="987" y="1620"/>
                    <a:pt x="987" y="1620"/>
                    <a:pt x="987" y="1620"/>
                  </a:cubicBezTo>
                  <a:cubicBezTo>
                    <a:pt x="745" y="1750"/>
                    <a:pt x="745" y="1750"/>
                    <a:pt x="745" y="1750"/>
                  </a:cubicBezTo>
                  <a:cubicBezTo>
                    <a:pt x="726" y="1713"/>
                    <a:pt x="726" y="1713"/>
                    <a:pt x="726" y="1713"/>
                  </a:cubicBezTo>
                  <a:cubicBezTo>
                    <a:pt x="987" y="1564"/>
                    <a:pt x="987" y="1564"/>
                    <a:pt x="987" y="1564"/>
                  </a:cubicBezTo>
                  <a:cubicBezTo>
                    <a:pt x="987" y="1508"/>
                    <a:pt x="987" y="1508"/>
                    <a:pt x="987" y="1508"/>
                  </a:cubicBezTo>
                  <a:cubicBezTo>
                    <a:pt x="708" y="1657"/>
                    <a:pt x="708" y="1657"/>
                    <a:pt x="708" y="1657"/>
                  </a:cubicBezTo>
                  <a:cubicBezTo>
                    <a:pt x="671" y="1620"/>
                    <a:pt x="671" y="1620"/>
                    <a:pt x="671" y="1620"/>
                  </a:cubicBezTo>
                  <a:cubicBezTo>
                    <a:pt x="987" y="1452"/>
                    <a:pt x="987" y="1452"/>
                    <a:pt x="987" y="1452"/>
                  </a:cubicBezTo>
                  <a:cubicBezTo>
                    <a:pt x="987" y="1303"/>
                    <a:pt x="987" y="1303"/>
                    <a:pt x="987" y="1303"/>
                  </a:cubicBezTo>
                  <a:cubicBezTo>
                    <a:pt x="615" y="1490"/>
                    <a:pt x="615" y="1490"/>
                    <a:pt x="615" y="1490"/>
                  </a:cubicBezTo>
                  <a:cubicBezTo>
                    <a:pt x="596" y="1452"/>
                    <a:pt x="596" y="1452"/>
                    <a:pt x="596" y="1452"/>
                  </a:cubicBezTo>
                  <a:cubicBezTo>
                    <a:pt x="987" y="1248"/>
                    <a:pt x="987" y="1248"/>
                    <a:pt x="987" y="1248"/>
                  </a:cubicBezTo>
                  <a:cubicBezTo>
                    <a:pt x="987" y="1192"/>
                    <a:pt x="987" y="1192"/>
                    <a:pt x="987" y="1192"/>
                  </a:cubicBezTo>
                  <a:cubicBezTo>
                    <a:pt x="949" y="1210"/>
                    <a:pt x="949" y="1210"/>
                    <a:pt x="949" y="1210"/>
                  </a:cubicBezTo>
                  <a:cubicBezTo>
                    <a:pt x="931" y="1173"/>
                    <a:pt x="931" y="1173"/>
                    <a:pt x="931" y="1173"/>
                  </a:cubicBezTo>
                  <a:cubicBezTo>
                    <a:pt x="987" y="1136"/>
                    <a:pt x="987" y="1136"/>
                    <a:pt x="987" y="1136"/>
                  </a:cubicBezTo>
                  <a:cubicBezTo>
                    <a:pt x="987" y="1080"/>
                    <a:pt x="987" y="1080"/>
                    <a:pt x="987" y="1080"/>
                  </a:cubicBezTo>
                  <a:cubicBezTo>
                    <a:pt x="913" y="1136"/>
                    <a:pt x="913" y="1136"/>
                    <a:pt x="913" y="1136"/>
                  </a:cubicBezTo>
                  <a:cubicBezTo>
                    <a:pt x="894" y="1080"/>
                    <a:pt x="894" y="1080"/>
                    <a:pt x="894" y="1080"/>
                  </a:cubicBezTo>
                  <a:cubicBezTo>
                    <a:pt x="987" y="1024"/>
                    <a:pt x="987" y="1024"/>
                    <a:pt x="987" y="1024"/>
                  </a:cubicBezTo>
                  <a:cubicBezTo>
                    <a:pt x="1005" y="1005"/>
                    <a:pt x="1005" y="987"/>
                    <a:pt x="1024" y="968"/>
                  </a:cubicBezTo>
                  <a:cubicBezTo>
                    <a:pt x="857" y="1043"/>
                    <a:pt x="857" y="1043"/>
                    <a:pt x="857" y="1043"/>
                  </a:cubicBezTo>
                  <a:cubicBezTo>
                    <a:pt x="838" y="1005"/>
                    <a:pt x="838" y="1005"/>
                    <a:pt x="838" y="1005"/>
                  </a:cubicBezTo>
                  <a:cubicBezTo>
                    <a:pt x="1471" y="670"/>
                    <a:pt x="1471" y="670"/>
                    <a:pt x="1471" y="670"/>
                  </a:cubicBezTo>
                  <a:cubicBezTo>
                    <a:pt x="1490" y="707"/>
                    <a:pt x="1490" y="707"/>
                    <a:pt x="1490" y="707"/>
                  </a:cubicBezTo>
                  <a:cubicBezTo>
                    <a:pt x="1154" y="894"/>
                    <a:pt x="1154" y="894"/>
                    <a:pt x="1154" y="894"/>
                  </a:cubicBezTo>
                  <a:cubicBezTo>
                    <a:pt x="1247" y="894"/>
                    <a:pt x="1247" y="894"/>
                    <a:pt x="1247" y="894"/>
                  </a:cubicBezTo>
                  <a:cubicBezTo>
                    <a:pt x="1527" y="745"/>
                    <a:pt x="1527" y="745"/>
                    <a:pt x="1527" y="745"/>
                  </a:cubicBezTo>
                  <a:cubicBezTo>
                    <a:pt x="1545" y="782"/>
                    <a:pt x="1545" y="782"/>
                    <a:pt x="1545" y="782"/>
                  </a:cubicBezTo>
                  <a:cubicBezTo>
                    <a:pt x="1359" y="894"/>
                    <a:pt x="1359" y="894"/>
                    <a:pt x="1359" y="894"/>
                  </a:cubicBezTo>
                  <a:cubicBezTo>
                    <a:pt x="1452" y="894"/>
                    <a:pt x="1452" y="894"/>
                    <a:pt x="1452" y="894"/>
                  </a:cubicBezTo>
                  <a:cubicBezTo>
                    <a:pt x="1564" y="838"/>
                    <a:pt x="1564" y="838"/>
                    <a:pt x="1564" y="838"/>
                  </a:cubicBezTo>
                  <a:cubicBezTo>
                    <a:pt x="1583" y="875"/>
                    <a:pt x="1583" y="875"/>
                    <a:pt x="1583" y="875"/>
                  </a:cubicBezTo>
                  <a:cubicBezTo>
                    <a:pt x="1564" y="894"/>
                    <a:pt x="1564" y="894"/>
                    <a:pt x="1564" y="894"/>
                  </a:cubicBezTo>
                  <a:cubicBezTo>
                    <a:pt x="1750" y="894"/>
                    <a:pt x="1750" y="894"/>
                    <a:pt x="1750" y="894"/>
                  </a:cubicBezTo>
                  <a:cubicBezTo>
                    <a:pt x="1750" y="875"/>
                    <a:pt x="1750" y="875"/>
                    <a:pt x="1750" y="875"/>
                  </a:cubicBezTo>
                  <a:cubicBezTo>
                    <a:pt x="1303" y="0"/>
                    <a:pt x="1303" y="0"/>
                    <a:pt x="1303" y="0"/>
                  </a:cubicBezTo>
                  <a:lnTo>
                    <a:pt x="559" y="1434"/>
                  </a:lnTo>
                </a:path>
              </a:pathLst>
            </a:custGeom>
            <a:solidFill>
              <a:srgbClr val="E1E6E7"/>
            </a:solidFill>
            <a:ln>
              <a:noFill/>
            </a:ln>
            <a:effectLst/>
          </p:spPr>
          <p:txBody>
            <a:bodyPr anchor="ctr"/>
            <a:lstStyle/>
            <a:p>
              <a:pPr algn="ctr"/>
              <a:endParaRPr sz="2400"/>
            </a:p>
          </p:txBody>
        </p:sp>
        <p:sp>
          <p:nvSpPr>
            <p:cNvPr id="154" name="Freeform: Shape 320"/>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lstStyle/>
            <a:p>
              <a:pPr algn="ctr"/>
              <a:endParaRPr sz="2400"/>
            </a:p>
          </p:txBody>
        </p:sp>
        <p:sp>
          <p:nvSpPr>
            <p:cNvPr id="155" name="Freeform: Shape 321"/>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lstStyle/>
            <a:p>
              <a:pPr algn="ctr"/>
              <a:endParaRPr sz="2400"/>
            </a:p>
          </p:txBody>
        </p:sp>
        <p:sp>
          <p:nvSpPr>
            <p:cNvPr id="156" name="Freeform: Shape 322"/>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lstStyle/>
            <a:p>
              <a:pPr algn="ctr"/>
              <a:endParaRPr sz="2400"/>
            </a:p>
          </p:txBody>
        </p:sp>
        <p:sp>
          <p:nvSpPr>
            <p:cNvPr id="157" name="Freeform: Shape 323"/>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lstStyle/>
            <a:p>
              <a:pPr algn="ctr"/>
              <a:endParaRPr sz="2400"/>
            </a:p>
          </p:txBody>
        </p:sp>
        <p:sp>
          <p:nvSpPr>
            <p:cNvPr id="158" name="Freeform: Shape 324"/>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lstStyle/>
            <a:p>
              <a:pPr algn="ctr"/>
              <a:endParaRPr sz="2400"/>
            </a:p>
          </p:txBody>
        </p:sp>
        <p:sp>
          <p:nvSpPr>
            <p:cNvPr id="159" name="Freeform: Shape 325"/>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lstStyle/>
            <a:p>
              <a:pPr algn="ctr"/>
              <a:endParaRPr sz="2400"/>
            </a:p>
          </p:txBody>
        </p:sp>
        <p:sp>
          <p:nvSpPr>
            <p:cNvPr id="160" name="Freeform: Shape 326"/>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lstStyle/>
            <a:p>
              <a:pPr algn="ctr"/>
              <a:endParaRPr sz="2400"/>
            </a:p>
          </p:txBody>
        </p:sp>
        <p:sp>
          <p:nvSpPr>
            <p:cNvPr id="161" name="Freeform: Shape 327"/>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lstStyle/>
            <a:p>
              <a:pPr algn="ctr"/>
              <a:endParaRPr sz="2400"/>
            </a:p>
          </p:txBody>
        </p:sp>
        <p:sp>
          <p:nvSpPr>
            <p:cNvPr id="162" name="Freeform: Shape 328"/>
            <p:cNvSpPr/>
            <p:nvPr/>
          </p:nvSpPr>
          <p:spPr bwMode="auto">
            <a:xfrm>
              <a:off x="7031038" y="2176463"/>
              <a:ext cx="234950" cy="134937"/>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p:spPr>
          <p:txBody>
            <a:bodyPr anchor="ctr"/>
            <a:lstStyle/>
            <a:p>
              <a:pPr algn="ctr"/>
              <a:endParaRPr sz="2400"/>
            </a:p>
          </p:txBody>
        </p:sp>
        <p:sp>
          <p:nvSpPr>
            <p:cNvPr id="163" name="Freeform: Shape 329"/>
            <p:cNvSpPr/>
            <p:nvPr/>
          </p:nvSpPr>
          <p:spPr bwMode="auto">
            <a:xfrm>
              <a:off x="7050088" y="2203450"/>
              <a:ext cx="234950" cy="141288"/>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p:spPr>
          <p:txBody>
            <a:bodyPr anchor="ctr"/>
            <a:lstStyle/>
            <a:p>
              <a:pPr algn="ctr"/>
              <a:endParaRPr sz="2400"/>
            </a:p>
          </p:txBody>
        </p:sp>
        <p:sp>
          <p:nvSpPr>
            <p:cNvPr id="164" name="Freeform: Shape 330"/>
            <p:cNvSpPr/>
            <p:nvPr/>
          </p:nvSpPr>
          <p:spPr bwMode="auto">
            <a:xfrm>
              <a:off x="7064375" y="2236788"/>
              <a:ext cx="234950" cy="134937"/>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p:spPr>
          <p:txBody>
            <a:bodyPr anchor="ctr"/>
            <a:lstStyle/>
            <a:p>
              <a:pPr algn="ctr"/>
              <a:endParaRPr sz="2400"/>
            </a:p>
          </p:txBody>
        </p:sp>
        <p:sp>
          <p:nvSpPr>
            <p:cNvPr id="165" name="Freeform: Shape 331"/>
            <p:cNvSpPr/>
            <p:nvPr/>
          </p:nvSpPr>
          <p:spPr bwMode="auto">
            <a:xfrm>
              <a:off x="7064375" y="2344738"/>
              <a:ext cx="20638" cy="26987"/>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p:spPr>
          <p:txBody>
            <a:bodyPr anchor="ctr"/>
            <a:lstStyle/>
            <a:p>
              <a:pPr algn="ctr"/>
              <a:endParaRPr sz="2400"/>
            </a:p>
          </p:txBody>
        </p:sp>
        <p:sp>
          <p:nvSpPr>
            <p:cNvPr id="166" name="Freeform: Shape 332"/>
            <p:cNvSpPr/>
            <p:nvPr/>
          </p:nvSpPr>
          <p:spPr bwMode="auto">
            <a:xfrm>
              <a:off x="7251700" y="2236788"/>
              <a:ext cx="47625" cy="20637"/>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p:spPr>
          <p:txBody>
            <a:bodyPr anchor="ctr"/>
            <a:lstStyle/>
            <a:p>
              <a:pPr algn="ctr"/>
              <a:endParaRPr sz="2400"/>
            </a:p>
          </p:txBody>
        </p:sp>
        <p:sp>
          <p:nvSpPr>
            <p:cNvPr id="167" name="Freeform: Shape 333"/>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lstStyle/>
            <a:p>
              <a:pPr algn="ctr"/>
              <a:endParaRPr sz="2400"/>
            </a:p>
          </p:txBody>
        </p:sp>
        <p:sp>
          <p:nvSpPr>
            <p:cNvPr id="168" name="Freeform: Shape 334"/>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lstStyle/>
            <a:p>
              <a:pPr algn="ctr"/>
              <a:endParaRPr sz="2400"/>
            </a:p>
          </p:txBody>
        </p:sp>
        <p:sp>
          <p:nvSpPr>
            <p:cNvPr id="169" name="Freeform: Shape 335"/>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lstStyle/>
            <a:p>
              <a:pPr algn="ctr"/>
              <a:endParaRPr sz="2400"/>
            </a:p>
          </p:txBody>
        </p:sp>
        <p:sp>
          <p:nvSpPr>
            <p:cNvPr id="170" name="Freeform: Shape 336"/>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lstStyle/>
            <a:p>
              <a:pPr algn="ctr"/>
              <a:endParaRPr sz="2400"/>
            </a:p>
          </p:txBody>
        </p:sp>
        <p:sp>
          <p:nvSpPr>
            <p:cNvPr id="171" name="Freeform: Shape 337"/>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lstStyle/>
            <a:p>
              <a:pPr algn="ctr"/>
              <a:endParaRPr sz="2400"/>
            </a:p>
          </p:txBody>
        </p:sp>
        <p:sp>
          <p:nvSpPr>
            <p:cNvPr id="172" name="Freeform: Shape 338"/>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lstStyle/>
            <a:p>
              <a:pPr algn="ctr"/>
              <a:endParaRPr sz="2400"/>
            </a:p>
          </p:txBody>
        </p:sp>
        <p:sp>
          <p:nvSpPr>
            <p:cNvPr id="173" name="Freeform: Shape 339"/>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lstStyle/>
            <a:p>
              <a:pPr algn="ctr"/>
              <a:endParaRPr sz="2400"/>
            </a:p>
          </p:txBody>
        </p:sp>
        <p:sp>
          <p:nvSpPr>
            <p:cNvPr id="174" name="Freeform: Shape 340"/>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lstStyle/>
            <a:p>
              <a:pPr algn="ctr"/>
              <a:endParaRPr sz="2400"/>
            </a:p>
          </p:txBody>
        </p:sp>
        <p:sp>
          <p:nvSpPr>
            <p:cNvPr id="175" name="Freeform: Shape 341"/>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lstStyle/>
            <a:p>
              <a:pPr algn="ctr"/>
              <a:endParaRPr sz="2400"/>
            </a:p>
          </p:txBody>
        </p:sp>
        <p:sp>
          <p:nvSpPr>
            <p:cNvPr id="176" name="Freeform: Shape 342"/>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lstStyle/>
            <a:p>
              <a:pPr algn="ctr"/>
              <a:endParaRPr sz="2400"/>
            </a:p>
          </p:txBody>
        </p:sp>
        <p:sp>
          <p:nvSpPr>
            <p:cNvPr id="177" name="Freeform: Shape 343"/>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lstStyle/>
            <a:p>
              <a:pPr algn="ctr"/>
              <a:endParaRPr sz="2400"/>
            </a:p>
          </p:txBody>
        </p:sp>
        <p:sp>
          <p:nvSpPr>
            <p:cNvPr id="178" name="Freeform: Shape 344"/>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lstStyle/>
            <a:p>
              <a:pPr algn="ctr"/>
              <a:endParaRPr sz="2400"/>
            </a:p>
          </p:txBody>
        </p:sp>
        <p:sp>
          <p:nvSpPr>
            <p:cNvPr id="179" name="Freeform: Shape 345"/>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lstStyle/>
            <a:p>
              <a:pPr algn="ctr"/>
              <a:endParaRPr sz="2400"/>
            </a:p>
          </p:txBody>
        </p:sp>
        <p:sp>
          <p:nvSpPr>
            <p:cNvPr id="180" name="Freeform: Shape 346"/>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lstStyle/>
            <a:p>
              <a:pPr algn="ctr"/>
              <a:endParaRPr sz="2400"/>
            </a:p>
          </p:txBody>
        </p:sp>
        <p:sp>
          <p:nvSpPr>
            <p:cNvPr id="181" name="Freeform: Shape 347"/>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lstStyle/>
            <a:p>
              <a:pPr algn="ctr"/>
              <a:endParaRPr sz="2400"/>
            </a:p>
          </p:txBody>
        </p:sp>
        <p:sp>
          <p:nvSpPr>
            <p:cNvPr id="182" name="Freeform: Shape 348"/>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lstStyle/>
            <a:p>
              <a:pPr algn="ctr"/>
              <a:endParaRPr sz="2400"/>
            </a:p>
          </p:txBody>
        </p:sp>
        <p:sp>
          <p:nvSpPr>
            <p:cNvPr id="183" name="Freeform: Shape 349"/>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lstStyle/>
            <a:p>
              <a:pPr algn="ctr"/>
              <a:endParaRPr sz="2400"/>
            </a:p>
          </p:txBody>
        </p:sp>
        <p:sp>
          <p:nvSpPr>
            <p:cNvPr id="184" name="Freeform: Shape 350"/>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lstStyle/>
            <a:p>
              <a:pPr algn="ctr"/>
              <a:endParaRPr sz="2400"/>
            </a:p>
          </p:txBody>
        </p:sp>
        <p:sp>
          <p:nvSpPr>
            <p:cNvPr id="185" name="Freeform: Shape 351"/>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lstStyle/>
            <a:p>
              <a:pPr algn="ctr"/>
              <a:endParaRPr sz="2400"/>
            </a:p>
          </p:txBody>
        </p:sp>
        <p:sp>
          <p:nvSpPr>
            <p:cNvPr id="186" name="Freeform: Shape 352"/>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lstStyle/>
            <a:p>
              <a:pPr algn="ctr"/>
              <a:endParaRPr sz="2400"/>
            </a:p>
          </p:txBody>
        </p:sp>
        <p:sp>
          <p:nvSpPr>
            <p:cNvPr id="187" name="Freeform: Shape 353"/>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lstStyle/>
            <a:p>
              <a:pPr algn="ctr"/>
              <a:endParaRPr sz="2400"/>
            </a:p>
          </p:txBody>
        </p:sp>
        <p:sp>
          <p:nvSpPr>
            <p:cNvPr id="188" name="Freeform: Shape 354"/>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lstStyle/>
            <a:p>
              <a:pPr algn="ctr"/>
              <a:endParaRPr sz="2400"/>
            </a:p>
          </p:txBody>
        </p:sp>
        <p:sp>
          <p:nvSpPr>
            <p:cNvPr id="189" name="Freeform: Shape 355"/>
            <p:cNvSpPr/>
            <p:nvPr/>
          </p:nvSpPr>
          <p:spPr bwMode="auto">
            <a:xfrm>
              <a:off x="7358063" y="2116138"/>
              <a:ext cx="536575" cy="141287"/>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a:noFill/>
            </a:ln>
            <a:effectLst/>
          </p:spPr>
          <p:txBody>
            <a:bodyPr anchor="ctr"/>
            <a:lstStyle/>
            <a:p>
              <a:pPr algn="ctr"/>
              <a:endParaRPr sz="2400"/>
            </a:p>
          </p:txBody>
        </p:sp>
        <p:sp>
          <p:nvSpPr>
            <p:cNvPr id="190" name="Freeform: Shape 356"/>
            <p:cNvSpPr/>
            <p:nvPr/>
          </p:nvSpPr>
          <p:spPr bwMode="auto">
            <a:xfrm>
              <a:off x="7083425" y="2311400"/>
              <a:ext cx="1092200" cy="696913"/>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a:noFill/>
            </a:ln>
            <a:effectLst/>
          </p:spPr>
          <p:txBody>
            <a:bodyPr anchor="ctr"/>
            <a:lstStyle/>
            <a:p>
              <a:pPr algn="ctr"/>
              <a:endParaRPr sz="2400"/>
            </a:p>
          </p:txBody>
        </p:sp>
        <p:sp>
          <p:nvSpPr>
            <p:cNvPr id="191" name="Freeform: Shape 357"/>
            <p:cNvSpPr/>
            <p:nvPr/>
          </p:nvSpPr>
          <p:spPr bwMode="auto">
            <a:xfrm>
              <a:off x="7083425" y="2311400"/>
              <a:ext cx="1092200" cy="32861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p:spPr>
          <p:txBody>
            <a:bodyPr anchor="ctr"/>
            <a:lstStyle/>
            <a:p>
              <a:pPr algn="ctr"/>
              <a:endParaRPr sz="2400"/>
            </a:p>
          </p:txBody>
        </p:sp>
        <p:sp>
          <p:nvSpPr>
            <p:cNvPr id="192" name="Freeform: Shape 358"/>
            <p:cNvSpPr/>
            <p:nvPr/>
          </p:nvSpPr>
          <p:spPr bwMode="auto">
            <a:xfrm>
              <a:off x="7761288" y="2611438"/>
              <a:ext cx="415925" cy="26987"/>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a:noFill/>
            </a:ln>
            <a:effectLst/>
          </p:spPr>
          <p:txBody>
            <a:bodyPr anchor="ctr"/>
            <a:lstStyle/>
            <a:p>
              <a:pPr algn="ctr"/>
              <a:endParaRPr sz="2400"/>
            </a:p>
          </p:txBody>
        </p:sp>
        <p:sp>
          <p:nvSpPr>
            <p:cNvPr id="193" name="Freeform: Shape 359"/>
            <p:cNvSpPr/>
            <p:nvPr/>
          </p:nvSpPr>
          <p:spPr bwMode="auto">
            <a:xfrm>
              <a:off x="7083425" y="2311400"/>
              <a:ext cx="403225" cy="32861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a:noFill/>
            </a:ln>
            <a:effectLst/>
          </p:spPr>
          <p:txBody>
            <a:bodyPr anchor="ctr"/>
            <a:lstStyle/>
            <a:p>
              <a:pPr algn="ctr"/>
              <a:endParaRPr sz="2400"/>
            </a:p>
          </p:txBody>
        </p:sp>
        <p:sp>
          <p:nvSpPr>
            <p:cNvPr id="194" name="Freeform: Shape 360"/>
            <p:cNvSpPr/>
            <p:nvPr/>
          </p:nvSpPr>
          <p:spPr bwMode="auto">
            <a:xfrm>
              <a:off x="7083425" y="2257425"/>
              <a:ext cx="1092200" cy="355600"/>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a:noFill/>
            </a:ln>
            <a:effectLst/>
          </p:spPr>
          <p:txBody>
            <a:bodyPr anchor="ctr"/>
            <a:lstStyle/>
            <a:p>
              <a:pPr algn="ctr"/>
              <a:endParaRPr sz="2400"/>
            </a:p>
          </p:txBody>
        </p:sp>
        <p:sp>
          <p:nvSpPr>
            <p:cNvPr id="195" name="Freeform: Shape 361"/>
            <p:cNvSpPr/>
            <p:nvPr/>
          </p:nvSpPr>
          <p:spPr bwMode="auto">
            <a:xfrm>
              <a:off x="7499350" y="2659063"/>
              <a:ext cx="247650" cy="107950"/>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a:noFill/>
            </a:ln>
            <a:effectLst/>
          </p:spPr>
          <p:txBody>
            <a:bodyPr anchor="ctr"/>
            <a:lstStyle/>
            <a:p>
              <a:pPr algn="ctr"/>
              <a:endParaRPr sz="2400"/>
            </a:p>
          </p:txBody>
        </p:sp>
        <p:sp>
          <p:nvSpPr>
            <p:cNvPr id="196" name="Freeform: Shape 362"/>
            <p:cNvSpPr/>
            <p:nvPr/>
          </p:nvSpPr>
          <p:spPr bwMode="auto">
            <a:xfrm>
              <a:off x="7137400" y="3006725"/>
              <a:ext cx="6350" cy="1588"/>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p:spPr>
          <p:txBody>
            <a:bodyPr anchor="ctr"/>
            <a:lstStyle/>
            <a:p>
              <a:pPr algn="ctr"/>
              <a:endParaRPr sz="2400"/>
            </a:p>
          </p:txBody>
        </p:sp>
        <p:sp>
          <p:nvSpPr>
            <p:cNvPr id="197" name="Freeform: Shape 363"/>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p:spPr>
          <p:txBody>
            <a:bodyPr anchor="ctr"/>
            <a:lstStyle/>
            <a:p>
              <a:pPr algn="ctr"/>
              <a:endParaRPr sz="2400"/>
            </a:p>
          </p:txBody>
        </p:sp>
        <p:sp>
          <p:nvSpPr>
            <p:cNvPr id="198" name="Freeform: Shape 364"/>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a:noFill/>
            </a:ln>
            <a:effectLst/>
          </p:spPr>
          <p:txBody>
            <a:bodyPr anchor="ctr"/>
            <a:lstStyle/>
            <a:p>
              <a:pPr algn="ctr"/>
              <a:endParaRPr sz="2400"/>
            </a:p>
          </p:txBody>
        </p:sp>
        <p:sp>
          <p:nvSpPr>
            <p:cNvPr id="199" name="Freeform: Shape 365"/>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a:noFill/>
            </a:ln>
            <a:effectLst/>
          </p:spPr>
          <p:txBody>
            <a:bodyPr anchor="ctr"/>
            <a:lstStyle/>
            <a:p>
              <a:pPr algn="ctr"/>
              <a:endParaRPr sz="2400"/>
            </a:p>
          </p:txBody>
        </p:sp>
        <p:sp>
          <p:nvSpPr>
            <p:cNvPr id="200" name="Freeform: Shape 366"/>
            <p:cNvSpPr/>
            <p:nvPr/>
          </p:nvSpPr>
          <p:spPr bwMode="auto">
            <a:xfrm>
              <a:off x="8056563" y="2887663"/>
              <a:ext cx="120650" cy="120650"/>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a:noFill/>
            </a:ln>
            <a:effectLst/>
          </p:spPr>
          <p:txBody>
            <a:bodyPr anchor="ctr"/>
            <a:lstStyle/>
            <a:p>
              <a:pPr algn="ctr"/>
              <a:endParaRPr sz="2400"/>
            </a:p>
          </p:txBody>
        </p:sp>
      </p:grpSp>
      <p:grpSp>
        <p:nvGrpSpPr>
          <p:cNvPr id="201" name="Group 367"/>
          <p:cNvGrpSpPr/>
          <p:nvPr/>
        </p:nvGrpSpPr>
        <p:grpSpPr>
          <a:xfrm>
            <a:off x="9096568" y="1364974"/>
            <a:ext cx="1491920" cy="2270396"/>
            <a:chOff x="1575114" y="2327124"/>
            <a:chExt cx="2161542" cy="2970356"/>
          </a:xfrm>
        </p:grpSpPr>
        <p:sp>
          <p:nvSpPr>
            <p:cNvPr id="202" name="Freeform: Shape 368"/>
            <p:cNvSpPr/>
            <p:nvPr/>
          </p:nvSpPr>
          <p:spPr bwMode="auto">
            <a:xfrm>
              <a:off x="1575114" y="4339406"/>
              <a:ext cx="1555093" cy="958074"/>
            </a:xfrm>
            <a:custGeom>
              <a:avLst/>
              <a:gdLst>
                <a:gd name="T0" fmla="*/ 7522 w 7524"/>
                <a:gd name="T1" fmla="*/ 2706 h 4633"/>
                <a:gd name="T2" fmla="*/ 7522 w 7524"/>
                <a:gd name="T3" fmla="*/ 2706 h 4633"/>
                <a:gd name="T4" fmla="*/ 6871 w 7524"/>
                <a:gd name="T5" fmla="*/ 2067 h 4633"/>
                <a:gd name="T6" fmla="*/ 6719 w 7524"/>
                <a:gd name="T7" fmla="*/ 2087 h 4633"/>
                <a:gd name="T8" fmla="*/ 6254 w 7524"/>
                <a:gd name="T9" fmla="*/ 2740 h 4633"/>
                <a:gd name="T10" fmla="*/ 6167 w 7524"/>
                <a:gd name="T11" fmla="*/ 2827 h 4633"/>
                <a:gd name="T12" fmla="*/ 6080 w 7524"/>
                <a:gd name="T13" fmla="*/ 2740 h 4633"/>
                <a:gd name="T14" fmla="*/ 6168 w 7524"/>
                <a:gd name="T15" fmla="*/ 2360 h 4633"/>
                <a:gd name="T16" fmla="*/ 5984 w 7524"/>
                <a:gd name="T17" fmla="*/ 2317 h 4633"/>
                <a:gd name="T18" fmla="*/ 5844 w 7524"/>
                <a:gd name="T19" fmla="*/ 2342 h 4633"/>
                <a:gd name="T20" fmla="*/ 5855 w 7524"/>
                <a:gd name="T21" fmla="*/ 2236 h 4633"/>
                <a:gd name="T22" fmla="*/ 5023 w 7524"/>
                <a:gd name="T23" fmla="*/ 1398 h 4633"/>
                <a:gd name="T24" fmla="*/ 4710 w 7524"/>
                <a:gd name="T25" fmla="*/ 1461 h 4633"/>
                <a:gd name="T26" fmla="*/ 4247 w 7524"/>
                <a:gd name="T27" fmla="*/ 2159 h 4633"/>
                <a:gd name="T28" fmla="*/ 4156 w 7524"/>
                <a:gd name="T29" fmla="*/ 2249 h 4633"/>
                <a:gd name="T30" fmla="*/ 4155 w 7524"/>
                <a:gd name="T31" fmla="*/ 2249 h 4633"/>
                <a:gd name="T32" fmla="*/ 4066 w 7524"/>
                <a:gd name="T33" fmla="*/ 2156 h 4633"/>
                <a:gd name="T34" fmla="*/ 4617 w 7524"/>
                <a:gd name="T35" fmla="*/ 1303 h 4633"/>
                <a:gd name="T36" fmla="*/ 4291 w 7524"/>
                <a:gd name="T37" fmla="*/ 0 h 4633"/>
                <a:gd name="T38" fmla="*/ 4070 w 7524"/>
                <a:gd name="T39" fmla="*/ 120 h 4633"/>
                <a:gd name="T40" fmla="*/ 4113 w 7524"/>
                <a:gd name="T41" fmla="*/ 903 h 4633"/>
                <a:gd name="T42" fmla="*/ 3904 w 7524"/>
                <a:gd name="T43" fmla="*/ 681 h 4633"/>
                <a:gd name="T44" fmla="*/ 3754 w 7524"/>
                <a:gd name="T45" fmla="*/ 1029 h 4633"/>
                <a:gd name="T46" fmla="*/ 3599 w 7524"/>
                <a:gd name="T47" fmla="*/ 681 h 4633"/>
                <a:gd name="T48" fmla="*/ 3376 w 7524"/>
                <a:gd name="T49" fmla="*/ 903 h 4633"/>
                <a:gd name="T50" fmla="*/ 3420 w 7524"/>
                <a:gd name="T51" fmla="*/ 114 h 4633"/>
                <a:gd name="T52" fmla="*/ 3215 w 7524"/>
                <a:gd name="T53" fmla="*/ 1 h 4633"/>
                <a:gd name="T54" fmla="*/ 2755 w 7524"/>
                <a:gd name="T55" fmla="*/ 1560 h 4633"/>
                <a:gd name="T56" fmla="*/ 2630 w 7524"/>
                <a:gd name="T57" fmla="*/ 1548 h 4633"/>
                <a:gd name="T58" fmla="*/ 1855 w 7524"/>
                <a:gd name="T59" fmla="*/ 2172 h 4633"/>
                <a:gd name="T60" fmla="*/ 1643 w 7524"/>
                <a:gd name="T61" fmla="*/ 2115 h 4633"/>
                <a:gd name="T62" fmla="*/ 1426 w 7524"/>
                <a:gd name="T63" fmla="*/ 2177 h 4633"/>
                <a:gd name="T64" fmla="*/ 1565 w 7524"/>
                <a:gd name="T65" fmla="*/ 2634 h 4633"/>
                <a:gd name="T66" fmla="*/ 1478 w 7524"/>
                <a:gd name="T67" fmla="*/ 2721 h 4633"/>
                <a:gd name="T68" fmla="*/ 1392 w 7524"/>
                <a:gd name="T69" fmla="*/ 2634 h 4633"/>
                <a:gd name="T70" fmla="*/ 1129 w 7524"/>
                <a:gd name="T71" fmla="*/ 2117 h 4633"/>
                <a:gd name="T72" fmla="*/ 743 w 7524"/>
                <a:gd name="T73" fmla="*/ 2005 h 4633"/>
                <a:gd name="T74" fmla="*/ 11 w 7524"/>
                <a:gd name="T75" fmla="*/ 2724 h 4633"/>
                <a:gd name="T76" fmla="*/ 8 w 7524"/>
                <a:gd name="T77" fmla="*/ 2724 h 4633"/>
                <a:gd name="T78" fmla="*/ 8 w 7524"/>
                <a:gd name="T79" fmla="*/ 3266 h 4633"/>
                <a:gd name="T80" fmla="*/ 7524 w 7524"/>
                <a:gd name="T81" fmla="*/ 3266 h 4633"/>
                <a:gd name="T82" fmla="*/ 7524 w 7524"/>
                <a:gd name="T83" fmla="*/ 2705 h 4633"/>
                <a:gd name="T84" fmla="*/ 7522 w 7524"/>
                <a:gd name="T85" fmla="*/ 2705 h 4633"/>
                <a:gd name="T86" fmla="*/ 7522 w 7524"/>
                <a:gd name="T87" fmla="*/ 2706 h 4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24" h="4633">
                  <a:moveTo>
                    <a:pt x="7522" y="2706"/>
                  </a:moveTo>
                  <a:lnTo>
                    <a:pt x="7522" y="2706"/>
                  </a:lnTo>
                  <a:cubicBezTo>
                    <a:pt x="7512" y="2352"/>
                    <a:pt x="7225" y="2067"/>
                    <a:pt x="6871" y="2067"/>
                  </a:cubicBezTo>
                  <a:cubicBezTo>
                    <a:pt x="6819" y="2067"/>
                    <a:pt x="6768" y="2075"/>
                    <a:pt x="6719" y="2087"/>
                  </a:cubicBezTo>
                  <a:cubicBezTo>
                    <a:pt x="6449" y="2181"/>
                    <a:pt x="6254" y="2437"/>
                    <a:pt x="6254" y="2740"/>
                  </a:cubicBezTo>
                  <a:cubicBezTo>
                    <a:pt x="6254" y="2788"/>
                    <a:pt x="6215" y="2827"/>
                    <a:pt x="6167" y="2827"/>
                  </a:cubicBezTo>
                  <a:cubicBezTo>
                    <a:pt x="6119" y="2827"/>
                    <a:pt x="6080" y="2788"/>
                    <a:pt x="6080" y="2740"/>
                  </a:cubicBezTo>
                  <a:cubicBezTo>
                    <a:pt x="6080" y="2604"/>
                    <a:pt x="6112" y="2475"/>
                    <a:pt x="6168" y="2360"/>
                  </a:cubicBezTo>
                  <a:cubicBezTo>
                    <a:pt x="6112" y="2333"/>
                    <a:pt x="6050" y="2317"/>
                    <a:pt x="5984" y="2317"/>
                  </a:cubicBezTo>
                  <a:cubicBezTo>
                    <a:pt x="5935" y="2317"/>
                    <a:pt x="5889" y="2327"/>
                    <a:pt x="5844" y="2342"/>
                  </a:cubicBezTo>
                  <a:cubicBezTo>
                    <a:pt x="5849" y="2307"/>
                    <a:pt x="5855" y="2272"/>
                    <a:pt x="5855" y="2236"/>
                  </a:cubicBezTo>
                  <a:cubicBezTo>
                    <a:pt x="5855" y="1773"/>
                    <a:pt x="5483" y="1398"/>
                    <a:pt x="5023" y="1398"/>
                  </a:cubicBezTo>
                  <a:cubicBezTo>
                    <a:pt x="4912" y="1398"/>
                    <a:pt x="4807" y="1421"/>
                    <a:pt x="4710" y="1461"/>
                  </a:cubicBezTo>
                  <a:cubicBezTo>
                    <a:pt x="4443" y="1580"/>
                    <a:pt x="4253" y="1846"/>
                    <a:pt x="4247" y="2159"/>
                  </a:cubicBezTo>
                  <a:cubicBezTo>
                    <a:pt x="4245" y="2209"/>
                    <a:pt x="4205" y="2249"/>
                    <a:pt x="4156" y="2249"/>
                  </a:cubicBezTo>
                  <a:lnTo>
                    <a:pt x="4155" y="2249"/>
                  </a:lnTo>
                  <a:cubicBezTo>
                    <a:pt x="4105" y="2247"/>
                    <a:pt x="4065" y="2206"/>
                    <a:pt x="4066" y="2156"/>
                  </a:cubicBezTo>
                  <a:cubicBezTo>
                    <a:pt x="4074" y="1777"/>
                    <a:pt x="4298" y="1454"/>
                    <a:pt x="4617" y="1303"/>
                  </a:cubicBezTo>
                  <a:cubicBezTo>
                    <a:pt x="4429" y="906"/>
                    <a:pt x="4313" y="466"/>
                    <a:pt x="4291" y="0"/>
                  </a:cubicBezTo>
                  <a:cubicBezTo>
                    <a:pt x="4221" y="51"/>
                    <a:pt x="4147" y="90"/>
                    <a:pt x="4070" y="120"/>
                  </a:cubicBezTo>
                  <a:cubicBezTo>
                    <a:pt x="4070" y="338"/>
                    <a:pt x="4077" y="693"/>
                    <a:pt x="4113" y="903"/>
                  </a:cubicBezTo>
                  <a:lnTo>
                    <a:pt x="3904" y="681"/>
                  </a:lnTo>
                  <a:lnTo>
                    <a:pt x="3754" y="1029"/>
                  </a:lnTo>
                  <a:lnTo>
                    <a:pt x="3599" y="681"/>
                  </a:lnTo>
                  <a:lnTo>
                    <a:pt x="3376" y="903"/>
                  </a:lnTo>
                  <a:cubicBezTo>
                    <a:pt x="3414" y="726"/>
                    <a:pt x="3420" y="342"/>
                    <a:pt x="3420" y="114"/>
                  </a:cubicBezTo>
                  <a:cubicBezTo>
                    <a:pt x="3349" y="85"/>
                    <a:pt x="3280" y="49"/>
                    <a:pt x="3215" y="1"/>
                  </a:cubicBezTo>
                  <a:cubicBezTo>
                    <a:pt x="3188" y="570"/>
                    <a:pt x="3023" y="1101"/>
                    <a:pt x="2755" y="1560"/>
                  </a:cubicBezTo>
                  <a:cubicBezTo>
                    <a:pt x="2714" y="1554"/>
                    <a:pt x="2673" y="1548"/>
                    <a:pt x="2630" y="1548"/>
                  </a:cubicBezTo>
                  <a:cubicBezTo>
                    <a:pt x="2251" y="1548"/>
                    <a:pt x="1935" y="1815"/>
                    <a:pt x="1855" y="2172"/>
                  </a:cubicBezTo>
                  <a:cubicBezTo>
                    <a:pt x="1792" y="2137"/>
                    <a:pt x="1720" y="2115"/>
                    <a:pt x="1643" y="2115"/>
                  </a:cubicBezTo>
                  <a:cubicBezTo>
                    <a:pt x="1563" y="2115"/>
                    <a:pt x="1490" y="2139"/>
                    <a:pt x="1426" y="2177"/>
                  </a:cubicBezTo>
                  <a:cubicBezTo>
                    <a:pt x="1513" y="2308"/>
                    <a:pt x="1565" y="2465"/>
                    <a:pt x="1565" y="2634"/>
                  </a:cubicBezTo>
                  <a:cubicBezTo>
                    <a:pt x="1565" y="2682"/>
                    <a:pt x="1526" y="2721"/>
                    <a:pt x="1478" y="2721"/>
                  </a:cubicBezTo>
                  <a:cubicBezTo>
                    <a:pt x="1430" y="2721"/>
                    <a:pt x="1392" y="2682"/>
                    <a:pt x="1392" y="2634"/>
                  </a:cubicBezTo>
                  <a:cubicBezTo>
                    <a:pt x="1392" y="2421"/>
                    <a:pt x="1287" y="2234"/>
                    <a:pt x="1129" y="2117"/>
                  </a:cubicBezTo>
                  <a:cubicBezTo>
                    <a:pt x="1017" y="2046"/>
                    <a:pt x="885" y="2005"/>
                    <a:pt x="743" y="2005"/>
                  </a:cubicBezTo>
                  <a:cubicBezTo>
                    <a:pt x="345" y="2005"/>
                    <a:pt x="22" y="2325"/>
                    <a:pt x="11" y="2724"/>
                  </a:cubicBezTo>
                  <a:lnTo>
                    <a:pt x="8" y="2724"/>
                  </a:lnTo>
                  <a:lnTo>
                    <a:pt x="8" y="3266"/>
                  </a:lnTo>
                  <a:cubicBezTo>
                    <a:pt x="0" y="4134"/>
                    <a:pt x="6407" y="4633"/>
                    <a:pt x="7524" y="3266"/>
                  </a:cubicBezTo>
                  <a:lnTo>
                    <a:pt x="7524" y="2705"/>
                  </a:lnTo>
                  <a:lnTo>
                    <a:pt x="7522" y="2705"/>
                  </a:lnTo>
                  <a:lnTo>
                    <a:pt x="7522" y="2706"/>
                  </a:lnTo>
                  <a:close/>
                </a:path>
              </a:pathLst>
            </a:custGeom>
            <a:solidFill>
              <a:schemeClr val="tx2">
                <a:lumMod val="20000"/>
                <a:lumOff val="80000"/>
              </a:schemeClr>
            </a:solidFill>
            <a:ln w="0">
              <a:noFill/>
              <a:prstDash val="solid"/>
              <a:round/>
            </a:ln>
          </p:spPr>
          <p:txBody>
            <a:bodyPr anchor="ctr"/>
            <a:lstStyle/>
            <a:p>
              <a:pPr algn="ctr"/>
              <a:endParaRPr sz="2400"/>
            </a:p>
          </p:txBody>
        </p:sp>
        <p:grpSp>
          <p:nvGrpSpPr>
            <p:cNvPr id="203" name="Group 369"/>
            <p:cNvGrpSpPr/>
            <p:nvPr/>
          </p:nvGrpSpPr>
          <p:grpSpPr>
            <a:xfrm>
              <a:off x="2013053" y="2327124"/>
              <a:ext cx="1723603" cy="2244252"/>
              <a:chOff x="4118760" y="4761439"/>
              <a:chExt cx="3447200" cy="4488502"/>
            </a:xfrm>
          </p:grpSpPr>
          <p:sp>
            <p:nvSpPr>
              <p:cNvPr id="204" name="Freeform: Shape 370"/>
              <p:cNvSpPr/>
              <p:nvPr/>
            </p:nvSpPr>
            <p:spPr bwMode="auto">
              <a:xfrm rot="1809314">
                <a:off x="4469495" y="7715814"/>
                <a:ext cx="1233004" cy="1531658"/>
              </a:xfrm>
              <a:custGeom>
                <a:avLst/>
                <a:gdLst>
                  <a:gd name="T0" fmla="*/ 263 w 4756"/>
                  <a:gd name="T1" fmla="*/ 0 h 5914"/>
                  <a:gd name="T2" fmla="*/ 0 w 4756"/>
                  <a:gd name="T3" fmla="*/ 3528 h 5914"/>
                  <a:gd name="T4" fmla="*/ 970 w 4756"/>
                  <a:gd name="T5" fmla="*/ 2841 h 5914"/>
                  <a:gd name="T6" fmla="*/ 2410 w 4756"/>
                  <a:gd name="T7" fmla="*/ 5913 h 5914"/>
                  <a:gd name="T8" fmla="*/ 3785 w 4756"/>
                  <a:gd name="T9" fmla="*/ 2834 h 5914"/>
                  <a:gd name="T10" fmla="*/ 4755 w 4756"/>
                  <a:gd name="T11" fmla="*/ 3528 h 5914"/>
                  <a:gd name="T12" fmla="*/ 4518 w 4756"/>
                  <a:gd name="T13" fmla="*/ 0 h 5914"/>
                  <a:gd name="T14" fmla="*/ 263 w 4756"/>
                  <a:gd name="T15" fmla="*/ 0 h 59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56" h="5914">
                    <a:moveTo>
                      <a:pt x="263" y="0"/>
                    </a:moveTo>
                    <a:lnTo>
                      <a:pt x="0" y="3528"/>
                    </a:lnTo>
                    <a:lnTo>
                      <a:pt x="970" y="2841"/>
                    </a:lnTo>
                    <a:lnTo>
                      <a:pt x="2410" y="5913"/>
                    </a:lnTo>
                    <a:lnTo>
                      <a:pt x="3785" y="2834"/>
                    </a:lnTo>
                    <a:lnTo>
                      <a:pt x="4755" y="3528"/>
                    </a:lnTo>
                    <a:lnTo>
                      <a:pt x="4518" y="0"/>
                    </a:lnTo>
                    <a:lnTo>
                      <a:pt x="263" y="0"/>
                    </a:lnTo>
                  </a:path>
                </a:pathLst>
              </a:custGeom>
              <a:solidFill>
                <a:srgbClr val="FF6400"/>
              </a:solidFill>
              <a:ln>
                <a:noFill/>
              </a:ln>
              <a:effectLst/>
            </p:spPr>
            <p:txBody>
              <a:bodyPr anchor="ctr"/>
              <a:lstStyle/>
              <a:p>
                <a:pPr algn="ctr"/>
                <a:endParaRPr sz="2400"/>
              </a:p>
            </p:txBody>
          </p:sp>
          <p:sp>
            <p:nvSpPr>
              <p:cNvPr id="205" name="Freeform: Shape 371"/>
              <p:cNvSpPr/>
              <p:nvPr/>
            </p:nvSpPr>
            <p:spPr bwMode="auto">
              <a:xfrm rot="1809314">
                <a:off x="4731911" y="7756928"/>
                <a:ext cx="999671" cy="975003"/>
              </a:xfrm>
              <a:custGeom>
                <a:avLst/>
                <a:gdLst>
                  <a:gd name="T0" fmla="*/ 3619 w 3858"/>
                  <a:gd name="T1" fmla="*/ 0 h 3767"/>
                  <a:gd name="T2" fmla="*/ 174 w 3858"/>
                  <a:gd name="T3" fmla="*/ 0 h 3767"/>
                  <a:gd name="T4" fmla="*/ 244 w 3858"/>
                  <a:gd name="T5" fmla="*/ 154 h 3767"/>
                  <a:gd name="T6" fmla="*/ 0 w 3858"/>
                  <a:gd name="T7" fmla="*/ 2442 h 3767"/>
                  <a:gd name="T8" fmla="*/ 945 w 3858"/>
                  <a:gd name="T9" fmla="*/ 1645 h 3767"/>
                  <a:gd name="T10" fmla="*/ 1935 w 3858"/>
                  <a:gd name="T11" fmla="*/ 3766 h 3767"/>
                  <a:gd name="T12" fmla="*/ 2892 w 3858"/>
                  <a:gd name="T13" fmla="*/ 1626 h 3767"/>
                  <a:gd name="T14" fmla="*/ 3857 w 3858"/>
                  <a:gd name="T15" fmla="*/ 2442 h 3767"/>
                  <a:gd name="T16" fmla="*/ 3599 w 3858"/>
                  <a:gd name="T17" fmla="*/ 45 h 3767"/>
                  <a:gd name="T18" fmla="*/ 3619 w 3858"/>
                  <a:gd name="T19" fmla="*/ 0 h 3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58" h="3767">
                    <a:moveTo>
                      <a:pt x="3619" y="0"/>
                    </a:moveTo>
                    <a:lnTo>
                      <a:pt x="174" y="0"/>
                    </a:lnTo>
                    <a:lnTo>
                      <a:pt x="244" y="154"/>
                    </a:lnTo>
                    <a:lnTo>
                      <a:pt x="0" y="2442"/>
                    </a:lnTo>
                    <a:lnTo>
                      <a:pt x="945" y="1645"/>
                    </a:lnTo>
                    <a:lnTo>
                      <a:pt x="1935" y="3766"/>
                    </a:lnTo>
                    <a:lnTo>
                      <a:pt x="2892" y="1626"/>
                    </a:lnTo>
                    <a:lnTo>
                      <a:pt x="3857" y="2442"/>
                    </a:lnTo>
                    <a:lnTo>
                      <a:pt x="3599" y="45"/>
                    </a:lnTo>
                    <a:lnTo>
                      <a:pt x="3619" y="0"/>
                    </a:lnTo>
                  </a:path>
                </a:pathLst>
              </a:custGeom>
              <a:solidFill>
                <a:srgbClr val="FFC000"/>
              </a:solidFill>
              <a:ln>
                <a:noFill/>
              </a:ln>
              <a:effectLst/>
            </p:spPr>
            <p:txBody>
              <a:bodyPr anchor="ctr"/>
              <a:lstStyle/>
              <a:p>
                <a:pPr algn="ctr"/>
                <a:endParaRPr sz="2400"/>
              </a:p>
            </p:txBody>
          </p:sp>
          <p:sp>
            <p:nvSpPr>
              <p:cNvPr id="206" name="Freeform: Shape 372"/>
              <p:cNvSpPr/>
              <p:nvPr/>
            </p:nvSpPr>
            <p:spPr bwMode="auto">
              <a:xfrm rot="1809314">
                <a:off x="4118760" y="5940647"/>
                <a:ext cx="733169" cy="1979725"/>
              </a:xfrm>
              <a:custGeom>
                <a:avLst/>
                <a:gdLst>
                  <a:gd name="T0" fmla="*/ 2507 w 2829"/>
                  <a:gd name="T1" fmla="*/ 0 h 7642"/>
                  <a:gd name="T2" fmla="*/ 328 w 2829"/>
                  <a:gd name="T3" fmla="*/ 2076 h 7642"/>
                  <a:gd name="T4" fmla="*/ 0 w 2829"/>
                  <a:gd name="T5" fmla="*/ 7641 h 7642"/>
                  <a:gd name="T6" fmla="*/ 663 w 2829"/>
                  <a:gd name="T7" fmla="*/ 7641 h 7642"/>
                  <a:gd name="T8" fmla="*/ 1498 w 2829"/>
                  <a:gd name="T9" fmla="*/ 4518 h 7642"/>
                  <a:gd name="T10" fmla="*/ 2828 w 2829"/>
                  <a:gd name="T11" fmla="*/ 3933 h 7642"/>
                  <a:gd name="T12" fmla="*/ 2507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2507" y="0"/>
                    </a:moveTo>
                    <a:lnTo>
                      <a:pt x="328" y="2076"/>
                    </a:lnTo>
                    <a:lnTo>
                      <a:pt x="0" y="7641"/>
                    </a:lnTo>
                    <a:lnTo>
                      <a:pt x="663" y="7641"/>
                    </a:lnTo>
                    <a:lnTo>
                      <a:pt x="1498" y="4518"/>
                    </a:lnTo>
                    <a:lnTo>
                      <a:pt x="2828" y="3933"/>
                    </a:lnTo>
                    <a:lnTo>
                      <a:pt x="2507" y="0"/>
                    </a:lnTo>
                  </a:path>
                </a:pathLst>
              </a:custGeom>
              <a:solidFill>
                <a:schemeClr val="accent1"/>
              </a:solidFill>
              <a:ln>
                <a:noFill/>
              </a:ln>
              <a:effectLst/>
            </p:spPr>
            <p:txBody>
              <a:bodyPr anchor="ctr"/>
              <a:lstStyle/>
              <a:p>
                <a:pPr algn="ctr"/>
                <a:endParaRPr sz="2400"/>
              </a:p>
            </p:txBody>
          </p:sp>
          <p:sp>
            <p:nvSpPr>
              <p:cNvPr id="207" name="Freeform: Shape 373"/>
              <p:cNvSpPr/>
              <p:nvPr/>
            </p:nvSpPr>
            <p:spPr bwMode="auto">
              <a:xfrm rot="1809314">
                <a:off x="6407299" y="7270216"/>
                <a:ext cx="733169" cy="1979725"/>
              </a:xfrm>
              <a:custGeom>
                <a:avLst/>
                <a:gdLst>
                  <a:gd name="T0" fmla="*/ 321 w 2829"/>
                  <a:gd name="T1" fmla="*/ 0 h 7642"/>
                  <a:gd name="T2" fmla="*/ 2500 w 2829"/>
                  <a:gd name="T3" fmla="*/ 2076 h 7642"/>
                  <a:gd name="T4" fmla="*/ 2828 w 2829"/>
                  <a:gd name="T5" fmla="*/ 7641 h 7642"/>
                  <a:gd name="T6" fmla="*/ 2159 w 2829"/>
                  <a:gd name="T7" fmla="*/ 7641 h 7642"/>
                  <a:gd name="T8" fmla="*/ 1330 w 2829"/>
                  <a:gd name="T9" fmla="*/ 4518 h 7642"/>
                  <a:gd name="T10" fmla="*/ 0 w 2829"/>
                  <a:gd name="T11" fmla="*/ 3933 h 7642"/>
                  <a:gd name="T12" fmla="*/ 321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321" y="0"/>
                    </a:moveTo>
                    <a:lnTo>
                      <a:pt x="2500" y="2076"/>
                    </a:lnTo>
                    <a:lnTo>
                      <a:pt x="2828" y="7641"/>
                    </a:lnTo>
                    <a:lnTo>
                      <a:pt x="2159" y="7641"/>
                    </a:lnTo>
                    <a:lnTo>
                      <a:pt x="1330" y="4518"/>
                    </a:lnTo>
                    <a:lnTo>
                      <a:pt x="0" y="3933"/>
                    </a:lnTo>
                    <a:lnTo>
                      <a:pt x="321" y="0"/>
                    </a:lnTo>
                  </a:path>
                </a:pathLst>
              </a:custGeom>
              <a:solidFill>
                <a:schemeClr val="accent1"/>
              </a:solidFill>
              <a:ln>
                <a:noFill/>
              </a:ln>
              <a:effectLst/>
            </p:spPr>
            <p:txBody>
              <a:bodyPr anchor="ctr"/>
              <a:lstStyle/>
              <a:p>
                <a:pPr algn="ctr"/>
                <a:endParaRPr sz="2400"/>
              </a:p>
            </p:txBody>
          </p:sp>
          <p:sp>
            <p:nvSpPr>
              <p:cNvPr id="208" name="Freeform: Shape 374"/>
              <p:cNvSpPr/>
              <p:nvPr/>
            </p:nvSpPr>
            <p:spPr bwMode="auto">
              <a:xfrm rot="1809314">
                <a:off x="5239860" y="4761439"/>
                <a:ext cx="2099995" cy="3397080"/>
              </a:xfrm>
              <a:custGeom>
                <a:avLst/>
                <a:gdLst>
                  <a:gd name="T0" fmla="*/ 7339 w 8099"/>
                  <a:gd name="T1" fmla="*/ 13110 h 13111"/>
                  <a:gd name="T2" fmla="*/ 7339 w 8099"/>
                  <a:gd name="T3" fmla="*/ 13110 h 13111"/>
                  <a:gd name="T4" fmla="*/ 8098 w 8099"/>
                  <a:gd name="T5" fmla="*/ 8734 h 13111"/>
                  <a:gd name="T6" fmla="*/ 4049 w 8099"/>
                  <a:gd name="T7" fmla="*/ 0 h 13111"/>
                  <a:gd name="T8" fmla="*/ 0 w 8099"/>
                  <a:gd name="T9" fmla="*/ 8734 h 13111"/>
                  <a:gd name="T10" fmla="*/ 759 w 8099"/>
                  <a:gd name="T11" fmla="*/ 13110 h 13111"/>
                  <a:gd name="T12" fmla="*/ 7339 w 8099"/>
                  <a:gd name="T13" fmla="*/ 13110 h 13111"/>
                </a:gdLst>
                <a:ahLst/>
                <a:cxnLst>
                  <a:cxn ang="0">
                    <a:pos x="T0" y="T1"/>
                  </a:cxn>
                  <a:cxn ang="0">
                    <a:pos x="T2" y="T3"/>
                  </a:cxn>
                  <a:cxn ang="0">
                    <a:pos x="T4" y="T5"/>
                  </a:cxn>
                  <a:cxn ang="0">
                    <a:pos x="T6" y="T7"/>
                  </a:cxn>
                  <a:cxn ang="0">
                    <a:pos x="T8" y="T9"/>
                  </a:cxn>
                  <a:cxn ang="0">
                    <a:pos x="T10" y="T11"/>
                  </a:cxn>
                  <a:cxn ang="0">
                    <a:pos x="T12" y="T13"/>
                  </a:cxn>
                </a:cxnLst>
                <a:rect l="0" t="0" r="r" b="b"/>
                <a:pathLst>
                  <a:path w="8099" h="13111">
                    <a:moveTo>
                      <a:pt x="7339" y="13110"/>
                    </a:moveTo>
                    <a:lnTo>
                      <a:pt x="7339" y="13110"/>
                    </a:lnTo>
                    <a:cubicBezTo>
                      <a:pt x="7821" y="11799"/>
                      <a:pt x="8098" y="10309"/>
                      <a:pt x="8098" y="8734"/>
                    </a:cubicBezTo>
                    <a:cubicBezTo>
                      <a:pt x="8098" y="4846"/>
                      <a:pt x="6440" y="1504"/>
                      <a:pt x="4049" y="0"/>
                    </a:cubicBezTo>
                    <a:cubicBezTo>
                      <a:pt x="1665" y="1504"/>
                      <a:pt x="0" y="4846"/>
                      <a:pt x="0" y="8734"/>
                    </a:cubicBezTo>
                    <a:cubicBezTo>
                      <a:pt x="0" y="10309"/>
                      <a:pt x="277" y="11799"/>
                      <a:pt x="759" y="13110"/>
                    </a:cubicBezTo>
                    <a:lnTo>
                      <a:pt x="7339" y="13110"/>
                    </a:lnTo>
                  </a:path>
                </a:pathLst>
              </a:custGeom>
              <a:solidFill>
                <a:schemeClr val="accent1">
                  <a:lumMod val="20000"/>
                  <a:lumOff val="80000"/>
                </a:schemeClr>
              </a:solidFill>
              <a:ln>
                <a:noFill/>
              </a:ln>
              <a:effectLst/>
            </p:spPr>
            <p:txBody>
              <a:bodyPr anchor="ctr"/>
              <a:lstStyle/>
              <a:p>
                <a:pPr algn="ctr"/>
                <a:endParaRPr sz="2400"/>
              </a:p>
            </p:txBody>
          </p:sp>
          <p:sp>
            <p:nvSpPr>
              <p:cNvPr id="209" name="Freeform: Shape 375"/>
              <p:cNvSpPr/>
              <p:nvPr/>
            </p:nvSpPr>
            <p:spPr bwMode="auto">
              <a:xfrm rot="1809314">
                <a:off x="6441616" y="4953927"/>
                <a:ext cx="1124344" cy="556655"/>
              </a:xfrm>
              <a:custGeom>
                <a:avLst/>
                <a:gdLst>
                  <a:gd name="T0" fmla="*/ 4337 w 4338"/>
                  <a:gd name="T1" fmla="*/ 2153 h 2154"/>
                  <a:gd name="T2" fmla="*/ 4337 w 4338"/>
                  <a:gd name="T3" fmla="*/ 2153 h 2154"/>
                  <a:gd name="T4" fmla="*/ 2165 w 4338"/>
                  <a:gd name="T5" fmla="*/ 0 h 2154"/>
                  <a:gd name="T6" fmla="*/ 0 w 4338"/>
                  <a:gd name="T7" fmla="*/ 2153 h 2154"/>
                  <a:gd name="T8" fmla="*/ 4337 w 4338"/>
                  <a:gd name="T9" fmla="*/ 2153 h 2154"/>
                </a:gdLst>
                <a:ahLst/>
                <a:cxnLst>
                  <a:cxn ang="0">
                    <a:pos x="T0" y="T1"/>
                  </a:cxn>
                  <a:cxn ang="0">
                    <a:pos x="T2" y="T3"/>
                  </a:cxn>
                  <a:cxn ang="0">
                    <a:pos x="T4" y="T5"/>
                  </a:cxn>
                  <a:cxn ang="0">
                    <a:pos x="T6" y="T7"/>
                  </a:cxn>
                  <a:cxn ang="0">
                    <a:pos x="T8" y="T9"/>
                  </a:cxn>
                </a:cxnLst>
                <a:rect l="0" t="0" r="r" b="b"/>
                <a:pathLst>
                  <a:path w="4338" h="2154">
                    <a:moveTo>
                      <a:pt x="4337" y="2153"/>
                    </a:moveTo>
                    <a:lnTo>
                      <a:pt x="4337" y="2153"/>
                    </a:lnTo>
                    <a:cubicBezTo>
                      <a:pt x="3721" y="1253"/>
                      <a:pt x="2988" y="514"/>
                      <a:pt x="2165" y="0"/>
                    </a:cubicBezTo>
                    <a:cubicBezTo>
                      <a:pt x="1343" y="514"/>
                      <a:pt x="610" y="1253"/>
                      <a:pt x="0" y="2153"/>
                    </a:cubicBezTo>
                    <a:lnTo>
                      <a:pt x="4337" y="2153"/>
                    </a:lnTo>
                  </a:path>
                </a:pathLst>
              </a:custGeom>
              <a:solidFill>
                <a:schemeClr val="accent1"/>
              </a:solidFill>
              <a:ln>
                <a:noFill/>
              </a:ln>
              <a:effectLst/>
            </p:spPr>
            <p:txBody>
              <a:bodyPr anchor="ctr"/>
              <a:lstStyle/>
              <a:p>
                <a:pPr algn="ctr"/>
                <a:endParaRPr sz="2400"/>
              </a:p>
            </p:txBody>
          </p:sp>
          <p:sp>
            <p:nvSpPr>
              <p:cNvPr id="210" name="Freeform: Shape 376"/>
              <p:cNvSpPr/>
              <p:nvPr/>
            </p:nvSpPr>
            <p:spPr bwMode="auto">
              <a:xfrm rot="1809314">
                <a:off x="5261122" y="6435272"/>
                <a:ext cx="2029081" cy="93728"/>
              </a:xfrm>
              <a:custGeom>
                <a:avLst/>
                <a:gdLst>
                  <a:gd name="T0" fmla="*/ 58 w 7829"/>
                  <a:gd name="T1" fmla="*/ 0 h 367"/>
                  <a:gd name="T2" fmla="*/ 58 w 7829"/>
                  <a:gd name="T3" fmla="*/ 0 h 367"/>
                  <a:gd name="T4" fmla="*/ 0 w 7829"/>
                  <a:gd name="T5" fmla="*/ 366 h 367"/>
                  <a:gd name="T6" fmla="*/ 7828 w 7829"/>
                  <a:gd name="T7" fmla="*/ 366 h 367"/>
                  <a:gd name="T8" fmla="*/ 7770 w 7829"/>
                  <a:gd name="T9" fmla="*/ 0 h 367"/>
                  <a:gd name="T10" fmla="*/ 58 w 7829"/>
                  <a:gd name="T11" fmla="*/ 0 h 367"/>
                </a:gdLst>
                <a:ahLst/>
                <a:cxnLst>
                  <a:cxn ang="0">
                    <a:pos x="T0" y="T1"/>
                  </a:cxn>
                  <a:cxn ang="0">
                    <a:pos x="T2" y="T3"/>
                  </a:cxn>
                  <a:cxn ang="0">
                    <a:pos x="T4" y="T5"/>
                  </a:cxn>
                  <a:cxn ang="0">
                    <a:pos x="T6" y="T7"/>
                  </a:cxn>
                  <a:cxn ang="0">
                    <a:pos x="T8" y="T9"/>
                  </a:cxn>
                  <a:cxn ang="0">
                    <a:pos x="T10" y="T11"/>
                  </a:cxn>
                </a:cxnLst>
                <a:rect l="0" t="0" r="r" b="b"/>
                <a:pathLst>
                  <a:path w="7829" h="367">
                    <a:moveTo>
                      <a:pt x="58" y="0"/>
                    </a:moveTo>
                    <a:lnTo>
                      <a:pt x="58" y="0"/>
                    </a:lnTo>
                    <a:cubicBezTo>
                      <a:pt x="39" y="122"/>
                      <a:pt x="20" y="244"/>
                      <a:pt x="0" y="366"/>
                    </a:cubicBezTo>
                    <a:cubicBezTo>
                      <a:pt x="7828" y="366"/>
                      <a:pt x="7828" y="366"/>
                      <a:pt x="7828" y="366"/>
                    </a:cubicBezTo>
                    <a:cubicBezTo>
                      <a:pt x="7808" y="244"/>
                      <a:pt x="7789" y="122"/>
                      <a:pt x="7770" y="0"/>
                    </a:cubicBezTo>
                    <a:lnTo>
                      <a:pt x="58" y="0"/>
                    </a:lnTo>
                  </a:path>
                </a:pathLst>
              </a:custGeom>
              <a:solidFill>
                <a:schemeClr val="accent1"/>
              </a:solidFill>
              <a:ln>
                <a:noFill/>
              </a:ln>
              <a:effectLst/>
            </p:spPr>
            <p:txBody>
              <a:bodyPr anchor="ctr"/>
              <a:lstStyle/>
              <a:p>
                <a:pPr algn="ctr"/>
                <a:endParaRPr sz="2400"/>
              </a:p>
            </p:txBody>
          </p:sp>
          <p:sp>
            <p:nvSpPr>
              <p:cNvPr id="211" name="Freeform: Shape 377"/>
              <p:cNvSpPr/>
              <p:nvPr/>
            </p:nvSpPr>
            <p:spPr bwMode="auto">
              <a:xfrm rot="1809314">
                <a:off x="5149287" y="6589619"/>
                <a:ext cx="2071401" cy="104016"/>
              </a:xfrm>
              <a:custGeom>
                <a:avLst/>
                <a:gdLst>
                  <a:gd name="T0" fmla="*/ 7988 w 7989"/>
                  <a:gd name="T1" fmla="*/ 405 h 406"/>
                  <a:gd name="T2" fmla="*/ 7988 w 7989"/>
                  <a:gd name="T3" fmla="*/ 405 h 406"/>
                  <a:gd name="T4" fmla="*/ 7950 w 7989"/>
                  <a:gd name="T5" fmla="*/ 0 h 406"/>
                  <a:gd name="T6" fmla="*/ 33 w 7989"/>
                  <a:gd name="T7" fmla="*/ 0 h 406"/>
                  <a:gd name="T8" fmla="*/ 0 w 7989"/>
                  <a:gd name="T9" fmla="*/ 405 h 406"/>
                  <a:gd name="T10" fmla="*/ 7988 w 7989"/>
                  <a:gd name="T11" fmla="*/ 405 h 406"/>
                </a:gdLst>
                <a:ahLst/>
                <a:cxnLst>
                  <a:cxn ang="0">
                    <a:pos x="T0" y="T1"/>
                  </a:cxn>
                  <a:cxn ang="0">
                    <a:pos x="T2" y="T3"/>
                  </a:cxn>
                  <a:cxn ang="0">
                    <a:pos x="T4" y="T5"/>
                  </a:cxn>
                  <a:cxn ang="0">
                    <a:pos x="T6" y="T7"/>
                  </a:cxn>
                  <a:cxn ang="0">
                    <a:pos x="T8" y="T9"/>
                  </a:cxn>
                  <a:cxn ang="0">
                    <a:pos x="T10" y="T11"/>
                  </a:cxn>
                </a:cxnLst>
                <a:rect l="0" t="0" r="r" b="b"/>
                <a:pathLst>
                  <a:path w="7989" h="406">
                    <a:moveTo>
                      <a:pt x="7988" y="405"/>
                    </a:moveTo>
                    <a:lnTo>
                      <a:pt x="7988" y="405"/>
                    </a:lnTo>
                    <a:cubicBezTo>
                      <a:pt x="7975" y="263"/>
                      <a:pt x="7962" y="122"/>
                      <a:pt x="7950" y="0"/>
                    </a:cubicBezTo>
                    <a:cubicBezTo>
                      <a:pt x="33" y="0"/>
                      <a:pt x="33" y="0"/>
                      <a:pt x="33" y="0"/>
                    </a:cubicBezTo>
                    <a:cubicBezTo>
                      <a:pt x="20" y="122"/>
                      <a:pt x="7" y="263"/>
                      <a:pt x="0" y="405"/>
                    </a:cubicBezTo>
                    <a:lnTo>
                      <a:pt x="7988" y="405"/>
                    </a:lnTo>
                  </a:path>
                </a:pathLst>
              </a:custGeom>
              <a:solidFill>
                <a:schemeClr val="accent1"/>
              </a:solidFill>
              <a:ln>
                <a:noFill/>
              </a:ln>
              <a:effectLst/>
            </p:spPr>
            <p:txBody>
              <a:bodyPr anchor="ctr"/>
              <a:lstStyle/>
              <a:p>
                <a:pPr algn="ctr"/>
                <a:endParaRPr sz="2400"/>
              </a:p>
            </p:txBody>
          </p:sp>
          <p:sp>
            <p:nvSpPr>
              <p:cNvPr id="212" name="Freeform: Shape 378"/>
              <p:cNvSpPr/>
              <p:nvPr/>
            </p:nvSpPr>
            <p:spPr bwMode="auto">
              <a:xfrm rot="1809314">
                <a:off x="4589372" y="7801591"/>
                <a:ext cx="1668788" cy="296045"/>
              </a:xfrm>
              <a:custGeom>
                <a:avLst/>
                <a:gdLst>
                  <a:gd name="T0" fmla="*/ 6091 w 6440"/>
                  <a:gd name="T1" fmla="*/ 1144 h 1145"/>
                  <a:gd name="T2" fmla="*/ 6091 w 6440"/>
                  <a:gd name="T3" fmla="*/ 1144 h 1145"/>
                  <a:gd name="T4" fmla="*/ 6439 w 6440"/>
                  <a:gd name="T5" fmla="*/ 0 h 1145"/>
                  <a:gd name="T6" fmla="*/ 0 w 6440"/>
                  <a:gd name="T7" fmla="*/ 0 h 1145"/>
                  <a:gd name="T8" fmla="*/ 347 w 6440"/>
                  <a:gd name="T9" fmla="*/ 1144 h 1145"/>
                  <a:gd name="T10" fmla="*/ 6091 w 6440"/>
                  <a:gd name="T11" fmla="*/ 1144 h 1145"/>
                </a:gdLst>
                <a:ahLst/>
                <a:cxnLst>
                  <a:cxn ang="0">
                    <a:pos x="T0" y="T1"/>
                  </a:cxn>
                  <a:cxn ang="0">
                    <a:pos x="T2" y="T3"/>
                  </a:cxn>
                  <a:cxn ang="0">
                    <a:pos x="T4" y="T5"/>
                  </a:cxn>
                  <a:cxn ang="0">
                    <a:pos x="T6" y="T7"/>
                  </a:cxn>
                  <a:cxn ang="0">
                    <a:pos x="T8" y="T9"/>
                  </a:cxn>
                  <a:cxn ang="0">
                    <a:pos x="T10" y="T11"/>
                  </a:cxn>
                </a:cxnLst>
                <a:rect l="0" t="0" r="r" b="b"/>
                <a:pathLst>
                  <a:path w="6440" h="1145">
                    <a:moveTo>
                      <a:pt x="6091" y="1144"/>
                    </a:moveTo>
                    <a:lnTo>
                      <a:pt x="6091" y="1144"/>
                    </a:lnTo>
                    <a:cubicBezTo>
                      <a:pt x="6227" y="778"/>
                      <a:pt x="6342" y="399"/>
                      <a:pt x="6439" y="0"/>
                    </a:cubicBezTo>
                    <a:cubicBezTo>
                      <a:pt x="0" y="0"/>
                      <a:pt x="0" y="0"/>
                      <a:pt x="0" y="0"/>
                    </a:cubicBezTo>
                    <a:cubicBezTo>
                      <a:pt x="96" y="399"/>
                      <a:pt x="212" y="778"/>
                      <a:pt x="347" y="1144"/>
                    </a:cubicBezTo>
                    <a:lnTo>
                      <a:pt x="6091" y="1144"/>
                    </a:lnTo>
                  </a:path>
                </a:pathLst>
              </a:custGeom>
              <a:solidFill>
                <a:schemeClr val="accent1">
                  <a:lumMod val="50000"/>
                </a:schemeClr>
              </a:solidFill>
              <a:ln>
                <a:noFill/>
              </a:ln>
              <a:effectLst/>
            </p:spPr>
            <p:txBody>
              <a:bodyPr anchor="ctr"/>
              <a:lstStyle/>
              <a:p>
                <a:pPr algn="ctr"/>
                <a:endParaRPr sz="2400"/>
              </a:p>
            </p:txBody>
          </p:sp>
          <p:sp>
            <p:nvSpPr>
              <p:cNvPr id="213" name="Freeform: Shape 379"/>
              <p:cNvSpPr/>
              <p:nvPr/>
            </p:nvSpPr>
            <p:spPr bwMode="auto">
              <a:xfrm rot="1809314">
                <a:off x="5526857" y="7885938"/>
                <a:ext cx="853266" cy="296045"/>
              </a:xfrm>
              <a:custGeom>
                <a:avLst/>
                <a:gdLst>
                  <a:gd name="T0" fmla="*/ 3291 w 3292"/>
                  <a:gd name="T1" fmla="*/ 0 h 1145"/>
                  <a:gd name="T2" fmla="*/ 3291 w 3292"/>
                  <a:gd name="T3" fmla="*/ 0 h 1145"/>
                  <a:gd name="T4" fmla="*/ 0 w 3292"/>
                  <a:gd name="T5" fmla="*/ 0 h 1145"/>
                  <a:gd name="T6" fmla="*/ 0 w 3292"/>
                  <a:gd name="T7" fmla="*/ 1144 h 1145"/>
                  <a:gd name="T8" fmla="*/ 2944 w 3292"/>
                  <a:gd name="T9" fmla="*/ 1144 h 1145"/>
                  <a:gd name="T10" fmla="*/ 3291 w 3292"/>
                  <a:gd name="T11" fmla="*/ 0 h 1145"/>
                </a:gdLst>
                <a:ahLst/>
                <a:cxnLst>
                  <a:cxn ang="0">
                    <a:pos x="T0" y="T1"/>
                  </a:cxn>
                  <a:cxn ang="0">
                    <a:pos x="T2" y="T3"/>
                  </a:cxn>
                  <a:cxn ang="0">
                    <a:pos x="T4" y="T5"/>
                  </a:cxn>
                  <a:cxn ang="0">
                    <a:pos x="T6" y="T7"/>
                  </a:cxn>
                  <a:cxn ang="0">
                    <a:pos x="T8" y="T9"/>
                  </a:cxn>
                  <a:cxn ang="0">
                    <a:pos x="T10" y="T11"/>
                  </a:cxn>
                </a:cxnLst>
                <a:rect l="0" t="0" r="r" b="b"/>
                <a:pathLst>
                  <a:path w="3292" h="1145">
                    <a:moveTo>
                      <a:pt x="3291" y="0"/>
                    </a:moveTo>
                    <a:lnTo>
                      <a:pt x="3291" y="0"/>
                    </a:lnTo>
                    <a:cubicBezTo>
                      <a:pt x="0" y="0"/>
                      <a:pt x="0" y="0"/>
                      <a:pt x="0" y="0"/>
                    </a:cubicBezTo>
                    <a:cubicBezTo>
                      <a:pt x="0" y="1144"/>
                      <a:pt x="0" y="1144"/>
                      <a:pt x="0" y="1144"/>
                    </a:cubicBezTo>
                    <a:cubicBezTo>
                      <a:pt x="2944" y="1144"/>
                      <a:pt x="2944" y="1144"/>
                      <a:pt x="2944" y="1144"/>
                    </a:cubicBezTo>
                    <a:cubicBezTo>
                      <a:pt x="3079" y="778"/>
                      <a:pt x="3194" y="392"/>
                      <a:pt x="3291" y="0"/>
                    </a:cubicBezTo>
                  </a:path>
                </a:pathLst>
              </a:custGeom>
              <a:solidFill>
                <a:srgbClr val="B6B3B3"/>
              </a:solidFill>
              <a:ln>
                <a:noFill/>
              </a:ln>
              <a:effectLst/>
            </p:spPr>
            <p:txBody>
              <a:bodyPr anchor="ctr"/>
              <a:lstStyle/>
              <a:p>
                <a:pPr algn="ctr"/>
                <a:endParaRPr sz="2400"/>
              </a:p>
            </p:txBody>
          </p:sp>
          <p:sp>
            <p:nvSpPr>
              <p:cNvPr id="214" name="Freeform: Shape 380"/>
              <p:cNvSpPr/>
              <p:nvPr/>
            </p:nvSpPr>
            <p:spPr bwMode="auto">
              <a:xfrm rot="1809314">
                <a:off x="4564103" y="7613700"/>
                <a:ext cx="1912414" cy="337194"/>
              </a:xfrm>
              <a:custGeom>
                <a:avLst/>
                <a:gdLst>
                  <a:gd name="T0" fmla="*/ 6979 w 7379"/>
                  <a:gd name="T1" fmla="*/ 1305 h 1306"/>
                  <a:gd name="T2" fmla="*/ 6979 w 7379"/>
                  <a:gd name="T3" fmla="*/ 1305 h 1306"/>
                  <a:gd name="T4" fmla="*/ 7378 w 7379"/>
                  <a:gd name="T5" fmla="*/ 0 h 1306"/>
                  <a:gd name="T6" fmla="*/ 0 w 7379"/>
                  <a:gd name="T7" fmla="*/ 0 h 1306"/>
                  <a:gd name="T8" fmla="*/ 399 w 7379"/>
                  <a:gd name="T9" fmla="*/ 1305 h 1306"/>
                  <a:gd name="T10" fmla="*/ 6979 w 7379"/>
                  <a:gd name="T11" fmla="*/ 1305 h 1306"/>
                </a:gdLst>
                <a:ahLst/>
                <a:cxnLst>
                  <a:cxn ang="0">
                    <a:pos x="T0" y="T1"/>
                  </a:cxn>
                  <a:cxn ang="0">
                    <a:pos x="T2" y="T3"/>
                  </a:cxn>
                  <a:cxn ang="0">
                    <a:pos x="T4" y="T5"/>
                  </a:cxn>
                  <a:cxn ang="0">
                    <a:pos x="T6" y="T7"/>
                  </a:cxn>
                  <a:cxn ang="0">
                    <a:pos x="T8" y="T9"/>
                  </a:cxn>
                  <a:cxn ang="0">
                    <a:pos x="T10" y="T11"/>
                  </a:cxn>
                </a:cxnLst>
                <a:rect l="0" t="0" r="r" b="b"/>
                <a:pathLst>
                  <a:path w="7379" h="1306">
                    <a:moveTo>
                      <a:pt x="6979" y="1305"/>
                    </a:moveTo>
                    <a:lnTo>
                      <a:pt x="6979" y="1305"/>
                    </a:lnTo>
                    <a:cubicBezTo>
                      <a:pt x="7134" y="887"/>
                      <a:pt x="7268" y="450"/>
                      <a:pt x="7378" y="0"/>
                    </a:cubicBezTo>
                    <a:cubicBezTo>
                      <a:pt x="0" y="0"/>
                      <a:pt x="0" y="0"/>
                      <a:pt x="0" y="0"/>
                    </a:cubicBezTo>
                    <a:cubicBezTo>
                      <a:pt x="110" y="450"/>
                      <a:pt x="245" y="887"/>
                      <a:pt x="399" y="1305"/>
                    </a:cubicBezTo>
                    <a:lnTo>
                      <a:pt x="6979" y="1305"/>
                    </a:lnTo>
                  </a:path>
                </a:pathLst>
              </a:custGeom>
              <a:solidFill>
                <a:schemeClr val="accent1"/>
              </a:solidFill>
              <a:ln>
                <a:noFill/>
              </a:ln>
              <a:effectLst/>
            </p:spPr>
            <p:txBody>
              <a:bodyPr anchor="ctr"/>
              <a:lstStyle/>
              <a:p>
                <a:pPr algn="ctr"/>
                <a:endParaRPr sz="2400"/>
              </a:p>
            </p:txBody>
          </p:sp>
          <p:sp>
            <p:nvSpPr>
              <p:cNvPr id="215" name="Freeform: Shape 381"/>
              <p:cNvSpPr/>
              <p:nvPr/>
            </p:nvSpPr>
            <p:spPr bwMode="auto">
              <a:xfrm rot="1809314">
                <a:off x="5520419" y="6593703"/>
                <a:ext cx="220752" cy="1990012"/>
              </a:xfrm>
              <a:custGeom>
                <a:avLst/>
                <a:gdLst>
                  <a:gd name="T0" fmla="*/ 617 w 855"/>
                  <a:gd name="T1" fmla="*/ 7680 h 7681"/>
                  <a:gd name="T2" fmla="*/ 237 w 855"/>
                  <a:gd name="T3" fmla="*/ 7680 h 7681"/>
                  <a:gd name="T4" fmla="*/ 0 w 855"/>
                  <a:gd name="T5" fmla="*/ 0 h 7681"/>
                  <a:gd name="T6" fmla="*/ 854 w 855"/>
                  <a:gd name="T7" fmla="*/ 0 h 7681"/>
                  <a:gd name="T8" fmla="*/ 617 w 855"/>
                  <a:gd name="T9" fmla="*/ 7680 h 7681"/>
                </a:gdLst>
                <a:ahLst/>
                <a:cxnLst>
                  <a:cxn ang="0">
                    <a:pos x="T0" y="T1"/>
                  </a:cxn>
                  <a:cxn ang="0">
                    <a:pos x="T2" y="T3"/>
                  </a:cxn>
                  <a:cxn ang="0">
                    <a:pos x="T4" y="T5"/>
                  </a:cxn>
                  <a:cxn ang="0">
                    <a:pos x="T6" y="T7"/>
                  </a:cxn>
                  <a:cxn ang="0">
                    <a:pos x="T8" y="T9"/>
                  </a:cxn>
                </a:cxnLst>
                <a:rect l="0" t="0" r="r" b="b"/>
                <a:pathLst>
                  <a:path w="855" h="7681">
                    <a:moveTo>
                      <a:pt x="617" y="7680"/>
                    </a:moveTo>
                    <a:lnTo>
                      <a:pt x="237" y="7680"/>
                    </a:lnTo>
                    <a:lnTo>
                      <a:pt x="0" y="0"/>
                    </a:lnTo>
                    <a:lnTo>
                      <a:pt x="854" y="0"/>
                    </a:lnTo>
                    <a:lnTo>
                      <a:pt x="617" y="7680"/>
                    </a:lnTo>
                  </a:path>
                </a:pathLst>
              </a:custGeom>
              <a:solidFill>
                <a:schemeClr val="accent1"/>
              </a:solidFill>
              <a:ln>
                <a:noFill/>
              </a:ln>
              <a:effectLst/>
            </p:spPr>
            <p:txBody>
              <a:bodyPr anchor="ctr"/>
              <a:lstStyle/>
              <a:p>
                <a:pPr algn="ctr"/>
                <a:endParaRPr sz="2400"/>
              </a:p>
            </p:txBody>
          </p:sp>
          <p:sp>
            <p:nvSpPr>
              <p:cNvPr id="216" name="Freeform: Shape 382"/>
              <p:cNvSpPr/>
              <p:nvPr/>
            </p:nvSpPr>
            <p:spPr bwMode="auto">
              <a:xfrm rot="1809314">
                <a:off x="6093487" y="5486708"/>
                <a:ext cx="953920" cy="953285"/>
              </a:xfrm>
              <a:custGeom>
                <a:avLst/>
                <a:gdLst>
                  <a:gd name="T0" fmla="*/ 3681 w 3682"/>
                  <a:gd name="T1" fmla="*/ 1845 h 3684"/>
                  <a:gd name="T2" fmla="*/ 3681 w 3682"/>
                  <a:gd name="T3" fmla="*/ 1845 h 3684"/>
                  <a:gd name="T4" fmla="*/ 1838 w 3682"/>
                  <a:gd name="T5" fmla="*/ 3683 h 3684"/>
                  <a:gd name="T6" fmla="*/ 0 w 3682"/>
                  <a:gd name="T7" fmla="*/ 1845 h 3684"/>
                  <a:gd name="T8" fmla="*/ 1838 w 3682"/>
                  <a:gd name="T9" fmla="*/ 0 h 3684"/>
                  <a:gd name="T10" fmla="*/ 3681 w 3682"/>
                  <a:gd name="T11" fmla="*/ 1845 h 3684"/>
                </a:gdLst>
                <a:ahLst/>
                <a:cxnLst>
                  <a:cxn ang="0">
                    <a:pos x="T0" y="T1"/>
                  </a:cxn>
                  <a:cxn ang="0">
                    <a:pos x="T2" y="T3"/>
                  </a:cxn>
                  <a:cxn ang="0">
                    <a:pos x="T4" y="T5"/>
                  </a:cxn>
                  <a:cxn ang="0">
                    <a:pos x="T6" y="T7"/>
                  </a:cxn>
                  <a:cxn ang="0">
                    <a:pos x="T8" y="T9"/>
                  </a:cxn>
                  <a:cxn ang="0">
                    <a:pos x="T10" y="T11"/>
                  </a:cxn>
                </a:cxnLst>
                <a:rect l="0" t="0" r="r" b="b"/>
                <a:pathLst>
                  <a:path w="3682" h="3684">
                    <a:moveTo>
                      <a:pt x="3681" y="1845"/>
                    </a:moveTo>
                    <a:lnTo>
                      <a:pt x="3681" y="1845"/>
                    </a:lnTo>
                    <a:cubicBezTo>
                      <a:pt x="3681" y="2860"/>
                      <a:pt x="2853" y="3683"/>
                      <a:pt x="1838" y="3683"/>
                    </a:cubicBezTo>
                    <a:cubicBezTo>
                      <a:pt x="822" y="3683"/>
                      <a:pt x="0" y="2860"/>
                      <a:pt x="0" y="1845"/>
                    </a:cubicBezTo>
                    <a:cubicBezTo>
                      <a:pt x="0" y="829"/>
                      <a:pt x="822" y="0"/>
                      <a:pt x="1838" y="0"/>
                    </a:cubicBezTo>
                    <a:cubicBezTo>
                      <a:pt x="2853" y="0"/>
                      <a:pt x="3681" y="829"/>
                      <a:pt x="3681" y="1845"/>
                    </a:cubicBezTo>
                  </a:path>
                </a:pathLst>
              </a:custGeom>
              <a:solidFill>
                <a:schemeClr val="accent1"/>
              </a:solidFill>
              <a:ln>
                <a:noFill/>
              </a:ln>
              <a:effectLst/>
            </p:spPr>
            <p:txBody>
              <a:bodyPr anchor="ctr"/>
              <a:lstStyle/>
              <a:p>
                <a:pPr algn="ctr"/>
                <a:endParaRPr sz="2400"/>
              </a:p>
            </p:txBody>
          </p:sp>
          <p:sp>
            <p:nvSpPr>
              <p:cNvPr id="217" name="Freeform: Shape 383"/>
              <p:cNvSpPr/>
              <p:nvPr/>
            </p:nvSpPr>
            <p:spPr bwMode="auto">
              <a:xfrm rot="1809314">
                <a:off x="6190134" y="5584853"/>
                <a:ext cx="759475" cy="758971"/>
              </a:xfrm>
              <a:custGeom>
                <a:avLst/>
                <a:gdLst>
                  <a:gd name="T0" fmla="*/ 2931 w 2932"/>
                  <a:gd name="T1" fmla="*/ 1466 h 2932"/>
                  <a:gd name="T2" fmla="*/ 2931 w 2932"/>
                  <a:gd name="T3" fmla="*/ 1466 h 2932"/>
                  <a:gd name="T4" fmla="*/ 1466 w 2932"/>
                  <a:gd name="T5" fmla="*/ 2931 h 2932"/>
                  <a:gd name="T6" fmla="*/ 0 w 2932"/>
                  <a:gd name="T7" fmla="*/ 1466 h 2932"/>
                  <a:gd name="T8" fmla="*/ 1466 w 2932"/>
                  <a:gd name="T9" fmla="*/ 0 h 2932"/>
                  <a:gd name="T10" fmla="*/ 2931 w 2932"/>
                  <a:gd name="T11" fmla="*/ 1466 h 2932"/>
                </a:gdLst>
                <a:ahLst/>
                <a:cxnLst>
                  <a:cxn ang="0">
                    <a:pos x="T0" y="T1"/>
                  </a:cxn>
                  <a:cxn ang="0">
                    <a:pos x="T2" y="T3"/>
                  </a:cxn>
                  <a:cxn ang="0">
                    <a:pos x="T4" y="T5"/>
                  </a:cxn>
                  <a:cxn ang="0">
                    <a:pos x="T6" y="T7"/>
                  </a:cxn>
                  <a:cxn ang="0">
                    <a:pos x="T8" y="T9"/>
                  </a:cxn>
                  <a:cxn ang="0">
                    <a:pos x="T10" y="T11"/>
                  </a:cxn>
                </a:cxnLst>
                <a:rect l="0" t="0" r="r" b="b"/>
                <a:pathLst>
                  <a:path w="2932" h="2932">
                    <a:moveTo>
                      <a:pt x="2931" y="1466"/>
                    </a:moveTo>
                    <a:lnTo>
                      <a:pt x="2931" y="1466"/>
                    </a:lnTo>
                    <a:cubicBezTo>
                      <a:pt x="2931" y="2275"/>
                      <a:pt x="2276" y="2931"/>
                      <a:pt x="1466" y="2931"/>
                    </a:cubicBezTo>
                    <a:cubicBezTo>
                      <a:pt x="656" y="2931"/>
                      <a:pt x="0" y="2275"/>
                      <a:pt x="0" y="1466"/>
                    </a:cubicBezTo>
                    <a:cubicBezTo>
                      <a:pt x="0" y="656"/>
                      <a:pt x="656" y="0"/>
                      <a:pt x="1466" y="0"/>
                    </a:cubicBezTo>
                    <a:cubicBezTo>
                      <a:pt x="2276" y="0"/>
                      <a:pt x="2931" y="656"/>
                      <a:pt x="2931" y="1466"/>
                    </a:cubicBezTo>
                  </a:path>
                </a:pathLst>
              </a:custGeom>
              <a:solidFill>
                <a:schemeClr val="accent1">
                  <a:lumMod val="20000"/>
                  <a:lumOff val="80000"/>
                </a:schemeClr>
              </a:solidFill>
              <a:ln>
                <a:noFill/>
              </a:ln>
              <a:effectLst/>
            </p:spPr>
            <p:txBody>
              <a:bodyPr anchor="ctr"/>
              <a:lstStyle/>
              <a:p>
                <a:pPr algn="ctr"/>
                <a:endParaRPr sz="2400"/>
              </a:p>
            </p:txBody>
          </p:sp>
        </p:grpSp>
      </p:grpSp>
      <p:sp>
        <p:nvSpPr>
          <p:cNvPr id="218" name="Arrow: Chevron 2"/>
          <p:cNvSpPr/>
          <p:nvPr/>
        </p:nvSpPr>
        <p:spPr bwMode="auto">
          <a:xfrm>
            <a:off x="3829251" y="2280222"/>
            <a:ext cx="254564" cy="273272"/>
          </a:xfrm>
          <a:prstGeom prst="chevron">
            <a:avLst/>
          </a:prstGeom>
          <a:solidFill>
            <a:schemeClr val="accent2"/>
          </a:solidFill>
          <a:ln w="19050">
            <a:noFill/>
            <a:round/>
          </a:ln>
        </p:spPr>
        <p:txBody>
          <a:bodyPr anchor="ctr"/>
          <a:lstStyle/>
          <a:p>
            <a:pPr algn="ctr"/>
            <a:endParaRPr sz="2400"/>
          </a:p>
        </p:txBody>
      </p:sp>
      <p:sp>
        <p:nvSpPr>
          <p:cNvPr id="219" name="Arrow: Chevron 384"/>
          <p:cNvSpPr/>
          <p:nvPr/>
        </p:nvSpPr>
        <p:spPr bwMode="auto">
          <a:xfrm>
            <a:off x="8096475" y="2280222"/>
            <a:ext cx="254564" cy="273272"/>
          </a:xfrm>
          <a:prstGeom prst="chevron">
            <a:avLst/>
          </a:prstGeom>
          <a:solidFill>
            <a:schemeClr val="accent1"/>
          </a:solidFill>
          <a:ln w="19050">
            <a:noFill/>
            <a:round/>
          </a:ln>
        </p:spPr>
        <p:txBody>
          <a:bodyPr anchor="ctr"/>
          <a:lstStyle/>
          <a:p>
            <a:pPr algn="ctr"/>
            <a:endParaRPr sz="2400"/>
          </a:p>
        </p:txBody>
      </p:sp>
      <p:cxnSp>
        <p:nvCxnSpPr>
          <p:cNvPr id="220" name="Straight Connector 4"/>
          <p:cNvCxnSpPr/>
          <p:nvPr/>
        </p:nvCxnSpPr>
        <p:spPr>
          <a:xfrm>
            <a:off x="1242914" y="4435590"/>
            <a:ext cx="970616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218"/>
                                        </p:tgtEl>
                                        <p:attrNameLst>
                                          <p:attrName>style.visibility</p:attrName>
                                        </p:attrNameLst>
                                      </p:cBhvr>
                                      <p:to>
                                        <p:strVal val="visible"/>
                                      </p:to>
                                    </p:set>
                                    <p:anim calcmode="lin" valueType="num">
                                      <p:cBhvr additive="base">
                                        <p:cTn id="13" dur="500" fill="hold"/>
                                        <p:tgtEl>
                                          <p:spTgt spid="218"/>
                                        </p:tgtEl>
                                        <p:attrNameLst>
                                          <p:attrName>ppt_x</p:attrName>
                                        </p:attrNameLst>
                                      </p:cBhvr>
                                      <p:tavLst>
                                        <p:tav tm="0">
                                          <p:val>
                                            <p:strVal val="0-#ppt_w/2"/>
                                          </p:val>
                                        </p:tav>
                                        <p:tav tm="100000">
                                          <p:val>
                                            <p:strVal val="#ppt_x"/>
                                          </p:val>
                                        </p:tav>
                                      </p:tavLst>
                                    </p:anim>
                                    <p:anim calcmode="lin" valueType="num">
                                      <p:cBhvr additive="base">
                                        <p:cTn id="14" dur="500" fill="hold"/>
                                        <p:tgtEl>
                                          <p:spTgt spid="218"/>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44"/>
                                        </p:tgtEl>
                                        <p:attrNameLst>
                                          <p:attrName>style.visibility</p:attrName>
                                        </p:attrNameLst>
                                      </p:cBhvr>
                                      <p:to>
                                        <p:strVal val="visible"/>
                                      </p:to>
                                    </p:set>
                                    <p:anim calcmode="lin" valueType="num">
                                      <p:cBhvr>
                                        <p:cTn id="18" dur="500" fill="hold"/>
                                        <p:tgtEl>
                                          <p:spTgt spid="44"/>
                                        </p:tgtEl>
                                        <p:attrNameLst>
                                          <p:attrName>ppt_w</p:attrName>
                                        </p:attrNameLst>
                                      </p:cBhvr>
                                      <p:tavLst>
                                        <p:tav tm="0">
                                          <p:val>
                                            <p:fltVal val="0"/>
                                          </p:val>
                                        </p:tav>
                                        <p:tav tm="100000">
                                          <p:val>
                                            <p:strVal val="#ppt_w"/>
                                          </p:val>
                                        </p:tav>
                                      </p:tavLst>
                                    </p:anim>
                                    <p:anim calcmode="lin" valueType="num">
                                      <p:cBhvr>
                                        <p:cTn id="19" dur="500" fill="hold"/>
                                        <p:tgtEl>
                                          <p:spTgt spid="44"/>
                                        </p:tgtEl>
                                        <p:attrNameLst>
                                          <p:attrName>ppt_h</p:attrName>
                                        </p:attrNameLst>
                                      </p:cBhvr>
                                      <p:tavLst>
                                        <p:tav tm="0">
                                          <p:val>
                                            <p:fltVal val="0"/>
                                          </p:val>
                                        </p:tav>
                                        <p:tav tm="100000">
                                          <p:val>
                                            <p:strVal val="#ppt_h"/>
                                          </p:val>
                                        </p:tav>
                                      </p:tavLst>
                                    </p:anim>
                                    <p:animEffect transition="in" filter="fade">
                                      <p:cBhvr>
                                        <p:cTn id="20" dur="500"/>
                                        <p:tgtEl>
                                          <p:spTgt spid="44"/>
                                        </p:tgtEl>
                                      </p:cBhvr>
                                    </p:animEffect>
                                  </p:childTnLst>
                                </p:cTn>
                              </p:par>
                            </p:childTnLst>
                          </p:cTn>
                        </p:par>
                        <p:par>
                          <p:cTn id="21" fill="hold">
                            <p:stCondLst>
                              <p:cond delay="1500"/>
                            </p:stCondLst>
                            <p:childTnLst>
                              <p:par>
                                <p:cTn id="22" presetID="2" presetClass="entr" presetSubtype="8" fill="hold" grpId="0" nodeType="afterEffect">
                                  <p:stCondLst>
                                    <p:cond delay="0"/>
                                  </p:stCondLst>
                                  <p:childTnLst>
                                    <p:set>
                                      <p:cBhvr>
                                        <p:cTn id="23" dur="1" fill="hold">
                                          <p:stCondLst>
                                            <p:cond delay="0"/>
                                          </p:stCondLst>
                                        </p:cTn>
                                        <p:tgtEl>
                                          <p:spTgt spid="219"/>
                                        </p:tgtEl>
                                        <p:attrNameLst>
                                          <p:attrName>style.visibility</p:attrName>
                                        </p:attrNameLst>
                                      </p:cBhvr>
                                      <p:to>
                                        <p:strVal val="visible"/>
                                      </p:to>
                                    </p:set>
                                    <p:anim calcmode="lin" valueType="num">
                                      <p:cBhvr additive="base">
                                        <p:cTn id="24" dur="500" fill="hold"/>
                                        <p:tgtEl>
                                          <p:spTgt spid="219"/>
                                        </p:tgtEl>
                                        <p:attrNameLst>
                                          <p:attrName>ppt_x</p:attrName>
                                        </p:attrNameLst>
                                      </p:cBhvr>
                                      <p:tavLst>
                                        <p:tav tm="0">
                                          <p:val>
                                            <p:strVal val="0-#ppt_w/2"/>
                                          </p:val>
                                        </p:tav>
                                        <p:tav tm="100000">
                                          <p:val>
                                            <p:strVal val="#ppt_x"/>
                                          </p:val>
                                        </p:tav>
                                      </p:tavLst>
                                    </p:anim>
                                    <p:anim calcmode="lin" valueType="num">
                                      <p:cBhvr additive="base">
                                        <p:cTn id="25" dur="500" fill="hold"/>
                                        <p:tgtEl>
                                          <p:spTgt spid="219"/>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201"/>
                                        </p:tgtEl>
                                        <p:attrNameLst>
                                          <p:attrName>style.visibility</p:attrName>
                                        </p:attrNameLst>
                                      </p:cBhvr>
                                      <p:to>
                                        <p:strVal val="visible"/>
                                      </p:to>
                                    </p:set>
                                    <p:anim calcmode="lin" valueType="num">
                                      <p:cBhvr>
                                        <p:cTn id="29" dur="500" fill="hold"/>
                                        <p:tgtEl>
                                          <p:spTgt spid="201"/>
                                        </p:tgtEl>
                                        <p:attrNameLst>
                                          <p:attrName>ppt_w</p:attrName>
                                        </p:attrNameLst>
                                      </p:cBhvr>
                                      <p:tavLst>
                                        <p:tav tm="0">
                                          <p:val>
                                            <p:fltVal val="0"/>
                                          </p:val>
                                        </p:tav>
                                        <p:tav tm="100000">
                                          <p:val>
                                            <p:strVal val="#ppt_w"/>
                                          </p:val>
                                        </p:tav>
                                      </p:tavLst>
                                    </p:anim>
                                    <p:anim calcmode="lin" valueType="num">
                                      <p:cBhvr>
                                        <p:cTn id="30" dur="500" fill="hold"/>
                                        <p:tgtEl>
                                          <p:spTgt spid="201"/>
                                        </p:tgtEl>
                                        <p:attrNameLst>
                                          <p:attrName>ppt_h</p:attrName>
                                        </p:attrNameLst>
                                      </p:cBhvr>
                                      <p:tavLst>
                                        <p:tav tm="0">
                                          <p:val>
                                            <p:fltVal val="0"/>
                                          </p:val>
                                        </p:tav>
                                        <p:tav tm="100000">
                                          <p:val>
                                            <p:strVal val="#ppt_h"/>
                                          </p:val>
                                        </p:tav>
                                      </p:tavLst>
                                    </p:anim>
                                    <p:animEffect transition="in" filter="fade">
                                      <p:cBhvr>
                                        <p:cTn id="31" dur="500"/>
                                        <p:tgtEl>
                                          <p:spTgt spid="201"/>
                                        </p:tgtEl>
                                      </p:cBhvr>
                                    </p:animEffect>
                                  </p:childTnLst>
                                </p:cTn>
                              </p:par>
                            </p:childTnLst>
                          </p:cTn>
                        </p:par>
                        <p:par>
                          <p:cTn id="32" fill="hold">
                            <p:stCondLst>
                              <p:cond delay="2500"/>
                            </p:stCondLst>
                            <p:childTnLst>
                              <p:par>
                                <p:cTn id="33" presetID="2" presetClass="entr" presetSubtype="4"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20"/>
                                        </p:tgtEl>
                                        <p:attrNameLst>
                                          <p:attrName>style.visibility</p:attrName>
                                        </p:attrNameLst>
                                      </p:cBhvr>
                                      <p:to>
                                        <p:strVal val="visible"/>
                                      </p:to>
                                    </p:set>
                                    <p:anim calcmode="lin" valueType="num">
                                      <p:cBhvr additive="base">
                                        <p:cTn id="59" dur="500" fill="hold"/>
                                        <p:tgtEl>
                                          <p:spTgt spid="220"/>
                                        </p:tgtEl>
                                        <p:attrNameLst>
                                          <p:attrName>ppt_x</p:attrName>
                                        </p:attrNameLst>
                                      </p:cBhvr>
                                      <p:tavLst>
                                        <p:tav tm="0">
                                          <p:val>
                                            <p:strVal val="#ppt_x"/>
                                          </p:val>
                                        </p:tav>
                                        <p:tav tm="100000">
                                          <p:val>
                                            <p:strVal val="#ppt_x"/>
                                          </p:val>
                                        </p:tav>
                                      </p:tavLst>
                                    </p:anim>
                                    <p:anim calcmode="lin" valueType="num">
                                      <p:cBhvr additive="base">
                                        <p:cTn id="60" dur="500" fill="hold"/>
                                        <p:tgtEl>
                                          <p:spTgt spid="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9" grpId="0"/>
      <p:bldP spid="20" grpId="0"/>
      <p:bldP spid="21" grpId="0"/>
      <p:bldP spid="218" grpId="0" bldLvl="0" animBg="1"/>
      <p:bldP spid="219" grpId="0" bldLvl="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静态分析方法</a:t>
            </a:r>
            <a:endParaRPr lang="zh-CN" altLang="en-US" dirty="0">
              <a:latin typeface="+mn-lt"/>
              <a:ea typeface="+mn-ea"/>
              <a:cs typeface="+mn-ea"/>
              <a:sym typeface="+mn-lt"/>
            </a:endParaRPr>
          </a:p>
        </p:txBody>
      </p:sp>
      <p:sp>
        <p:nvSpPr>
          <p:cNvPr id="221" name="Oval 59"/>
          <p:cNvSpPr/>
          <p:nvPr/>
        </p:nvSpPr>
        <p:spPr>
          <a:xfrm>
            <a:off x="5294661" y="4486585"/>
            <a:ext cx="1052556" cy="1052615"/>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22" name="Oval 57"/>
          <p:cNvSpPr/>
          <p:nvPr/>
        </p:nvSpPr>
        <p:spPr>
          <a:xfrm>
            <a:off x="6607419" y="4011302"/>
            <a:ext cx="1052556" cy="1052615"/>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23" name="Oval 58"/>
          <p:cNvSpPr/>
          <p:nvPr/>
        </p:nvSpPr>
        <p:spPr>
          <a:xfrm>
            <a:off x="4274609" y="3610195"/>
            <a:ext cx="1052556" cy="105261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24" name="Oval 54"/>
          <p:cNvSpPr/>
          <p:nvPr/>
        </p:nvSpPr>
        <p:spPr>
          <a:xfrm>
            <a:off x="6898259" y="2791099"/>
            <a:ext cx="1052556" cy="1052615"/>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25" name="Oval 53"/>
          <p:cNvSpPr/>
          <p:nvPr/>
        </p:nvSpPr>
        <p:spPr>
          <a:xfrm>
            <a:off x="5844155" y="1917251"/>
            <a:ext cx="1052556" cy="105261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26" name="Oval 44"/>
          <p:cNvSpPr/>
          <p:nvPr/>
        </p:nvSpPr>
        <p:spPr>
          <a:xfrm>
            <a:off x="4590375" y="2289561"/>
            <a:ext cx="1052556" cy="1052615"/>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27" name="Hexagon 43"/>
          <p:cNvSpPr/>
          <p:nvPr/>
        </p:nvSpPr>
        <p:spPr>
          <a:xfrm>
            <a:off x="5016043" y="3002049"/>
            <a:ext cx="750300" cy="646847"/>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01</a:t>
            </a:r>
          </a:p>
        </p:txBody>
      </p:sp>
      <p:sp>
        <p:nvSpPr>
          <p:cNvPr id="228" name="Hexagon 45"/>
          <p:cNvSpPr/>
          <p:nvPr/>
        </p:nvSpPr>
        <p:spPr>
          <a:xfrm>
            <a:off x="6432770" y="3002049"/>
            <a:ext cx="750300" cy="646847"/>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03</a:t>
            </a:r>
          </a:p>
        </p:txBody>
      </p:sp>
      <p:sp>
        <p:nvSpPr>
          <p:cNvPr id="229" name="Hexagon 46"/>
          <p:cNvSpPr/>
          <p:nvPr/>
        </p:nvSpPr>
        <p:spPr>
          <a:xfrm>
            <a:off x="5730533" y="2628758"/>
            <a:ext cx="750300" cy="646847"/>
          </a:xfrm>
          <a:prstGeom prst="hex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02</a:t>
            </a:r>
          </a:p>
        </p:txBody>
      </p:sp>
      <p:sp>
        <p:nvSpPr>
          <p:cNvPr id="230" name="Hexagon 47"/>
          <p:cNvSpPr/>
          <p:nvPr/>
        </p:nvSpPr>
        <p:spPr>
          <a:xfrm>
            <a:off x="5016043" y="3785561"/>
            <a:ext cx="750300" cy="646847"/>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06</a:t>
            </a:r>
          </a:p>
        </p:txBody>
      </p:sp>
      <p:sp>
        <p:nvSpPr>
          <p:cNvPr id="231" name="Hexagon 49"/>
          <p:cNvSpPr/>
          <p:nvPr/>
        </p:nvSpPr>
        <p:spPr>
          <a:xfrm>
            <a:off x="6406195" y="3762081"/>
            <a:ext cx="750300" cy="646847"/>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04</a:t>
            </a:r>
          </a:p>
        </p:txBody>
      </p:sp>
      <p:sp>
        <p:nvSpPr>
          <p:cNvPr id="232" name="Hexagon 51"/>
          <p:cNvSpPr/>
          <p:nvPr/>
        </p:nvSpPr>
        <p:spPr>
          <a:xfrm>
            <a:off x="5730533" y="4187553"/>
            <a:ext cx="750300" cy="646847"/>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05</a:t>
            </a:r>
          </a:p>
        </p:txBody>
      </p:sp>
      <p:sp>
        <p:nvSpPr>
          <p:cNvPr id="233" name="Freeform 62"/>
          <p:cNvSpPr>
            <a:spLocks noEditPoints="1"/>
          </p:cNvSpPr>
          <p:nvPr/>
        </p:nvSpPr>
        <p:spPr bwMode="auto">
          <a:xfrm>
            <a:off x="4954322" y="2542369"/>
            <a:ext cx="305005" cy="445620"/>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34" name="Freeform 69"/>
          <p:cNvSpPr/>
          <p:nvPr/>
        </p:nvSpPr>
        <p:spPr bwMode="auto">
          <a:xfrm>
            <a:off x="6285595" y="2213242"/>
            <a:ext cx="186493" cy="350325"/>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35" name="Freeform 23"/>
          <p:cNvSpPr>
            <a:spLocks noEditPoints="1"/>
          </p:cNvSpPr>
          <p:nvPr/>
        </p:nvSpPr>
        <p:spPr bwMode="auto">
          <a:xfrm>
            <a:off x="7287746" y="3168762"/>
            <a:ext cx="293589" cy="277625"/>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36" name="Freeform 57"/>
          <p:cNvSpPr>
            <a:spLocks noEditPoints="1"/>
          </p:cNvSpPr>
          <p:nvPr/>
        </p:nvSpPr>
        <p:spPr bwMode="auto">
          <a:xfrm>
            <a:off x="6996198" y="4475001"/>
            <a:ext cx="274999" cy="243808"/>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37" name="Freeform 83"/>
          <p:cNvSpPr>
            <a:spLocks noEditPoints="1"/>
          </p:cNvSpPr>
          <p:nvPr/>
        </p:nvSpPr>
        <p:spPr bwMode="auto">
          <a:xfrm>
            <a:off x="5675340" y="4891566"/>
            <a:ext cx="271539" cy="407325"/>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38" name="Freeform 40"/>
          <p:cNvSpPr>
            <a:spLocks noEditPoints="1"/>
          </p:cNvSpPr>
          <p:nvPr/>
        </p:nvSpPr>
        <p:spPr bwMode="auto">
          <a:xfrm>
            <a:off x="4569862" y="3943522"/>
            <a:ext cx="384460" cy="387309"/>
          </a:xfrm>
          <a:custGeom>
            <a:avLst/>
            <a:gdLst/>
            <a:ahLst/>
            <a:cxnLst>
              <a:cxn ang="0">
                <a:pos x="63" y="43"/>
              </a:cxn>
              <a:cxn ang="0">
                <a:pos x="60" y="48"/>
              </a:cxn>
              <a:cxn ang="0">
                <a:pos x="34" y="62"/>
              </a:cxn>
              <a:cxn ang="0">
                <a:pos x="31" y="63"/>
              </a:cxn>
              <a:cxn ang="0">
                <a:pos x="29" y="62"/>
              </a:cxn>
              <a:cxn ang="0">
                <a:pos x="2" y="48"/>
              </a:cxn>
              <a:cxn ang="0">
                <a:pos x="0" y="43"/>
              </a:cxn>
              <a:cxn ang="0">
                <a:pos x="0" y="14"/>
              </a:cxn>
              <a:cxn ang="0">
                <a:pos x="3" y="10"/>
              </a:cxn>
              <a:cxn ang="0">
                <a:pos x="30" y="0"/>
              </a:cxn>
              <a:cxn ang="0">
                <a:pos x="31" y="0"/>
              </a:cxn>
              <a:cxn ang="0">
                <a:pos x="33" y="0"/>
              </a:cxn>
              <a:cxn ang="0">
                <a:pos x="60" y="10"/>
              </a:cxn>
              <a:cxn ang="0">
                <a:pos x="63" y="14"/>
              </a:cxn>
              <a:cxn ang="0">
                <a:pos x="63" y="43"/>
              </a:cxn>
              <a:cxn ang="0">
                <a:pos x="58" y="14"/>
              </a:cxn>
              <a:cxn ang="0">
                <a:pos x="31" y="4"/>
              </a:cxn>
              <a:cxn ang="0">
                <a:pos x="5" y="14"/>
              </a:cxn>
              <a:cxn ang="0">
                <a:pos x="31" y="24"/>
              </a:cxn>
              <a:cxn ang="0">
                <a:pos x="58" y="14"/>
              </a:cxn>
              <a:cxn ang="0">
                <a:pos x="58" y="43"/>
              </a:cxn>
              <a:cxn ang="0">
                <a:pos x="58" y="19"/>
              </a:cxn>
              <a:cxn ang="0">
                <a:pos x="34" y="28"/>
              </a:cxn>
              <a:cxn ang="0">
                <a:pos x="34" y="57"/>
              </a:cxn>
              <a:cxn ang="0">
                <a:pos x="58" y="43"/>
              </a:cxn>
            </a:cxnLst>
            <a:rect l="0" t="0" r="r" b="b"/>
            <a:pathLst>
              <a:path w="63" h="63">
                <a:moveTo>
                  <a:pt x="63" y="43"/>
                </a:moveTo>
                <a:cubicBezTo>
                  <a:pt x="63" y="45"/>
                  <a:pt x="62" y="47"/>
                  <a:pt x="60" y="48"/>
                </a:cubicBezTo>
                <a:cubicBezTo>
                  <a:pt x="34" y="62"/>
                  <a:pt x="34" y="62"/>
                  <a:pt x="34" y="62"/>
                </a:cubicBezTo>
                <a:cubicBezTo>
                  <a:pt x="33" y="63"/>
                  <a:pt x="32" y="63"/>
                  <a:pt x="31" y="63"/>
                </a:cubicBezTo>
                <a:cubicBezTo>
                  <a:pt x="31" y="63"/>
                  <a:pt x="30" y="63"/>
                  <a:pt x="29" y="62"/>
                </a:cubicBezTo>
                <a:cubicBezTo>
                  <a:pt x="2" y="48"/>
                  <a:pt x="2" y="48"/>
                  <a:pt x="2" y="48"/>
                </a:cubicBezTo>
                <a:cubicBezTo>
                  <a:pt x="1" y="47"/>
                  <a:pt x="0" y="45"/>
                  <a:pt x="0" y="43"/>
                </a:cubicBezTo>
                <a:cubicBezTo>
                  <a:pt x="0" y="14"/>
                  <a:pt x="0" y="14"/>
                  <a:pt x="0" y="14"/>
                </a:cubicBezTo>
                <a:cubicBezTo>
                  <a:pt x="0" y="12"/>
                  <a:pt x="1" y="10"/>
                  <a:pt x="3" y="10"/>
                </a:cubicBezTo>
                <a:cubicBezTo>
                  <a:pt x="30" y="0"/>
                  <a:pt x="30" y="0"/>
                  <a:pt x="30" y="0"/>
                </a:cubicBezTo>
                <a:cubicBezTo>
                  <a:pt x="30" y="0"/>
                  <a:pt x="31" y="0"/>
                  <a:pt x="31" y="0"/>
                </a:cubicBezTo>
                <a:cubicBezTo>
                  <a:pt x="32" y="0"/>
                  <a:pt x="32" y="0"/>
                  <a:pt x="33" y="0"/>
                </a:cubicBezTo>
                <a:cubicBezTo>
                  <a:pt x="60" y="10"/>
                  <a:pt x="60" y="10"/>
                  <a:pt x="60" y="10"/>
                </a:cubicBezTo>
                <a:cubicBezTo>
                  <a:pt x="62" y="10"/>
                  <a:pt x="63" y="12"/>
                  <a:pt x="63" y="14"/>
                </a:cubicBezTo>
                <a:lnTo>
                  <a:pt x="63" y="43"/>
                </a:lnTo>
                <a:close/>
                <a:moveTo>
                  <a:pt x="58" y="14"/>
                </a:moveTo>
                <a:cubicBezTo>
                  <a:pt x="31" y="4"/>
                  <a:pt x="31" y="4"/>
                  <a:pt x="31" y="4"/>
                </a:cubicBezTo>
                <a:cubicBezTo>
                  <a:pt x="5" y="14"/>
                  <a:pt x="5" y="14"/>
                  <a:pt x="5" y="14"/>
                </a:cubicBezTo>
                <a:cubicBezTo>
                  <a:pt x="31" y="24"/>
                  <a:pt x="31" y="24"/>
                  <a:pt x="31" y="24"/>
                </a:cubicBezTo>
                <a:lnTo>
                  <a:pt x="58" y="14"/>
                </a:lnTo>
                <a:close/>
                <a:moveTo>
                  <a:pt x="58" y="43"/>
                </a:moveTo>
                <a:cubicBezTo>
                  <a:pt x="58" y="19"/>
                  <a:pt x="58" y="19"/>
                  <a:pt x="58" y="19"/>
                </a:cubicBezTo>
                <a:cubicBezTo>
                  <a:pt x="34" y="28"/>
                  <a:pt x="34" y="28"/>
                  <a:pt x="34" y="28"/>
                </a:cubicBezTo>
                <a:cubicBezTo>
                  <a:pt x="34" y="57"/>
                  <a:pt x="34" y="57"/>
                  <a:pt x="34" y="57"/>
                </a:cubicBezTo>
                <a:lnTo>
                  <a:pt x="58" y="43"/>
                </a:lnTo>
                <a:close/>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41" name="TextBox 71"/>
          <p:cNvSpPr txBox="1"/>
          <p:nvPr/>
        </p:nvSpPr>
        <p:spPr>
          <a:xfrm>
            <a:off x="3575105" y="3786684"/>
            <a:ext cx="512961" cy="337528"/>
          </a:xfrm>
          <a:prstGeom prst="rect">
            <a:avLst/>
          </a:prstGeom>
          <a:noFill/>
        </p:spPr>
        <p:txBody>
          <a:bodyPr wrap="none" lIns="0" tIns="0" rIns="0" bIns="0" rtlCol="0" anchor="t" anchorCtr="0">
            <a:spAutoFit/>
          </a:bodyPr>
          <a:lstStyle/>
          <a:p>
            <a:pPr algn="r">
              <a:lnSpc>
                <a:spcPct val="120000"/>
              </a:lnSpc>
            </a:pPr>
            <a:r>
              <a:rPr lang="zh-CN" altLang="en-US" sz="20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追踪</a:t>
            </a:r>
            <a:endParaRPr lang="en-US" altLang="zh-CN"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4" name="TextBox 74"/>
          <p:cNvSpPr txBox="1"/>
          <p:nvPr/>
        </p:nvSpPr>
        <p:spPr>
          <a:xfrm>
            <a:off x="4485679" y="4827373"/>
            <a:ext cx="512961" cy="337528"/>
          </a:xfrm>
          <a:prstGeom prst="rect">
            <a:avLst/>
          </a:prstGeom>
          <a:noFill/>
        </p:spPr>
        <p:txBody>
          <a:bodyPr wrap="none" lIns="0" tIns="0" rIns="0" bIns="0" rtlCol="0" anchor="t" anchorCtr="0">
            <a:spAutoFit/>
          </a:bodyPr>
          <a:lstStyle/>
          <a:p>
            <a:pPr algn="r">
              <a:lnSpc>
                <a:spcPct val="120000"/>
              </a:lnSpc>
            </a:pPr>
            <a:r>
              <a:rPr lang="zh-CN" altLang="en-US" sz="20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返工</a:t>
            </a:r>
            <a:endParaRPr lang="en-US" altLang="zh-CN"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7" name="TextBox 83"/>
          <p:cNvSpPr txBox="1"/>
          <p:nvPr/>
        </p:nvSpPr>
        <p:spPr>
          <a:xfrm>
            <a:off x="7298593" y="1963085"/>
            <a:ext cx="512961" cy="337528"/>
          </a:xfrm>
          <a:prstGeom prst="rect">
            <a:avLst/>
          </a:prstGeom>
          <a:noFill/>
        </p:spPr>
        <p:txBody>
          <a:bodyPr wrap="none" lIns="0" tIns="0" rIns="0" bIns="0" rtlCol="0" anchor="t" anchorCtr="0">
            <a:spAutoFit/>
          </a:bodyPr>
          <a:lstStyle/>
          <a:p>
            <a:pPr>
              <a:lnSpc>
                <a:spcPct val="120000"/>
              </a:lnSpc>
            </a:pPr>
            <a:r>
              <a:rPr lang="zh-CN" altLang="en-US" sz="20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概述</a:t>
            </a:r>
            <a:endParaRPr lang="en-US"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0" name="TextBox 86"/>
          <p:cNvSpPr txBox="1"/>
          <p:nvPr/>
        </p:nvSpPr>
        <p:spPr>
          <a:xfrm>
            <a:off x="8317880" y="2906800"/>
            <a:ext cx="512961" cy="337528"/>
          </a:xfrm>
          <a:prstGeom prst="rect">
            <a:avLst/>
          </a:prstGeom>
          <a:noFill/>
        </p:spPr>
        <p:txBody>
          <a:bodyPr wrap="none" lIns="0" tIns="0" rIns="0" bIns="0" rtlCol="0" anchor="t" anchorCtr="0">
            <a:spAutoFit/>
          </a:bodyPr>
          <a:lstStyle/>
          <a:p>
            <a:pPr>
              <a:lnSpc>
                <a:spcPct val="120000"/>
              </a:lnSpc>
            </a:pPr>
            <a:r>
              <a:rPr lang="zh-CN" altLang="en-US" sz="20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准备</a:t>
            </a:r>
            <a:endParaRPr lang="en-US"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3" name="TextBox 89"/>
          <p:cNvSpPr txBox="1"/>
          <p:nvPr/>
        </p:nvSpPr>
        <p:spPr>
          <a:xfrm>
            <a:off x="3625092" y="2862619"/>
            <a:ext cx="512961" cy="337528"/>
          </a:xfrm>
          <a:prstGeom prst="rect">
            <a:avLst/>
          </a:prstGeom>
          <a:noFill/>
        </p:spPr>
        <p:txBody>
          <a:bodyPr wrap="none" lIns="0" tIns="0" rIns="0" bIns="0" rtlCol="0" anchor="t" anchorCtr="0">
            <a:spAutoFit/>
          </a:bodyPr>
          <a:lstStyle/>
          <a:p>
            <a:pPr marL="0" lvl="2" algn="r">
              <a:lnSpc>
                <a:spcPct val="120000"/>
              </a:lnSpc>
              <a:defRPr/>
            </a:pPr>
            <a:r>
              <a:rPr lang="zh-CN" altLang="en-US" sz="2000" dirty="0">
                <a:solidFill>
                  <a:schemeClr val="bg1">
                    <a:lumMod val="65000"/>
                  </a:schemeClr>
                </a:solidFill>
                <a:latin typeface="Arial" panose="020B0604020202020204" pitchFamily="34" charset="0"/>
                <a:ea typeface="微软雅黑" panose="020B0503020204020204" pitchFamily="34" charset="-122"/>
              </a:rPr>
              <a:t>计划</a:t>
            </a:r>
          </a:p>
        </p:txBody>
      </p:sp>
      <p:sp>
        <p:nvSpPr>
          <p:cNvPr id="256" name="TextBox 92"/>
          <p:cNvSpPr txBox="1"/>
          <p:nvPr/>
        </p:nvSpPr>
        <p:spPr>
          <a:xfrm>
            <a:off x="8055083" y="4199118"/>
            <a:ext cx="1025922" cy="337528"/>
          </a:xfrm>
          <a:prstGeom prst="rect">
            <a:avLst/>
          </a:prstGeom>
          <a:noFill/>
        </p:spPr>
        <p:txBody>
          <a:bodyPr wrap="none" lIns="0" tIns="0" rIns="0" bIns="0" rtlCol="0" anchor="t" anchorCtr="0">
            <a:spAutoFit/>
          </a:bodyPr>
          <a:lstStyle/>
          <a:p>
            <a:pPr>
              <a:lnSpc>
                <a:spcPct val="120000"/>
              </a:lnSpc>
            </a:pPr>
            <a:r>
              <a:rPr lang="zh-CN" altLang="en-US" sz="20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评审会议</a:t>
            </a:r>
            <a:endParaRPr lang="en-US"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7" name="Rectangle 2"/>
          <p:cNvSpPr txBox="1">
            <a:spLocks noChangeArrowheads="1"/>
          </p:cNvSpPr>
          <p:nvPr/>
        </p:nvSpPr>
        <p:spPr>
          <a:xfrm>
            <a:off x="3625092" y="827548"/>
            <a:ext cx="4273826" cy="525463"/>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smtClean="0">
                <a:solidFill>
                  <a:schemeClr val="tx1"/>
                </a:solidFill>
                <a:latin typeface="+mn-ea"/>
                <a:ea typeface="+mn-ea"/>
              </a:rPr>
              <a:t>通用评审过程</a:t>
            </a:r>
            <a:endParaRPr lang="zh-CN" altLang="en-US" sz="2400" dirty="0">
              <a:solidFill>
                <a:schemeClr val="tx1"/>
              </a:solidFill>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27"/>
                                        </p:tgtEl>
                                        <p:attrNameLst>
                                          <p:attrName>style.visibility</p:attrName>
                                        </p:attrNameLst>
                                      </p:cBhvr>
                                      <p:to>
                                        <p:strVal val="visible"/>
                                      </p:to>
                                    </p:set>
                                    <p:anim calcmode="lin" valueType="num">
                                      <p:cBhvr>
                                        <p:cTn id="7" dur="500" fill="hold"/>
                                        <p:tgtEl>
                                          <p:spTgt spid="227"/>
                                        </p:tgtEl>
                                        <p:attrNameLst>
                                          <p:attrName>ppt_w</p:attrName>
                                        </p:attrNameLst>
                                      </p:cBhvr>
                                      <p:tavLst>
                                        <p:tav tm="0">
                                          <p:val>
                                            <p:fltVal val="0"/>
                                          </p:val>
                                        </p:tav>
                                        <p:tav tm="100000">
                                          <p:val>
                                            <p:strVal val="#ppt_w"/>
                                          </p:val>
                                        </p:tav>
                                      </p:tavLst>
                                    </p:anim>
                                    <p:anim calcmode="lin" valueType="num">
                                      <p:cBhvr>
                                        <p:cTn id="8" dur="500" fill="hold"/>
                                        <p:tgtEl>
                                          <p:spTgt spid="227"/>
                                        </p:tgtEl>
                                        <p:attrNameLst>
                                          <p:attrName>ppt_h</p:attrName>
                                        </p:attrNameLst>
                                      </p:cBhvr>
                                      <p:tavLst>
                                        <p:tav tm="0">
                                          <p:val>
                                            <p:fltVal val="0"/>
                                          </p:val>
                                        </p:tav>
                                        <p:tav tm="100000">
                                          <p:val>
                                            <p:strVal val="#ppt_h"/>
                                          </p:val>
                                        </p:tav>
                                      </p:tavLst>
                                    </p:anim>
                                    <p:animEffect transition="in" filter="fade">
                                      <p:cBhvr>
                                        <p:cTn id="9" dur="500"/>
                                        <p:tgtEl>
                                          <p:spTgt spid="22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26"/>
                                        </p:tgtEl>
                                        <p:attrNameLst>
                                          <p:attrName>style.visibility</p:attrName>
                                        </p:attrNameLst>
                                      </p:cBhvr>
                                      <p:to>
                                        <p:strVal val="visible"/>
                                      </p:to>
                                    </p:set>
                                    <p:anim calcmode="lin" valueType="num">
                                      <p:cBhvr>
                                        <p:cTn id="13" dur="500" fill="hold"/>
                                        <p:tgtEl>
                                          <p:spTgt spid="226"/>
                                        </p:tgtEl>
                                        <p:attrNameLst>
                                          <p:attrName>ppt_w</p:attrName>
                                        </p:attrNameLst>
                                      </p:cBhvr>
                                      <p:tavLst>
                                        <p:tav tm="0">
                                          <p:val>
                                            <p:fltVal val="0"/>
                                          </p:val>
                                        </p:tav>
                                        <p:tav tm="100000">
                                          <p:val>
                                            <p:strVal val="#ppt_w"/>
                                          </p:val>
                                        </p:tav>
                                      </p:tavLst>
                                    </p:anim>
                                    <p:anim calcmode="lin" valueType="num">
                                      <p:cBhvr>
                                        <p:cTn id="14" dur="500" fill="hold"/>
                                        <p:tgtEl>
                                          <p:spTgt spid="226"/>
                                        </p:tgtEl>
                                        <p:attrNameLst>
                                          <p:attrName>ppt_h</p:attrName>
                                        </p:attrNameLst>
                                      </p:cBhvr>
                                      <p:tavLst>
                                        <p:tav tm="0">
                                          <p:val>
                                            <p:fltVal val="0"/>
                                          </p:val>
                                        </p:tav>
                                        <p:tav tm="100000">
                                          <p:val>
                                            <p:strVal val="#ppt_h"/>
                                          </p:val>
                                        </p:tav>
                                      </p:tavLst>
                                    </p:anim>
                                    <p:animEffect transition="in" filter="fade">
                                      <p:cBhvr>
                                        <p:cTn id="15" dur="500"/>
                                        <p:tgtEl>
                                          <p:spTgt spid="22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33"/>
                                        </p:tgtEl>
                                        <p:attrNameLst>
                                          <p:attrName>style.visibility</p:attrName>
                                        </p:attrNameLst>
                                      </p:cBhvr>
                                      <p:to>
                                        <p:strVal val="visible"/>
                                      </p:to>
                                    </p:set>
                                    <p:anim calcmode="lin" valueType="num">
                                      <p:cBhvr>
                                        <p:cTn id="19" dur="500" fill="hold"/>
                                        <p:tgtEl>
                                          <p:spTgt spid="233"/>
                                        </p:tgtEl>
                                        <p:attrNameLst>
                                          <p:attrName>ppt_w</p:attrName>
                                        </p:attrNameLst>
                                      </p:cBhvr>
                                      <p:tavLst>
                                        <p:tav tm="0">
                                          <p:val>
                                            <p:fltVal val="0"/>
                                          </p:val>
                                        </p:tav>
                                        <p:tav tm="100000">
                                          <p:val>
                                            <p:strVal val="#ppt_w"/>
                                          </p:val>
                                        </p:tav>
                                      </p:tavLst>
                                    </p:anim>
                                    <p:anim calcmode="lin" valueType="num">
                                      <p:cBhvr>
                                        <p:cTn id="20" dur="500" fill="hold"/>
                                        <p:tgtEl>
                                          <p:spTgt spid="233"/>
                                        </p:tgtEl>
                                        <p:attrNameLst>
                                          <p:attrName>ppt_h</p:attrName>
                                        </p:attrNameLst>
                                      </p:cBhvr>
                                      <p:tavLst>
                                        <p:tav tm="0">
                                          <p:val>
                                            <p:fltVal val="0"/>
                                          </p:val>
                                        </p:tav>
                                        <p:tav tm="100000">
                                          <p:val>
                                            <p:strVal val="#ppt_h"/>
                                          </p:val>
                                        </p:tav>
                                      </p:tavLst>
                                    </p:anim>
                                    <p:animEffect transition="in" filter="fade">
                                      <p:cBhvr>
                                        <p:cTn id="21" dur="500"/>
                                        <p:tgtEl>
                                          <p:spTgt spid="233"/>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253"/>
                                        </p:tgtEl>
                                        <p:attrNameLst>
                                          <p:attrName>style.visibility</p:attrName>
                                        </p:attrNameLst>
                                      </p:cBhvr>
                                      <p:to>
                                        <p:strVal val="visible"/>
                                      </p:to>
                                    </p:set>
                                    <p:animEffect transition="in" filter="fade">
                                      <p:cBhvr>
                                        <p:cTn id="24" dur="1000"/>
                                        <p:tgtEl>
                                          <p:spTgt spid="253"/>
                                        </p:tgtEl>
                                      </p:cBhvr>
                                    </p:animEffect>
                                    <p:anim calcmode="lin" valueType="num">
                                      <p:cBhvr>
                                        <p:cTn id="25" dur="1000" fill="hold"/>
                                        <p:tgtEl>
                                          <p:spTgt spid="253"/>
                                        </p:tgtEl>
                                        <p:attrNameLst>
                                          <p:attrName>ppt_x</p:attrName>
                                        </p:attrNameLst>
                                      </p:cBhvr>
                                      <p:tavLst>
                                        <p:tav tm="0">
                                          <p:val>
                                            <p:strVal val="#ppt_x"/>
                                          </p:val>
                                        </p:tav>
                                        <p:tav tm="100000">
                                          <p:val>
                                            <p:strVal val="#ppt_x"/>
                                          </p:val>
                                        </p:tav>
                                      </p:tavLst>
                                    </p:anim>
                                    <p:anim calcmode="lin" valueType="num">
                                      <p:cBhvr>
                                        <p:cTn id="26" dur="1000" fill="hold"/>
                                        <p:tgtEl>
                                          <p:spTgt spid="253"/>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229"/>
                                        </p:tgtEl>
                                        <p:attrNameLst>
                                          <p:attrName>style.visibility</p:attrName>
                                        </p:attrNameLst>
                                      </p:cBhvr>
                                      <p:to>
                                        <p:strVal val="visible"/>
                                      </p:to>
                                    </p:set>
                                    <p:anim calcmode="lin" valueType="num">
                                      <p:cBhvr>
                                        <p:cTn id="30" dur="500" fill="hold"/>
                                        <p:tgtEl>
                                          <p:spTgt spid="229"/>
                                        </p:tgtEl>
                                        <p:attrNameLst>
                                          <p:attrName>ppt_w</p:attrName>
                                        </p:attrNameLst>
                                      </p:cBhvr>
                                      <p:tavLst>
                                        <p:tav tm="0">
                                          <p:val>
                                            <p:fltVal val="0"/>
                                          </p:val>
                                        </p:tav>
                                        <p:tav tm="100000">
                                          <p:val>
                                            <p:strVal val="#ppt_w"/>
                                          </p:val>
                                        </p:tav>
                                      </p:tavLst>
                                    </p:anim>
                                    <p:anim calcmode="lin" valueType="num">
                                      <p:cBhvr>
                                        <p:cTn id="31" dur="500" fill="hold"/>
                                        <p:tgtEl>
                                          <p:spTgt spid="229"/>
                                        </p:tgtEl>
                                        <p:attrNameLst>
                                          <p:attrName>ppt_h</p:attrName>
                                        </p:attrNameLst>
                                      </p:cBhvr>
                                      <p:tavLst>
                                        <p:tav tm="0">
                                          <p:val>
                                            <p:fltVal val="0"/>
                                          </p:val>
                                        </p:tav>
                                        <p:tav tm="100000">
                                          <p:val>
                                            <p:strVal val="#ppt_h"/>
                                          </p:val>
                                        </p:tav>
                                      </p:tavLst>
                                    </p:anim>
                                    <p:animEffect transition="in" filter="fade">
                                      <p:cBhvr>
                                        <p:cTn id="32" dur="500"/>
                                        <p:tgtEl>
                                          <p:spTgt spid="229"/>
                                        </p:tgtEl>
                                      </p:cBhvr>
                                    </p:animEffect>
                                  </p:childTnLst>
                                </p:cTn>
                              </p:par>
                            </p:childTnLst>
                          </p:cTn>
                        </p:par>
                        <p:par>
                          <p:cTn id="33" fill="hold">
                            <p:stCondLst>
                              <p:cond delay="2000"/>
                            </p:stCondLst>
                            <p:childTnLst>
                              <p:par>
                                <p:cTn id="34" presetID="53" presetClass="entr" presetSubtype="16" fill="hold" grpId="0" nodeType="afterEffect">
                                  <p:stCondLst>
                                    <p:cond delay="0"/>
                                  </p:stCondLst>
                                  <p:childTnLst>
                                    <p:set>
                                      <p:cBhvr>
                                        <p:cTn id="35" dur="1" fill="hold">
                                          <p:stCondLst>
                                            <p:cond delay="0"/>
                                          </p:stCondLst>
                                        </p:cTn>
                                        <p:tgtEl>
                                          <p:spTgt spid="225"/>
                                        </p:tgtEl>
                                        <p:attrNameLst>
                                          <p:attrName>style.visibility</p:attrName>
                                        </p:attrNameLst>
                                      </p:cBhvr>
                                      <p:to>
                                        <p:strVal val="visible"/>
                                      </p:to>
                                    </p:set>
                                    <p:anim calcmode="lin" valueType="num">
                                      <p:cBhvr>
                                        <p:cTn id="36" dur="500" fill="hold"/>
                                        <p:tgtEl>
                                          <p:spTgt spid="225"/>
                                        </p:tgtEl>
                                        <p:attrNameLst>
                                          <p:attrName>ppt_w</p:attrName>
                                        </p:attrNameLst>
                                      </p:cBhvr>
                                      <p:tavLst>
                                        <p:tav tm="0">
                                          <p:val>
                                            <p:fltVal val="0"/>
                                          </p:val>
                                        </p:tav>
                                        <p:tav tm="100000">
                                          <p:val>
                                            <p:strVal val="#ppt_w"/>
                                          </p:val>
                                        </p:tav>
                                      </p:tavLst>
                                    </p:anim>
                                    <p:anim calcmode="lin" valueType="num">
                                      <p:cBhvr>
                                        <p:cTn id="37" dur="500" fill="hold"/>
                                        <p:tgtEl>
                                          <p:spTgt spid="225"/>
                                        </p:tgtEl>
                                        <p:attrNameLst>
                                          <p:attrName>ppt_h</p:attrName>
                                        </p:attrNameLst>
                                      </p:cBhvr>
                                      <p:tavLst>
                                        <p:tav tm="0">
                                          <p:val>
                                            <p:fltVal val="0"/>
                                          </p:val>
                                        </p:tav>
                                        <p:tav tm="100000">
                                          <p:val>
                                            <p:strVal val="#ppt_h"/>
                                          </p:val>
                                        </p:tav>
                                      </p:tavLst>
                                    </p:anim>
                                    <p:animEffect transition="in" filter="fade">
                                      <p:cBhvr>
                                        <p:cTn id="38" dur="500"/>
                                        <p:tgtEl>
                                          <p:spTgt spid="225"/>
                                        </p:tgtEl>
                                      </p:cBhvr>
                                    </p:animEffect>
                                  </p:childTnLst>
                                </p:cTn>
                              </p:par>
                            </p:childTnLst>
                          </p:cTn>
                        </p:par>
                        <p:par>
                          <p:cTn id="39" fill="hold">
                            <p:stCondLst>
                              <p:cond delay="2500"/>
                            </p:stCondLst>
                            <p:childTnLst>
                              <p:par>
                                <p:cTn id="40" presetID="53" presetClass="entr" presetSubtype="16" fill="hold" grpId="0" nodeType="afterEffect">
                                  <p:stCondLst>
                                    <p:cond delay="0"/>
                                  </p:stCondLst>
                                  <p:childTnLst>
                                    <p:set>
                                      <p:cBhvr>
                                        <p:cTn id="41" dur="1" fill="hold">
                                          <p:stCondLst>
                                            <p:cond delay="0"/>
                                          </p:stCondLst>
                                        </p:cTn>
                                        <p:tgtEl>
                                          <p:spTgt spid="234"/>
                                        </p:tgtEl>
                                        <p:attrNameLst>
                                          <p:attrName>style.visibility</p:attrName>
                                        </p:attrNameLst>
                                      </p:cBhvr>
                                      <p:to>
                                        <p:strVal val="visible"/>
                                      </p:to>
                                    </p:set>
                                    <p:anim calcmode="lin" valueType="num">
                                      <p:cBhvr>
                                        <p:cTn id="42" dur="500" fill="hold"/>
                                        <p:tgtEl>
                                          <p:spTgt spid="234"/>
                                        </p:tgtEl>
                                        <p:attrNameLst>
                                          <p:attrName>ppt_w</p:attrName>
                                        </p:attrNameLst>
                                      </p:cBhvr>
                                      <p:tavLst>
                                        <p:tav tm="0">
                                          <p:val>
                                            <p:fltVal val="0"/>
                                          </p:val>
                                        </p:tav>
                                        <p:tav tm="100000">
                                          <p:val>
                                            <p:strVal val="#ppt_w"/>
                                          </p:val>
                                        </p:tav>
                                      </p:tavLst>
                                    </p:anim>
                                    <p:anim calcmode="lin" valueType="num">
                                      <p:cBhvr>
                                        <p:cTn id="43" dur="500" fill="hold"/>
                                        <p:tgtEl>
                                          <p:spTgt spid="234"/>
                                        </p:tgtEl>
                                        <p:attrNameLst>
                                          <p:attrName>ppt_h</p:attrName>
                                        </p:attrNameLst>
                                      </p:cBhvr>
                                      <p:tavLst>
                                        <p:tav tm="0">
                                          <p:val>
                                            <p:fltVal val="0"/>
                                          </p:val>
                                        </p:tav>
                                        <p:tav tm="100000">
                                          <p:val>
                                            <p:strVal val="#ppt_h"/>
                                          </p:val>
                                        </p:tav>
                                      </p:tavLst>
                                    </p:anim>
                                    <p:animEffect transition="in" filter="fade">
                                      <p:cBhvr>
                                        <p:cTn id="44" dur="500"/>
                                        <p:tgtEl>
                                          <p:spTgt spid="234"/>
                                        </p:tgtEl>
                                      </p:cBhvr>
                                    </p:animEffect>
                                  </p:childTnLst>
                                </p:cTn>
                              </p:par>
                              <p:par>
                                <p:cTn id="45" presetID="42" presetClass="entr" presetSubtype="0" fill="hold" grpId="0" nodeType="withEffect">
                                  <p:stCondLst>
                                    <p:cond delay="0"/>
                                  </p:stCondLst>
                                  <p:childTnLst>
                                    <p:set>
                                      <p:cBhvr>
                                        <p:cTn id="46" dur="1" fill="hold">
                                          <p:stCondLst>
                                            <p:cond delay="0"/>
                                          </p:stCondLst>
                                        </p:cTn>
                                        <p:tgtEl>
                                          <p:spTgt spid="247"/>
                                        </p:tgtEl>
                                        <p:attrNameLst>
                                          <p:attrName>style.visibility</p:attrName>
                                        </p:attrNameLst>
                                      </p:cBhvr>
                                      <p:to>
                                        <p:strVal val="visible"/>
                                      </p:to>
                                    </p:set>
                                    <p:animEffect transition="in" filter="fade">
                                      <p:cBhvr>
                                        <p:cTn id="47" dur="1000"/>
                                        <p:tgtEl>
                                          <p:spTgt spid="247"/>
                                        </p:tgtEl>
                                      </p:cBhvr>
                                    </p:animEffect>
                                    <p:anim calcmode="lin" valueType="num">
                                      <p:cBhvr>
                                        <p:cTn id="48" dur="1000" fill="hold"/>
                                        <p:tgtEl>
                                          <p:spTgt spid="247"/>
                                        </p:tgtEl>
                                        <p:attrNameLst>
                                          <p:attrName>ppt_x</p:attrName>
                                        </p:attrNameLst>
                                      </p:cBhvr>
                                      <p:tavLst>
                                        <p:tav tm="0">
                                          <p:val>
                                            <p:strVal val="#ppt_x"/>
                                          </p:val>
                                        </p:tav>
                                        <p:tav tm="100000">
                                          <p:val>
                                            <p:strVal val="#ppt_x"/>
                                          </p:val>
                                        </p:tav>
                                      </p:tavLst>
                                    </p:anim>
                                    <p:anim calcmode="lin" valueType="num">
                                      <p:cBhvr>
                                        <p:cTn id="49" dur="1000" fill="hold"/>
                                        <p:tgtEl>
                                          <p:spTgt spid="247"/>
                                        </p:tgtEl>
                                        <p:attrNameLst>
                                          <p:attrName>ppt_y</p:attrName>
                                        </p:attrNameLst>
                                      </p:cBhvr>
                                      <p:tavLst>
                                        <p:tav tm="0">
                                          <p:val>
                                            <p:strVal val="#ppt_y+.1"/>
                                          </p:val>
                                        </p:tav>
                                        <p:tav tm="100000">
                                          <p:val>
                                            <p:strVal val="#ppt_y"/>
                                          </p:val>
                                        </p:tav>
                                      </p:tavLst>
                                    </p:anim>
                                  </p:childTnLst>
                                </p:cTn>
                              </p:par>
                            </p:childTnLst>
                          </p:cTn>
                        </p:par>
                        <p:par>
                          <p:cTn id="50" fill="hold">
                            <p:stCondLst>
                              <p:cond delay="3000"/>
                            </p:stCondLst>
                            <p:childTnLst>
                              <p:par>
                                <p:cTn id="51" presetID="53" presetClass="entr" presetSubtype="16" fill="hold" grpId="0" nodeType="afterEffect">
                                  <p:stCondLst>
                                    <p:cond delay="0"/>
                                  </p:stCondLst>
                                  <p:childTnLst>
                                    <p:set>
                                      <p:cBhvr>
                                        <p:cTn id="52" dur="1" fill="hold">
                                          <p:stCondLst>
                                            <p:cond delay="0"/>
                                          </p:stCondLst>
                                        </p:cTn>
                                        <p:tgtEl>
                                          <p:spTgt spid="228"/>
                                        </p:tgtEl>
                                        <p:attrNameLst>
                                          <p:attrName>style.visibility</p:attrName>
                                        </p:attrNameLst>
                                      </p:cBhvr>
                                      <p:to>
                                        <p:strVal val="visible"/>
                                      </p:to>
                                    </p:set>
                                    <p:anim calcmode="lin" valueType="num">
                                      <p:cBhvr>
                                        <p:cTn id="53" dur="500" fill="hold"/>
                                        <p:tgtEl>
                                          <p:spTgt spid="228"/>
                                        </p:tgtEl>
                                        <p:attrNameLst>
                                          <p:attrName>ppt_w</p:attrName>
                                        </p:attrNameLst>
                                      </p:cBhvr>
                                      <p:tavLst>
                                        <p:tav tm="0">
                                          <p:val>
                                            <p:fltVal val="0"/>
                                          </p:val>
                                        </p:tav>
                                        <p:tav tm="100000">
                                          <p:val>
                                            <p:strVal val="#ppt_w"/>
                                          </p:val>
                                        </p:tav>
                                      </p:tavLst>
                                    </p:anim>
                                    <p:anim calcmode="lin" valueType="num">
                                      <p:cBhvr>
                                        <p:cTn id="54" dur="500" fill="hold"/>
                                        <p:tgtEl>
                                          <p:spTgt spid="228"/>
                                        </p:tgtEl>
                                        <p:attrNameLst>
                                          <p:attrName>ppt_h</p:attrName>
                                        </p:attrNameLst>
                                      </p:cBhvr>
                                      <p:tavLst>
                                        <p:tav tm="0">
                                          <p:val>
                                            <p:fltVal val="0"/>
                                          </p:val>
                                        </p:tav>
                                        <p:tav tm="100000">
                                          <p:val>
                                            <p:strVal val="#ppt_h"/>
                                          </p:val>
                                        </p:tav>
                                      </p:tavLst>
                                    </p:anim>
                                    <p:animEffect transition="in" filter="fade">
                                      <p:cBhvr>
                                        <p:cTn id="55" dur="500"/>
                                        <p:tgtEl>
                                          <p:spTgt spid="228"/>
                                        </p:tgtEl>
                                      </p:cBhvr>
                                    </p:animEffect>
                                  </p:childTnLst>
                                </p:cTn>
                              </p:par>
                            </p:childTnLst>
                          </p:cTn>
                        </p:par>
                        <p:par>
                          <p:cTn id="56" fill="hold">
                            <p:stCondLst>
                              <p:cond delay="3500"/>
                            </p:stCondLst>
                            <p:childTnLst>
                              <p:par>
                                <p:cTn id="57" presetID="53" presetClass="entr" presetSubtype="16" fill="hold" grpId="0" nodeType="afterEffect">
                                  <p:stCondLst>
                                    <p:cond delay="0"/>
                                  </p:stCondLst>
                                  <p:childTnLst>
                                    <p:set>
                                      <p:cBhvr>
                                        <p:cTn id="58" dur="1" fill="hold">
                                          <p:stCondLst>
                                            <p:cond delay="0"/>
                                          </p:stCondLst>
                                        </p:cTn>
                                        <p:tgtEl>
                                          <p:spTgt spid="224"/>
                                        </p:tgtEl>
                                        <p:attrNameLst>
                                          <p:attrName>style.visibility</p:attrName>
                                        </p:attrNameLst>
                                      </p:cBhvr>
                                      <p:to>
                                        <p:strVal val="visible"/>
                                      </p:to>
                                    </p:set>
                                    <p:anim calcmode="lin" valueType="num">
                                      <p:cBhvr>
                                        <p:cTn id="59" dur="500" fill="hold"/>
                                        <p:tgtEl>
                                          <p:spTgt spid="224"/>
                                        </p:tgtEl>
                                        <p:attrNameLst>
                                          <p:attrName>ppt_w</p:attrName>
                                        </p:attrNameLst>
                                      </p:cBhvr>
                                      <p:tavLst>
                                        <p:tav tm="0">
                                          <p:val>
                                            <p:fltVal val="0"/>
                                          </p:val>
                                        </p:tav>
                                        <p:tav tm="100000">
                                          <p:val>
                                            <p:strVal val="#ppt_w"/>
                                          </p:val>
                                        </p:tav>
                                      </p:tavLst>
                                    </p:anim>
                                    <p:anim calcmode="lin" valueType="num">
                                      <p:cBhvr>
                                        <p:cTn id="60" dur="500" fill="hold"/>
                                        <p:tgtEl>
                                          <p:spTgt spid="224"/>
                                        </p:tgtEl>
                                        <p:attrNameLst>
                                          <p:attrName>ppt_h</p:attrName>
                                        </p:attrNameLst>
                                      </p:cBhvr>
                                      <p:tavLst>
                                        <p:tav tm="0">
                                          <p:val>
                                            <p:fltVal val="0"/>
                                          </p:val>
                                        </p:tav>
                                        <p:tav tm="100000">
                                          <p:val>
                                            <p:strVal val="#ppt_h"/>
                                          </p:val>
                                        </p:tav>
                                      </p:tavLst>
                                    </p:anim>
                                    <p:animEffect transition="in" filter="fade">
                                      <p:cBhvr>
                                        <p:cTn id="61" dur="500"/>
                                        <p:tgtEl>
                                          <p:spTgt spid="224"/>
                                        </p:tgtEl>
                                      </p:cBhvr>
                                    </p:animEffect>
                                  </p:childTnLst>
                                </p:cTn>
                              </p:par>
                            </p:childTnLst>
                          </p:cTn>
                        </p:par>
                        <p:par>
                          <p:cTn id="62" fill="hold">
                            <p:stCondLst>
                              <p:cond delay="4000"/>
                            </p:stCondLst>
                            <p:childTnLst>
                              <p:par>
                                <p:cTn id="63" presetID="53" presetClass="entr" presetSubtype="16" fill="hold" grpId="0" nodeType="afterEffect">
                                  <p:stCondLst>
                                    <p:cond delay="0"/>
                                  </p:stCondLst>
                                  <p:childTnLst>
                                    <p:set>
                                      <p:cBhvr>
                                        <p:cTn id="64" dur="1" fill="hold">
                                          <p:stCondLst>
                                            <p:cond delay="0"/>
                                          </p:stCondLst>
                                        </p:cTn>
                                        <p:tgtEl>
                                          <p:spTgt spid="235"/>
                                        </p:tgtEl>
                                        <p:attrNameLst>
                                          <p:attrName>style.visibility</p:attrName>
                                        </p:attrNameLst>
                                      </p:cBhvr>
                                      <p:to>
                                        <p:strVal val="visible"/>
                                      </p:to>
                                    </p:set>
                                    <p:anim calcmode="lin" valueType="num">
                                      <p:cBhvr>
                                        <p:cTn id="65" dur="500" fill="hold"/>
                                        <p:tgtEl>
                                          <p:spTgt spid="235"/>
                                        </p:tgtEl>
                                        <p:attrNameLst>
                                          <p:attrName>ppt_w</p:attrName>
                                        </p:attrNameLst>
                                      </p:cBhvr>
                                      <p:tavLst>
                                        <p:tav tm="0">
                                          <p:val>
                                            <p:fltVal val="0"/>
                                          </p:val>
                                        </p:tav>
                                        <p:tav tm="100000">
                                          <p:val>
                                            <p:strVal val="#ppt_w"/>
                                          </p:val>
                                        </p:tav>
                                      </p:tavLst>
                                    </p:anim>
                                    <p:anim calcmode="lin" valueType="num">
                                      <p:cBhvr>
                                        <p:cTn id="66" dur="500" fill="hold"/>
                                        <p:tgtEl>
                                          <p:spTgt spid="235"/>
                                        </p:tgtEl>
                                        <p:attrNameLst>
                                          <p:attrName>ppt_h</p:attrName>
                                        </p:attrNameLst>
                                      </p:cBhvr>
                                      <p:tavLst>
                                        <p:tav tm="0">
                                          <p:val>
                                            <p:fltVal val="0"/>
                                          </p:val>
                                        </p:tav>
                                        <p:tav tm="100000">
                                          <p:val>
                                            <p:strVal val="#ppt_h"/>
                                          </p:val>
                                        </p:tav>
                                      </p:tavLst>
                                    </p:anim>
                                    <p:animEffect transition="in" filter="fade">
                                      <p:cBhvr>
                                        <p:cTn id="67" dur="500"/>
                                        <p:tgtEl>
                                          <p:spTgt spid="235"/>
                                        </p:tgtEl>
                                      </p:cBhvr>
                                    </p:animEffect>
                                  </p:childTnLst>
                                </p:cTn>
                              </p:par>
                              <p:par>
                                <p:cTn id="68" presetID="42" presetClass="entr" presetSubtype="0" fill="hold" grpId="0" nodeType="withEffect">
                                  <p:stCondLst>
                                    <p:cond delay="0"/>
                                  </p:stCondLst>
                                  <p:childTnLst>
                                    <p:set>
                                      <p:cBhvr>
                                        <p:cTn id="69" dur="1" fill="hold">
                                          <p:stCondLst>
                                            <p:cond delay="0"/>
                                          </p:stCondLst>
                                        </p:cTn>
                                        <p:tgtEl>
                                          <p:spTgt spid="250"/>
                                        </p:tgtEl>
                                        <p:attrNameLst>
                                          <p:attrName>style.visibility</p:attrName>
                                        </p:attrNameLst>
                                      </p:cBhvr>
                                      <p:to>
                                        <p:strVal val="visible"/>
                                      </p:to>
                                    </p:set>
                                    <p:animEffect transition="in" filter="fade">
                                      <p:cBhvr>
                                        <p:cTn id="70" dur="1000"/>
                                        <p:tgtEl>
                                          <p:spTgt spid="250"/>
                                        </p:tgtEl>
                                      </p:cBhvr>
                                    </p:animEffect>
                                    <p:anim calcmode="lin" valueType="num">
                                      <p:cBhvr>
                                        <p:cTn id="71" dur="1000" fill="hold"/>
                                        <p:tgtEl>
                                          <p:spTgt spid="250"/>
                                        </p:tgtEl>
                                        <p:attrNameLst>
                                          <p:attrName>ppt_x</p:attrName>
                                        </p:attrNameLst>
                                      </p:cBhvr>
                                      <p:tavLst>
                                        <p:tav tm="0">
                                          <p:val>
                                            <p:strVal val="#ppt_x"/>
                                          </p:val>
                                        </p:tav>
                                        <p:tav tm="100000">
                                          <p:val>
                                            <p:strVal val="#ppt_x"/>
                                          </p:val>
                                        </p:tav>
                                      </p:tavLst>
                                    </p:anim>
                                    <p:anim calcmode="lin" valueType="num">
                                      <p:cBhvr>
                                        <p:cTn id="72" dur="1000" fill="hold"/>
                                        <p:tgtEl>
                                          <p:spTgt spid="250"/>
                                        </p:tgtEl>
                                        <p:attrNameLst>
                                          <p:attrName>ppt_y</p:attrName>
                                        </p:attrNameLst>
                                      </p:cBhvr>
                                      <p:tavLst>
                                        <p:tav tm="0">
                                          <p:val>
                                            <p:strVal val="#ppt_y+.1"/>
                                          </p:val>
                                        </p:tav>
                                        <p:tav tm="100000">
                                          <p:val>
                                            <p:strVal val="#ppt_y"/>
                                          </p:val>
                                        </p:tav>
                                      </p:tavLst>
                                    </p:anim>
                                  </p:childTnLst>
                                </p:cTn>
                              </p:par>
                            </p:childTnLst>
                          </p:cTn>
                        </p:par>
                        <p:par>
                          <p:cTn id="73" fill="hold">
                            <p:stCondLst>
                              <p:cond delay="4500"/>
                            </p:stCondLst>
                            <p:childTnLst>
                              <p:par>
                                <p:cTn id="74" presetID="53" presetClass="entr" presetSubtype="16" fill="hold" grpId="0" nodeType="afterEffect">
                                  <p:stCondLst>
                                    <p:cond delay="0"/>
                                  </p:stCondLst>
                                  <p:childTnLst>
                                    <p:set>
                                      <p:cBhvr>
                                        <p:cTn id="75" dur="1" fill="hold">
                                          <p:stCondLst>
                                            <p:cond delay="0"/>
                                          </p:stCondLst>
                                        </p:cTn>
                                        <p:tgtEl>
                                          <p:spTgt spid="231"/>
                                        </p:tgtEl>
                                        <p:attrNameLst>
                                          <p:attrName>style.visibility</p:attrName>
                                        </p:attrNameLst>
                                      </p:cBhvr>
                                      <p:to>
                                        <p:strVal val="visible"/>
                                      </p:to>
                                    </p:set>
                                    <p:anim calcmode="lin" valueType="num">
                                      <p:cBhvr>
                                        <p:cTn id="76" dur="500" fill="hold"/>
                                        <p:tgtEl>
                                          <p:spTgt spid="231"/>
                                        </p:tgtEl>
                                        <p:attrNameLst>
                                          <p:attrName>ppt_w</p:attrName>
                                        </p:attrNameLst>
                                      </p:cBhvr>
                                      <p:tavLst>
                                        <p:tav tm="0">
                                          <p:val>
                                            <p:fltVal val="0"/>
                                          </p:val>
                                        </p:tav>
                                        <p:tav tm="100000">
                                          <p:val>
                                            <p:strVal val="#ppt_w"/>
                                          </p:val>
                                        </p:tav>
                                      </p:tavLst>
                                    </p:anim>
                                    <p:anim calcmode="lin" valueType="num">
                                      <p:cBhvr>
                                        <p:cTn id="77" dur="500" fill="hold"/>
                                        <p:tgtEl>
                                          <p:spTgt spid="231"/>
                                        </p:tgtEl>
                                        <p:attrNameLst>
                                          <p:attrName>ppt_h</p:attrName>
                                        </p:attrNameLst>
                                      </p:cBhvr>
                                      <p:tavLst>
                                        <p:tav tm="0">
                                          <p:val>
                                            <p:fltVal val="0"/>
                                          </p:val>
                                        </p:tav>
                                        <p:tav tm="100000">
                                          <p:val>
                                            <p:strVal val="#ppt_h"/>
                                          </p:val>
                                        </p:tav>
                                      </p:tavLst>
                                    </p:anim>
                                    <p:animEffect transition="in" filter="fade">
                                      <p:cBhvr>
                                        <p:cTn id="78" dur="500"/>
                                        <p:tgtEl>
                                          <p:spTgt spid="231"/>
                                        </p:tgtEl>
                                      </p:cBhvr>
                                    </p:animEffect>
                                  </p:childTnLst>
                                </p:cTn>
                              </p:par>
                            </p:childTnLst>
                          </p:cTn>
                        </p:par>
                        <p:par>
                          <p:cTn id="79" fill="hold">
                            <p:stCondLst>
                              <p:cond delay="5000"/>
                            </p:stCondLst>
                            <p:childTnLst>
                              <p:par>
                                <p:cTn id="80" presetID="53" presetClass="entr" presetSubtype="16" fill="hold" grpId="0" nodeType="afterEffect">
                                  <p:stCondLst>
                                    <p:cond delay="0"/>
                                  </p:stCondLst>
                                  <p:childTnLst>
                                    <p:set>
                                      <p:cBhvr>
                                        <p:cTn id="81" dur="1" fill="hold">
                                          <p:stCondLst>
                                            <p:cond delay="0"/>
                                          </p:stCondLst>
                                        </p:cTn>
                                        <p:tgtEl>
                                          <p:spTgt spid="222"/>
                                        </p:tgtEl>
                                        <p:attrNameLst>
                                          <p:attrName>style.visibility</p:attrName>
                                        </p:attrNameLst>
                                      </p:cBhvr>
                                      <p:to>
                                        <p:strVal val="visible"/>
                                      </p:to>
                                    </p:set>
                                    <p:anim calcmode="lin" valueType="num">
                                      <p:cBhvr>
                                        <p:cTn id="82" dur="500" fill="hold"/>
                                        <p:tgtEl>
                                          <p:spTgt spid="222"/>
                                        </p:tgtEl>
                                        <p:attrNameLst>
                                          <p:attrName>ppt_w</p:attrName>
                                        </p:attrNameLst>
                                      </p:cBhvr>
                                      <p:tavLst>
                                        <p:tav tm="0">
                                          <p:val>
                                            <p:fltVal val="0"/>
                                          </p:val>
                                        </p:tav>
                                        <p:tav tm="100000">
                                          <p:val>
                                            <p:strVal val="#ppt_w"/>
                                          </p:val>
                                        </p:tav>
                                      </p:tavLst>
                                    </p:anim>
                                    <p:anim calcmode="lin" valueType="num">
                                      <p:cBhvr>
                                        <p:cTn id="83" dur="500" fill="hold"/>
                                        <p:tgtEl>
                                          <p:spTgt spid="222"/>
                                        </p:tgtEl>
                                        <p:attrNameLst>
                                          <p:attrName>ppt_h</p:attrName>
                                        </p:attrNameLst>
                                      </p:cBhvr>
                                      <p:tavLst>
                                        <p:tav tm="0">
                                          <p:val>
                                            <p:fltVal val="0"/>
                                          </p:val>
                                        </p:tav>
                                        <p:tav tm="100000">
                                          <p:val>
                                            <p:strVal val="#ppt_h"/>
                                          </p:val>
                                        </p:tav>
                                      </p:tavLst>
                                    </p:anim>
                                    <p:animEffect transition="in" filter="fade">
                                      <p:cBhvr>
                                        <p:cTn id="84" dur="500"/>
                                        <p:tgtEl>
                                          <p:spTgt spid="222"/>
                                        </p:tgtEl>
                                      </p:cBhvr>
                                    </p:animEffect>
                                  </p:childTnLst>
                                </p:cTn>
                              </p:par>
                            </p:childTnLst>
                          </p:cTn>
                        </p:par>
                        <p:par>
                          <p:cTn id="85" fill="hold">
                            <p:stCondLst>
                              <p:cond delay="5500"/>
                            </p:stCondLst>
                            <p:childTnLst>
                              <p:par>
                                <p:cTn id="86" presetID="53" presetClass="entr" presetSubtype="16" fill="hold" grpId="0" nodeType="afterEffect">
                                  <p:stCondLst>
                                    <p:cond delay="0"/>
                                  </p:stCondLst>
                                  <p:childTnLst>
                                    <p:set>
                                      <p:cBhvr>
                                        <p:cTn id="87" dur="1" fill="hold">
                                          <p:stCondLst>
                                            <p:cond delay="0"/>
                                          </p:stCondLst>
                                        </p:cTn>
                                        <p:tgtEl>
                                          <p:spTgt spid="236"/>
                                        </p:tgtEl>
                                        <p:attrNameLst>
                                          <p:attrName>style.visibility</p:attrName>
                                        </p:attrNameLst>
                                      </p:cBhvr>
                                      <p:to>
                                        <p:strVal val="visible"/>
                                      </p:to>
                                    </p:set>
                                    <p:anim calcmode="lin" valueType="num">
                                      <p:cBhvr>
                                        <p:cTn id="88" dur="500" fill="hold"/>
                                        <p:tgtEl>
                                          <p:spTgt spid="236"/>
                                        </p:tgtEl>
                                        <p:attrNameLst>
                                          <p:attrName>ppt_w</p:attrName>
                                        </p:attrNameLst>
                                      </p:cBhvr>
                                      <p:tavLst>
                                        <p:tav tm="0">
                                          <p:val>
                                            <p:fltVal val="0"/>
                                          </p:val>
                                        </p:tav>
                                        <p:tav tm="100000">
                                          <p:val>
                                            <p:strVal val="#ppt_w"/>
                                          </p:val>
                                        </p:tav>
                                      </p:tavLst>
                                    </p:anim>
                                    <p:anim calcmode="lin" valueType="num">
                                      <p:cBhvr>
                                        <p:cTn id="89" dur="500" fill="hold"/>
                                        <p:tgtEl>
                                          <p:spTgt spid="236"/>
                                        </p:tgtEl>
                                        <p:attrNameLst>
                                          <p:attrName>ppt_h</p:attrName>
                                        </p:attrNameLst>
                                      </p:cBhvr>
                                      <p:tavLst>
                                        <p:tav tm="0">
                                          <p:val>
                                            <p:fltVal val="0"/>
                                          </p:val>
                                        </p:tav>
                                        <p:tav tm="100000">
                                          <p:val>
                                            <p:strVal val="#ppt_h"/>
                                          </p:val>
                                        </p:tav>
                                      </p:tavLst>
                                    </p:anim>
                                    <p:animEffect transition="in" filter="fade">
                                      <p:cBhvr>
                                        <p:cTn id="90" dur="500"/>
                                        <p:tgtEl>
                                          <p:spTgt spid="236"/>
                                        </p:tgtEl>
                                      </p:cBhvr>
                                    </p:animEffect>
                                  </p:childTnLst>
                                </p:cTn>
                              </p:par>
                              <p:par>
                                <p:cTn id="91" presetID="42" presetClass="entr" presetSubtype="0" fill="hold" grpId="0" nodeType="withEffect">
                                  <p:stCondLst>
                                    <p:cond delay="0"/>
                                  </p:stCondLst>
                                  <p:childTnLst>
                                    <p:set>
                                      <p:cBhvr>
                                        <p:cTn id="92" dur="1" fill="hold">
                                          <p:stCondLst>
                                            <p:cond delay="0"/>
                                          </p:stCondLst>
                                        </p:cTn>
                                        <p:tgtEl>
                                          <p:spTgt spid="256"/>
                                        </p:tgtEl>
                                        <p:attrNameLst>
                                          <p:attrName>style.visibility</p:attrName>
                                        </p:attrNameLst>
                                      </p:cBhvr>
                                      <p:to>
                                        <p:strVal val="visible"/>
                                      </p:to>
                                    </p:set>
                                    <p:animEffect transition="in" filter="fade">
                                      <p:cBhvr>
                                        <p:cTn id="93" dur="1000"/>
                                        <p:tgtEl>
                                          <p:spTgt spid="256"/>
                                        </p:tgtEl>
                                      </p:cBhvr>
                                    </p:animEffect>
                                    <p:anim calcmode="lin" valueType="num">
                                      <p:cBhvr>
                                        <p:cTn id="94" dur="1000" fill="hold"/>
                                        <p:tgtEl>
                                          <p:spTgt spid="256"/>
                                        </p:tgtEl>
                                        <p:attrNameLst>
                                          <p:attrName>ppt_x</p:attrName>
                                        </p:attrNameLst>
                                      </p:cBhvr>
                                      <p:tavLst>
                                        <p:tav tm="0">
                                          <p:val>
                                            <p:strVal val="#ppt_x"/>
                                          </p:val>
                                        </p:tav>
                                        <p:tav tm="100000">
                                          <p:val>
                                            <p:strVal val="#ppt_x"/>
                                          </p:val>
                                        </p:tav>
                                      </p:tavLst>
                                    </p:anim>
                                    <p:anim calcmode="lin" valueType="num">
                                      <p:cBhvr>
                                        <p:cTn id="95" dur="1000" fill="hold"/>
                                        <p:tgtEl>
                                          <p:spTgt spid="256"/>
                                        </p:tgtEl>
                                        <p:attrNameLst>
                                          <p:attrName>ppt_y</p:attrName>
                                        </p:attrNameLst>
                                      </p:cBhvr>
                                      <p:tavLst>
                                        <p:tav tm="0">
                                          <p:val>
                                            <p:strVal val="#ppt_y+.1"/>
                                          </p:val>
                                        </p:tav>
                                        <p:tav tm="100000">
                                          <p:val>
                                            <p:strVal val="#ppt_y"/>
                                          </p:val>
                                        </p:tav>
                                      </p:tavLst>
                                    </p:anim>
                                  </p:childTnLst>
                                </p:cTn>
                              </p:par>
                            </p:childTnLst>
                          </p:cTn>
                        </p:par>
                        <p:par>
                          <p:cTn id="96" fill="hold">
                            <p:stCondLst>
                              <p:cond delay="6000"/>
                            </p:stCondLst>
                            <p:childTnLst>
                              <p:par>
                                <p:cTn id="97" presetID="53" presetClass="entr" presetSubtype="16" fill="hold" grpId="0" nodeType="afterEffect">
                                  <p:stCondLst>
                                    <p:cond delay="0"/>
                                  </p:stCondLst>
                                  <p:childTnLst>
                                    <p:set>
                                      <p:cBhvr>
                                        <p:cTn id="98" dur="1" fill="hold">
                                          <p:stCondLst>
                                            <p:cond delay="0"/>
                                          </p:stCondLst>
                                        </p:cTn>
                                        <p:tgtEl>
                                          <p:spTgt spid="232"/>
                                        </p:tgtEl>
                                        <p:attrNameLst>
                                          <p:attrName>style.visibility</p:attrName>
                                        </p:attrNameLst>
                                      </p:cBhvr>
                                      <p:to>
                                        <p:strVal val="visible"/>
                                      </p:to>
                                    </p:set>
                                    <p:anim calcmode="lin" valueType="num">
                                      <p:cBhvr>
                                        <p:cTn id="99" dur="500" fill="hold"/>
                                        <p:tgtEl>
                                          <p:spTgt spid="232"/>
                                        </p:tgtEl>
                                        <p:attrNameLst>
                                          <p:attrName>ppt_w</p:attrName>
                                        </p:attrNameLst>
                                      </p:cBhvr>
                                      <p:tavLst>
                                        <p:tav tm="0">
                                          <p:val>
                                            <p:fltVal val="0"/>
                                          </p:val>
                                        </p:tav>
                                        <p:tav tm="100000">
                                          <p:val>
                                            <p:strVal val="#ppt_w"/>
                                          </p:val>
                                        </p:tav>
                                      </p:tavLst>
                                    </p:anim>
                                    <p:anim calcmode="lin" valueType="num">
                                      <p:cBhvr>
                                        <p:cTn id="100" dur="500" fill="hold"/>
                                        <p:tgtEl>
                                          <p:spTgt spid="232"/>
                                        </p:tgtEl>
                                        <p:attrNameLst>
                                          <p:attrName>ppt_h</p:attrName>
                                        </p:attrNameLst>
                                      </p:cBhvr>
                                      <p:tavLst>
                                        <p:tav tm="0">
                                          <p:val>
                                            <p:fltVal val="0"/>
                                          </p:val>
                                        </p:tav>
                                        <p:tav tm="100000">
                                          <p:val>
                                            <p:strVal val="#ppt_h"/>
                                          </p:val>
                                        </p:tav>
                                      </p:tavLst>
                                    </p:anim>
                                    <p:animEffect transition="in" filter="fade">
                                      <p:cBhvr>
                                        <p:cTn id="101" dur="500"/>
                                        <p:tgtEl>
                                          <p:spTgt spid="232"/>
                                        </p:tgtEl>
                                      </p:cBhvr>
                                    </p:animEffect>
                                  </p:childTnLst>
                                </p:cTn>
                              </p:par>
                            </p:childTnLst>
                          </p:cTn>
                        </p:par>
                        <p:par>
                          <p:cTn id="102" fill="hold">
                            <p:stCondLst>
                              <p:cond delay="6500"/>
                            </p:stCondLst>
                            <p:childTnLst>
                              <p:par>
                                <p:cTn id="103" presetID="53" presetClass="entr" presetSubtype="16" fill="hold" grpId="0" nodeType="afterEffect">
                                  <p:stCondLst>
                                    <p:cond delay="0"/>
                                  </p:stCondLst>
                                  <p:childTnLst>
                                    <p:set>
                                      <p:cBhvr>
                                        <p:cTn id="104" dur="1" fill="hold">
                                          <p:stCondLst>
                                            <p:cond delay="0"/>
                                          </p:stCondLst>
                                        </p:cTn>
                                        <p:tgtEl>
                                          <p:spTgt spid="221"/>
                                        </p:tgtEl>
                                        <p:attrNameLst>
                                          <p:attrName>style.visibility</p:attrName>
                                        </p:attrNameLst>
                                      </p:cBhvr>
                                      <p:to>
                                        <p:strVal val="visible"/>
                                      </p:to>
                                    </p:set>
                                    <p:anim calcmode="lin" valueType="num">
                                      <p:cBhvr>
                                        <p:cTn id="105" dur="500" fill="hold"/>
                                        <p:tgtEl>
                                          <p:spTgt spid="221"/>
                                        </p:tgtEl>
                                        <p:attrNameLst>
                                          <p:attrName>ppt_w</p:attrName>
                                        </p:attrNameLst>
                                      </p:cBhvr>
                                      <p:tavLst>
                                        <p:tav tm="0">
                                          <p:val>
                                            <p:fltVal val="0"/>
                                          </p:val>
                                        </p:tav>
                                        <p:tav tm="100000">
                                          <p:val>
                                            <p:strVal val="#ppt_w"/>
                                          </p:val>
                                        </p:tav>
                                      </p:tavLst>
                                    </p:anim>
                                    <p:anim calcmode="lin" valueType="num">
                                      <p:cBhvr>
                                        <p:cTn id="106" dur="500" fill="hold"/>
                                        <p:tgtEl>
                                          <p:spTgt spid="221"/>
                                        </p:tgtEl>
                                        <p:attrNameLst>
                                          <p:attrName>ppt_h</p:attrName>
                                        </p:attrNameLst>
                                      </p:cBhvr>
                                      <p:tavLst>
                                        <p:tav tm="0">
                                          <p:val>
                                            <p:fltVal val="0"/>
                                          </p:val>
                                        </p:tav>
                                        <p:tav tm="100000">
                                          <p:val>
                                            <p:strVal val="#ppt_h"/>
                                          </p:val>
                                        </p:tav>
                                      </p:tavLst>
                                    </p:anim>
                                    <p:animEffect transition="in" filter="fade">
                                      <p:cBhvr>
                                        <p:cTn id="107" dur="500"/>
                                        <p:tgtEl>
                                          <p:spTgt spid="221"/>
                                        </p:tgtEl>
                                      </p:cBhvr>
                                    </p:animEffect>
                                  </p:childTnLst>
                                </p:cTn>
                              </p:par>
                            </p:childTnLst>
                          </p:cTn>
                        </p:par>
                        <p:par>
                          <p:cTn id="108" fill="hold">
                            <p:stCondLst>
                              <p:cond delay="7000"/>
                            </p:stCondLst>
                            <p:childTnLst>
                              <p:par>
                                <p:cTn id="109" presetID="53" presetClass="entr" presetSubtype="16" fill="hold" grpId="0" nodeType="afterEffect">
                                  <p:stCondLst>
                                    <p:cond delay="0"/>
                                  </p:stCondLst>
                                  <p:childTnLst>
                                    <p:set>
                                      <p:cBhvr>
                                        <p:cTn id="110" dur="1" fill="hold">
                                          <p:stCondLst>
                                            <p:cond delay="0"/>
                                          </p:stCondLst>
                                        </p:cTn>
                                        <p:tgtEl>
                                          <p:spTgt spid="237"/>
                                        </p:tgtEl>
                                        <p:attrNameLst>
                                          <p:attrName>style.visibility</p:attrName>
                                        </p:attrNameLst>
                                      </p:cBhvr>
                                      <p:to>
                                        <p:strVal val="visible"/>
                                      </p:to>
                                    </p:set>
                                    <p:anim calcmode="lin" valueType="num">
                                      <p:cBhvr>
                                        <p:cTn id="111" dur="500" fill="hold"/>
                                        <p:tgtEl>
                                          <p:spTgt spid="237"/>
                                        </p:tgtEl>
                                        <p:attrNameLst>
                                          <p:attrName>ppt_w</p:attrName>
                                        </p:attrNameLst>
                                      </p:cBhvr>
                                      <p:tavLst>
                                        <p:tav tm="0">
                                          <p:val>
                                            <p:fltVal val="0"/>
                                          </p:val>
                                        </p:tav>
                                        <p:tav tm="100000">
                                          <p:val>
                                            <p:strVal val="#ppt_w"/>
                                          </p:val>
                                        </p:tav>
                                      </p:tavLst>
                                    </p:anim>
                                    <p:anim calcmode="lin" valueType="num">
                                      <p:cBhvr>
                                        <p:cTn id="112" dur="500" fill="hold"/>
                                        <p:tgtEl>
                                          <p:spTgt spid="237"/>
                                        </p:tgtEl>
                                        <p:attrNameLst>
                                          <p:attrName>ppt_h</p:attrName>
                                        </p:attrNameLst>
                                      </p:cBhvr>
                                      <p:tavLst>
                                        <p:tav tm="0">
                                          <p:val>
                                            <p:fltVal val="0"/>
                                          </p:val>
                                        </p:tav>
                                        <p:tav tm="100000">
                                          <p:val>
                                            <p:strVal val="#ppt_h"/>
                                          </p:val>
                                        </p:tav>
                                      </p:tavLst>
                                    </p:anim>
                                    <p:animEffect transition="in" filter="fade">
                                      <p:cBhvr>
                                        <p:cTn id="113" dur="500"/>
                                        <p:tgtEl>
                                          <p:spTgt spid="237"/>
                                        </p:tgtEl>
                                      </p:cBhvr>
                                    </p:animEffect>
                                  </p:childTnLst>
                                </p:cTn>
                              </p:par>
                              <p:par>
                                <p:cTn id="114" presetID="42" presetClass="entr" presetSubtype="0" fill="hold" grpId="0" nodeType="withEffect">
                                  <p:stCondLst>
                                    <p:cond delay="0"/>
                                  </p:stCondLst>
                                  <p:childTnLst>
                                    <p:set>
                                      <p:cBhvr>
                                        <p:cTn id="115" dur="1" fill="hold">
                                          <p:stCondLst>
                                            <p:cond delay="0"/>
                                          </p:stCondLst>
                                        </p:cTn>
                                        <p:tgtEl>
                                          <p:spTgt spid="244"/>
                                        </p:tgtEl>
                                        <p:attrNameLst>
                                          <p:attrName>style.visibility</p:attrName>
                                        </p:attrNameLst>
                                      </p:cBhvr>
                                      <p:to>
                                        <p:strVal val="visible"/>
                                      </p:to>
                                    </p:set>
                                    <p:animEffect transition="in" filter="fade">
                                      <p:cBhvr>
                                        <p:cTn id="116" dur="1000"/>
                                        <p:tgtEl>
                                          <p:spTgt spid="244"/>
                                        </p:tgtEl>
                                      </p:cBhvr>
                                    </p:animEffect>
                                    <p:anim calcmode="lin" valueType="num">
                                      <p:cBhvr>
                                        <p:cTn id="117" dur="1000" fill="hold"/>
                                        <p:tgtEl>
                                          <p:spTgt spid="244"/>
                                        </p:tgtEl>
                                        <p:attrNameLst>
                                          <p:attrName>ppt_x</p:attrName>
                                        </p:attrNameLst>
                                      </p:cBhvr>
                                      <p:tavLst>
                                        <p:tav tm="0">
                                          <p:val>
                                            <p:strVal val="#ppt_x"/>
                                          </p:val>
                                        </p:tav>
                                        <p:tav tm="100000">
                                          <p:val>
                                            <p:strVal val="#ppt_x"/>
                                          </p:val>
                                        </p:tav>
                                      </p:tavLst>
                                    </p:anim>
                                    <p:anim calcmode="lin" valueType="num">
                                      <p:cBhvr>
                                        <p:cTn id="118" dur="1000" fill="hold"/>
                                        <p:tgtEl>
                                          <p:spTgt spid="244"/>
                                        </p:tgtEl>
                                        <p:attrNameLst>
                                          <p:attrName>ppt_y</p:attrName>
                                        </p:attrNameLst>
                                      </p:cBhvr>
                                      <p:tavLst>
                                        <p:tav tm="0">
                                          <p:val>
                                            <p:strVal val="#ppt_y+.1"/>
                                          </p:val>
                                        </p:tav>
                                        <p:tav tm="100000">
                                          <p:val>
                                            <p:strVal val="#ppt_y"/>
                                          </p:val>
                                        </p:tav>
                                      </p:tavLst>
                                    </p:anim>
                                  </p:childTnLst>
                                </p:cTn>
                              </p:par>
                            </p:childTnLst>
                          </p:cTn>
                        </p:par>
                        <p:par>
                          <p:cTn id="119" fill="hold">
                            <p:stCondLst>
                              <p:cond delay="7500"/>
                            </p:stCondLst>
                            <p:childTnLst>
                              <p:par>
                                <p:cTn id="120" presetID="53" presetClass="entr" presetSubtype="16" fill="hold" grpId="0" nodeType="afterEffect">
                                  <p:stCondLst>
                                    <p:cond delay="0"/>
                                  </p:stCondLst>
                                  <p:childTnLst>
                                    <p:set>
                                      <p:cBhvr>
                                        <p:cTn id="121" dur="1" fill="hold">
                                          <p:stCondLst>
                                            <p:cond delay="0"/>
                                          </p:stCondLst>
                                        </p:cTn>
                                        <p:tgtEl>
                                          <p:spTgt spid="230"/>
                                        </p:tgtEl>
                                        <p:attrNameLst>
                                          <p:attrName>style.visibility</p:attrName>
                                        </p:attrNameLst>
                                      </p:cBhvr>
                                      <p:to>
                                        <p:strVal val="visible"/>
                                      </p:to>
                                    </p:set>
                                    <p:anim calcmode="lin" valueType="num">
                                      <p:cBhvr>
                                        <p:cTn id="122" dur="500" fill="hold"/>
                                        <p:tgtEl>
                                          <p:spTgt spid="230"/>
                                        </p:tgtEl>
                                        <p:attrNameLst>
                                          <p:attrName>ppt_w</p:attrName>
                                        </p:attrNameLst>
                                      </p:cBhvr>
                                      <p:tavLst>
                                        <p:tav tm="0">
                                          <p:val>
                                            <p:fltVal val="0"/>
                                          </p:val>
                                        </p:tav>
                                        <p:tav tm="100000">
                                          <p:val>
                                            <p:strVal val="#ppt_w"/>
                                          </p:val>
                                        </p:tav>
                                      </p:tavLst>
                                    </p:anim>
                                    <p:anim calcmode="lin" valueType="num">
                                      <p:cBhvr>
                                        <p:cTn id="123" dur="500" fill="hold"/>
                                        <p:tgtEl>
                                          <p:spTgt spid="230"/>
                                        </p:tgtEl>
                                        <p:attrNameLst>
                                          <p:attrName>ppt_h</p:attrName>
                                        </p:attrNameLst>
                                      </p:cBhvr>
                                      <p:tavLst>
                                        <p:tav tm="0">
                                          <p:val>
                                            <p:fltVal val="0"/>
                                          </p:val>
                                        </p:tav>
                                        <p:tav tm="100000">
                                          <p:val>
                                            <p:strVal val="#ppt_h"/>
                                          </p:val>
                                        </p:tav>
                                      </p:tavLst>
                                    </p:anim>
                                    <p:animEffect transition="in" filter="fade">
                                      <p:cBhvr>
                                        <p:cTn id="124" dur="500"/>
                                        <p:tgtEl>
                                          <p:spTgt spid="230"/>
                                        </p:tgtEl>
                                      </p:cBhvr>
                                    </p:animEffect>
                                  </p:childTnLst>
                                </p:cTn>
                              </p:par>
                            </p:childTnLst>
                          </p:cTn>
                        </p:par>
                        <p:par>
                          <p:cTn id="125" fill="hold">
                            <p:stCondLst>
                              <p:cond delay="8000"/>
                            </p:stCondLst>
                            <p:childTnLst>
                              <p:par>
                                <p:cTn id="126" presetID="53" presetClass="entr" presetSubtype="16" fill="hold" grpId="0" nodeType="afterEffect">
                                  <p:stCondLst>
                                    <p:cond delay="0"/>
                                  </p:stCondLst>
                                  <p:childTnLst>
                                    <p:set>
                                      <p:cBhvr>
                                        <p:cTn id="127" dur="1" fill="hold">
                                          <p:stCondLst>
                                            <p:cond delay="0"/>
                                          </p:stCondLst>
                                        </p:cTn>
                                        <p:tgtEl>
                                          <p:spTgt spid="223"/>
                                        </p:tgtEl>
                                        <p:attrNameLst>
                                          <p:attrName>style.visibility</p:attrName>
                                        </p:attrNameLst>
                                      </p:cBhvr>
                                      <p:to>
                                        <p:strVal val="visible"/>
                                      </p:to>
                                    </p:set>
                                    <p:anim calcmode="lin" valueType="num">
                                      <p:cBhvr>
                                        <p:cTn id="128" dur="500" fill="hold"/>
                                        <p:tgtEl>
                                          <p:spTgt spid="223"/>
                                        </p:tgtEl>
                                        <p:attrNameLst>
                                          <p:attrName>ppt_w</p:attrName>
                                        </p:attrNameLst>
                                      </p:cBhvr>
                                      <p:tavLst>
                                        <p:tav tm="0">
                                          <p:val>
                                            <p:fltVal val="0"/>
                                          </p:val>
                                        </p:tav>
                                        <p:tav tm="100000">
                                          <p:val>
                                            <p:strVal val="#ppt_w"/>
                                          </p:val>
                                        </p:tav>
                                      </p:tavLst>
                                    </p:anim>
                                    <p:anim calcmode="lin" valueType="num">
                                      <p:cBhvr>
                                        <p:cTn id="129" dur="500" fill="hold"/>
                                        <p:tgtEl>
                                          <p:spTgt spid="223"/>
                                        </p:tgtEl>
                                        <p:attrNameLst>
                                          <p:attrName>ppt_h</p:attrName>
                                        </p:attrNameLst>
                                      </p:cBhvr>
                                      <p:tavLst>
                                        <p:tav tm="0">
                                          <p:val>
                                            <p:fltVal val="0"/>
                                          </p:val>
                                        </p:tav>
                                        <p:tav tm="100000">
                                          <p:val>
                                            <p:strVal val="#ppt_h"/>
                                          </p:val>
                                        </p:tav>
                                      </p:tavLst>
                                    </p:anim>
                                    <p:animEffect transition="in" filter="fade">
                                      <p:cBhvr>
                                        <p:cTn id="130" dur="500"/>
                                        <p:tgtEl>
                                          <p:spTgt spid="223"/>
                                        </p:tgtEl>
                                      </p:cBhvr>
                                    </p:animEffect>
                                  </p:childTnLst>
                                </p:cTn>
                              </p:par>
                            </p:childTnLst>
                          </p:cTn>
                        </p:par>
                        <p:par>
                          <p:cTn id="131" fill="hold">
                            <p:stCondLst>
                              <p:cond delay="8500"/>
                            </p:stCondLst>
                            <p:childTnLst>
                              <p:par>
                                <p:cTn id="132" presetID="53" presetClass="entr" presetSubtype="16" fill="hold" grpId="0" nodeType="afterEffect">
                                  <p:stCondLst>
                                    <p:cond delay="0"/>
                                  </p:stCondLst>
                                  <p:childTnLst>
                                    <p:set>
                                      <p:cBhvr>
                                        <p:cTn id="133" dur="1" fill="hold">
                                          <p:stCondLst>
                                            <p:cond delay="0"/>
                                          </p:stCondLst>
                                        </p:cTn>
                                        <p:tgtEl>
                                          <p:spTgt spid="238"/>
                                        </p:tgtEl>
                                        <p:attrNameLst>
                                          <p:attrName>style.visibility</p:attrName>
                                        </p:attrNameLst>
                                      </p:cBhvr>
                                      <p:to>
                                        <p:strVal val="visible"/>
                                      </p:to>
                                    </p:set>
                                    <p:anim calcmode="lin" valueType="num">
                                      <p:cBhvr>
                                        <p:cTn id="134" dur="500" fill="hold"/>
                                        <p:tgtEl>
                                          <p:spTgt spid="238"/>
                                        </p:tgtEl>
                                        <p:attrNameLst>
                                          <p:attrName>ppt_w</p:attrName>
                                        </p:attrNameLst>
                                      </p:cBhvr>
                                      <p:tavLst>
                                        <p:tav tm="0">
                                          <p:val>
                                            <p:fltVal val="0"/>
                                          </p:val>
                                        </p:tav>
                                        <p:tav tm="100000">
                                          <p:val>
                                            <p:strVal val="#ppt_w"/>
                                          </p:val>
                                        </p:tav>
                                      </p:tavLst>
                                    </p:anim>
                                    <p:anim calcmode="lin" valueType="num">
                                      <p:cBhvr>
                                        <p:cTn id="135" dur="500" fill="hold"/>
                                        <p:tgtEl>
                                          <p:spTgt spid="238"/>
                                        </p:tgtEl>
                                        <p:attrNameLst>
                                          <p:attrName>ppt_h</p:attrName>
                                        </p:attrNameLst>
                                      </p:cBhvr>
                                      <p:tavLst>
                                        <p:tav tm="0">
                                          <p:val>
                                            <p:fltVal val="0"/>
                                          </p:val>
                                        </p:tav>
                                        <p:tav tm="100000">
                                          <p:val>
                                            <p:strVal val="#ppt_h"/>
                                          </p:val>
                                        </p:tav>
                                      </p:tavLst>
                                    </p:anim>
                                    <p:animEffect transition="in" filter="fade">
                                      <p:cBhvr>
                                        <p:cTn id="136" dur="500"/>
                                        <p:tgtEl>
                                          <p:spTgt spid="238"/>
                                        </p:tgtEl>
                                      </p:cBhvr>
                                    </p:animEffect>
                                  </p:childTnLst>
                                </p:cTn>
                              </p:par>
                              <p:par>
                                <p:cTn id="137" presetID="42" presetClass="entr" presetSubtype="0" fill="hold" grpId="0" nodeType="withEffect">
                                  <p:stCondLst>
                                    <p:cond delay="0"/>
                                  </p:stCondLst>
                                  <p:childTnLst>
                                    <p:set>
                                      <p:cBhvr>
                                        <p:cTn id="138" dur="1" fill="hold">
                                          <p:stCondLst>
                                            <p:cond delay="0"/>
                                          </p:stCondLst>
                                        </p:cTn>
                                        <p:tgtEl>
                                          <p:spTgt spid="241"/>
                                        </p:tgtEl>
                                        <p:attrNameLst>
                                          <p:attrName>style.visibility</p:attrName>
                                        </p:attrNameLst>
                                      </p:cBhvr>
                                      <p:to>
                                        <p:strVal val="visible"/>
                                      </p:to>
                                    </p:set>
                                    <p:animEffect transition="in" filter="fade">
                                      <p:cBhvr>
                                        <p:cTn id="139" dur="1000"/>
                                        <p:tgtEl>
                                          <p:spTgt spid="241"/>
                                        </p:tgtEl>
                                      </p:cBhvr>
                                    </p:animEffect>
                                    <p:anim calcmode="lin" valueType="num">
                                      <p:cBhvr>
                                        <p:cTn id="140" dur="1000" fill="hold"/>
                                        <p:tgtEl>
                                          <p:spTgt spid="241"/>
                                        </p:tgtEl>
                                        <p:attrNameLst>
                                          <p:attrName>ppt_x</p:attrName>
                                        </p:attrNameLst>
                                      </p:cBhvr>
                                      <p:tavLst>
                                        <p:tav tm="0">
                                          <p:val>
                                            <p:strVal val="#ppt_x"/>
                                          </p:val>
                                        </p:tav>
                                        <p:tav tm="100000">
                                          <p:val>
                                            <p:strVal val="#ppt_x"/>
                                          </p:val>
                                        </p:tav>
                                      </p:tavLst>
                                    </p:anim>
                                    <p:anim calcmode="lin" valueType="num">
                                      <p:cBhvr>
                                        <p:cTn id="141" dur="1000" fill="hold"/>
                                        <p:tgtEl>
                                          <p:spTgt spid="2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bldLvl="0" animBg="1"/>
      <p:bldP spid="222" grpId="0" bldLvl="0" animBg="1"/>
      <p:bldP spid="223" grpId="0" bldLvl="0" animBg="1"/>
      <p:bldP spid="224" grpId="0" bldLvl="0" animBg="1"/>
      <p:bldP spid="225" grpId="0" bldLvl="0" animBg="1"/>
      <p:bldP spid="226" grpId="0" bldLvl="0" animBg="1"/>
      <p:bldP spid="227" grpId="0" bldLvl="0" animBg="1"/>
      <p:bldP spid="228" grpId="0" bldLvl="0" animBg="1"/>
      <p:bldP spid="229" grpId="0" bldLvl="0" animBg="1"/>
      <p:bldP spid="230" grpId="0" bldLvl="0" animBg="1"/>
      <p:bldP spid="231" grpId="0" bldLvl="0" animBg="1"/>
      <p:bldP spid="232" grpId="0" bldLvl="0" animBg="1"/>
      <p:bldP spid="233" grpId="0" bldLvl="0" animBg="1"/>
      <p:bldP spid="234" grpId="0" bldLvl="0" animBg="1"/>
      <p:bldP spid="235" grpId="0" bldLvl="0" animBg="1"/>
      <p:bldP spid="236" grpId="0" bldLvl="0" animBg="1"/>
      <p:bldP spid="237" grpId="0" bldLvl="0" animBg="1"/>
      <p:bldP spid="238" grpId="0" bldLvl="0" animBg="1"/>
      <p:bldP spid="241" grpId="0"/>
      <p:bldP spid="244" grpId="0"/>
      <p:bldP spid="247" grpId="0"/>
      <p:bldP spid="250" grpId="0"/>
      <p:bldP spid="253" grpId="0"/>
      <p:bldP spid="256"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静态分析方法</a:t>
            </a:r>
            <a:endParaRPr lang="zh-CN" altLang="en-US" dirty="0">
              <a:latin typeface="+mn-lt"/>
              <a:ea typeface="+mn-ea"/>
              <a:cs typeface="+mn-ea"/>
              <a:sym typeface="+mn-lt"/>
            </a:endParaRPr>
          </a:p>
        </p:txBody>
      </p:sp>
      <p:sp>
        <p:nvSpPr>
          <p:cNvPr id="257" name="Rectangle 2"/>
          <p:cNvSpPr txBox="1">
            <a:spLocks noChangeArrowheads="1"/>
          </p:cNvSpPr>
          <p:nvPr/>
        </p:nvSpPr>
        <p:spPr>
          <a:xfrm>
            <a:off x="3214274" y="734784"/>
            <a:ext cx="4273826" cy="525463"/>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smtClean="0">
                <a:solidFill>
                  <a:schemeClr val="tx1"/>
                </a:solidFill>
                <a:latin typeface="+mn-ea"/>
                <a:ea typeface="+mn-ea"/>
              </a:rPr>
              <a:t>静态分析</a:t>
            </a:r>
            <a:r>
              <a:rPr lang="zh-CN" altLang="en-US" sz="2400" dirty="0">
                <a:solidFill>
                  <a:schemeClr val="tx1"/>
                </a:solidFill>
                <a:latin typeface="+mn-ea"/>
                <a:ea typeface="+mn-ea"/>
              </a:rPr>
              <a:t>的主要</a:t>
            </a:r>
            <a:r>
              <a:rPr lang="zh-CN" altLang="en-US" sz="2400" dirty="0" smtClean="0">
                <a:solidFill>
                  <a:schemeClr val="tx1"/>
                </a:solidFill>
                <a:latin typeface="+mn-ea"/>
                <a:ea typeface="+mn-ea"/>
              </a:rPr>
              <a:t>内容</a:t>
            </a:r>
            <a:endParaRPr lang="zh-CN" altLang="en-US" sz="2400" dirty="0">
              <a:solidFill>
                <a:schemeClr val="tx1"/>
              </a:solidFill>
              <a:latin typeface="+mn-ea"/>
              <a:ea typeface="+mn-ea"/>
            </a:endParaRPr>
          </a:p>
        </p:txBody>
      </p:sp>
      <p:sp>
        <p:nvSpPr>
          <p:cNvPr id="29" name="Rectangle 3"/>
          <p:cNvSpPr txBox="1">
            <a:spLocks noChangeArrowheads="1"/>
          </p:cNvSpPr>
          <p:nvPr/>
        </p:nvSpPr>
        <p:spPr>
          <a:xfrm>
            <a:off x="2154261" y="3762505"/>
            <a:ext cx="2418522" cy="4333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0" indent="0">
              <a:buNone/>
            </a:pPr>
            <a:r>
              <a:rPr lang="zh-CN" altLang="en-US" b="1" dirty="0" smtClean="0"/>
              <a:t>需求</a:t>
            </a:r>
            <a:r>
              <a:rPr lang="en-US" altLang="zh-CN" b="1" dirty="0" smtClean="0"/>
              <a:t>+</a:t>
            </a:r>
            <a:r>
              <a:rPr lang="zh-CN" altLang="en-US" b="1" dirty="0" smtClean="0"/>
              <a:t>设计</a:t>
            </a:r>
            <a:r>
              <a:rPr lang="en-US" altLang="zh-CN" b="1" dirty="0" smtClean="0"/>
              <a:t>+</a:t>
            </a:r>
            <a:r>
              <a:rPr lang="zh-CN" altLang="en-US" b="1" dirty="0" smtClean="0"/>
              <a:t>代码</a:t>
            </a:r>
          </a:p>
        </p:txBody>
      </p:sp>
      <p:grpSp>
        <p:nvGrpSpPr>
          <p:cNvPr id="30" name="Group 4"/>
          <p:cNvGrpSpPr/>
          <p:nvPr/>
        </p:nvGrpSpPr>
        <p:grpSpPr bwMode="auto">
          <a:xfrm>
            <a:off x="5217903" y="1326507"/>
            <a:ext cx="4608513" cy="4752975"/>
            <a:chOff x="2160" y="480"/>
            <a:chExt cx="3456" cy="3456"/>
          </a:xfrm>
        </p:grpSpPr>
        <p:sp>
          <p:nvSpPr>
            <p:cNvPr id="31" name="Rectangle 5"/>
            <p:cNvSpPr>
              <a:spLocks noChangeArrowheads="1"/>
            </p:cNvSpPr>
            <p:nvPr/>
          </p:nvSpPr>
          <p:spPr bwMode="invGray">
            <a:xfrm>
              <a:off x="2160" y="528"/>
              <a:ext cx="3456" cy="3408"/>
            </a:xfrm>
            <a:prstGeom prst="rect">
              <a:avLst/>
            </a:prstGeom>
            <a:noFill/>
            <a:ln w="9525">
              <a:solidFill>
                <a:srgbClr val="000000"/>
              </a:solidFill>
              <a:miter lim="800000"/>
            </a:ln>
            <a:effectLst>
              <a:outerShdw dist="35921" dir="2700000" algn="ctr" rotWithShape="0">
                <a:schemeClr val="tx1"/>
              </a:outerShdw>
            </a:effectLst>
          </p:spPr>
          <p:txBody>
            <a:bodyPr wrap="none" lIns="228600" tIns="228600" rIns="228600" bIns="228600" anchor="ctr">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spcBef>
                  <a:spcPct val="0"/>
                </a:spcBef>
                <a:buFontTx/>
                <a:buNone/>
              </a:pPr>
              <a:endParaRPr lang="zh-CN" altLang="en-US">
                <a:latin typeface="Times New Roman" panose="02020603050405020304" pitchFamily="18" charset="0"/>
              </a:endParaRPr>
            </a:p>
          </p:txBody>
        </p:sp>
        <p:sp>
          <p:nvSpPr>
            <p:cNvPr id="32" name="Arc 6"/>
            <p:cNvSpPr/>
            <p:nvPr/>
          </p:nvSpPr>
          <p:spPr bwMode="invGray">
            <a:xfrm>
              <a:off x="3504" y="1611"/>
              <a:ext cx="1369" cy="2088"/>
            </a:xfrm>
            <a:custGeom>
              <a:avLst/>
              <a:gdLst>
                <a:gd name="T0" fmla="*/ 0 w 28318"/>
                <a:gd name="T1" fmla="*/ 0 h 43200"/>
                <a:gd name="T2" fmla="*/ 0 w 28318"/>
                <a:gd name="T3" fmla="*/ 0 h 43200"/>
                <a:gd name="T4" fmla="*/ 0 w 28318"/>
                <a:gd name="T5" fmla="*/ 0 h 43200"/>
                <a:gd name="T6" fmla="*/ 0 60000 65536"/>
                <a:gd name="T7" fmla="*/ 0 60000 65536"/>
                <a:gd name="T8" fmla="*/ 0 60000 65536"/>
                <a:gd name="T9" fmla="*/ 0 w 28318"/>
                <a:gd name="T10" fmla="*/ 0 h 43200"/>
                <a:gd name="T11" fmla="*/ 28318 w 28318"/>
                <a:gd name="T12" fmla="*/ 43200 h 43200"/>
              </a:gdLst>
              <a:ahLst/>
              <a:cxnLst>
                <a:cxn ang="T6">
                  <a:pos x="T0" y="T1"/>
                </a:cxn>
                <a:cxn ang="T7">
                  <a:pos x="T2" y="T3"/>
                </a:cxn>
                <a:cxn ang="T8">
                  <a:pos x="T4" y="T5"/>
                </a:cxn>
              </a:cxnLst>
              <a:rect l="T9" t="T10" r="T11" b="T12"/>
              <a:pathLst>
                <a:path w="28318" h="43200" fill="none" extrusionOk="0">
                  <a:moveTo>
                    <a:pt x="6717" y="0"/>
                  </a:moveTo>
                  <a:cubicBezTo>
                    <a:pt x="18647" y="0"/>
                    <a:pt x="28318" y="9670"/>
                    <a:pt x="28318" y="21600"/>
                  </a:cubicBezTo>
                  <a:cubicBezTo>
                    <a:pt x="28318" y="33529"/>
                    <a:pt x="18647" y="43200"/>
                    <a:pt x="6718" y="43200"/>
                  </a:cubicBezTo>
                  <a:cubicBezTo>
                    <a:pt x="4436" y="43200"/>
                    <a:pt x="2168" y="42838"/>
                    <a:pt x="0" y="42128"/>
                  </a:cubicBezTo>
                </a:path>
                <a:path w="28318" h="43200" stroke="0" extrusionOk="0">
                  <a:moveTo>
                    <a:pt x="6717" y="0"/>
                  </a:moveTo>
                  <a:cubicBezTo>
                    <a:pt x="18647" y="0"/>
                    <a:pt x="28318" y="9670"/>
                    <a:pt x="28318" y="21600"/>
                  </a:cubicBezTo>
                  <a:cubicBezTo>
                    <a:pt x="28318" y="33529"/>
                    <a:pt x="18647" y="43200"/>
                    <a:pt x="6718" y="43200"/>
                  </a:cubicBezTo>
                  <a:cubicBezTo>
                    <a:pt x="4436" y="43200"/>
                    <a:pt x="2168" y="42838"/>
                    <a:pt x="0" y="42128"/>
                  </a:cubicBezTo>
                  <a:lnTo>
                    <a:pt x="6718" y="21600"/>
                  </a:lnTo>
                  <a:lnTo>
                    <a:pt x="6717" y="0"/>
                  </a:lnTo>
                  <a:close/>
                </a:path>
              </a:pathLst>
            </a:custGeom>
            <a:solidFill>
              <a:srgbClr val="C00000"/>
            </a:solidFill>
            <a:ln w="38100">
              <a:solidFill>
                <a:schemeClr val="tx1"/>
              </a:solidFill>
              <a:round/>
            </a:ln>
          </p:spPr>
          <p:txBody>
            <a:bodyPr/>
            <a:lstStyle/>
            <a:p>
              <a:endParaRPr lang="zh-CN" altLang="en-US"/>
            </a:p>
          </p:txBody>
        </p:sp>
        <p:sp>
          <p:nvSpPr>
            <p:cNvPr id="33" name="Arc 7"/>
            <p:cNvSpPr/>
            <p:nvPr/>
          </p:nvSpPr>
          <p:spPr bwMode="invGray">
            <a:xfrm>
              <a:off x="2785" y="2330"/>
              <a:ext cx="1044" cy="1317"/>
            </a:xfrm>
            <a:custGeom>
              <a:avLst/>
              <a:gdLst>
                <a:gd name="T0" fmla="*/ 0 w 21600"/>
                <a:gd name="T1" fmla="*/ 0 h 27247"/>
                <a:gd name="T2" fmla="*/ 0 w 21600"/>
                <a:gd name="T3" fmla="*/ 0 h 27247"/>
                <a:gd name="T4" fmla="*/ 0 w 21600"/>
                <a:gd name="T5" fmla="*/ 0 h 27247"/>
                <a:gd name="T6" fmla="*/ 0 60000 65536"/>
                <a:gd name="T7" fmla="*/ 0 60000 65536"/>
                <a:gd name="T8" fmla="*/ 0 60000 65536"/>
                <a:gd name="T9" fmla="*/ 0 w 21600"/>
                <a:gd name="T10" fmla="*/ 0 h 27247"/>
                <a:gd name="T11" fmla="*/ 21600 w 21600"/>
                <a:gd name="T12" fmla="*/ 27247 h 27247"/>
              </a:gdLst>
              <a:ahLst/>
              <a:cxnLst>
                <a:cxn ang="T6">
                  <a:pos x="T0" y="T1"/>
                </a:cxn>
                <a:cxn ang="T7">
                  <a:pos x="T2" y="T3"/>
                </a:cxn>
                <a:cxn ang="T8">
                  <a:pos x="T4" y="T5"/>
                </a:cxn>
              </a:cxnLst>
              <a:rect l="T9" t="T10" r="T11" b="T12"/>
              <a:pathLst>
                <a:path w="21600" h="27247" fill="none" extrusionOk="0">
                  <a:moveTo>
                    <a:pt x="14882" y="27246"/>
                  </a:moveTo>
                  <a:cubicBezTo>
                    <a:pt x="6004" y="24341"/>
                    <a:pt x="0" y="16058"/>
                    <a:pt x="0" y="6718"/>
                  </a:cubicBezTo>
                  <a:cubicBezTo>
                    <a:pt x="-1" y="4436"/>
                    <a:pt x="361" y="2168"/>
                    <a:pt x="1071" y="0"/>
                  </a:cubicBezTo>
                </a:path>
                <a:path w="21600" h="27247" stroke="0" extrusionOk="0">
                  <a:moveTo>
                    <a:pt x="14882" y="27246"/>
                  </a:moveTo>
                  <a:cubicBezTo>
                    <a:pt x="6004" y="24341"/>
                    <a:pt x="0" y="16058"/>
                    <a:pt x="0" y="6718"/>
                  </a:cubicBezTo>
                  <a:cubicBezTo>
                    <a:pt x="-1" y="4436"/>
                    <a:pt x="361" y="2168"/>
                    <a:pt x="1071" y="0"/>
                  </a:cubicBezTo>
                  <a:lnTo>
                    <a:pt x="21600" y="6718"/>
                  </a:lnTo>
                  <a:lnTo>
                    <a:pt x="14882" y="27246"/>
                  </a:lnTo>
                  <a:close/>
                </a:path>
              </a:pathLst>
            </a:custGeom>
            <a:solidFill>
              <a:srgbClr val="0070C0"/>
            </a:solidFill>
            <a:ln w="38100">
              <a:solidFill>
                <a:schemeClr val="tx1"/>
              </a:solidFill>
              <a:round/>
            </a:ln>
          </p:spPr>
          <p:txBody>
            <a:bodyPr/>
            <a:lstStyle/>
            <a:p>
              <a:endParaRPr lang="zh-CN" altLang="en-US"/>
            </a:p>
          </p:txBody>
        </p:sp>
        <p:sp>
          <p:nvSpPr>
            <p:cNvPr id="34" name="Arc 8"/>
            <p:cNvSpPr/>
            <p:nvPr/>
          </p:nvSpPr>
          <p:spPr bwMode="invGray">
            <a:xfrm>
              <a:off x="2837" y="1687"/>
              <a:ext cx="992" cy="968"/>
            </a:xfrm>
            <a:custGeom>
              <a:avLst/>
              <a:gdLst>
                <a:gd name="T0" fmla="*/ 0 w 20529"/>
                <a:gd name="T1" fmla="*/ 0 h 20029"/>
                <a:gd name="T2" fmla="*/ 0 w 20529"/>
                <a:gd name="T3" fmla="*/ 0 h 20029"/>
                <a:gd name="T4" fmla="*/ 0 w 20529"/>
                <a:gd name="T5" fmla="*/ 0 h 20029"/>
                <a:gd name="T6" fmla="*/ 0 60000 65536"/>
                <a:gd name="T7" fmla="*/ 0 60000 65536"/>
                <a:gd name="T8" fmla="*/ 0 60000 65536"/>
                <a:gd name="T9" fmla="*/ 0 w 20529"/>
                <a:gd name="T10" fmla="*/ 0 h 20029"/>
                <a:gd name="T11" fmla="*/ 20529 w 20529"/>
                <a:gd name="T12" fmla="*/ 20029 h 20029"/>
              </a:gdLst>
              <a:ahLst/>
              <a:cxnLst>
                <a:cxn ang="T6">
                  <a:pos x="T0" y="T1"/>
                </a:cxn>
                <a:cxn ang="T7">
                  <a:pos x="T2" y="T3"/>
                </a:cxn>
                <a:cxn ang="T8">
                  <a:pos x="T4" y="T5"/>
                </a:cxn>
              </a:cxnLst>
              <a:rect l="T9" t="T10" r="T11" b="T12"/>
              <a:pathLst>
                <a:path w="20529" h="20029" fill="none" extrusionOk="0">
                  <a:moveTo>
                    <a:pt x="0" y="13311"/>
                  </a:moveTo>
                  <a:cubicBezTo>
                    <a:pt x="1981" y="7256"/>
                    <a:pt x="6535" y="2384"/>
                    <a:pt x="12442" y="-1"/>
                  </a:cubicBezTo>
                </a:path>
                <a:path w="20529" h="20029" stroke="0" extrusionOk="0">
                  <a:moveTo>
                    <a:pt x="0" y="13311"/>
                  </a:moveTo>
                  <a:cubicBezTo>
                    <a:pt x="1981" y="7256"/>
                    <a:pt x="6535" y="2384"/>
                    <a:pt x="12442" y="-1"/>
                  </a:cubicBezTo>
                  <a:lnTo>
                    <a:pt x="20529" y="20029"/>
                  </a:lnTo>
                  <a:lnTo>
                    <a:pt x="0" y="13311"/>
                  </a:lnTo>
                  <a:close/>
                </a:path>
              </a:pathLst>
            </a:custGeom>
            <a:solidFill>
              <a:srgbClr val="FFFF00"/>
            </a:solidFill>
            <a:ln w="38100">
              <a:solidFill>
                <a:schemeClr val="tx1"/>
              </a:solidFill>
              <a:round/>
            </a:ln>
          </p:spPr>
          <p:txBody>
            <a:bodyPr/>
            <a:lstStyle/>
            <a:p>
              <a:endParaRPr lang="zh-CN" altLang="en-US"/>
            </a:p>
          </p:txBody>
        </p:sp>
        <p:sp>
          <p:nvSpPr>
            <p:cNvPr id="35" name="Arc 9"/>
            <p:cNvSpPr/>
            <p:nvPr/>
          </p:nvSpPr>
          <p:spPr bwMode="invGray">
            <a:xfrm>
              <a:off x="3438" y="1611"/>
              <a:ext cx="391" cy="1044"/>
            </a:xfrm>
            <a:custGeom>
              <a:avLst/>
              <a:gdLst>
                <a:gd name="T0" fmla="*/ 0 w 8086"/>
                <a:gd name="T1" fmla="*/ 0 h 21600"/>
                <a:gd name="T2" fmla="*/ 0 w 8086"/>
                <a:gd name="T3" fmla="*/ 0 h 21600"/>
                <a:gd name="T4" fmla="*/ 0 w 8086"/>
                <a:gd name="T5" fmla="*/ 0 h 21600"/>
                <a:gd name="T6" fmla="*/ 0 60000 65536"/>
                <a:gd name="T7" fmla="*/ 0 60000 65536"/>
                <a:gd name="T8" fmla="*/ 0 60000 65536"/>
                <a:gd name="T9" fmla="*/ 0 w 8086"/>
                <a:gd name="T10" fmla="*/ 0 h 21600"/>
                <a:gd name="T11" fmla="*/ 8086 w 8086"/>
                <a:gd name="T12" fmla="*/ 21600 h 21600"/>
              </a:gdLst>
              <a:ahLst/>
              <a:cxnLst>
                <a:cxn ang="T6">
                  <a:pos x="T0" y="T1"/>
                </a:cxn>
                <a:cxn ang="T7">
                  <a:pos x="T2" y="T3"/>
                </a:cxn>
                <a:cxn ang="T8">
                  <a:pos x="T4" y="T5"/>
                </a:cxn>
              </a:cxnLst>
              <a:rect l="T9" t="T10" r="T11" b="T12"/>
              <a:pathLst>
                <a:path w="8086" h="21600" fill="none" extrusionOk="0">
                  <a:moveTo>
                    <a:pt x="-1" y="1570"/>
                  </a:moveTo>
                  <a:cubicBezTo>
                    <a:pt x="2569" y="533"/>
                    <a:pt x="5314" y="0"/>
                    <a:pt x="8085" y="0"/>
                  </a:cubicBezTo>
                </a:path>
                <a:path w="8086" h="21600" stroke="0" extrusionOk="0">
                  <a:moveTo>
                    <a:pt x="-1" y="1570"/>
                  </a:moveTo>
                  <a:cubicBezTo>
                    <a:pt x="2569" y="533"/>
                    <a:pt x="5314" y="0"/>
                    <a:pt x="8085" y="0"/>
                  </a:cubicBezTo>
                  <a:lnTo>
                    <a:pt x="8086" y="21600"/>
                  </a:lnTo>
                  <a:lnTo>
                    <a:pt x="-1" y="1570"/>
                  </a:lnTo>
                  <a:close/>
                </a:path>
              </a:pathLst>
            </a:custGeom>
            <a:solidFill>
              <a:schemeClr val="accent3">
                <a:lumMod val="60000"/>
                <a:lumOff val="40000"/>
              </a:schemeClr>
            </a:solidFill>
            <a:ln w="38100">
              <a:solidFill>
                <a:schemeClr val="tx1"/>
              </a:solidFill>
              <a:round/>
            </a:ln>
          </p:spPr>
          <p:txBody>
            <a:bodyPr/>
            <a:lstStyle/>
            <a:p>
              <a:endParaRPr lang="zh-CN" altLang="en-US"/>
            </a:p>
          </p:txBody>
        </p:sp>
        <p:sp>
          <p:nvSpPr>
            <p:cNvPr id="36" name="Text Box 10"/>
            <p:cNvSpPr txBox="1">
              <a:spLocks noChangeArrowheads="1"/>
            </p:cNvSpPr>
            <p:nvPr/>
          </p:nvSpPr>
          <p:spPr bwMode="invGray">
            <a:xfrm>
              <a:off x="5202" y="2160"/>
              <a:ext cx="385" cy="293"/>
            </a:xfrm>
            <a:prstGeom prst="rect">
              <a:avLst/>
            </a:prstGeom>
            <a:noFill/>
            <a:ln w="19050">
              <a:noFill/>
              <a:miter lim="800000"/>
            </a:ln>
            <a:extLst>
              <a:ext uri="{909E8E84-426E-40DD-AFC4-6F175D3DCCD1}">
                <a14:hiddenFill xmlns:a14="http://schemas.microsoft.com/office/drawing/2010/main">
                  <a:solidFill>
                    <a:srgbClr val="FFFFFF"/>
                  </a:solidFill>
                </a14:hiddenFill>
              </a:ext>
            </a:extLst>
          </p:spPr>
          <p:txBody>
            <a:bodyPr wrap="none" lIns="0" tIns="46800" rIns="0" bIns="46800">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eaLnBrk="1" hangingPunct="1">
                <a:spcBef>
                  <a:spcPct val="0"/>
                </a:spcBef>
                <a:buFontTx/>
                <a:buNone/>
              </a:pPr>
              <a:r>
                <a:rPr kumimoji="0" lang="zh-CN" altLang="en-US" sz="2000" dirty="0">
                  <a:latin typeface="Arial Narrow" panose="020B0606020202030204" pitchFamily="34" charset="0"/>
                </a:rPr>
                <a:t>需求</a:t>
              </a:r>
            </a:p>
          </p:txBody>
        </p:sp>
        <p:sp>
          <p:nvSpPr>
            <p:cNvPr id="37" name="Text Box 11"/>
            <p:cNvSpPr txBox="1">
              <a:spLocks noChangeArrowheads="1"/>
            </p:cNvSpPr>
            <p:nvPr/>
          </p:nvSpPr>
          <p:spPr bwMode="invGray">
            <a:xfrm>
              <a:off x="2321" y="3100"/>
              <a:ext cx="385" cy="293"/>
            </a:xfrm>
            <a:prstGeom prst="rect">
              <a:avLst/>
            </a:prstGeom>
            <a:noFill/>
            <a:ln w="19050">
              <a:noFill/>
              <a:miter lim="800000"/>
            </a:ln>
            <a:extLst>
              <a:ext uri="{909E8E84-426E-40DD-AFC4-6F175D3DCCD1}">
                <a14:hiddenFill xmlns:a14="http://schemas.microsoft.com/office/drawing/2010/main">
                  <a:solidFill>
                    <a:srgbClr val="FFFFFF"/>
                  </a:solidFill>
                </a14:hiddenFill>
              </a:ext>
            </a:extLst>
          </p:spPr>
          <p:txBody>
            <a:bodyPr wrap="none" lIns="0" tIns="46800" rIns="0" bIns="46800">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eaLnBrk="1" hangingPunct="1">
                <a:spcBef>
                  <a:spcPct val="0"/>
                </a:spcBef>
                <a:buFontTx/>
                <a:buNone/>
              </a:pPr>
              <a:r>
                <a:rPr kumimoji="0" lang="zh-CN" altLang="en-US" sz="2000" dirty="0">
                  <a:latin typeface="Arial Narrow" panose="020B0606020202030204" pitchFamily="34" charset="0"/>
                </a:rPr>
                <a:t>设计</a:t>
              </a:r>
            </a:p>
          </p:txBody>
        </p:sp>
        <p:sp>
          <p:nvSpPr>
            <p:cNvPr id="38" name="Text Box 12"/>
            <p:cNvSpPr txBox="1">
              <a:spLocks noChangeArrowheads="1"/>
            </p:cNvSpPr>
            <p:nvPr/>
          </p:nvSpPr>
          <p:spPr bwMode="invGray">
            <a:xfrm>
              <a:off x="2273" y="1824"/>
              <a:ext cx="385" cy="293"/>
            </a:xfrm>
            <a:prstGeom prst="rect">
              <a:avLst/>
            </a:prstGeom>
            <a:noFill/>
            <a:ln w="19050">
              <a:noFill/>
              <a:miter lim="800000"/>
            </a:ln>
            <a:extLst>
              <a:ext uri="{909E8E84-426E-40DD-AFC4-6F175D3DCCD1}">
                <a14:hiddenFill xmlns:a14="http://schemas.microsoft.com/office/drawing/2010/main">
                  <a:solidFill>
                    <a:srgbClr val="FFFFFF"/>
                  </a:solidFill>
                </a14:hiddenFill>
              </a:ext>
            </a:extLst>
          </p:spPr>
          <p:txBody>
            <a:bodyPr wrap="none" lIns="0" tIns="46800" rIns="0" bIns="46800">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eaLnBrk="1" hangingPunct="1">
                <a:spcBef>
                  <a:spcPct val="0"/>
                </a:spcBef>
                <a:buFontTx/>
                <a:buNone/>
              </a:pPr>
              <a:r>
                <a:rPr kumimoji="0" lang="zh-CN" altLang="en-US" sz="2000" dirty="0">
                  <a:latin typeface="Arial Narrow" panose="020B0606020202030204" pitchFamily="34" charset="0"/>
                </a:rPr>
                <a:t>编码</a:t>
              </a:r>
            </a:p>
          </p:txBody>
        </p:sp>
        <p:sp>
          <p:nvSpPr>
            <p:cNvPr id="39" name="Text Box 13"/>
            <p:cNvSpPr txBox="1">
              <a:spLocks noChangeArrowheads="1"/>
            </p:cNvSpPr>
            <p:nvPr/>
          </p:nvSpPr>
          <p:spPr bwMode="invGray">
            <a:xfrm>
              <a:off x="3425" y="1152"/>
              <a:ext cx="385" cy="293"/>
            </a:xfrm>
            <a:prstGeom prst="rect">
              <a:avLst/>
            </a:prstGeom>
            <a:noFill/>
            <a:ln w="19050">
              <a:noFill/>
              <a:miter lim="800000"/>
            </a:ln>
            <a:extLst>
              <a:ext uri="{909E8E84-426E-40DD-AFC4-6F175D3DCCD1}">
                <a14:hiddenFill xmlns:a14="http://schemas.microsoft.com/office/drawing/2010/main">
                  <a:solidFill>
                    <a:srgbClr val="FFFFFF"/>
                  </a:solidFill>
                </a14:hiddenFill>
              </a:ext>
            </a:extLst>
          </p:spPr>
          <p:txBody>
            <a:bodyPr wrap="none" lIns="0" tIns="46800" rIns="0" bIns="46800">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eaLnBrk="1" hangingPunct="1">
                <a:spcBef>
                  <a:spcPct val="0"/>
                </a:spcBef>
                <a:buFontTx/>
                <a:buNone/>
              </a:pPr>
              <a:r>
                <a:rPr kumimoji="0" lang="zh-CN" altLang="en-US" sz="2000" dirty="0">
                  <a:latin typeface="Arial Narrow" panose="020B0606020202030204" pitchFamily="34" charset="0"/>
                </a:rPr>
                <a:t>其它</a:t>
              </a:r>
            </a:p>
          </p:txBody>
        </p:sp>
        <p:sp>
          <p:nvSpPr>
            <p:cNvPr id="40" name="Line 14"/>
            <p:cNvSpPr>
              <a:spLocks noChangeShapeType="1"/>
            </p:cNvSpPr>
            <p:nvPr/>
          </p:nvSpPr>
          <p:spPr bwMode="invGray">
            <a:xfrm>
              <a:off x="3643" y="1425"/>
              <a:ext cx="0" cy="384"/>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41" name="Line 15"/>
            <p:cNvSpPr>
              <a:spLocks noChangeShapeType="1"/>
            </p:cNvSpPr>
            <p:nvPr/>
          </p:nvSpPr>
          <p:spPr bwMode="invGray">
            <a:xfrm flipH="1">
              <a:off x="4459" y="2433"/>
              <a:ext cx="816" cy="24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42" name="Line 16"/>
            <p:cNvSpPr>
              <a:spLocks noChangeShapeType="1"/>
            </p:cNvSpPr>
            <p:nvPr/>
          </p:nvSpPr>
          <p:spPr bwMode="invGray">
            <a:xfrm flipV="1">
              <a:off x="2731" y="3057"/>
              <a:ext cx="336" cy="14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43" name="Line 17"/>
            <p:cNvSpPr>
              <a:spLocks noChangeShapeType="1"/>
            </p:cNvSpPr>
            <p:nvPr/>
          </p:nvSpPr>
          <p:spPr bwMode="invGray">
            <a:xfrm>
              <a:off x="2683" y="1953"/>
              <a:ext cx="432" cy="14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44" name="Text Box 18"/>
            <p:cNvSpPr txBox="1">
              <a:spLocks noChangeArrowheads="1"/>
            </p:cNvSpPr>
            <p:nvPr/>
          </p:nvSpPr>
          <p:spPr bwMode="invGray">
            <a:xfrm>
              <a:off x="2496" y="480"/>
              <a:ext cx="2832" cy="640"/>
            </a:xfrm>
            <a:prstGeom prst="rect">
              <a:avLst/>
            </a:prstGeom>
            <a:noFill/>
            <a:ln w="9525">
              <a:noFill/>
              <a:miter lim="800000"/>
            </a:ln>
            <a:effectLst>
              <a:outerShdw dist="35921" sx="1000" sy="1000" algn="ctr" rotWithShape="0">
                <a:schemeClr val="tx1"/>
              </a:outer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nSpc>
                  <a:spcPct val="85000"/>
                </a:lnSpc>
                <a:spcBef>
                  <a:spcPct val="0"/>
                </a:spcBef>
                <a:buClr>
                  <a:srgbClr val="99CCFF"/>
                </a:buClr>
                <a:buFontTx/>
                <a:buNone/>
              </a:pPr>
              <a:r>
                <a:rPr kumimoji="0" lang="zh-CN" altLang="en-US" sz="3200" dirty="0">
                  <a:latin typeface="Arial Narrow" panose="020B0606020202030204" pitchFamily="34" charset="0"/>
                  <a:ea typeface="隶书" panose="02010509060101010101" pitchFamily="49" charset="-122"/>
                </a:rPr>
                <a:t>缺陷产生的原因</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静态分析方法</a:t>
            </a:r>
            <a:endParaRPr lang="zh-CN" altLang="en-US" dirty="0">
              <a:latin typeface="+mn-lt"/>
              <a:ea typeface="+mn-ea"/>
              <a:cs typeface="+mn-ea"/>
              <a:sym typeface="+mn-lt"/>
            </a:endParaRPr>
          </a:p>
        </p:txBody>
      </p:sp>
      <p:grpSp>
        <p:nvGrpSpPr>
          <p:cNvPr id="20" name="42128a8c-3440-4571-bedf-8942cb5465c0"/>
          <p:cNvGrpSpPr>
            <a:grpSpLocks noChangeAspect="1"/>
          </p:cNvGrpSpPr>
          <p:nvPr/>
        </p:nvGrpSpPr>
        <p:grpSpPr>
          <a:xfrm>
            <a:off x="1046922" y="1781691"/>
            <a:ext cx="10818160" cy="4068008"/>
            <a:chOff x="0" y="1728682"/>
            <a:chExt cx="10818160" cy="4068008"/>
          </a:xfrm>
        </p:grpSpPr>
        <p:sp>
          <p:nvSpPr>
            <p:cNvPr id="21" name="矩形: 圆角 3"/>
            <p:cNvSpPr/>
            <p:nvPr/>
          </p:nvSpPr>
          <p:spPr>
            <a:xfrm>
              <a:off x="1" y="1728682"/>
              <a:ext cx="4297030" cy="4068007"/>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400">
                <a:sym typeface="+mn-lt"/>
              </a:endParaRPr>
            </a:p>
          </p:txBody>
        </p:sp>
        <p:cxnSp>
          <p:nvCxnSpPr>
            <p:cNvPr id="22" name="直接连接符 21"/>
            <p:cNvCxnSpPr/>
            <p:nvPr/>
          </p:nvCxnSpPr>
          <p:spPr>
            <a:xfrm>
              <a:off x="6007447" y="2461690"/>
              <a:ext cx="608012"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23" name="直接连接符 22"/>
            <p:cNvCxnSpPr/>
            <p:nvPr/>
          </p:nvCxnSpPr>
          <p:spPr>
            <a:xfrm>
              <a:off x="6477347" y="3732580"/>
              <a:ext cx="471908"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23"/>
            <p:cNvCxnSpPr/>
            <p:nvPr/>
          </p:nvCxnSpPr>
          <p:spPr>
            <a:xfrm>
              <a:off x="6112222" y="4917804"/>
              <a:ext cx="503237"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25" name="弧形 24"/>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endParaRPr lang="en-US" sz="1600" kern="0">
                <a:solidFill>
                  <a:prstClr val="black"/>
                </a:solidFill>
                <a:cs typeface="Arial" panose="020B0604020202020204" pitchFamily="34" charset="0"/>
                <a:sym typeface="+mn-lt"/>
              </a:endParaRPr>
            </a:p>
          </p:txBody>
        </p:sp>
        <p:cxnSp>
          <p:nvCxnSpPr>
            <p:cNvPr id="26" name="直接连接符 25"/>
            <p:cNvCxnSpPr/>
            <p:nvPr/>
          </p:nvCxnSpPr>
          <p:spPr>
            <a:xfrm flipH="1">
              <a:off x="4872789" y="2598821"/>
              <a:ext cx="743300" cy="46944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4874405" y="3695770"/>
              <a:ext cx="1221208" cy="2670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4874405" y="4384601"/>
              <a:ext cx="862383" cy="39312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6949256" y="2182899"/>
              <a:ext cx="1694785" cy="379656"/>
            </a:xfrm>
            <a:prstGeom prst="rect">
              <a:avLst/>
            </a:prstGeom>
          </p:spPr>
          <p:txBody>
            <a:bodyPr wrap="square">
              <a:spAutoFit/>
            </a:bodyPr>
            <a:lstStyle/>
            <a:p>
              <a:pPr indent="-300355" fontAlgn="base">
                <a:spcBef>
                  <a:spcPts val="800"/>
                </a:spcBef>
                <a:spcAft>
                  <a:spcPct val="0"/>
                </a:spcAft>
                <a:buClr>
                  <a:srgbClr val="E24848"/>
                </a:buClr>
                <a:defRPr/>
              </a:pPr>
              <a:r>
                <a:rPr lang="zh-CN" altLang="en-US" sz="1865" b="1" dirty="0">
                  <a:solidFill>
                    <a:schemeClr val="bg1">
                      <a:lumMod val="50000"/>
                    </a:schemeClr>
                  </a:solidFill>
                  <a:cs typeface="+mn-ea"/>
                </a:rPr>
                <a:t>同事审查</a:t>
              </a:r>
              <a:endParaRPr lang="en-US" altLang="zh-CN" sz="1865" b="1" dirty="0">
                <a:solidFill>
                  <a:schemeClr val="bg1">
                    <a:lumMod val="50000"/>
                  </a:schemeClr>
                </a:solidFill>
                <a:cs typeface="+mn-ea"/>
                <a:sym typeface="+mn-lt"/>
              </a:endParaRPr>
            </a:p>
          </p:txBody>
        </p:sp>
        <p:sp>
          <p:nvSpPr>
            <p:cNvPr id="46" name="矩形 45"/>
            <p:cNvSpPr/>
            <p:nvPr/>
          </p:nvSpPr>
          <p:spPr>
            <a:xfrm>
              <a:off x="6477347" y="2561615"/>
              <a:ext cx="3549843" cy="523220"/>
            </a:xfrm>
            <a:prstGeom prst="rect">
              <a:avLst/>
            </a:prstGeom>
          </p:spPr>
          <p:txBody>
            <a:bodyPr wrap="square">
              <a:spAutoFit/>
            </a:bodyPr>
            <a:lstStyle/>
            <a:p>
              <a:pPr lvl="1">
                <a:defRPr/>
              </a:pPr>
              <a:r>
                <a:rPr lang="zh-CN" altLang="en-US" sz="1400" dirty="0">
                  <a:solidFill>
                    <a:schemeClr val="bg1">
                      <a:lumMod val="50000"/>
                    </a:schemeClr>
                  </a:solidFill>
                  <a:cs typeface="+mn-ea"/>
                </a:rPr>
                <a:t>适用于初次审查</a:t>
              </a:r>
              <a:r>
                <a:rPr lang="zh-CN" altLang="en-US" sz="1400" dirty="0" smtClean="0">
                  <a:solidFill>
                    <a:schemeClr val="bg1">
                      <a:lumMod val="50000"/>
                    </a:schemeClr>
                  </a:solidFill>
                  <a:cs typeface="+mn-ea"/>
                </a:rPr>
                <a:t>，要求</a:t>
              </a:r>
              <a:r>
                <a:rPr lang="zh-CN" altLang="en-US" sz="1400" dirty="0">
                  <a:solidFill>
                    <a:schemeClr val="bg1">
                      <a:lumMod val="50000"/>
                    </a:schemeClr>
                  </a:solidFill>
                  <a:cs typeface="+mn-ea"/>
                </a:rPr>
                <a:t>最低的正式方法，也称为伙伴</a:t>
              </a:r>
              <a:r>
                <a:rPr lang="zh-CN" altLang="en-US" sz="1400" dirty="0" smtClean="0">
                  <a:solidFill>
                    <a:schemeClr val="bg1">
                      <a:lumMod val="50000"/>
                    </a:schemeClr>
                  </a:solidFill>
                  <a:cs typeface="+mn-ea"/>
                </a:rPr>
                <a:t>审查</a:t>
              </a:r>
              <a:endParaRPr lang="en-US" sz="1400" noProof="1">
                <a:solidFill>
                  <a:schemeClr val="bg1">
                    <a:lumMod val="50000"/>
                  </a:schemeClr>
                </a:solidFill>
                <a:cs typeface="+mn-ea"/>
                <a:sym typeface="+mn-lt"/>
              </a:endParaRPr>
            </a:p>
          </p:txBody>
        </p:sp>
        <p:sp>
          <p:nvSpPr>
            <p:cNvPr id="47" name="矩形 46"/>
            <p:cNvSpPr/>
            <p:nvPr/>
          </p:nvSpPr>
          <p:spPr>
            <a:xfrm>
              <a:off x="7268319" y="3342939"/>
              <a:ext cx="1694785" cy="379656"/>
            </a:xfrm>
            <a:prstGeom prst="rect">
              <a:avLst/>
            </a:prstGeom>
          </p:spPr>
          <p:txBody>
            <a:bodyPr wrap="square">
              <a:spAutoFit/>
            </a:bodyPr>
            <a:lstStyle/>
            <a:p>
              <a:pPr>
                <a:spcBef>
                  <a:spcPts val="800"/>
                </a:spcBef>
                <a:buClr>
                  <a:srgbClr val="E24848"/>
                </a:buClr>
                <a:defRPr/>
              </a:pPr>
              <a:r>
                <a:rPr lang="zh-CN" altLang="en-US" sz="1865" b="1" dirty="0">
                  <a:solidFill>
                    <a:schemeClr val="bg1">
                      <a:lumMod val="50000"/>
                    </a:schemeClr>
                  </a:solidFill>
                  <a:cs typeface="+mn-ea"/>
                </a:rPr>
                <a:t>走查</a:t>
              </a:r>
              <a:endParaRPr lang="en-US" altLang="zh-CN" sz="1865" b="1" dirty="0">
                <a:solidFill>
                  <a:schemeClr val="bg1">
                    <a:lumMod val="50000"/>
                  </a:schemeClr>
                </a:solidFill>
                <a:cs typeface="+mn-ea"/>
              </a:endParaRPr>
            </a:p>
          </p:txBody>
        </p:sp>
        <p:sp>
          <p:nvSpPr>
            <p:cNvPr id="48" name="矩形 47"/>
            <p:cNvSpPr/>
            <p:nvPr/>
          </p:nvSpPr>
          <p:spPr>
            <a:xfrm>
              <a:off x="7268317" y="3642231"/>
              <a:ext cx="3549843" cy="377026"/>
            </a:xfrm>
            <a:prstGeom prst="rect">
              <a:avLst/>
            </a:prstGeom>
          </p:spPr>
          <p:txBody>
            <a:bodyPr wrap="square">
              <a:spAutoFit/>
            </a:bodyPr>
            <a:lstStyle/>
            <a:p>
              <a:pPr>
                <a:lnSpc>
                  <a:spcPct val="150000"/>
                </a:lnSpc>
                <a:buClr>
                  <a:srgbClr val="E24848"/>
                </a:buClr>
                <a:defRPr/>
              </a:pPr>
              <a:r>
                <a:rPr lang="zh-CN" altLang="en-US" sz="1400" noProof="1" smtClean="0">
                  <a:solidFill>
                    <a:schemeClr val="bg1">
                      <a:lumMod val="50000"/>
                    </a:schemeClr>
                  </a:solidFill>
                  <a:cs typeface="+mn-ea"/>
                  <a:sym typeface="+mn-lt"/>
                </a:rPr>
                <a:t>开发组内部进行</a:t>
              </a:r>
              <a:endParaRPr lang="en-US" sz="1400" noProof="1">
                <a:solidFill>
                  <a:schemeClr val="bg1">
                    <a:lumMod val="50000"/>
                  </a:schemeClr>
                </a:solidFill>
                <a:cs typeface="+mn-ea"/>
                <a:sym typeface="+mn-lt"/>
              </a:endParaRPr>
            </a:p>
          </p:txBody>
        </p:sp>
        <p:sp>
          <p:nvSpPr>
            <p:cNvPr id="49" name="矩形 48"/>
            <p:cNvSpPr/>
            <p:nvPr/>
          </p:nvSpPr>
          <p:spPr>
            <a:xfrm>
              <a:off x="6949256" y="4650147"/>
              <a:ext cx="1694785" cy="379656"/>
            </a:xfrm>
            <a:prstGeom prst="rect">
              <a:avLst/>
            </a:prstGeom>
          </p:spPr>
          <p:txBody>
            <a:bodyPr wrap="square">
              <a:spAutoFit/>
            </a:bodyPr>
            <a:lstStyle/>
            <a:p>
              <a:pPr>
                <a:spcBef>
                  <a:spcPts val="800"/>
                </a:spcBef>
                <a:buClr>
                  <a:srgbClr val="E24848"/>
                </a:buClr>
                <a:defRPr/>
              </a:pPr>
              <a:r>
                <a:rPr lang="zh-CN" altLang="en-US" sz="1865" b="1" dirty="0">
                  <a:solidFill>
                    <a:schemeClr val="bg1">
                      <a:lumMod val="50000"/>
                    </a:schemeClr>
                  </a:solidFill>
                  <a:cs typeface="+mn-ea"/>
                </a:rPr>
                <a:t>审查</a:t>
              </a:r>
              <a:endParaRPr lang="en-US" sz="1865" b="1" dirty="0">
                <a:solidFill>
                  <a:schemeClr val="bg1">
                    <a:lumMod val="50000"/>
                  </a:schemeClr>
                </a:solidFill>
                <a:cs typeface="+mn-ea"/>
                <a:sym typeface="+mn-lt"/>
              </a:endParaRPr>
            </a:p>
          </p:txBody>
        </p:sp>
        <p:sp>
          <p:nvSpPr>
            <p:cNvPr id="50" name="矩形 49"/>
            <p:cNvSpPr/>
            <p:nvPr/>
          </p:nvSpPr>
          <p:spPr>
            <a:xfrm>
              <a:off x="6949255" y="4934833"/>
              <a:ext cx="3549843" cy="738664"/>
            </a:xfrm>
            <a:prstGeom prst="rect">
              <a:avLst/>
            </a:prstGeom>
          </p:spPr>
          <p:txBody>
            <a:bodyPr wrap="square">
              <a:spAutoFit/>
            </a:bodyPr>
            <a:lstStyle/>
            <a:p>
              <a:pPr marL="0" lvl="1">
                <a:lnSpc>
                  <a:spcPct val="150000"/>
                </a:lnSpc>
                <a:buClr>
                  <a:srgbClr val="E24848"/>
                </a:buClr>
                <a:defRPr/>
              </a:pPr>
              <a:r>
                <a:rPr lang="zh-CN" altLang="en-US" sz="1400" dirty="0" smtClean="0">
                  <a:solidFill>
                    <a:schemeClr val="bg1">
                      <a:lumMod val="50000"/>
                    </a:schemeClr>
                  </a:solidFill>
                  <a:cs typeface="+mn-ea"/>
                </a:rPr>
                <a:t>以</a:t>
              </a:r>
              <a:r>
                <a:rPr lang="zh-CN" altLang="en-US" sz="1400" dirty="0">
                  <a:solidFill>
                    <a:schemeClr val="bg1">
                      <a:lumMod val="50000"/>
                    </a:schemeClr>
                  </a:solidFill>
                  <a:cs typeface="+mn-ea"/>
                </a:rPr>
                <a:t>会议形式，由开发组、测试组和相关</a:t>
              </a:r>
              <a:r>
                <a:rPr lang="zh-CN" altLang="en-US" sz="1400" dirty="0" smtClean="0">
                  <a:solidFill>
                    <a:schemeClr val="bg1">
                      <a:lumMod val="50000"/>
                    </a:schemeClr>
                  </a:solidFill>
                  <a:cs typeface="+mn-ea"/>
                </a:rPr>
                <a:t>人员联合</a:t>
              </a:r>
              <a:r>
                <a:rPr lang="zh-CN" altLang="en-US" sz="1400" dirty="0">
                  <a:solidFill>
                    <a:schemeClr val="bg1">
                      <a:lumMod val="50000"/>
                    </a:schemeClr>
                  </a:solidFill>
                  <a:cs typeface="+mn-ea"/>
                </a:rPr>
                <a:t>进行。</a:t>
              </a:r>
            </a:p>
          </p:txBody>
        </p:sp>
        <p:sp>
          <p:nvSpPr>
            <p:cNvPr id="51" name="椭圆 50"/>
            <p:cNvSpPr/>
            <p:nvPr/>
          </p:nvSpPr>
          <p:spPr>
            <a:xfrm>
              <a:off x="5689167" y="2124353"/>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en-US" altLang="zh-CN" sz="1600" kern="0" dirty="0" smtClean="0">
                  <a:solidFill>
                    <a:schemeClr val="tx1"/>
                  </a:solidFill>
                  <a:cs typeface="Arial" panose="020B0604020202020204" pitchFamily="34" charset="0"/>
                  <a:sym typeface="+mn-lt"/>
                </a:rPr>
                <a:t>A</a:t>
              </a:r>
              <a:endParaRPr lang="en-US" sz="1600" kern="0" dirty="0">
                <a:solidFill>
                  <a:schemeClr val="tx1"/>
                </a:solidFill>
                <a:cs typeface="Arial" panose="020B0604020202020204" pitchFamily="34" charset="0"/>
                <a:sym typeface="+mn-lt"/>
              </a:endParaRPr>
            </a:p>
          </p:txBody>
        </p:sp>
        <p:sp>
          <p:nvSpPr>
            <p:cNvPr id="52" name="椭圆 51"/>
            <p:cNvSpPr/>
            <p:nvPr/>
          </p:nvSpPr>
          <p:spPr>
            <a:xfrm>
              <a:off x="5934063" y="3352410"/>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en-US" altLang="zh-CN" sz="1600" kern="0" dirty="0" smtClean="0">
                  <a:solidFill>
                    <a:schemeClr val="bg1">
                      <a:lumMod val="50000"/>
                    </a:schemeClr>
                  </a:solidFill>
                  <a:cs typeface="Arial" panose="020B0604020202020204" pitchFamily="34" charset="0"/>
                  <a:sym typeface="+mn-lt"/>
                </a:rPr>
                <a:t>B</a:t>
              </a:r>
              <a:endParaRPr lang="en-US" sz="1600" kern="0" dirty="0">
                <a:solidFill>
                  <a:schemeClr val="bg1">
                    <a:lumMod val="50000"/>
                  </a:schemeClr>
                </a:solidFill>
                <a:cs typeface="Arial" panose="020B0604020202020204" pitchFamily="34" charset="0"/>
                <a:sym typeface="+mn-lt"/>
              </a:endParaRPr>
            </a:p>
          </p:txBody>
        </p:sp>
        <p:sp>
          <p:nvSpPr>
            <p:cNvPr id="53" name="椭圆 52"/>
            <p:cNvSpPr/>
            <p:nvPr/>
          </p:nvSpPr>
          <p:spPr>
            <a:xfrm>
              <a:off x="5689167" y="4580467"/>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en-US" altLang="zh-CN" sz="1600" kern="0" dirty="0" smtClean="0">
                  <a:solidFill>
                    <a:schemeClr val="bg1">
                      <a:lumMod val="50000"/>
                    </a:schemeClr>
                  </a:solidFill>
                  <a:cs typeface="Arial" panose="020B0604020202020204" pitchFamily="34" charset="0"/>
                  <a:sym typeface="+mn-lt"/>
                </a:rPr>
                <a:t>C</a:t>
              </a:r>
              <a:endParaRPr lang="en-US" sz="1600" kern="0" dirty="0">
                <a:solidFill>
                  <a:schemeClr val="bg1">
                    <a:lumMod val="50000"/>
                  </a:schemeClr>
                </a:solidFill>
                <a:cs typeface="Arial" panose="020B0604020202020204" pitchFamily="34" charset="0"/>
                <a:sym typeface="+mn-lt"/>
              </a:endParaRPr>
            </a:p>
          </p:txBody>
        </p:sp>
        <p:grpSp>
          <p:nvGrpSpPr>
            <p:cNvPr id="54" name="组合 20"/>
            <p:cNvGrpSpPr/>
            <p:nvPr/>
          </p:nvGrpSpPr>
          <p:grpSpPr>
            <a:xfrm>
              <a:off x="0" y="3159761"/>
              <a:ext cx="4300037" cy="1205850"/>
              <a:chOff x="7172827" y="2967447"/>
              <a:chExt cx="4300037" cy="1205850"/>
            </a:xfrm>
          </p:grpSpPr>
          <p:sp>
            <p:nvSpPr>
              <p:cNvPr id="56" name="矩形 55"/>
              <p:cNvSpPr/>
              <p:nvPr/>
            </p:nvSpPr>
            <p:spPr>
              <a:xfrm>
                <a:off x="7172827" y="2967447"/>
                <a:ext cx="4300037" cy="1205850"/>
              </a:xfrm>
              <a:prstGeom prst="rect">
                <a:avLst/>
              </a:prstGeom>
              <a:solidFill>
                <a:schemeClr val="tx1">
                  <a:alpha val="70000"/>
                </a:schemeClr>
              </a:solidFill>
              <a:ln w="25400" cap="flat">
                <a:noFill/>
                <a:miter lim="4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txBody>
              <a:bodyPr anchor="ctr"/>
              <a:lstStyle/>
              <a:p>
                <a:pPr algn="ctr"/>
                <a:endParaRPr sz="2400"/>
              </a:p>
            </p:txBody>
          </p:sp>
          <p:sp>
            <p:nvSpPr>
              <p:cNvPr id="57" name="矩形 56"/>
              <p:cNvSpPr/>
              <p:nvPr/>
            </p:nvSpPr>
            <p:spPr>
              <a:xfrm>
                <a:off x="8249784" y="3419219"/>
                <a:ext cx="1920480" cy="221889"/>
              </a:xfrm>
              <a:prstGeom prst="rect">
                <a:avLst/>
              </a:prstGeom>
            </p:spPr>
            <p:txBody>
              <a:bodyPr wrap="none" lIns="96000" tIns="0" rIns="96000" bIns="0" anchor="ctr" anchorCtr="1">
                <a:noAutofit/>
              </a:bodyPr>
              <a:lstStyle/>
              <a:p>
                <a:pPr algn="ctr" defTabSz="1219200">
                  <a:defRPr/>
                </a:pPr>
                <a:r>
                  <a:rPr lang="zh-CN" altLang="en-US" sz="2400" b="1" dirty="0" smtClean="0">
                    <a:solidFill>
                      <a:schemeClr val="bg1"/>
                    </a:solidFill>
                  </a:rPr>
                  <a:t>静态分析类型</a:t>
                </a:r>
                <a:endParaRPr lang="zh-CN" altLang="en-US" sz="2400" b="1" dirty="0">
                  <a:solidFill>
                    <a:schemeClr val="bg1"/>
                  </a:solidFill>
                </a:endParaRPr>
              </a:p>
            </p:txBody>
          </p:sp>
        </p:grpSp>
        <p:sp>
          <p:nvSpPr>
            <p:cNvPr id="55" name="椭圆 54"/>
            <p:cNvSpPr/>
            <p:nvPr/>
          </p:nvSpPr>
          <p:spPr>
            <a:xfrm>
              <a:off x="3536133" y="2953567"/>
              <a:ext cx="1561578" cy="1561578"/>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3200" kern="0" dirty="0" smtClean="0">
                  <a:solidFill>
                    <a:schemeClr val="bg1">
                      <a:lumMod val="50000"/>
                    </a:schemeClr>
                  </a:solidFill>
                  <a:cs typeface="Arial" panose="020B0604020202020204" pitchFamily="34" charset="0"/>
                  <a:sym typeface="+mn-lt"/>
                </a:rPr>
                <a:t>静态</a:t>
              </a:r>
              <a:endParaRPr lang="en-US" altLang="zh-CN" sz="3200" kern="0" dirty="0" smtClean="0">
                <a:solidFill>
                  <a:schemeClr val="bg1">
                    <a:lumMod val="50000"/>
                  </a:schemeClr>
                </a:solidFill>
                <a:cs typeface="Arial" panose="020B0604020202020204" pitchFamily="34" charset="0"/>
                <a:sym typeface="+mn-lt"/>
              </a:endParaRPr>
            </a:p>
            <a:p>
              <a:pPr marL="300355" indent="-300355" algn="ctr" fontAlgn="base">
                <a:spcBef>
                  <a:spcPct val="0"/>
                </a:spcBef>
                <a:spcAft>
                  <a:spcPct val="0"/>
                </a:spcAft>
              </a:pPr>
              <a:r>
                <a:rPr lang="zh-CN" altLang="en-US" sz="3200" kern="0" dirty="0" smtClean="0">
                  <a:solidFill>
                    <a:schemeClr val="bg1">
                      <a:lumMod val="50000"/>
                    </a:schemeClr>
                  </a:solidFill>
                  <a:cs typeface="Arial" panose="020B0604020202020204" pitchFamily="34" charset="0"/>
                  <a:sym typeface="+mn-lt"/>
                </a:rPr>
                <a:t>分析</a:t>
              </a:r>
              <a:endParaRPr lang="en-US" sz="3200" kern="0" dirty="0">
                <a:solidFill>
                  <a:schemeClr val="bg1">
                    <a:lumMod val="50000"/>
                  </a:schemeClr>
                </a:solidFill>
                <a:cs typeface="Arial" panose="020B0604020202020204" pitchFamily="34" charset="0"/>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childTnLst>
                                </p:cTn>
                              </p:par>
                              <p:par>
                                <p:cTn id="8" presetID="63" presetClass="path" presetSubtype="0" accel="50000" decel="50000" fill="hold" nodeType="withEffect">
                                  <p:stCondLst>
                                    <p:cond delay="0"/>
                                  </p:stCondLst>
                                  <p:childTnLst>
                                    <p:animMotion origin="layout" path="M -0.5737 -0.02477 L 2.91667E-6 0 " pathEditMode="relative" rAng="0" ptsTypes="AA">
                                      <p:cBhvr>
                                        <p:cTn id="9" dur="2000" fill="hold"/>
                                        <p:tgtEl>
                                          <p:spTgt spid="20"/>
                                        </p:tgtEl>
                                        <p:attrNameLst>
                                          <p:attrName>ppt_x</p:attrName>
                                          <p:attrName>ppt_y</p:attrName>
                                        </p:attrNameLst>
                                      </p:cBhvr>
                                      <p:rCtr x="28685" y="1227"/>
                                    </p:animMotion>
                                  </p:childTnLst>
                                </p:cTn>
                              </p:par>
                              <p:par>
                                <p:cTn id="10" presetID="6" presetClass="emph" presetSubtype="0" accel="50000" decel="50000" fill="hold" nodeType="withEffect">
                                  <p:stCondLst>
                                    <p:cond delay="0"/>
                                  </p:stCondLst>
                                  <p:childTnLst>
                                    <p:animScale>
                                      <p:cBhvr>
                                        <p:cTn id="11" dur="2000" fill="hold"/>
                                        <p:tgtEl>
                                          <p:spTgt spid="20"/>
                                        </p:tgtEl>
                                      </p:cBhvr>
                                      <p:by x="150000" y="150000"/>
                                      <p:from x="10650" y="21321"/>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423785" y="43180"/>
            <a:ext cx="4305935" cy="2197100"/>
          </a:xfrm>
        </p:spPr>
        <p:txBody>
          <a:bodyPr>
            <a:normAutofit/>
          </a:bodyPr>
          <a:lstStyle/>
          <a:p>
            <a:pPr>
              <a:buClrTx/>
            </a:pPr>
            <a:r>
              <a:rPr lang="en-US" altLang="zh-CN" sz="3600" dirty="0" smtClean="0">
                <a:latin typeface="+mn-lt"/>
                <a:ea typeface="+mn-ea"/>
                <a:cs typeface="+mn-ea"/>
                <a:sym typeface="+mn-lt"/>
              </a:rPr>
              <a:t>6.2  </a:t>
            </a:r>
            <a:r>
              <a:rPr lang="zh-CN" altLang="en-US" sz="3600" dirty="0" smtClean="0">
                <a:latin typeface="+mn-lt"/>
                <a:ea typeface="+mn-ea"/>
                <a:cs typeface="+mn-ea"/>
                <a:sym typeface="+mn-lt"/>
              </a:rPr>
              <a:t>软件测试策略</a:t>
            </a: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503745"/>
          </a:xfrm>
        </p:spPr>
        <p:txBody>
          <a:bodyPr>
            <a:normAutofit/>
          </a:bodyPr>
          <a:lstStyle/>
          <a:p>
            <a:pPr marL="342900" indent="-342900">
              <a:buClrTx/>
              <a:buFont typeface="Wingdings" panose="05000000000000000000" pitchFamily="2" charset="2"/>
              <a:buChar char="l"/>
            </a:pPr>
            <a:r>
              <a:rPr lang="zh-CN" altLang="en-US" sz="2400" dirty="0">
                <a:cs typeface="+mn-ea"/>
                <a:sym typeface="+mn-lt"/>
              </a:rPr>
              <a:t>软件测试</a:t>
            </a:r>
            <a:r>
              <a:rPr lang="zh-CN" altLang="en-US" sz="2400" dirty="0" smtClean="0">
                <a:cs typeface="+mn-ea"/>
                <a:sym typeface="+mn-lt"/>
              </a:rPr>
              <a:t>策略含义</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软件测试策略</a:t>
            </a:r>
            <a:r>
              <a:rPr lang="en-US" altLang="zh-CN" sz="2400" dirty="0" smtClean="0">
                <a:cs typeface="+mn-ea"/>
                <a:sym typeface="+mn-lt"/>
              </a:rPr>
              <a:t>V</a:t>
            </a:r>
            <a:r>
              <a:rPr lang="zh-CN" altLang="en-US" sz="2400" dirty="0">
                <a:cs typeface="+mn-ea"/>
                <a:sym typeface="+mn-lt"/>
              </a:rPr>
              <a:t>模型</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回归测试</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软件测试策略注意</a:t>
            </a:r>
            <a:r>
              <a:rPr lang="zh-CN" altLang="en-US" sz="2400" dirty="0" smtClean="0">
                <a:cs typeface="+mn-ea"/>
                <a:sym typeface="+mn-lt"/>
              </a:rPr>
              <a:t>事项</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软件测试策略基本步骤</a:t>
            </a:r>
            <a:endParaRPr lang="en-US" altLang="zh-CN" sz="24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1000"/>
                                        <p:tgtEl>
                                          <p:spTgt spid="6">
                                            <p:txEl>
                                              <p:pRg st="2" end="2"/>
                                            </p:txEl>
                                          </p:spTgt>
                                        </p:tgtEl>
                                      </p:cBhvr>
                                    </p:animEffect>
                                    <p:anim calcmode="lin" valueType="num">
                                      <p:cBhvr>
                                        <p:cTn id="3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fade">
                                      <p:cBhvr>
                                        <p:cTn id="38" dur="1000"/>
                                        <p:tgtEl>
                                          <p:spTgt spid="6">
                                            <p:txEl>
                                              <p:pRg st="3" end="3"/>
                                            </p:txEl>
                                          </p:spTgt>
                                        </p:tgtEl>
                                      </p:cBhvr>
                                    </p:animEffect>
                                    <p:anim calcmode="lin" valueType="num">
                                      <p:cBhvr>
                                        <p:cTn id="3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animEffect transition="in" filter="fade">
                                      <p:cBhvr>
                                        <p:cTn id="45" dur="1000"/>
                                        <p:tgtEl>
                                          <p:spTgt spid="6">
                                            <p:txEl>
                                              <p:pRg st="4" end="4"/>
                                            </p:txEl>
                                          </p:spTgt>
                                        </p:tgtEl>
                                      </p:cBhvr>
                                    </p:animEffect>
                                    <p:anim calcmode="lin" valueType="num">
                                      <p:cBhvr>
                                        <p:cTn id="4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293845" y="3429000"/>
            <a:ext cx="9604310" cy="1863626"/>
          </a:xfrm>
        </p:spPr>
        <p:txBody>
          <a:bodyPr/>
          <a:lstStyle/>
          <a:p>
            <a:pPr algn="ctr"/>
            <a:r>
              <a:rPr lang="zh-CN" altLang="en-US" sz="8800" dirty="0" smtClean="0">
                <a:solidFill>
                  <a:schemeClr val="tx1">
                    <a:lumMod val="90000"/>
                    <a:lumOff val="10000"/>
                  </a:schemeClr>
                </a:solidFill>
                <a:latin typeface="+mn-lt"/>
                <a:ea typeface="+mn-ea"/>
                <a:cs typeface="+mn-ea"/>
                <a:sym typeface="+mn-lt"/>
              </a:rPr>
              <a:t>感谢观看</a:t>
            </a:r>
            <a:r>
              <a:rPr lang="zh-CN" altLang="en-US" sz="8800" dirty="0">
                <a:solidFill>
                  <a:schemeClr val="tx1">
                    <a:lumMod val="90000"/>
                    <a:lumOff val="10000"/>
                  </a:schemeClr>
                </a:solidFill>
                <a:latin typeface="+mn-lt"/>
                <a:ea typeface="+mn-ea"/>
                <a:cs typeface="+mn-ea"/>
                <a:sym typeface="+mn-lt"/>
              </a:rPr>
              <a:t>！</a:t>
            </a:r>
            <a:endParaRPr lang="zh-CN" altLang="en-US" sz="8800" dirty="0" smtClean="0">
              <a:solidFill>
                <a:schemeClr val="tx1">
                  <a:lumMod val="90000"/>
                  <a:lumOff val="10000"/>
                </a:schemeClr>
              </a:solidFill>
              <a:latin typeface="+mn-lt"/>
              <a:ea typeface="+mn-ea"/>
              <a:cs typeface="+mn-ea"/>
              <a:sym typeface="+mn-lt"/>
            </a:endParaRPr>
          </a:p>
        </p:txBody>
      </p:sp>
      <p:sp>
        <p:nvSpPr>
          <p:cNvPr id="2" name="副标题 1"/>
          <p:cNvSpPr>
            <a:spLocks noGrp="1"/>
          </p:cNvSpPr>
          <p:nvPr>
            <p:ph type="subTitle"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cs typeface="+mn-ea"/>
                <a:sym typeface="+mn-lt"/>
              </a:rPr>
              <a:t>软件测试策略</a:t>
            </a:r>
            <a:r>
              <a:rPr lang="zh-CN" altLang="en-US" dirty="0" smtClean="0">
                <a:cs typeface="+mn-ea"/>
                <a:sym typeface="+mn-lt"/>
              </a:rPr>
              <a:t>含义</a:t>
            </a:r>
            <a:endParaRPr lang="zh-CN" altLang="en-US" dirty="0">
              <a:latin typeface="+mn-lt"/>
              <a:ea typeface="+mn-ea"/>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smtClean="0">
              <a:solidFill>
                <a:srgbClr val="FF0000"/>
              </a:solidFill>
            </a:endParaRPr>
          </a:p>
        </p:txBody>
      </p:sp>
      <p:graphicFrame>
        <p:nvGraphicFramePr>
          <p:cNvPr id="2" name="图示 1"/>
          <p:cNvGraphicFramePr/>
          <p:nvPr/>
        </p:nvGraphicFramePr>
        <p:xfrm>
          <a:off x="838200" y="4826000"/>
          <a:ext cx="10922000" cy="1312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0" name="图示 29"/>
          <p:cNvGraphicFramePr/>
          <p:nvPr/>
        </p:nvGraphicFramePr>
        <p:xfrm>
          <a:off x="838200" y="1025015"/>
          <a:ext cx="10922000" cy="13123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下箭头 6"/>
          <p:cNvSpPr/>
          <p:nvPr/>
        </p:nvSpPr>
        <p:spPr>
          <a:xfrm>
            <a:off x="4586516" y="2451100"/>
            <a:ext cx="1496784" cy="350097"/>
          </a:xfrm>
          <a:prstGeom prst="down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下箭头 31"/>
          <p:cNvSpPr/>
          <p:nvPr/>
        </p:nvSpPr>
        <p:spPr>
          <a:xfrm>
            <a:off x="4615346" y="4259311"/>
            <a:ext cx="1496784" cy="350097"/>
          </a:xfrm>
          <a:prstGeom prst="down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64976" y="3054860"/>
            <a:ext cx="10738021" cy="830997"/>
          </a:xfrm>
          <a:prstGeom prst="rect">
            <a:avLst/>
          </a:prstGeom>
        </p:spPr>
        <p:txBody>
          <a:bodyPr wrap="square">
            <a:spAutoFit/>
          </a:bodyPr>
          <a:lstStyle/>
          <a:p>
            <a:pPr>
              <a:lnSpc>
                <a:spcPct val="120000"/>
              </a:lnSpc>
              <a:defRPr/>
            </a:pPr>
            <a:r>
              <a:rPr lang="zh-CN" altLang="en-US" sz="2000" b="1" dirty="0">
                <a:latin typeface="+mn-ea"/>
              </a:rPr>
              <a:t>为</a:t>
            </a:r>
            <a:r>
              <a:rPr lang="zh-CN" altLang="en-US" sz="2000" b="1" dirty="0" smtClean="0">
                <a:latin typeface="+mn-ea"/>
              </a:rPr>
              <a:t>保证</a:t>
            </a:r>
            <a:r>
              <a:rPr lang="zh-CN" altLang="en-US" sz="2000" b="1" dirty="0">
                <a:latin typeface="+mn-ea"/>
              </a:rPr>
              <a:t>可行性</a:t>
            </a:r>
            <a:r>
              <a:rPr lang="zh-CN" altLang="en-US" sz="2000" b="1" dirty="0" smtClean="0">
                <a:latin typeface="+mn-ea"/>
              </a:rPr>
              <a:t>，</a:t>
            </a:r>
            <a:r>
              <a:rPr lang="zh-CN" altLang="en-US" sz="2000" b="1" dirty="0">
                <a:latin typeface="+mn-ea"/>
              </a:rPr>
              <a:t>须考虑人力成本、时间和</a:t>
            </a:r>
            <a:r>
              <a:rPr lang="zh-CN" altLang="en-US" sz="2000" b="1" dirty="0" smtClean="0">
                <a:latin typeface="+mn-ea"/>
              </a:rPr>
              <a:t>资源</a:t>
            </a:r>
            <a:endParaRPr lang="en-US" altLang="zh-CN" sz="2000" b="1" dirty="0" smtClean="0">
              <a:latin typeface="+mn-ea"/>
            </a:endParaRPr>
          </a:p>
          <a:p>
            <a:pPr>
              <a:lnSpc>
                <a:spcPct val="120000"/>
              </a:lnSpc>
              <a:defRPr/>
            </a:pPr>
            <a:r>
              <a:rPr lang="zh-CN" altLang="en-US" sz="2000" b="1" dirty="0" smtClean="0">
                <a:latin typeface="+mn-ea"/>
              </a:rPr>
              <a:t>故应结合：测试计划</a:t>
            </a:r>
            <a:r>
              <a:rPr lang="zh-CN" altLang="en-US" sz="2000" b="1" dirty="0">
                <a:latin typeface="+mn-ea"/>
              </a:rPr>
              <a:t>、测试用例设计、测试执行</a:t>
            </a:r>
            <a:r>
              <a:rPr lang="zh-CN" altLang="en-US" sz="2000" b="1" dirty="0" smtClean="0">
                <a:latin typeface="+mn-ea"/>
              </a:rPr>
              <a:t>、测试</a:t>
            </a:r>
            <a:r>
              <a:rPr lang="zh-CN" altLang="en-US" sz="2000" b="1" dirty="0">
                <a:latin typeface="+mn-ea"/>
              </a:rPr>
              <a:t>结果数据的收集与</a:t>
            </a:r>
            <a:r>
              <a:rPr lang="zh-CN" altLang="en-US" sz="2000" b="1" dirty="0" smtClean="0">
                <a:latin typeface="+mn-ea"/>
              </a:rPr>
              <a:t>分析</a:t>
            </a:r>
            <a:endParaRPr lang="en-US" altLang="zh-CN" sz="2000" b="1" dirty="0">
              <a:latin typeface="+mn-ea"/>
            </a:endParaRPr>
          </a:p>
        </p:txBody>
      </p:sp>
      <p:cxnSp>
        <p:nvCxnSpPr>
          <p:cNvPr id="10" name="直接连接符 9"/>
          <p:cNvCxnSpPr/>
          <p:nvPr/>
        </p:nvCxnSpPr>
        <p:spPr>
          <a:xfrm>
            <a:off x="963827" y="3885857"/>
            <a:ext cx="10478530"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ppt_x"/>
                                          </p:val>
                                        </p:tav>
                                        <p:tav tm="100000">
                                          <p:val>
                                            <p:strVal val="#ppt_x"/>
                                          </p:val>
                                        </p:tav>
                                      </p:tavLst>
                                    </p:anim>
                                    <p:anim calcmode="lin" valueType="num">
                                      <p:cBhvr additive="base">
                                        <p:cTn id="27" dur="500" fill="hold"/>
                                        <p:tgtEl>
                                          <p:spTgt spid="3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Graphic spid="2" grpId="0">
        <p:bldAsOne/>
      </p:bldGraphic>
      <p:bldP spid="7" grpId="0" bldLvl="0" animBg="1"/>
      <p:bldP spid="32" grpId="0" bldLvl="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cs typeface="+mn-ea"/>
                <a:sym typeface="+mn-lt"/>
              </a:rPr>
              <a:t>软件测试</a:t>
            </a:r>
            <a:r>
              <a:rPr lang="zh-CN" altLang="en-US" dirty="0" smtClean="0">
                <a:cs typeface="+mn-ea"/>
                <a:sym typeface="+mn-lt"/>
              </a:rPr>
              <a:t>策略</a:t>
            </a:r>
            <a:r>
              <a:rPr lang="en-US" altLang="zh-CN" dirty="0" smtClean="0">
                <a:cs typeface="+mn-ea"/>
                <a:sym typeface="+mn-lt"/>
              </a:rPr>
              <a:t>V</a:t>
            </a:r>
            <a:r>
              <a:rPr lang="zh-CN" altLang="en-US" dirty="0" smtClean="0">
                <a:cs typeface="+mn-ea"/>
                <a:sym typeface="+mn-lt"/>
              </a:rPr>
              <a:t>模型</a:t>
            </a:r>
            <a:endParaRPr lang="zh-CN" altLang="en-US" dirty="0">
              <a:latin typeface="+mn-lt"/>
              <a:ea typeface="+mn-ea"/>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smtClean="0">
              <a:solidFill>
                <a:srgbClr val="FF0000"/>
              </a:solidFill>
            </a:endParaRPr>
          </a:p>
        </p:txBody>
      </p:sp>
      <p:grpSp>
        <p:nvGrpSpPr>
          <p:cNvPr id="21" name="组合 20"/>
          <p:cNvGrpSpPr/>
          <p:nvPr/>
        </p:nvGrpSpPr>
        <p:grpSpPr>
          <a:xfrm>
            <a:off x="1651380" y="1149168"/>
            <a:ext cx="8345236" cy="3493439"/>
            <a:chOff x="1651380" y="1532229"/>
            <a:chExt cx="6451572" cy="3493439"/>
          </a:xfrm>
        </p:grpSpPr>
        <p:cxnSp>
          <p:nvCxnSpPr>
            <p:cNvPr id="22" name="直接箭头连接符 21"/>
            <p:cNvCxnSpPr>
              <a:endCxn id="17" idx="2"/>
            </p:cNvCxnSpPr>
            <p:nvPr/>
          </p:nvCxnSpPr>
          <p:spPr>
            <a:xfrm flipV="1">
              <a:off x="5289585" y="1939568"/>
              <a:ext cx="1890576" cy="26859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3" idx="2"/>
            </p:cNvCxnSpPr>
            <p:nvPr/>
          </p:nvCxnSpPr>
          <p:spPr>
            <a:xfrm>
              <a:off x="2574171" y="1932339"/>
              <a:ext cx="1425303" cy="26932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651380" y="1532229"/>
              <a:ext cx="1845582" cy="400110"/>
            </a:xfrm>
            <a:prstGeom prst="rect">
              <a:avLst/>
            </a:prstGeom>
            <a:solidFill>
              <a:schemeClr val="bg1"/>
            </a:solidFill>
            <a:ln w="12700">
              <a:solidFill>
                <a:schemeClr val="tx1"/>
              </a:solidFill>
            </a:ln>
          </p:spPr>
          <p:txBody>
            <a:bodyPr wrap="square" rtlCol="0">
              <a:spAutoFit/>
            </a:bodyPr>
            <a:lstStyle/>
            <a:p>
              <a:pPr algn="ctr"/>
              <a:r>
                <a:rPr lang="zh-CN" altLang="en-US" sz="2000" b="1" dirty="0" smtClean="0"/>
                <a:t>用户需求</a:t>
              </a:r>
              <a:endParaRPr lang="zh-CN" altLang="en-US" sz="2000" b="1" dirty="0"/>
            </a:p>
          </p:txBody>
        </p:sp>
        <p:sp>
          <p:nvSpPr>
            <p:cNvPr id="13" name="文本框 12"/>
            <p:cNvSpPr txBox="1"/>
            <p:nvPr/>
          </p:nvSpPr>
          <p:spPr>
            <a:xfrm>
              <a:off x="1902636" y="2351899"/>
              <a:ext cx="1845582" cy="400110"/>
            </a:xfrm>
            <a:prstGeom prst="rect">
              <a:avLst/>
            </a:prstGeom>
            <a:solidFill>
              <a:schemeClr val="bg1"/>
            </a:solidFill>
            <a:ln w="12700">
              <a:solidFill>
                <a:schemeClr val="tx1"/>
              </a:solidFill>
            </a:ln>
          </p:spPr>
          <p:txBody>
            <a:bodyPr wrap="square" rtlCol="0">
              <a:spAutoFit/>
            </a:bodyPr>
            <a:lstStyle/>
            <a:p>
              <a:pPr algn="ctr"/>
              <a:r>
                <a:rPr lang="zh-CN" altLang="en-US" sz="2000" b="1" dirty="0" smtClean="0"/>
                <a:t>需求分析</a:t>
              </a:r>
              <a:endParaRPr lang="zh-CN" altLang="en-US" sz="2000" b="1" dirty="0"/>
            </a:p>
          </p:txBody>
        </p:sp>
        <p:sp>
          <p:nvSpPr>
            <p:cNvPr id="14" name="文本框 13"/>
            <p:cNvSpPr txBox="1"/>
            <p:nvPr/>
          </p:nvSpPr>
          <p:spPr>
            <a:xfrm>
              <a:off x="2153892" y="3109787"/>
              <a:ext cx="1845582" cy="400110"/>
            </a:xfrm>
            <a:prstGeom prst="rect">
              <a:avLst/>
            </a:prstGeom>
            <a:solidFill>
              <a:schemeClr val="bg1"/>
            </a:solidFill>
            <a:ln w="12700">
              <a:solidFill>
                <a:schemeClr val="tx1"/>
              </a:solidFill>
            </a:ln>
          </p:spPr>
          <p:txBody>
            <a:bodyPr wrap="square" rtlCol="0">
              <a:spAutoFit/>
            </a:bodyPr>
            <a:lstStyle/>
            <a:p>
              <a:pPr algn="ctr"/>
              <a:r>
                <a:rPr lang="zh-CN" altLang="en-US" sz="2000" b="1" dirty="0" smtClean="0"/>
                <a:t>概要设计</a:t>
              </a:r>
              <a:endParaRPr lang="zh-CN" altLang="en-US" sz="2000" b="1" dirty="0"/>
            </a:p>
          </p:txBody>
        </p:sp>
        <p:sp>
          <p:nvSpPr>
            <p:cNvPr id="15" name="文本框 14"/>
            <p:cNvSpPr txBox="1"/>
            <p:nvPr/>
          </p:nvSpPr>
          <p:spPr>
            <a:xfrm>
              <a:off x="2405148" y="3842956"/>
              <a:ext cx="1845582" cy="400110"/>
            </a:xfrm>
            <a:prstGeom prst="rect">
              <a:avLst/>
            </a:prstGeom>
            <a:solidFill>
              <a:schemeClr val="bg1"/>
            </a:solidFill>
            <a:ln w="12700">
              <a:solidFill>
                <a:schemeClr val="tx1"/>
              </a:solidFill>
            </a:ln>
          </p:spPr>
          <p:txBody>
            <a:bodyPr wrap="square" rtlCol="0">
              <a:spAutoFit/>
            </a:bodyPr>
            <a:lstStyle/>
            <a:p>
              <a:pPr algn="ctr"/>
              <a:r>
                <a:rPr lang="zh-CN" altLang="en-US" sz="2000" b="1" dirty="0" smtClean="0"/>
                <a:t>详细设计</a:t>
              </a:r>
              <a:endParaRPr lang="zh-CN" altLang="en-US" sz="2000" b="1" dirty="0"/>
            </a:p>
          </p:txBody>
        </p:sp>
        <p:sp>
          <p:nvSpPr>
            <p:cNvPr id="16" name="文本框 15"/>
            <p:cNvSpPr txBox="1"/>
            <p:nvPr/>
          </p:nvSpPr>
          <p:spPr>
            <a:xfrm>
              <a:off x="3730070" y="4625558"/>
              <a:ext cx="1845582" cy="400110"/>
            </a:xfrm>
            <a:prstGeom prst="rect">
              <a:avLst/>
            </a:prstGeom>
            <a:noFill/>
            <a:ln w="12700">
              <a:solidFill>
                <a:schemeClr val="tx1"/>
              </a:solidFill>
            </a:ln>
          </p:spPr>
          <p:txBody>
            <a:bodyPr wrap="square" rtlCol="0">
              <a:spAutoFit/>
            </a:bodyPr>
            <a:lstStyle/>
            <a:p>
              <a:pPr algn="ctr"/>
              <a:r>
                <a:rPr lang="zh-CN" altLang="en-US" sz="2000" b="1" dirty="0" smtClean="0"/>
                <a:t>程序设计</a:t>
              </a:r>
              <a:endParaRPr lang="zh-CN" altLang="en-US" sz="2000" b="1" dirty="0"/>
            </a:p>
          </p:txBody>
        </p:sp>
        <p:sp>
          <p:nvSpPr>
            <p:cNvPr id="17" name="文本框 16"/>
            <p:cNvSpPr txBox="1"/>
            <p:nvPr/>
          </p:nvSpPr>
          <p:spPr>
            <a:xfrm>
              <a:off x="6257370" y="1539458"/>
              <a:ext cx="1845582" cy="400110"/>
            </a:xfrm>
            <a:prstGeom prst="rect">
              <a:avLst/>
            </a:prstGeom>
            <a:solidFill>
              <a:schemeClr val="bg1"/>
            </a:solidFill>
            <a:ln w="12700">
              <a:solidFill>
                <a:schemeClr val="tx1"/>
              </a:solidFill>
            </a:ln>
          </p:spPr>
          <p:txBody>
            <a:bodyPr wrap="square" rtlCol="0">
              <a:spAutoFit/>
            </a:bodyPr>
            <a:lstStyle/>
            <a:p>
              <a:pPr algn="ctr"/>
              <a:r>
                <a:rPr lang="zh-CN" altLang="en-US" sz="2000" b="1" dirty="0" smtClean="0"/>
                <a:t>验收测试</a:t>
              </a:r>
              <a:endParaRPr lang="zh-CN" altLang="en-US" sz="2000" b="1" dirty="0"/>
            </a:p>
          </p:txBody>
        </p:sp>
        <p:sp>
          <p:nvSpPr>
            <p:cNvPr id="18" name="文本框 17"/>
            <p:cNvSpPr txBox="1"/>
            <p:nvPr/>
          </p:nvSpPr>
          <p:spPr>
            <a:xfrm>
              <a:off x="5859438" y="2364531"/>
              <a:ext cx="1845582" cy="400110"/>
            </a:xfrm>
            <a:prstGeom prst="rect">
              <a:avLst/>
            </a:prstGeom>
            <a:solidFill>
              <a:schemeClr val="bg1"/>
            </a:solidFill>
            <a:ln w="12700">
              <a:solidFill>
                <a:schemeClr val="tx1"/>
              </a:solidFill>
            </a:ln>
          </p:spPr>
          <p:txBody>
            <a:bodyPr wrap="square" rtlCol="0">
              <a:spAutoFit/>
            </a:bodyPr>
            <a:lstStyle/>
            <a:p>
              <a:pPr algn="ctr"/>
              <a:r>
                <a:rPr lang="zh-CN" altLang="en-US" sz="2000" b="1" dirty="0" smtClean="0"/>
                <a:t>系统测试</a:t>
              </a:r>
              <a:endParaRPr lang="zh-CN" altLang="en-US" sz="2000" b="1" dirty="0"/>
            </a:p>
          </p:txBody>
        </p:sp>
        <p:sp>
          <p:nvSpPr>
            <p:cNvPr id="19" name="文本框 18"/>
            <p:cNvSpPr txBox="1"/>
            <p:nvPr/>
          </p:nvSpPr>
          <p:spPr>
            <a:xfrm>
              <a:off x="5457270" y="3114258"/>
              <a:ext cx="1845582" cy="400110"/>
            </a:xfrm>
            <a:prstGeom prst="rect">
              <a:avLst/>
            </a:prstGeom>
            <a:solidFill>
              <a:schemeClr val="bg1"/>
            </a:solidFill>
            <a:ln w="12700">
              <a:solidFill>
                <a:schemeClr val="tx1"/>
              </a:solidFill>
            </a:ln>
          </p:spPr>
          <p:txBody>
            <a:bodyPr wrap="square" rtlCol="0">
              <a:spAutoFit/>
            </a:bodyPr>
            <a:lstStyle/>
            <a:p>
              <a:pPr algn="ctr"/>
              <a:r>
                <a:rPr lang="zh-CN" altLang="en-US" sz="2000" b="1" dirty="0" smtClean="0"/>
                <a:t>集成测试</a:t>
              </a:r>
              <a:endParaRPr lang="zh-CN" altLang="en-US" sz="2000" b="1" dirty="0"/>
            </a:p>
          </p:txBody>
        </p:sp>
        <p:sp>
          <p:nvSpPr>
            <p:cNvPr id="20" name="文本框 19"/>
            <p:cNvSpPr txBox="1"/>
            <p:nvPr/>
          </p:nvSpPr>
          <p:spPr>
            <a:xfrm>
              <a:off x="5107163" y="3838843"/>
              <a:ext cx="1845582" cy="400110"/>
            </a:xfrm>
            <a:prstGeom prst="rect">
              <a:avLst/>
            </a:prstGeom>
            <a:solidFill>
              <a:schemeClr val="bg1"/>
            </a:solidFill>
            <a:ln w="12700">
              <a:solidFill>
                <a:schemeClr val="tx1"/>
              </a:solidFill>
            </a:ln>
          </p:spPr>
          <p:txBody>
            <a:bodyPr wrap="square" rtlCol="0">
              <a:spAutoFit/>
            </a:bodyPr>
            <a:lstStyle/>
            <a:p>
              <a:pPr algn="ctr"/>
              <a:r>
                <a:rPr lang="zh-CN" altLang="en-US" sz="2000" b="1" dirty="0" smtClean="0"/>
                <a:t>单元测试</a:t>
              </a:r>
              <a:endParaRPr lang="zh-CN" altLang="en-US" sz="2000" b="1" dirty="0"/>
            </a:p>
          </p:txBody>
        </p:sp>
      </p:grpSp>
      <p:sp>
        <p:nvSpPr>
          <p:cNvPr id="23" name="矩形 22"/>
          <p:cNvSpPr/>
          <p:nvPr/>
        </p:nvSpPr>
        <p:spPr>
          <a:xfrm>
            <a:off x="939825" y="5037453"/>
            <a:ext cx="9563418" cy="951030"/>
          </a:xfrm>
          <a:prstGeom prst="rect">
            <a:avLst/>
          </a:prstGeom>
          <a:solidFill>
            <a:schemeClr val="accent3">
              <a:lumMod val="75000"/>
            </a:schemeClr>
          </a:solidFill>
        </p:spPr>
        <p:txBody>
          <a:bodyPr wrap="square">
            <a:spAutoFit/>
          </a:bodyPr>
          <a:lstStyle/>
          <a:p>
            <a:pPr>
              <a:lnSpc>
                <a:spcPts val="3500"/>
              </a:lnSpc>
            </a:pPr>
            <a:r>
              <a:rPr lang="en-US" altLang="zh-CN" sz="2400" b="1" dirty="0">
                <a:solidFill>
                  <a:schemeClr val="bg1"/>
                </a:solidFill>
                <a:latin typeface="+mj-ea"/>
                <a:ea typeface="+mj-ea"/>
              </a:rPr>
              <a:t>V </a:t>
            </a:r>
            <a:r>
              <a:rPr lang="zh-CN" altLang="en-US" sz="2400" b="1" dirty="0">
                <a:solidFill>
                  <a:schemeClr val="bg1"/>
                </a:solidFill>
                <a:latin typeface="+mj-ea"/>
                <a:ea typeface="+mj-ea"/>
              </a:rPr>
              <a:t>模型非常明确地标明了测试过程中存在的不同级别，并且清楚地描述了这些测试阶段和开发过程期间各阶段对应</a:t>
            </a:r>
            <a:r>
              <a:rPr lang="zh-CN" altLang="en-US" sz="2400" b="1" dirty="0" smtClean="0">
                <a:solidFill>
                  <a:schemeClr val="bg1"/>
                </a:solidFill>
                <a:latin typeface="+mj-ea"/>
                <a:ea typeface="+mj-ea"/>
              </a:rPr>
              <a:t>关系</a:t>
            </a:r>
            <a:r>
              <a:rPr lang="zh-CN" altLang="en-US" sz="2400" b="1" dirty="0">
                <a:solidFill>
                  <a:schemeClr val="bg1"/>
                </a:solidFill>
                <a:latin typeface="+mj-ea"/>
                <a:ea typeface="+mj-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cs typeface="+mn-ea"/>
                <a:sym typeface="+mn-lt"/>
              </a:rPr>
              <a:t>软件测试</a:t>
            </a:r>
            <a:r>
              <a:rPr lang="zh-CN" altLang="en-US" dirty="0" smtClean="0">
                <a:cs typeface="+mn-ea"/>
                <a:sym typeface="+mn-lt"/>
              </a:rPr>
              <a:t>策略</a:t>
            </a:r>
            <a:r>
              <a:rPr lang="en-US" altLang="zh-CN" dirty="0" smtClean="0">
                <a:cs typeface="+mn-ea"/>
                <a:sym typeface="+mn-lt"/>
              </a:rPr>
              <a:t>V</a:t>
            </a:r>
            <a:r>
              <a:rPr lang="zh-CN" altLang="en-US" dirty="0" smtClean="0">
                <a:cs typeface="+mn-ea"/>
                <a:sym typeface="+mn-lt"/>
              </a:rPr>
              <a:t>模型</a:t>
            </a:r>
            <a:endParaRPr lang="zh-CN" altLang="en-US" dirty="0">
              <a:latin typeface="+mn-lt"/>
              <a:ea typeface="+mn-ea"/>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smtClean="0">
              <a:solidFill>
                <a:srgbClr val="FF0000"/>
              </a:solidFill>
            </a:endParaRPr>
          </a:p>
        </p:txBody>
      </p:sp>
      <p:grpSp>
        <p:nvGrpSpPr>
          <p:cNvPr id="55" name="组合 30"/>
          <p:cNvGrpSpPr/>
          <p:nvPr/>
        </p:nvGrpSpPr>
        <p:grpSpPr>
          <a:xfrm>
            <a:off x="873166" y="1713407"/>
            <a:ext cx="3104268" cy="1565828"/>
            <a:chOff x="1221767" y="2047198"/>
            <a:chExt cx="2370017" cy="1566191"/>
          </a:xfrm>
        </p:grpSpPr>
        <p:sp>
          <p:nvSpPr>
            <p:cNvPr id="56" name="矩形 55"/>
            <p:cNvSpPr/>
            <p:nvPr/>
          </p:nvSpPr>
          <p:spPr>
            <a:xfrm>
              <a:off x="2221238" y="2047198"/>
              <a:ext cx="1237554" cy="523341"/>
            </a:xfrm>
            <a:prstGeom prst="rect">
              <a:avLst/>
            </a:prstGeom>
          </p:spPr>
          <p:txBody>
            <a:bodyPr wrap="none">
              <a:spAutoFit/>
            </a:bodyPr>
            <a:lstStyle/>
            <a:p>
              <a:pPr algn="r"/>
              <a:r>
                <a:rPr lang="zh-CN" altLang="en-US" sz="2800" dirty="0" smtClean="0">
                  <a:solidFill>
                    <a:schemeClr val="bg1">
                      <a:lumMod val="50000"/>
                    </a:schemeClr>
                  </a:solidFill>
                  <a:latin typeface="+mn-ea"/>
                </a:rPr>
                <a:t>单元测试</a:t>
              </a:r>
              <a:endParaRPr lang="zh-CN" altLang="en-US" sz="2800" dirty="0">
                <a:solidFill>
                  <a:schemeClr val="bg1">
                    <a:lumMod val="50000"/>
                  </a:schemeClr>
                </a:solidFill>
                <a:latin typeface="+mn-ea"/>
              </a:endParaRPr>
            </a:p>
          </p:txBody>
        </p:sp>
        <p:sp>
          <p:nvSpPr>
            <p:cNvPr id="57" name="矩形 56"/>
            <p:cNvSpPr/>
            <p:nvPr/>
          </p:nvSpPr>
          <p:spPr>
            <a:xfrm>
              <a:off x="1221767" y="2523607"/>
              <a:ext cx="2370017" cy="1089782"/>
            </a:xfrm>
            <a:prstGeom prst="rect">
              <a:avLst/>
            </a:prstGeom>
          </p:spPr>
          <p:txBody>
            <a:bodyPr wrap="square">
              <a:spAutoFit/>
            </a:bodyPr>
            <a:lstStyle/>
            <a:p>
              <a:pPr defTabSz="914400">
                <a:lnSpc>
                  <a:spcPct val="120000"/>
                </a:lnSpc>
                <a:defRPr/>
              </a:pPr>
              <a:r>
                <a:rPr lang="zh-CN" altLang="en-US" kern="0" dirty="0">
                  <a:solidFill>
                    <a:schemeClr val="bg1">
                      <a:lumMod val="50000"/>
                    </a:schemeClr>
                  </a:solidFill>
                  <a:latin typeface="微软雅黑" panose="020B0503020204020204" pitchFamily="34" charset="-122"/>
                </a:rPr>
                <a:t>主要目的是验证软件模块是否按详细设计的规格说明正确运行</a:t>
              </a:r>
              <a:r>
                <a:rPr lang="zh-CN" altLang="en-US" sz="1600" dirty="0" smtClean="0"/>
                <a:t>。</a:t>
              </a:r>
              <a:endParaRPr lang="zh-CN" altLang="en-US" sz="1600" dirty="0"/>
            </a:p>
          </p:txBody>
        </p:sp>
      </p:grpSp>
      <p:grpSp>
        <p:nvGrpSpPr>
          <p:cNvPr id="58" name="组合 33"/>
          <p:cNvGrpSpPr/>
          <p:nvPr/>
        </p:nvGrpSpPr>
        <p:grpSpPr>
          <a:xfrm>
            <a:off x="8283889" y="1714780"/>
            <a:ext cx="3123755" cy="1536302"/>
            <a:chOff x="3091720" y="4929372"/>
            <a:chExt cx="2384895" cy="1536659"/>
          </a:xfrm>
        </p:grpSpPr>
        <p:sp>
          <p:nvSpPr>
            <p:cNvPr id="59" name="矩形 58"/>
            <p:cNvSpPr/>
            <p:nvPr/>
          </p:nvSpPr>
          <p:spPr>
            <a:xfrm>
              <a:off x="3091720" y="4929372"/>
              <a:ext cx="1237553" cy="523341"/>
            </a:xfrm>
            <a:prstGeom prst="rect">
              <a:avLst/>
            </a:prstGeom>
          </p:spPr>
          <p:txBody>
            <a:bodyPr wrap="none">
              <a:spAutoFit/>
            </a:bodyPr>
            <a:lstStyle/>
            <a:p>
              <a:r>
                <a:rPr lang="zh-CN" altLang="en-US" sz="2800" dirty="0" smtClean="0">
                  <a:solidFill>
                    <a:schemeClr val="bg1">
                      <a:lumMod val="50000"/>
                    </a:schemeClr>
                  </a:solidFill>
                  <a:latin typeface="+mn-ea"/>
                </a:rPr>
                <a:t>集成测试</a:t>
              </a:r>
              <a:endParaRPr lang="zh-CN" altLang="en-US" sz="2800" dirty="0">
                <a:solidFill>
                  <a:schemeClr val="bg1">
                    <a:lumMod val="50000"/>
                  </a:schemeClr>
                </a:solidFill>
                <a:latin typeface="+mn-ea"/>
              </a:endParaRPr>
            </a:p>
          </p:txBody>
        </p:sp>
        <p:sp>
          <p:nvSpPr>
            <p:cNvPr id="60" name="矩形 59"/>
            <p:cNvSpPr/>
            <p:nvPr/>
          </p:nvSpPr>
          <p:spPr>
            <a:xfrm>
              <a:off x="3106597" y="5404404"/>
              <a:ext cx="2370018" cy="1061627"/>
            </a:xfrm>
            <a:prstGeom prst="rect">
              <a:avLst/>
            </a:prstGeom>
          </p:spPr>
          <p:txBody>
            <a:bodyPr wrap="square">
              <a:spAutoFit/>
            </a:bodyPr>
            <a:lstStyle/>
            <a:p>
              <a:pPr defTabSz="914400">
                <a:lnSpc>
                  <a:spcPct val="120000"/>
                </a:lnSpc>
                <a:defRPr/>
              </a:pPr>
              <a:r>
                <a:rPr lang="zh-CN" altLang="en-US" kern="0" dirty="0">
                  <a:solidFill>
                    <a:schemeClr val="bg1">
                      <a:lumMod val="50000"/>
                    </a:schemeClr>
                  </a:solidFill>
                  <a:latin typeface="微软雅黑" panose="020B0503020204020204" pitchFamily="34" charset="-122"/>
                </a:rPr>
                <a:t>主要目的是检查多个模块间是否按概要设计说明的方式协同工作。</a:t>
              </a:r>
            </a:p>
          </p:txBody>
        </p:sp>
      </p:grpSp>
      <p:grpSp>
        <p:nvGrpSpPr>
          <p:cNvPr id="61" name="组合 36"/>
          <p:cNvGrpSpPr/>
          <p:nvPr/>
        </p:nvGrpSpPr>
        <p:grpSpPr>
          <a:xfrm>
            <a:off x="873166" y="3874155"/>
            <a:ext cx="3104268" cy="1147240"/>
            <a:chOff x="1221767" y="2105254"/>
            <a:chExt cx="2370017" cy="1147504"/>
          </a:xfrm>
        </p:grpSpPr>
        <p:sp>
          <p:nvSpPr>
            <p:cNvPr id="62" name="矩形 61"/>
            <p:cNvSpPr/>
            <p:nvPr/>
          </p:nvSpPr>
          <p:spPr>
            <a:xfrm>
              <a:off x="2254489" y="2105254"/>
              <a:ext cx="1237554" cy="523341"/>
            </a:xfrm>
            <a:prstGeom prst="rect">
              <a:avLst/>
            </a:prstGeom>
          </p:spPr>
          <p:txBody>
            <a:bodyPr wrap="none">
              <a:spAutoFit/>
            </a:bodyPr>
            <a:lstStyle/>
            <a:p>
              <a:pPr algn="r"/>
              <a:r>
                <a:rPr lang="zh-CN" altLang="en-US" sz="2800" dirty="0">
                  <a:solidFill>
                    <a:schemeClr val="bg1">
                      <a:lumMod val="50000"/>
                    </a:schemeClr>
                  </a:solidFill>
                  <a:latin typeface="+mn-ea"/>
                </a:rPr>
                <a:t>系统</a:t>
              </a:r>
              <a:r>
                <a:rPr lang="zh-CN" altLang="en-US" sz="2800" dirty="0" smtClean="0">
                  <a:solidFill>
                    <a:schemeClr val="bg1">
                      <a:lumMod val="50000"/>
                    </a:schemeClr>
                  </a:solidFill>
                  <a:latin typeface="+mn-ea"/>
                </a:rPr>
                <a:t>测试</a:t>
              </a:r>
              <a:endParaRPr lang="zh-CN" altLang="en-US" sz="2800" dirty="0">
                <a:solidFill>
                  <a:schemeClr val="bg1">
                    <a:lumMod val="50000"/>
                  </a:schemeClr>
                </a:solidFill>
                <a:latin typeface="+mn-ea"/>
              </a:endParaRPr>
            </a:p>
          </p:txBody>
        </p:sp>
        <p:sp>
          <p:nvSpPr>
            <p:cNvPr id="63" name="矩形 62"/>
            <p:cNvSpPr/>
            <p:nvPr/>
          </p:nvSpPr>
          <p:spPr>
            <a:xfrm>
              <a:off x="1221767" y="2523608"/>
              <a:ext cx="2370017" cy="729150"/>
            </a:xfrm>
            <a:prstGeom prst="rect">
              <a:avLst/>
            </a:prstGeom>
          </p:spPr>
          <p:txBody>
            <a:bodyPr wrap="square">
              <a:spAutoFit/>
            </a:bodyPr>
            <a:lstStyle/>
            <a:p>
              <a:pPr defTabSz="914400">
                <a:lnSpc>
                  <a:spcPct val="120000"/>
                </a:lnSpc>
                <a:defRPr/>
              </a:pPr>
              <a:r>
                <a:rPr lang="zh-CN" altLang="en-US" kern="0" dirty="0">
                  <a:solidFill>
                    <a:schemeClr val="bg1">
                      <a:lumMod val="50000"/>
                    </a:schemeClr>
                  </a:solidFill>
                  <a:latin typeface="微软雅黑" panose="020B0503020204020204" pitchFamily="34" charset="-122"/>
                </a:rPr>
                <a:t>主要目的是验证整个系统是否满足需求规格说明。</a:t>
              </a:r>
            </a:p>
          </p:txBody>
        </p:sp>
      </p:grpSp>
      <p:grpSp>
        <p:nvGrpSpPr>
          <p:cNvPr id="64" name="组合 39"/>
          <p:cNvGrpSpPr/>
          <p:nvPr/>
        </p:nvGrpSpPr>
        <p:grpSpPr>
          <a:xfrm>
            <a:off x="8298405" y="3801603"/>
            <a:ext cx="3109240" cy="1884588"/>
            <a:chOff x="3102802" y="4913480"/>
            <a:chExt cx="2373813" cy="1885024"/>
          </a:xfrm>
        </p:grpSpPr>
        <p:sp>
          <p:nvSpPr>
            <p:cNvPr id="65" name="矩形 64"/>
            <p:cNvSpPr/>
            <p:nvPr/>
          </p:nvSpPr>
          <p:spPr>
            <a:xfrm>
              <a:off x="3102802" y="4913480"/>
              <a:ext cx="1237553" cy="523341"/>
            </a:xfrm>
            <a:prstGeom prst="rect">
              <a:avLst/>
            </a:prstGeom>
          </p:spPr>
          <p:txBody>
            <a:bodyPr wrap="none">
              <a:spAutoFit/>
            </a:bodyPr>
            <a:lstStyle/>
            <a:p>
              <a:r>
                <a:rPr lang="zh-CN" altLang="en-US" sz="2800" dirty="0" smtClean="0">
                  <a:solidFill>
                    <a:schemeClr val="bg1">
                      <a:lumMod val="50000"/>
                    </a:schemeClr>
                  </a:solidFill>
                  <a:latin typeface="+mn-ea"/>
                </a:rPr>
                <a:t>验收测试</a:t>
              </a:r>
              <a:endParaRPr lang="zh-CN" altLang="en-US" sz="2800" dirty="0">
                <a:solidFill>
                  <a:schemeClr val="bg1">
                    <a:lumMod val="50000"/>
                  </a:schemeClr>
                </a:solidFill>
                <a:latin typeface="+mn-ea"/>
              </a:endParaRPr>
            </a:p>
          </p:txBody>
        </p:sp>
        <p:sp>
          <p:nvSpPr>
            <p:cNvPr id="66" name="矩形 65"/>
            <p:cNvSpPr/>
            <p:nvPr/>
          </p:nvSpPr>
          <p:spPr>
            <a:xfrm>
              <a:off x="3106598" y="5404403"/>
              <a:ext cx="2370017" cy="1394101"/>
            </a:xfrm>
            <a:prstGeom prst="rect">
              <a:avLst/>
            </a:prstGeom>
          </p:spPr>
          <p:txBody>
            <a:bodyPr wrap="square">
              <a:spAutoFit/>
            </a:bodyPr>
            <a:lstStyle/>
            <a:p>
              <a:pPr defTabSz="914400">
                <a:lnSpc>
                  <a:spcPct val="120000"/>
                </a:lnSpc>
                <a:buFont typeface="Arial" panose="020B0604020202020204" pitchFamily="34" charset="0"/>
                <a:buChar char="•"/>
                <a:defRPr/>
              </a:pPr>
              <a:r>
                <a:rPr lang="zh-CN" altLang="en-US" kern="0" dirty="0">
                  <a:solidFill>
                    <a:schemeClr val="bg1">
                      <a:lumMod val="50000"/>
                    </a:schemeClr>
                  </a:solidFill>
                  <a:latin typeface="微软雅黑" panose="020B0503020204020204" pitchFamily="34" charset="-122"/>
                </a:rPr>
                <a:t>从用户的角度检查系统是否满足合同中定义的需求，以及以确认产品是否能符合业务上的需要。</a:t>
              </a:r>
            </a:p>
          </p:txBody>
        </p:sp>
      </p:grpSp>
      <p:grpSp>
        <p:nvGrpSpPr>
          <p:cNvPr id="67" name="组合 42"/>
          <p:cNvGrpSpPr/>
          <p:nvPr/>
        </p:nvGrpSpPr>
        <p:grpSpPr>
          <a:xfrm>
            <a:off x="4233620" y="1853191"/>
            <a:ext cx="2339213" cy="1441257"/>
            <a:chOff x="4233069" y="2496322"/>
            <a:chExt cx="2338909" cy="1441591"/>
          </a:xfrm>
        </p:grpSpPr>
        <p:sp>
          <p:nvSpPr>
            <p:cNvPr id="68" name="Freeform 6"/>
            <p:cNvSpPr/>
            <p:nvPr/>
          </p:nvSpPr>
          <p:spPr bwMode="auto">
            <a:xfrm>
              <a:off x="4233069" y="2496322"/>
              <a:ext cx="2338909" cy="1441591"/>
            </a:xfrm>
            <a:custGeom>
              <a:avLst/>
              <a:gdLst>
                <a:gd name="T0" fmla="*/ 328 w 591"/>
                <a:gd name="T1" fmla="*/ 111 h 364"/>
                <a:gd name="T2" fmla="*/ 277 w 591"/>
                <a:gd name="T3" fmla="*/ 187 h 364"/>
                <a:gd name="T4" fmla="*/ 423 w 591"/>
                <a:gd name="T5" fmla="*/ 295 h 364"/>
                <a:gd name="T6" fmla="*/ 591 w 591"/>
                <a:gd name="T7" fmla="*/ 351 h 364"/>
                <a:gd name="T8" fmla="*/ 589 w 591"/>
                <a:gd name="T9" fmla="*/ 364 h 364"/>
                <a:gd name="T10" fmla="*/ 381 w 591"/>
                <a:gd name="T11" fmla="*/ 325 h 364"/>
                <a:gd name="T12" fmla="*/ 69 w 591"/>
                <a:gd name="T13" fmla="*/ 131 h 364"/>
                <a:gd name="T14" fmla="*/ 0 w 591"/>
                <a:gd name="T15" fmla="*/ 96 h 364"/>
                <a:gd name="T16" fmla="*/ 140 w 591"/>
                <a:gd name="T17" fmla="*/ 5 h 364"/>
                <a:gd name="T18" fmla="*/ 177 w 591"/>
                <a:gd name="T19" fmla="*/ 9 h 364"/>
                <a:gd name="T20" fmla="*/ 328 w 591"/>
                <a:gd name="T21" fmla="*/ 111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1" h="364">
                  <a:moveTo>
                    <a:pt x="328" y="111"/>
                  </a:moveTo>
                  <a:cubicBezTo>
                    <a:pt x="259" y="119"/>
                    <a:pt x="242" y="150"/>
                    <a:pt x="277" y="187"/>
                  </a:cubicBezTo>
                  <a:cubicBezTo>
                    <a:pt x="319" y="230"/>
                    <a:pt x="370" y="267"/>
                    <a:pt x="423" y="295"/>
                  </a:cubicBezTo>
                  <a:cubicBezTo>
                    <a:pt x="475" y="322"/>
                    <a:pt x="535" y="333"/>
                    <a:pt x="591" y="351"/>
                  </a:cubicBezTo>
                  <a:cubicBezTo>
                    <a:pt x="591" y="355"/>
                    <a:pt x="590" y="360"/>
                    <a:pt x="589" y="364"/>
                  </a:cubicBezTo>
                  <a:cubicBezTo>
                    <a:pt x="520" y="351"/>
                    <a:pt x="449" y="345"/>
                    <a:pt x="381" y="325"/>
                  </a:cubicBezTo>
                  <a:cubicBezTo>
                    <a:pt x="260" y="291"/>
                    <a:pt x="149" y="236"/>
                    <a:pt x="69" y="131"/>
                  </a:cubicBezTo>
                  <a:cubicBezTo>
                    <a:pt x="56" y="115"/>
                    <a:pt x="28" y="110"/>
                    <a:pt x="0" y="96"/>
                  </a:cubicBezTo>
                  <a:cubicBezTo>
                    <a:pt x="47" y="65"/>
                    <a:pt x="93" y="33"/>
                    <a:pt x="140" y="5"/>
                  </a:cubicBezTo>
                  <a:cubicBezTo>
                    <a:pt x="149" y="0"/>
                    <a:pt x="168" y="3"/>
                    <a:pt x="177" y="9"/>
                  </a:cubicBezTo>
                  <a:cubicBezTo>
                    <a:pt x="224" y="39"/>
                    <a:pt x="270" y="71"/>
                    <a:pt x="328" y="1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9" name="文本框 28"/>
            <p:cNvSpPr txBox="1"/>
            <p:nvPr/>
          </p:nvSpPr>
          <p:spPr>
            <a:xfrm>
              <a:off x="4833923" y="2752547"/>
              <a:ext cx="56257" cy="160734"/>
            </a:xfrm>
            <a:custGeom>
              <a:avLst/>
              <a:gdLst/>
              <a:ahLst/>
              <a:cxnLst/>
              <a:rect l="l" t="t" r="r" b="b"/>
              <a:pathLst>
                <a:path w="56257" h="160734">
                  <a:moveTo>
                    <a:pt x="44649" y="0"/>
                  </a:moveTo>
                  <a:lnTo>
                    <a:pt x="56257" y="0"/>
                  </a:lnTo>
                  <a:lnTo>
                    <a:pt x="56257" y="160734"/>
                  </a:lnTo>
                  <a:lnTo>
                    <a:pt x="41077" y="160734"/>
                  </a:lnTo>
                  <a:lnTo>
                    <a:pt x="41077" y="41076"/>
                  </a:lnTo>
                  <a:lnTo>
                    <a:pt x="0" y="41076"/>
                  </a:lnTo>
                  <a:lnTo>
                    <a:pt x="0" y="31254"/>
                  </a:lnTo>
                  <a:cubicBezTo>
                    <a:pt x="26789" y="31849"/>
                    <a:pt x="41672" y="21431"/>
                    <a:pt x="44649" y="0"/>
                  </a:cubicBez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grpSp>
        <p:nvGrpSpPr>
          <p:cNvPr id="70" name="组合 45"/>
          <p:cNvGrpSpPr/>
          <p:nvPr/>
        </p:nvGrpSpPr>
        <p:grpSpPr>
          <a:xfrm>
            <a:off x="5872961" y="1811172"/>
            <a:ext cx="1139131" cy="1012663"/>
            <a:chOff x="5872196" y="2454293"/>
            <a:chExt cx="1138983" cy="1012897"/>
          </a:xfrm>
        </p:grpSpPr>
        <p:sp>
          <p:nvSpPr>
            <p:cNvPr id="71" name="Freeform 8"/>
            <p:cNvSpPr/>
            <p:nvPr/>
          </p:nvSpPr>
          <p:spPr bwMode="auto">
            <a:xfrm>
              <a:off x="5872196" y="2454293"/>
              <a:ext cx="1138983" cy="1012897"/>
            </a:xfrm>
            <a:custGeom>
              <a:avLst/>
              <a:gdLst>
                <a:gd name="T0" fmla="*/ 288 w 288"/>
                <a:gd name="T1" fmla="*/ 122 h 256"/>
                <a:gd name="T2" fmla="*/ 179 w 288"/>
                <a:gd name="T3" fmla="*/ 120 h 256"/>
                <a:gd name="T4" fmla="*/ 84 w 288"/>
                <a:gd name="T5" fmla="*/ 100 h 256"/>
                <a:gd name="T6" fmla="*/ 33 w 288"/>
                <a:gd name="T7" fmla="*/ 177 h 256"/>
                <a:gd name="T8" fmla="*/ 22 w 288"/>
                <a:gd name="T9" fmla="*/ 256 h 256"/>
                <a:gd name="T10" fmla="*/ 1 w 288"/>
                <a:gd name="T11" fmla="*/ 117 h 256"/>
                <a:gd name="T12" fmla="*/ 146 w 288"/>
                <a:gd name="T13" fmla="*/ 31 h 256"/>
                <a:gd name="T14" fmla="*/ 288 w 288"/>
                <a:gd name="T15" fmla="*/ 122 h 2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256">
                  <a:moveTo>
                    <a:pt x="288" y="122"/>
                  </a:moveTo>
                  <a:cubicBezTo>
                    <a:pt x="241" y="135"/>
                    <a:pt x="215" y="160"/>
                    <a:pt x="179" y="120"/>
                  </a:cubicBezTo>
                  <a:cubicBezTo>
                    <a:pt x="160" y="99"/>
                    <a:pt x="111" y="91"/>
                    <a:pt x="84" y="100"/>
                  </a:cubicBezTo>
                  <a:cubicBezTo>
                    <a:pt x="61" y="108"/>
                    <a:pt x="44" y="148"/>
                    <a:pt x="33" y="177"/>
                  </a:cubicBezTo>
                  <a:cubicBezTo>
                    <a:pt x="25" y="200"/>
                    <a:pt x="32" y="228"/>
                    <a:pt x="22" y="256"/>
                  </a:cubicBezTo>
                  <a:cubicBezTo>
                    <a:pt x="14" y="209"/>
                    <a:pt x="0" y="163"/>
                    <a:pt x="1" y="117"/>
                  </a:cubicBezTo>
                  <a:cubicBezTo>
                    <a:pt x="3" y="42"/>
                    <a:pt x="73" y="0"/>
                    <a:pt x="146" y="31"/>
                  </a:cubicBezTo>
                  <a:cubicBezTo>
                    <a:pt x="193" y="50"/>
                    <a:pt x="234" y="86"/>
                    <a:pt x="288" y="122"/>
                  </a:cubicBez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2" name="文本框 29"/>
            <p:cNvSpPr txBox="1"/>
            <p:nvPr/>
          </p:nvSpPr>
          <p:spPr>
            <a:xfrm>
              <a:off x="6703472" y="2832789"/>
              <a:ext cx="78328" cy="117492"/>
            </a:xfrm>
            <a:custGeom>
              <a:avLst/>
              <a:gdLst/>
              <a:ahLst/>
              <a:cxnLst/>
              <a:rect l="l" t="t" r="r" b="b"/>
              <a:pathLst>
                <a:path w="107156" h="160734">
                  <a:moveTo>
                    <a:pt x="57150" y="0"/>
                  </a:moveTo>
                  <a:cubicBezTo>
                    <a:pt x="88701" y="1190"/>
                    <a:pt x="105370" y="15775"/>
                    <a:pt x="107156" y="43755"/>
                  </a:cubicBezTo>
                  <a:cubicBezTo>
                    <a:pt x="107156" y="65186"/>
                    <a:pt x="90785" y="84832"/>
                    <a:pt x="58043" y="102691"/>
                  </a:cubicBezTo>
                  <a:cubicBezTo>
                    <a:pt x="47923" y="108644"/>
                    <a:pt x="40779" y="113109"/>
                    <a:pt x="36612" y="116086"/>
                  </a:cubicBezTo>
                  <a:cubicBezTo>
                    <a:pt x="22324" y="126206"/>
                    <a:pt x="15478" y="136922"/>
                    <a:pt x="16073" y="148233"/>
                  </a:cubicBezTo>
                  <a:lnTo>
                    <a:pt x="105370" y="148233"/>
                  </a:lnTo>
                  <a:lnTo>
                    <a:pt x="105370" y="160734"/>
                  </a:lnTo>
                  <a:lnTo>
                    <a:pt x="0" y="160734"/>
                  </a:lnTo>
                  <a:cubicBezTo>
                    <a:pt x="0" y="143470"/>
                    <a:pt x="4167" y="130373"/>
                    <a:pt x="12501" y="121443"/>
                  </a:cubicBezTo>
                  <a:cubicBezTo>
                    <a:pt x="21431" y="110728"/>
                    <a:pt x="36016" y="99715"/>
                    <a:pt x="56257" y="88404"/>
                  </a:cubicBezTo>
                  <a:cubicBezTo>
                    <a:pt x="80665" y="75902"/>
                    <a:pt x="92273" y="61317"/>
                    <a:pt x="91083" y="44648"/>
                  </a:cubicBezTo>
                  <a:cubicBezTo>
                    <a:pt x="89892" y="24408"/>
                    <a:pt x="77986" y="13394"/>
                    <a:pt x="55364" y="11608"/>
                  </a:cubicBezTo>
                  <a:cubicBezTo>
                    <a:pt x="32742" y="13990"/>
                    <a:pt x="21133" y="27682"/>
                    <a:pt x="20538" y="52685"/>
                  </a:cubicBezTo>
                  <a:lnTo>
                    <a:pt x="5358" y="52685"/>
                  </a:lnTo>
                  <a:cubicBezTo>
                    <a:pt x="6548" y="19347"/>
                    <a:pt x="23812" y="1786"/>
                    <a:pt x="57150" y="0"/>
                  </a:cubicBez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grpSp>
        <p:nvGrpSpPr>
          <p:cNvPr id="73" name="组合 48"/>
          <p:cNvGrpSpPr/>
          <p:nvPr/>
        </p:nvGrpSpPr>
        <p:grpSpPr>
          <a:xfrm>
            <a:off x="6331135" y="2502388"/>
            <a:ext cx="1628832" cy="1775311"/>
            <a:chOff x="6330311" y="3145669"/>
            <a:chExt cx="1628620" cy="1775722"/>
          </a:xfrm>
        </p:grpSpPr>
        <p:sp>
          <p:nvSpPr>
            <p:cNvPr id="74" name="Freeform 7"/>
            <p:cNvSpPr/>
            <p:nvPr/>
          </p:nvSpPr>
          <p:spPr bwMode="auto">
            <a:xfrm>
              <a:off x="6330311" y="3145669"/>
              <a:ext cx="1628620" cy="1775722"/>
            </a:xfrm>
            <a:custGeom>
              <a:avLst/>
              <a:gdLst>
                <a:gd name="T0" fmla="*/ 358 w 411"/>
                <a:gd name="T1" fmla="*/ 449 h 449"/>
                <a:gd name="T2" fmla="*/ 229 w 411"/>
                <a:gd name="T3" fmla="*/ 251 h 449"/>
                <a:gd name="T4" fmla="*/ 250 w 411"/>
                <a:gd name="T5" fmla="*/ 191 h 449"/>
                <a:gd name="T6" fmla="*/ 63 w 411"/>
                <a:gd name="T7" fmla="*/ 28 h 449"/>
                <a:gd name="T8" fmla="*/ 0 w 411"/>
                <a:gd name="T9" fmla="*/ 0 h 449"/>
                <a:gd name="T10" fmla="*/ 274 w 411"/>
                <a:gd name="T11" fmla="*/ 139 h 449"/>
                <a:gd name="T12" fmla="*/ 396 w 411"/>
                <a:gd name="T13" fmla="*/ 312 h 449"/>
                <a:gd name="T14" fmla="*/ 376 w 411"/>
                <a:gd name="T15" fmla="*/ 449 h 449"/>
                <a:gd name="T16" fmla="*/ 358 w 411"/>
                <a:gd name="T17" fmla="*/ 449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449">
                  <a:moveTo>
                    <a:pt x="358" y="449"/>
                  </a:moveTo>
                  <a:cubicBezTo>
                    <a:pt x="316" y="385"/>
                    <a:pt x="274" y="320"/>
                    <a:pt x="229" y="251"/>
                  </a:cubicBezTo>
                  <a:cubicBezTo>
                    <a:pt x="272" y="244"/>
                    <a:pt x="262" y="217"/>
                    <a:pt x="250" y="191"/>
                  </a:cubicBezTo>
                  <a:cubicBezTo>
                    <a:pt x="212" y="109"/>
                    <a:pt x="142" y="63"/>
                    <a:pt x="63" y="28"/>
                  </a:cubicBezTo>
                  <a:cubicBezTo>
                    <a:pt x="42" y="19"/>
                    <a:pt x="20" y="12"/>
                    <a:pt x="0" y="0"/>
                  </a:cubicBezTo>
                  <a:cubicBezTo>
                    <a:pt x="108" y="12"/>
                    <a:pt x="201" y="60"/>
                    <a:pt x="274" y="139"/>
                  </a:cubicBezTo>
                  <a:cubicBezTo>
                    <a:pt x="321" y="191"/>
                    <a:pt x="369" y="248"/>
                    <a:pt x="396" y="312"/>
                  </a:cubicBezTo>
                  <a:cubicBezTo>
                    <a:pt x="411" y="348"/>
                    <a:pt x="384" y="403"/>
                    <a:pt x="376" y="449"/>
                  </a:cubicBezTo>
                  <a:cubicBezTo>
                    <a:pt x="370" y="449"/>
                    <a:pt x="364" y="449"/>
                    <a:pt x="358" y="44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5" name="文本框 30"/>
            <p:cNvSpPr txBox="1"/>
            <p:nvPr/>
          </p:nvSpPr>
          <p:spPr>
            <a:xfrm>
              <a:off x="7588027" y="4245976"/>
              <a:ext cx="108942" cy="162653"/>
            </a:xfrm>
            <a:custGeom>
              <a:avLst/>
              <a:gdLst/>
              <a:ahLst/>
              <a:cxnLst/>
              <a:rect l="l" t="t" r="r" b="b"/>
              <a:pathLst>
                <a:path w="108942" h="162653">
                  <a:moveTo>
                    <a:pt x="57150" y="0"/>
                  </a:moveTo>
                  <a:cubicBezTo>
                    <a:pt x="86916" y="1190"/>
                    <a:pt x="102394" y="14287"/>
                    <a:pt x="103584" y="39290"/>
                  </a:cubicBezTo>
                  <a:cubicBezTo>
                    <a:pt x="102989" y="56554"/>
                    <a:pt x="95250" y="68461"/>
                    <a:pt x="80367" y="75009"/>
                  </a:cubicBezTo>
                  <a:cubicBezTo>
                    <a:pt x="98822" y="80962"/>
                    <a:pt x="108347" y="94357"/>
                    <a:pt x="108942" y="115193"/>
                  </a:cubicBezTo>
                  <a:cubicBezTo>
                    <a:pt x="106561" y="145554"/>
                    <a:pt x="89297" y="161329"/>
                    <a:pt x="57150" y="162520"/>
                  </a:cubicBezTo>
                  <a:cubicBezTo>
                    <a:pt x="20241" y="164306"/>
                    <a:pt x="1191" y="148233"/>
                    <a:pt x="0" y="114300"/>
                  </a:cubicBezTo>
                  <a:lnTo>
                    <a:pt x="14287" y="114300"/>
                  </a:lnTo>
                  <a:cubicBezTo>
                    <a:pt x="14883" y="138708"/>
                    <a:pt x="28277" y="151209"/>
                    <a:pt x="54471" y="151804"/>
                  </a:cubicBezTo>
                  <a:cubicBezTo>
                    <a:pt x="78879" y="150018"/>
                    <a:pt x="92273" y="137815"/>
                    <a:pt x="94655" y="115193"/>
                  </a:cubicBezTo>
                  <a:cubicBezTo>
                    <a:pt x="92869" y="92571"/>
                    <a:pt x="75605" y="81855"/>
                    <a:pt x="42862" y="83046"/>
                  </a:cubicBezTo>
                  <a:lnTo>
                    <a:pt x="42862" y="71437"/>
                  </a:lnTo>
                  <a:cubicBezTo>
                    <a:pt x="73223" y="72628"/>
                    <a:pt x="88404" y="62210"/>
                    <a:pt x="88404" y="40183"/>
                  </a:cubicBezTo>
                  <a:cubicBezTo>
                    <a:pt x="87213" y="22324"/>
                    <a:pt x="75902" y="12799"/>
                    <a:pt x="54471" y="11608"/>
                  </a:cubicBezTo>
                  <a:cubicBezTo>
                    <a:pt x="32445" y="13394"/>
                    <a:pt x="20836" y="25003"/>
                    <a:pt x="19645" y="46434"/>
                  </a:cubicBezTo>
                  <a:lnTo>
                    <a:pt x="5358" y="46434"/>
                  </a:lnTo>
                  <a:cubicBezTo>
                    <a:pt x="4762" y="32742"/>
                    <a:pt x="9823" y="20836"/>
                    <a:pt x="20538" y="10715"/>
                  </a:cubicBezTo>
                  <a:cubicBezTo>
                    <a:pt x="28277" y="3572"/>
                    <a:pt x="40481" y="0"/>
                    <a:pt x="57150" y="0"/>
                  </a:cubicBez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grpSp>
        <p:nvGrpSpPr>
          <p:cNvPr id="76" name="组合 51"/>
          <p:cNvGrpSpPr/>
          <p:nvPr/>
        </p:nvGrpSpPr>
        <p:grpSpPr>
          <a:xfrm>
            <a:off x="5084818" y="3025525"/>
            <a:ext cx="1952497" cy="2004315"/>
            <a:chOff x="5084155" y="3668928"/>
            <a:chExt cx="1952243" cy="2004779"/>
          </a:xfrm>
        </p:grpSpPr>
        <p:sp>
          <p:nvSpPr>
            <p:cNvPr id="77" name="Freeform 5"/>
            <p:cNvSpPr/>
            <p:nvPr/>
          </p:nvSpPr>
          <p:spPr bwMode="auto">
            <a:xfrm>
              <a:off x="5084155" y="3668928"/>
              <a:ext cx="1952243" cy="2004779"/>
            </a:xfrm>
            <a:custGeom>
              <a:avLst/>
              <a:gdLst>
                <a:gd name="T0" fmla="*/ 242 w 493"/>
                <a:gd name="T1" fmla="*/ 505 h 507"/>
                <a:gd name="T2" fmla="*/ 0 w 493"/>
                <a:gd name="T3" fmla="*/ 303 h 507"/>
                <a:gd name="T4" fmla="*/ 230 w 493"/>
                <a:gd name="T5" fmla="*/ 129 h 507"/>
                <a:gd name="T6" fmla="*/ 314 w 493"/>
                <a:gd name="T7" fmla="*/ 211 h 507"/>
                <a:gd name="T8" fmla="*/ 421 w 493"/>
                <a:gd name="T9" fmla="*/ 129 h 507"/>
                <a:gd name="T10" fmla="*/ 443 w 493"/>
                <a:gd name="T11" fmla="*/ 0 h 507"/>
                <a:gd name="T12" fmla="*/ 418 w 493"/>
                <a:gd name="T13" fmla="*/ 311 h 507"/>
                <a:gd name="T14" fmla="*/ 329 w 493"/>
                <a:gd name="T15" fmla="*/ 397 h 507"/>
                <a:gd name="T16" fmla="*/ 258 w 493"/>
                <a:gd name="T17" fmla="*/ 507 h 507"/>
                <a:gd name="T18" fmla="*/ 242 w 493"/>
                <a:gd name="T19" fmla="*/ 505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507">
                  <a:moveTo>
                    <a:pt x="242" y="505"/>
                  </a:moveTo>
                  <a:cubicBezTo>
                    <a:pt x="164" y="440"/>
                    <a:pt x="85" y="375"/>
                    <a:pt x="0" y="303"/>
                  </a:cubicBezTo>
                  <a:cubicBezTo>
                    <a:pt x="79" y="244"/>
                    <a:pt x="150" y="189"/>
                    <a:pt x="230" y="129"/>
                  </a:cubicBezTo>
                  <a:cubicBezTo>
                    <a:pt x="234" y="190"/>
                    <a:pt x="263" y="214"/>
                    <a:pt x="314" y="211"/>
                  </a:cubicBezTo>
                  <a:cubicBezTo>
                    <a:pt x="369" y="209"/>
                    <a:pt x="405" y="177"/>
                    <a:pt x="421" y="129"/>
                  </a:cubicBezTo>
                  <a:cubicBezTo>
                    <a:pt x="434" y="87"/>
                    <a:pt x="436" y="42"/>
                    <a:pt x="443" y="0"/>
                  </a:cubicBezTo>
                  <a:cubicBezTo>
                    <a:pt x="493" y="74"/>
                    <a:pt x="484" y="220"/>
                    <a:pt x="418" y="311"/>
                  </a:cubicBezTo>
                  <a:cubicBezTo>
                    <a:pt x="394" y="344"/>
                    <a:pt x="363" y="374"/>
                    <a:pt x="329" y="397"/>
                  </a:cubicBezTo>
                  <a:cubicBezTo>
                    <a:pt x="289" y="423"/>
                    <a:pt x="241" y="438"/>
                    <a:pt x="258" y="507"/>
                  </a:cubicBezTo>
                  <a:cubicBezTo>
                    <a:pt x="252" y="506"/>
                    <a:pt x="247" y="506"/>
                    <a:pt x="242" y="505"/>
                  </a:cubicBezTo>
                  <a:close/>
                </a:path>
              </a:pathLst>
            </a:cu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8" name="文本框 31"/>
            <p:cNvSpPr txBox="1"/>
            <p:nvPr/>
          </p:nvSpPr>
          <p:spPr>
            <a:xfrm>
              <a:off x="5813090" y="4818079"/>
              <a:ext cx="110728" cy="159841"/>
            </a:xfrm>
            <a:custGeom>
              <a:avLst/>
              <a:gdLst/>
              <a:ahLst/>
              <a:cxnLst/>
              <a:rect l="l" t="t" r="r" b="b"/>
              <a:pathLst>
                <a:path w="110728" h="159841">
                  <a:moveTo>
                    <a:pt x="75009" y="0"/>
                  </a:moveTo>
                  <a:lnTo>
                    <a:pt x="88404" y="0"/>
                  </a:lnTo>
                  <a:lnTo>
                    <a:pt x="88404" y="108049"/>
                  </a:lnTo>
                  <a:lnTo>
                    <a:pt x="110728" y="108049"/>
                  </a:lnTo>
                  <a:lnTo>
                    <a:pt x="110728" y="119657"/>
                  </a:lnTo>
                  <a:lnTo>
                    <a:pt x="88404" y="119657"/>
                  </a:lnTo>
                  <a:lnTo>
                    <a:pt x="88404" y="159841"/>
                  </a:lnTo>
                  <a:lnTo>
                    <a:pt x="74116" y="159841"/>
                  </a:lnTo>
                  <a:lnTo>
                    <a:pt x="74116" y="119657"/>
                  </a:lnTo>
                  <a:lnTo>
                    <a:pt x="0" y="119657"/>
                  </a:lnTo>
                  <a:lnTo>
                    <a:pt x="0" y="107156"/>
                  </a:lnTo>
                  <a:lnTo>
                    <a:pt x="75009" y="0"/>
                  </a:lnTo>
                  <a:close/>
                  <a:moveTo>
                    <a:pt x="74116" y="22324"/>
                  </a:moveTo>
                  <a:lnTo>
                    <a:pt x="14287" y="108049"/>
                  </a:lnTo>
                  <a:lnTo>
                    <a:pt x="74116" y="108049"/>
                  </a:lnTo>
                  <a:lnTo>
                    <a:pt x="74116" y="22324"/>
                  </a:ln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500"/>
                                        <p:tgtEl>
                                          <p:spTgt spid="70"/>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fade">
                                      <p:cBhvr>
                                        <p:cTn id="26" dur="500"/>
                                        <p:tgtEl>
                                          <p:spTgt spid="55"/>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fade">
                                      <p:cBhvr>
                                        <p:cTn id="30" dur="500"/>
                                        <p:tgtEl>
                                          <p:spTgt spid="58"/>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fade">
                                      <p:cBhvr>
                                        <p:cTn id="3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回归测试</a:t>
            </a:r>
            <a:endParaRPr lang="zh-CN" altLang="en-US" dirty="0">
              <a:latin typeface="+mn-lt"/>
              <a:ea typeface="+mn-ea"/>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smtClean="0">
              <a:solidFill>
                <a:srgbClr val="FF0000"/>
              </a:solidFill>
            </a:endParaRPr>
          </a:p>
        </p:txBody>
      </p:sp>
      <p:sp>
        <p:nvSpPr>
          <p:cNvPr id="28" name="TextBox 189"/>
          <p:cNvSpPr txBox="1"/>
          <p:nvPr/>
        </p:nvSpPr>
        <p:spPr>
          <a:xfrm>
            <a:off x="1271462" y="3778687"/>
            <a:ext cx="3041045" cy="2313932"/>
          </a:xfrm>
          <a:prstGeom prst="rect">
            <a:avLst/>
          </a:prstGeom>
          <a:noFill/>
        </p:spPr>
        <p:txBody>
          <a:bodyPr wrap="square" lIns="0" tIns="0" rIns="0" bIns="0" anchor="t">
            <a:normAutofit/>
          </a:bodyPr>
          <a:lstStyle/>
          <a:p>
            <a:pPr>
              <a:lnSpc>
                <a:spcPct val="120000"/>
              </a:lnSpc>
            </a:pPr>
            <a:r>
              <a:rPr lang="en-US" altLang="zh-CN" sz="2000" dirty="0" smtClean="0">
                <a:latin typeface="+mj-ea"/>
                <a:ea typeface="+mj-ea"/>
              </a:rPr>
              <a:t>1</a:t>
            </a:r>
            <a:r>
              <a:rPr lang="zh-CN" altLang="en-US" sz="2000" dirty="0" smtClean="0">
                <a:latin typeface="+mj-ea"/>
                <a:ea typeface="+mj-ea"/>
              </a:rPr>
              <a:t>、测试中，如有缺陷修正、功能增加，</a:t>
            </a:r>
            <a:r>
              <a:rPr lang="zh-CN" altLang="en-US" sz="2000" dirty="0">
                <a:latin typeface="+mj-ea"/>
                <a:ea typeface="+mj-ea"/>
              </a:rPr>
              <a:t>变化的部分</a:t>
            </a:r>
            <a:r>
              <a:rPr lang="zh-CN" altLang="en-US" sz="2000" dirty="0" smtClean="0">
                <a:latin typeface="+mj-ea"/>
                <a:ea typeface="+mj-ea"/>
              </a:rPr>
              <a:t>必须再</a:t>
            </a:r>
            <a:r>
              <a:rPr lang="zh-CN" altLang="en-US" sz="2000" dirty="0">
                <a:latin typeface="+mj-ea"/>
                <a:ea typeface="+mj-ea"/>
              </a:rPr>
              <a:t>测试</a:t>
            </a:r>
            <a:r>
              <a:rPr lang="zh-CN" altLang="en-US" sz="2000" dirty="0" smtClean="0">
                <a:latin typeface="+mj-ea"/>
                <a:ea typeface="+mj-ea"/>
              </a:rPr>
              <a:t>。</a:t>
            </a:r>
            <a:endParaRPr lang="en-US" altLang="zh-CN" sz="2000" dirty="0" smtClean="0">
              <a:latin typeface="+mj-ea"/>
              <a:ea typeface="+mj-ea"/>
            </a:endParaRPr>
          </a:p>
          <a:p>
            <a:pPr>
              <a:lnSpc>
                <a:spcPct val="120000"/>
              </a:lnSpc>
            </a:pPr>
            <a:r>
              <a:rPr lang="en-US" altLang="zh-CN" sz="2000" dirty="0" smtClean="0">
                <a:latin typeface="+mj-ea"/>
                <a:ea typeface="+mj-ea"/>
              </a:rPr>
              <a:t>2</a:t>
            </a:r>
            <a:r>
              <a:rPr lang="zh-CN" altLang="en-US" sz="2000" dirty="0" smtClean="0">
                <a:latin typeface="+mj-ea"/>
                <a:ea typeface="+mj-ea"/>
              </a:rPr>
              <a:t>、软件的修改可能会导致新的缺陷及其</a:t>
            </a:r>
            <a:r>
              <a:rPr lang="zh-CN" altLang="en-US" sz="2000" dirty="0">
                <a:latin typeface="+mj-ea"/>
                <a:ea typeface="+mj-ea"/>
              </a:rPr>
              <a:t>他问题。</a:t>
            </a:r>
            <a:r>
              <a:rPr lang="zh-CN" altLang="en-US" sz="2000" dirty="0" smtClean="0">
                <a:latin typeface="+mj-ea"/>
                <a:ea typeface="+mj-ea"/>
              </a:rPr>
              <a:t>为</a:t>
            </a:r>
            <a:r>
              <a:rPr lang="zh-CN" altLang="en-US" sz="2000" dirty="0">
                <a:latin typeface="+mj-ea"/>
                <a:ea typeface="+mj-ea"/>
              </a:rPr>
              <a:t>防止</a:t>
            </a:r>
            <a:r>
              <a:rPr lang="zh-CN" altLang="en-US" sz="2000" dirty="0" smtClean="0">
                <a:latin typeface="+mj-ea"/>
                <a:ea typeface="+mj-ea"/>
              </a:rPr>
              <a:t>，需再测试</a:t>
            </a:r>
            <a:r>
              <a:rPr lang="zh-CN" altLang="en-US" sz="2000" dirty="0">
                <a:latin typeface="+mj-ea"/>
                <a:ea typeface="+mj-ea"/>
              </a:rPr>
              <a:t>。</a:t>
            </a:r>
          </a:p>
          <a:p>
            <a:pPr algn="l">
              <a:lnSpc>
                <a:spcPct val="120000"/>
              </a:lnSpc>
            </a:pPr>
            <a:endParaRPr lang="zh-CN" altLang="en-US" sz="1335" dirty="0"/>
          </a:p>
        </p:txBody>
      </p:sp>
      <p:sp>
        <p:nvSpPr>
          <p:cNvPr id="29" name="TextBox 191"/>
          <p:cNvSpPr txBox="1"/>
          <p:nvPr/>
        </p:nvSpPr>
        <p:spPr>
          <a:xfrm>
            <a:off x="4805785" y="3778687"/>
            <a:ext cx="2619736" cy="1818924"/>
          </a:xfrm>
          <a:prstGeom prst="rect">
            <a:avLst/>
          </a:prstGeom>
          <a:noFill/>
        </p:spPr>
        <p:txBody>
          <a:bodyPr wrap="square" lIns="0" tIns="0" rIns="0" bIns="0" anchor="t">
            <a:noAutofit/>
          </a:bodyPr>
          <a:lstStyle/>
          <a:p>
            <a:pPr>
              <a:lnSpc>
                <a:spcPct val="120000"/>
              </a:lnSpc>
            </a:pPr>
            <a:r>
              <a:rPr lang="zh-CN" altLang="en-US" sz="2000" dirty="0" smtClean="0">
                <a:latin typeface="+mj-ea"/>
                <a:ea typeface="+mj-ea"/>
              </a:rPr>
              <a:t>回归测试</a:t>
            </a:r>
            <a:r>
              <a:rPr lang="en-US" altLang="zh-CN" sz="2000" dirty="0">
                <a:latin typeface="+mj-ea"/>
                <a:ea typeface="+mj-ea"/>
              </a:rPr>
              <a:t>:</a:t>
            </a:r>
            <a:r>
              <a:rPr lang="zh-CN" altLang="en-US" sz="2000" dirty="0">
                <a:latin typeface="+mj-ea"/>
                <a:ea typeface="+mj-ea"/>
              </a:rPr>
              <a:t>指有选择地重新测试系统或其组件，以验证对软件的修改没有导致不希望出现的影响，以及系统或组件仍然符合其指定的需求。</a:t>
            </a:r>
          </a:p>
        </p:txBody>
      </p:sp>
      <p:sp>
        <p:nvSpPr>
          <p:cNvPr id="30" name="TextBox 194"/>
          <p:cNvSpPr txBox="1"/>
          <p:nvPr/>
        </p:nvSpPr>
        <p:spPr>
          <a:xfrm>
            <a:off x="8096923" y="3751378"/>
            <a:ext cx="2619736" cy="1533529"/>
          </a:xfrm>
          <a:prstGeom prst="rect">
            <a:avLst/>
          </a:prstGeom>
          <a:noFill/>
        </p:spPr>
        <p:txBody>
          <a:bodyPr wrap="square" lIns="0" tIns="0" rIns="0" bIns="0" anchor="t">
            <a:normAutofit/>
          </a:bodyPr>
          <a:lstStyle/>
          <a:p>
            <a:pPr>
              <a:lnSpc>
                <a:spcPct val="120000"/>
              </a:lnSpc>
            </a:pPr>
            <a:r>
              <a:rPr lang="zh-CN" altLang="en-US" sz="2000" dirty="0"/>
              <a:t>回归测试应该尽量采用自动化测试。</a:t>
            </a:r>
          </a:p>
        </p:txBody>
      </p:sp>
      <p:sp>
        <p:nvSpPr>
          <p:cNvPr id="31" name="TextBox 1"/>
          <p:cNvSpPr txBox="1"/>
          <p:nvPr/>
        </p:nvSpPr>
        <p:spPr>
          <a:xfrm>
            <a:off x="6488224" y="3057904"/>
            <a:ext cx="628377" cy="615552"/>
          </a:xfrm>
          <a:prstGeom prst="rect">
            <a:avLst/>
          </a:prstGeom>
          <a:noFill/>
        </p:spPr>
        <p:txBody>
          <a:bodyPr wrap="none" lIns="0" tIns="0" rIns="0" bIns="0" anchor="ctr" anchorCtr="0">
            <a:normAutofit fontScale="92500" lnSpcReduction="20000"/>
          </a:bodyPr>
          <a:lstStyle/>
          <a:p>
            <a:pPr algn="r"/>
            <a:r>
              <a:rPr lang="en-US" altLang="zh-CN" sz="5335" dirty="0" smtClean="0">
                <a:solidFill>
                  <a:schemeClr val="accent2">
                    <a:lumMod val="100000"/>
                  </a:schemeClr>
                </a:solidFill>
                <a:latin typeface="Impact" panose="020B0806030902050204" pitchFamily="34" charset="0"/>
              </a:rPr>
              <a:t>what</a:t>
            </a:r>
            <a:endParaRPr lang="en-US" altLang="zh-CN" sz="5335" dirty="0">
              <a:solidFill>
                <a:schemeClr val="accent2">
                  <a:lumMod val="100000"/>
                </a:schemeClr>
              </a:solidFill>
              <a:latin typeface="Impact" panose="020B0806030902050204" pitchFamily="34" charset="0"/>
            </a:endParaRPr>
          </a:p>
        </p:txBody>
      </p:sp>
      <p:sp>
        <p:nvSpPr>
          <p:cNvPr id="32" name="TextBox 97"/>
          <p:cNvSpPr txBox="1"/>
          <p:nvPr/>
        </p:nvSpPr>
        <p:spPr>
          <a:xfrm>
            <a:off x="3325339" y="3057904"/>
            <a:ext cx="565860" cy="615552"/>
          </a:xfrm>
          <a:prstGeom prst="rect">
            <a:avLst/>
          </a:prstGeom>
          <a:noFill/>
        </p:spPr>
        <p:txBody>
          <a:bodyPr wrap="none" lIns="0" tIns="0" rIns="0" bIns="0" anchor="ctr" anchorCtr="0">
            <a:normAutofit fontScale="92500" lnSpcReduction="20000"/>
          </a:bodyPr>
          <a:lstStyle/>
          <a:p>
            <a:pPr algn="r"/>
            <a:r>
              <a:rPr lang="en-US" altLang="zh-CN" sz="5335" dirty="0" smtClean="0">
                <a:solidFill>
                  <a:schemeClr val="accent1">
                    <a:lumMod val="100000"/>
                  </a:schemeClr>
                </a:solidFill>
                <a:latin typeface="Impact" panose="020B0806030902050204" pitchFamily="34" charset="0"/>
              </a:rPr>
              <a:t>WHY</a:t>
            </a:r>
            <a:endParaRPr lang="en-US" altLang="zh-CN" sz="5335" dirty="0">
              <a:solidFill>
                <a:schemeClr val="accent1">
                  <a:lumMod val="100000"/>
                </a:schemeClr>
              </a:solidFill>
              <a:latin typeface="Impact" panose="020B0806030902050204" pitchFamily="34" charset="0"/>
            </a:endParaRPr>
          </a:p>
        </p:txBody>
      </p:sp>
      <p:sp>
        <p:nvSpPr>
          <p:cNvPr id="33" name="TextBox 98"/>
          <p:cNvSpPr txBox="1"/>
          <p:nvPr/>
        </p:nvSpPr>
        <p:spPr>
          <a:xfrm>
            <a:off x="10073855" y="3057904"/>
            <a:ext cx="642804" cy="615552"/>
          </a:xfrm>
          <a:prstGeom prst="rect">
            <a:avLst/>
          </a:prstGeom>
          <a:noFill/>
        </p:spPr>
        <p:txBody>
          <a:bodyPr wrap="none" lIns="0" tIns="0" rIns="0" bIns="0" anchor="ctr" anchorCtr="0">
            <a:normAutofit fontScale="92500" lnSpcReduction="20000"/>
          </a:bodyPr>
          <a:lstStyle/>
          <a:p>
            <a:pPr algn="r"/>
            <a:r>
              <a:rPr lang="en-US" altLang="zh-CN" sz="5335" dirty="0" smtClean="0">
                <a:solidFill>
                  <a:schemeClr val="accent3">
                    <a:lumMod val="100000"/>
                  </a:schemeClr>
                </a:solidFill>
                <a:latin typeface="Impact" panose="020B0806030902050204" pitchFamily="34" charset="0"/>
              </a:rPr>
              <a:t>BY</a:t>
            </a:r>
            <a:endParaRPr lang="en-US" altLang="zh-CN" sz="5335" dirty="0">
              <a:solidFill>
                <a:schemeClr val="accent3">
                  <a:lumMod val="100000"/>
                </a:schemeClr>
              </a:solidFill>
              <a:latin typeface="Impact" panose="020B0806030902050204" pitchFamily="34" charset="0"/>
            </a:endParaRPr>
          </a:p>
        </p:txBody>
      </p:sp>
      <p:grpSp>
        <p:nvGrpSpPr>
          <p:cNvPr id="34" name="Group 95"/>
          <p:cNvGrpSpPr/>
          <p:nvPr/>
        </p:nvGrpSpPr>
        <p:grpSpPr>
          <a:xfrm>
            <a:off x="1413287" y="795205"/>
            <a:ext cx="1228697" cy="2285706"/>
            <a:chOff x="360363" y="752475"/>
            <a:chExt cx="2474912" cy="5203825"/>
          </a:xfrm>
        </p:grpSpPr>
        <p:sp>
          <p:nvSpPr>
            <p:cNvPr id="35" name="Freeform: Shape 96"/>
            <p:cNvSpPr/>
            <p:nvPr/>
          </p:nvSpPr>
          <p:spPr bwMode="auto">
            <a:xfrm>
              <a:off x="360363" y="908050"/>
              <a:ext cx="2474912" cy="5048250"/>
            </a:xfrm>
            <a:custGeom>
              <a:avLst/>
              <a:gdLst>
                <a:gd name="T0" fmla="*/ 4950 w 6875"/>
                <a:gd name="T1" fmla="*/ 6773 h 14021"/>
                <a:gd name="T2" fmla="*/ 4988 w 6875"/>
                <a:gd name="T3" fmla="*/ 5399 h 14021"/>
                <a:gd name="T4" fmla="*/ 4950 w 6875"/>
                <a:gd name="T5" fmla="*/ 6773 h 14021"/>
                <a:gd name="T6" fmla="*/ 1768 w 6875"/>
                <a:gd name="T7" fmla="*/ 6773 h 14021"/>
                <a:gd name="T8" fmla="*/ 1826 w 6875"/>
                <a:gd name="T9" fmla="*/ 5281 h 14021"/>
                <a:gd name="T10" fmla="*/ 1768 w 6875"/>
                <a:gd name="T11" fmla="*/ 6773 h 14021"/>
                <a:gd name="T12" fmla="*/ 3397 w 6875"/>
                <a:gd name="T13" fmla="*/ 0 h 14021"/>
                <a:gd name="T14" fmla="*/ 2062 w 6875"/>
                <a:gd name="T15" fmla="*/ 1748 h 14021"/>
                <a:gd name="T16" fmla="*/ 1904 w 6875"/>
                <a:gd name="T17" fmla="*/ 2198 h 14021"/>
                <a:gd name="T18" fmla="*/ 2200 w 6875"/>
                <a:gd name="T19" fmla="*/ 2551 h 14021"/>
                <a:gd name="T20" fmla="*/ 2828 w 6875"/>
                <a:gd name="T21" fmla="*/ 3319 h 14021"/>
                <a:gd name="T22" fmla="*/ 2651 w 6875"/>
                <a:gd name="T23" fmla="*/ 3790 h 14021"/>
                <a:gd name="T24" fmla="*/ 1080 w 6875"/>
                <a:gd name="T25" fmla="*/ 4555 h 14021"/>
                <a:gd name="T26" fmla="*/ 0 w 6875"/>
                <a:gd name="T27" fmla="*/ 6773 h 14021"/>
                <a:gd name="T28" fmla="*/ 0 w 6875"/>
                <a:gd name="T29" fmla="*/ 7148 h 14021"/>
                <a:gd name="T30" fmla="*/ 0 w 6875"/>
                <a:gd name="T31" fmla="*/ 7148 h 14021"/>
                <a:gd name="T32" fmla="*/ 982 w 6875"/>
                <a:gd name="T33" fmla="*/ 9248 h 14021"/>
                <a:gd name="T34" fmla="*/ 1866 w 6875"/>
                <a:gd name="T35" fmla="*/ 13470 h 14021"/>
                <a:gd name="T36" fmla="*/ 1138 w 6875"/>
                <a:gd name="T37" fmla="*/ 13489 h 14021"/>
                <a:gd name="T38" fmla="*/ 5577 w 6875"/>
                <a:gd name="T39" fmla="*/ 14020 h 14021"/>
                <a:gd name="T40" fmla="*/ 4968 w 6875"/>
                <a:gd name="T41" fmla="*/ 13489 h 14021"/>
                <a:gd name="T42" fmla="*/ 4852 w 6875"/>
                <a:gd name="T43" fmla="*/ 9248 h 14021"/>
                <a:gd name="T44" fmla="*/ 6874 w 6875"/>
                <a:gd name="T45" fmla="*/ 7148 h 14021"/>
                <a:gd name="T46" fmla="*/ 6874 w 6875"/>
                <a:gd name="T47" fmla="*/ 6773 h 14021"/>
                <a:gd name="T48" fmla="*/ 5655 w 6875"/>
                <a:gd name="T49" fmla="*/ 4555 h 14021"/>
                <a:gd name="T50" fmla="*/ 4260 w 6875"/>
                <a:gd name="T51" fmla="*/ 3790 h 14021"/>
                <a:gd name="T52" fmla="*/ 4026 w 6875"/>
                <a:gd name="T53" fmla="*/ 3790 h 14021"/>
                <a:gd name="T54" fmla="*/ 4615 w 6875"/>
                <a:gd name="T55" fmla="*/ 2533 h 14021"/>
                <a:gd name="T56" fmla="*/ 4693 w 6875"/>
                <a:gd name="T57" fmla="*/ 2551 h 14021"/>
                <a:gd name="T58" fmla="*/ 4832 w 6875"/>
                <a:gd name="T59" fmla="*/ 1748 h 14021"/>
                <a:gd name="T60" fmla="*/ 4812 w 6875"/>
                <a:gd name="T61" fmla="*/ 1748 h 14021"/>
                <a:gd name="T62" fmla="*/ 3397 w 6875"/>
                <a:gd name="T63" fmla="*/ 0 h 14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75" h="14021">
                  <a:moveTo>
                    <a:pt x="4950" y="6773"/>
                  </a:moveTo>
                  <a:lnTo>
                    <a:pt x="4950" y="6773"/>
                  </a:lnTo>
                  <a:cubicBezTo>
                    <a:pt x="4950" y="5439"/>
                    <a:pt x="4950" y="5439"/>
                    <a:pt x="4950" y="5439"/>
                  </a:cubicBezTo>
                  <a:cubicBezTo>
                    <a:pt x="4988" y="5399"/>
                    <a:pt x="4988" y="5399"/>
                    <a:pt x="4988" y="5399"/>
                  </a:cubicBezTo>
                  <a:cubicBezTo>
                    <a:pt x="4988" y="6773"/>
                    <a:pt x="4988" y="6773"/>
                    <a:pt x="4988" y="6773"/>
                  </a:cubicBezTo>
                  <a:cubicBezTo>
                    <a:pt x="4950" y="6773"/>
                    <a:pt x="4950" y="6773"/>
                    <a:pt x="4950" y="6773"/>
                  </a:cubicBezTo>
                  <a:lnTo>
                    <a:pt x="1768" y="6773"/>
                  </a:lnTo>
                  <a:lnTo>
                    <a:pt x="1768" y="6773"/>
                  </a:lnTo>
                  <a:cubicBezTo>
                    <a:pt x="1768" y="5242"/>
                    <a:pt x="1768" y="5242"/>
                    <a:pt x="1768" y="5242"/>
                  </a:cubicBezTo>
                  <a:cubicBezTo>
                    <a:pt x="1826" y="5281"/>
                    <a:pt x="1826" y="5281"/>
                    <a:pt x="1826" y="5281"/>
                  </a:cubicBezTo>
                  <a:cubicBezTo>
                    <a:pt x="1826" y="6773"/>
                    <a:pt x="1826" y="6773"/>
                    <a:pt x="1826" y="6773"/>
                  </a:cubicBezTo>
                  <a:cubicBezTo>
                    <a:pt x="1768" y="6773"/>
                    <a:pt x="1768" y="6773"/>
                    <a:pt x="1768" y="6773"/>
                  </a:cubicBezTo>
                  <a:lnTo>
                    <a:pt x="3397" y="0"/>
                  </a:lnTo>
                  <a:lnTo>
                    <a:pt x="3397" y="0"/>
                  </a:lnTo>
                  <a:cubicBezTo>
                    <a:pt x="2593" y="0"/>
                    <a:pt x="1609" y="587"/>
                    <a:pt x="2082" y="1748"/>
                  </a:cubicBezTo>
                  <a:lnTo>
                    <a:pt x="2062" y="1748"/>
                  </a:lnTo>
                  <a:cubicBezTo>
                    <a:pt x="2062" y="1748"/>
                    <a:pt x="2062" y="1748"/>
                    <a:pt x="2042" y="1748"/>
                  </a:cubicBezTo>
                  <a:cubicBezTo>
                    <a:pt x="1924" y="1786"/>
                    <a:pt x="1866" y="1982"/>
                    <a:pt x="1904" y="2198"/>
                  </a:cubicBezTo>
                  <a:cubicBezTo>
                    <a:pt x="1944" y="2395"/>
                    <a:pt x="2062" y="2551"/>
                    <a:pt x="2180" y="2551"/>
                  </a:cubicBezTo>
                  <a:cubicBezTo>
                    <a:pt x="2200" y="2551"/>
                    <a:pt x="2200" y="2551"/>
                    <a:pt x="2200" y="2551"/>
                  </a:cubicBezTo>
                  <a:cubicBezTo>
                    <a:pt x="2218" y="2551"/>
                    <a:pt x="2238" y="2533"/>
                    <a:pt x="2258" y="2533"/>
                  </a:cubicBezTo>
                  <a:cubicBezTo>
                    <a:pt x="2377" y="2846"/>
                    <a:pt x="2593" y="3140"/>
                    <a:pt x="2828" y="3319"/>
                  </a:cubicBezTo>
                  <a:cubicBezTo>
                    <a:pt x="2828" y="3475"/>
                    <a:pt x="2828" y="3631"/>
                    <a:pt x="2828" y="3790"/>
                  </a:cubicBezTo>
                  <a:cubicBezTo>
                    <a:pt x="2651" y="3790"/>
                    <a:pt x="2651" y="3790"/>
                    <a:pt x="2651" y="3790"/>
                  </a:cubicBezTo>
                  <a:cubicBezTo>
                    <a:pt x="2593" y="3790"/>
                    <a:pt x="2593" y="3790"/>
                    <a:pt x="2593" y="3790"/>
                  </a:cubicBezTo>
                  <a:cubicBezTo>
                    <a:pt x="1846" y="3790"/>
                    <a:pt x="1317" y="3926"/>
                    <a:pt x="1080" y="4555"/>
                  </a:cubicBezTo>
                  <a:cubicBezTo>
                    <a:pt x="1080" y="6773"/>
                    <a:pt x="1080" y="6773"/>
                    <a:pt x="1080" y="6773"/>
                  </a:cubicBezTo>
                  <a:cubicBezTo>
                    <a:pt x="0" y="6773"/>
                    <a:pt x="0" y="6773"/>
                    <a:pt x="0" y="6773"/>
                  </a:cubicBezTo>
                  <a:cubicBezTo>
                    <a:pt x="0" y="7148"/>
                    <a:pt x="0" y="7148"/>
                    <a:pt x="0" y="7148"/>
                  </a:cubicBezTo>
                  <a:lnTo>
                    <a:pt x="0" y="7148"/>
                  </a:lnTo>
                  <a:lnTo>
                    <a:pt x="0" y="7148"/>
                  </a:lnTo>
                  <a:lnTo>
                    <a:pt x="0" y="7148"/>
                  </a:lnTo>
                  <a:lnTo>
                    <a:pt x="0" y="7148"/>
                  </a:lnTo>
                  <a:cubicBezTo>
                    <a:pt x="982" y="9248"/>
                    <a:pt x="982" y="9248"/>
                    <a:pt x="982" y="9248"/>
                  </a:cubicBezTo>
                  <a:cubicBezTo>
                    <a:pt x="1866" y="9248"/>
                    <a:pt x="1866" y="9248"/>
                    <a:pt x="1866" y="9248"/>
                  </a:cubicBezTo>
                  <a:cubicBezTo>
                    <a:pt x="1866" y="13470"/>
                    <a:pt x="1866" y="13470"/>
                    <a:pt x="1866" y="13470"/>
                  </a:cubicBezTo>
                  <a:cubicBezTo>
                    <a:pt x="1846" y="13470"/>
                    <a:pt x="1846" y="13489"/>
                    <a:pt x="1826" y="13489"/>
                  </a:cubicBezTo>
                  <a:cubicBezTo>
                    <a:pt x="1138" y="13489"/>
                    <a:pt x="1138" y="13489"/>
                    <a:pt x="1138" y="13489"/>
                  </a:cubicBezTo>
                  <a:cubicBezTo>
                    <a:pt x="1138" y="14020"/>
                    <a:pt x="1138" y="14020"/>
                    <a:pt x="1138" y="14020"/>
                  </a:cubicBezTo>
                  <a:cubicBezTo>
                    <a:pt x="5577" y="14020"/>
                    <a:pt x="5577" y="14020"/>
                    <a:pt x="5577" y="14020"/>
                  </a:cubicBezTo>
                  <a:cubicBezTo>
                    <a:pt x="5577" y="13489"/>
                    <a:pt x="5577" y="13489"/>
                    <a:pt x="5577" y="13489"/>
                  </a:cubicBezTo>
                  <a:cubicBezTo>
                    <a:pt x="4968" y="13489"/>
                    <a:pt x="4968" y="13489"/>
                    <a:pt x="4968" y="13489"/>
                  </a:cubicBezTo>
                  <a:cubicBezTo>
                    <a:pt x="4930" y="13470"/>
                    <a:pt x="4890" y="13450"/>
                    <a:pt x="4852" y="13430"/>
                  </a:cubicBezTo>
                  <a:cubicBezTo>
                    <a:pt x="4852" y="9248"/>
                    <a:pt x="4852" y="9248"/>
                    <a:pt x="4852" y="9248"/>
                  </a:cubicBezTo>
                  <a:cubicBezTo>
                    <a:pt x="5892" y="9248"/>
                    <a:pt x="5892" y="9248"/>
                    <a:pt x="5892" y="9248"/>
                  </a:cubicBezTo>
                  <a:cubicBezTo>
                    <a:pt x="6874" y="7148"/>
                    <a:pt x="6874" y="7148"/>
                    <a:pt x="6874" y="7148"/>
                  </a:cubicBezTo>
                  <a:lnTo>
                    <a:pt x="6874" y="7148"/>
                  </a:lnTo>
                  <a:cubicBezTo>
                    <a:pt x="6874" y="6773"/>
                    <a:pt x="6874" y="6773"/>
                    <a:pt x="6874" y="6773"/>
                  </a:cubicBezTo>
                  <a:cubicBezTo>
                    <a:pt x="5655" y="6773"/>
                    <a:pt x="5655" y="6773"/>
                    <a:pt x="5655" y="6773"/>
                  </a:cubicBezTo>
                  <a:cubicBezTo>
                    <a:pt x="5655" y="4555"/>
                    <a:pt x="5655" y="4555"/>
                    <a:pt x="5655" y="4555"/>
                  </a:cubicBezTo>
                  <a:lnTo>
                    <a:pt x="5655" y="4555"/>
                  </a:lnTo>
                  <a:cubicBezTo>
                    <a:pt x="5617" y="4024"/>
                    <a:pt x="4751" y="3790"/>
                    <a:pt x="4260" y="3790"/>
                  </a:cubicBezTo>
                  <a:cubicBezTo>
                    <a:pt x="4222" y="3790"/>
                    <a:pt x="4222" y="3790"/>
                    <a:pt x="4222" y="3790"/>
                  </a:cubicBezTo>
                  <a:cubicBezTo>
                    <a:pt x="4026" y="3790"/>
                    <a:pt x="4026" y="3790"/>
                    <a:pt x="4026" y="3790"/>
                  </a:cubicBezTo>
                  <a:cubicBezTo>
                    <a:pt x="4026" y="3651"/>
                    <a:pt x="4026" y="3495"/>
                    <a:pt x="4026" y="3337"/>
                  </a:cubicBezTo>
                  <a:cubicBezTo>
                    <a:pt x="4280" y="3140"/>
                    <a:pt x="4497" y="2846"/>
                    <a:pt x="4615" y="2533"/>
                  </a:cubicBezTo>
                  <a:cubicBezTo>
                    <a:pt x="4635" y="2533"/>
                    <a:pt x="4653" y="2551"/>
                    <a:pt x="4673" y="2551"/>
                  </a:cubicBezTo>
                  <a:lnTo>
                    <a:pt x="4693" y="2551"/>
                  </a:lnTo>
                  <a:cubicBezTo>
                    <a:pt x="4812" y="2551"/>
                    <a:pt x="4930" y="2395"/>
                    <a:pt x="4968" y="2198"/>
                  </a:cubicBezTo>
                  <a:cubicBezTo>
                    <a:pt x="5008" y="1982"/>
                    <a:pt x="4950" y="1786"/>
                    <a:pt x="4832" y="1748"/>
                  </a:cubicBezTo>
                  <a:lnTo>
                    <a:pt x="4812" y="1748"/>
                  </a:lnTo>
                  <a:lnTo>
                    <a:pt x="4812" y="1748"/>
                  </a:lnTo>
                  <a:cubicBezTo>
                    <a:pt x="5008" y="1295"/>
                    <a:pt x="4910" y="371"/>
                    <a:pt x="4202" y="333"/>
                  </a:cubicBezTo>
                  <a:cubicBezTo>
                    <a:pt x="4066" y="96"/>
                    <a:pt x="3751" y="0"/>
                    <a:pt x="3397" y="0"/>
                  </a:cubicBezTo>
                  <a:lnTo>
                    <a:pt x="4950" y="6773"/>
                  </a:lnTo>
                </a:path>
              </a:pathLst>
            </a:custGeom>
            <a:solidFill>
              <a:srgbClr val="E6E9EB"/>
            </a:solidFill>
            <a:ln>
              <a:noFill/>
            </a:ln>
            <a:effectLst/>
          </p:spPr>
          <p:txBody>
            <a:bodyPr anchor="ctr"/>
            <a:lstStyle/>
            <a:p>
              <a:pPr algn="ctr"/>
              <a:endParaRPr sz="2400"/>
            </a:p>
          </p:txBody>
        </p:sp>
        <p:sp>
          <p:nvSpPr>
            <p:cNvPr id="36" name="Freeform: Shape 99"/>
            <p:cNvSpPr/>
            <p:nvPr/>
          </p:nvSpPr>
          <p:spPr bwMode="auto">
            <a:xfrm>
              <a:off x="749300" y="2547938"/>
              <a:ext cx="247650" cy="1484312"/>
            </a:xfrm>
            <a:custGeom>
              <a:avLst/>
              <a:gdLst>
                <a:gd name="T0" fmla="*/ 688 w 689"/>
                <a:gd name="T1" fmla="*/ 4124 h 4125"/>
                <a:gd name="T2" fmla="*/ 0 w 689"/>
                <a:gd name="T3" fmla="*/ 4124 h 4125"/>
                <a:gd name="T4" fmla="*/ 0 w 689"/>
                <a:gd name="T5" fmla="*/ 0 h 4125"/>
                <a:gd name="T6" fmla="*/ 688 w 689"/>
                <a:gd name="T7" fmla="*/ 0 h 4125"/>
                <a:gd name="T8" fmla="*/ 688 w 689"/>
                <a:gd name="T9" fmla="*/ 4124 h 4125"/>
              </a:gdLst>
              <a:ahLst/>
              <a:cxnLst>
                <a:cxn ang="0">
                  <a:pos x="T0" y="T1"/>
                </a:cxn>
                <a:cxn ang="0">
                  <a:pos x="T2" y="T3"/>
                </a:cxn>
                <a:cxn ang="0">
                  <a:pos x="T4" y="T5"/>
                </a:cxn>
                <a:cxn ang="0">
                  <a:pos x="T6" y="T7"/>
                </a:cxn>
                <a:cxn ang="0">
                  <a:pos x="T8" y="T9"/>
                </a:cxn>
              </a:cxnLst>
              <a:rect l="0" t="0" r="r" b="b"/>
              <a:pathLst>
                <a:path w="689" h="4125">
                  <a:moveTo>
                    <a:pt x="688" y="4124"/>
                  </a:moveTo>
                  <a:lnTo>
                    <a:pt x="0" y="4124"/>
                  </a:lnTo>
                  <a:lnTo>
                    <a:pt x="0" y="0"/>
                  </a:lnTo>
                  <a:lnTo>
                    <a:pt x="688" y="0"/>
                  </a:lnTo>
                  <a:lnTo>
                    <a:pt x="688" y="4124"/>
                  </a:lnTo>
                </a:path>
              </a:pathLst>
            </a:custGeom>
            <a:solidFill>
              <a:srgbClr val="1B2633"/>
            </a:solidFill>
            <a:ln>
              <a:noFill/>
            </a:ln>
            <a:effectLst/>
          </p:spPr>
          <p:txBody>
            <a:bodyPr anchor="ctr"/>
            <a:lstStyle/>
            <a:p>
              <a:pPr algn="ctr"/>
              <a:endParaRPr sz="2400"/>
            </a:p>
          </p:txBody>
        </p:sp>
        <p:sp>
          <p:nvSpPr>
            <p:cNvPr id="37" name="Freeform: Shape 188"/>
            <p:cNvSpPr/>
            <p:nvPr/>
          </p:nvSpPr>
          <p:spPr bwMode="auto">
            <a:xfrm>
              <a:off x="954088" y="4032250"/>
              <a:ext cx="85725" cy="184150"/>
            </a:xfrm>
            <a:custGeom>
              <a:avLst/>
              <a:gdLst>
                <a:gd name="T0" fmla="*/ 177 w 238"/>
                <a:gd name="T1" fmla="*/ 78 h 512"/>
                <a:gd name="T2" fmla="*/ 177 w 238"/>
                <a:gd name="T3" fmla="*/ 78 h 512"/>
                <a:gd name="T4" fmla="*/ 98 w 238"/>
                <a:gd name="T5" fmla="*/ 0 h 512"/>
                <a:gd name="T6" fmla="*/ 0 w 238"/>
                <a:gd name="T7" fmla="*/ 0 h 512"/>
                <a:gd name="T8" fmla="*/ 20 w 238"/>
                <a:gd name="T9" fmla="*/ 511 h 512"/>
                <a:gd name="T10" fmla="*/ 237 w 238"/>
                <a:gd name="T11" fmla="*/ 353 h 512"/>
                <a:gd name="T12" fmla="*/ 177 w 238"/>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38" h="512">
                  <a:moveTo>
                    <a:pt x="177" y="78"/>
                  </a:moveTo>
                  <a:lnTo>
                    <a:pt x="177" y="78"/>
                  </a:lnTo>
                  <a:cubicBezTo>
                    <a:pt x="159" y="38"/>
                    <a:pt x="119" y="18"/>
                    <a:pt x="98" y="0"/>
                  </a:cubicBezTo>
                  <a:cubicBezTo>
                    <a:pt x="0" y="0"/>
                    <a:pt x="0" y="0"/>
                    <a:pt x="0" y="0"/>
                  </a:cubicBezTo>
                  <a:cubicBezTo>
                    <a:pt x="20" y="511"/>
                    <a:pt x="20" y="511"/>
                    <a:pt x="20" y="511"/>
                  </a:cubicBezTo>
                  <a:cubicBezTo>
                    <a:pt x="20" y="511"/>
                    <a:pt x="197" y="411"/>
                    <a:pt x="237" y="353"/>
                  </a:cubicBezTo>
                  <a:cubicBezTo>
                    <a:pt x="237" y="333"/>
                    <a:pt x="237" y="156"/>
                    <a:pt x="177" y="78"/>
                  </a:cubicBezTo>
                </a:path>
              </a:pathLst>
            </a:custGeom>
            <a:solidFill>
              <a:srgbClr val="DBAD78"/>
            </a:solidFill>
            <a:ln>
              <a:noFill/>
            </a:ln>
            <a:effectLst/>
          </p:spPr>
          <p:txBody>
            <a:bodyPr anchor="ctr"/>
            <a:lstStyle/>
            <a:p>
              <a:pPr algn="ctr"/>
              <a:endParaRPr sz="2400"/>
            </a:p>
          </p:txBody>
        </p:sp>
        <p:sp>
          <p:nvSpPr>
            <p:cNvPr id="38" name="Freeform: Shape 190"/>
            <p:cNvSpPr/>
            <p:nvPr/>
          </p:nvSpPr>
          <p:spPr bwMode="auto">
            <a:xfrm>
              <a:off x="712788" y="4032250"/>
              <a:ext cx="298450" cy="190500"/>
            </a:xfrm>
            <a:custGeom>
              <a:avLst/>
              <a:gdLst>
                <a:gd name="T0" fmla="*/ 727 w 827"/>
                <a:gd name="T1" fmla="*/ 0 h 530"/>
                <a:gd name="T2" fmla="*/ 727 w 827"/>
                <a:gd name="T3" fmla="*/ 0 h 530"/>
                <a:gd name="T4" fmla="*/ 118 w 827"/>
                <a:gd name="T5" fmla="*/ 0 h 530"/>
                <a:gd name="T6" fmla="*/ 0 w 827"/>
                <a:gd name="T7" fmla="*/ 217 h 530"/>
                <a:gd name="T8" fmla="*/ 0 w 827"/>
                <a:gd name="T9" fmla="*/ 255 h 530"/>
                <a:gd name="T10" fmla="*/ 274 w 827"/>
                <a:gd name="T11" fmla="*/ 529 h 530"/>
                <a:gd name="T12" fmla="*/ 549 w 827"/>
                <a:gd name="T13" fmla="*/ 529 h 530"/>
                <a:gd name="T14" fmla="*/ 826 w 827"/>
                <a:gd name="T15" fmla="*/ 255 h 530"/>
                <a:gd name="T16" fmla="*/ 826 w 827"/>
                <a:gd name="T17" fmla="*/ 217 h 530"/>
                <a:gd name="T18" fmla="*/ 727 w 827"/>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7" h="530">
                  <a:moveTo>
                    <a:pt x="727" y="0"/>
                  </a:moveTo>
                  <a:lnTo>
                    <a:pt x="727" y="0"/>
                  </a:lnTo>
                  <a:cubicBezTo>
                    <a:pt x="118" y="0"/>
                    <a:pt x="118" y="0"/>
                    <a:pt x="118" y="0"/>
                  </a:cubicBezTo>
                  <a:cubicBezTo>
                    <a:pt x="40" y="38"/>
                    <a:pt x="0" y="118"/>
                    <a:pt x="0" y="217"/>
                  </a:cubicBezTo>
                  <a:cubicBezTo>
                    <a:pt x="0" y="255"/>
                    <a:pt x="0" y="255"/>
                    <a:pt x="0" y="255"/>
                  </a:cubicBezTo>
                  <a:cubicBezTo>
                    <a:pt x="0" y="411"/>
                    <a:pt x="138" y="529"/>
                    <a:pt x="274" y="529"/>
                  </a:cubicBezTo>
                  <a:cubicBezTo>
                    <a:pt x="549" y="529"/>
                    <a:pt x="549" y="529"/>
                    <a:pt x="549" y="529"/>
                  </a:cubicBezTo>
                  <a:cubicBezTo>
                    <a:pt x="707" y="529"/>
                    <a:pt x="826" y="411"/>
                    <a:pt x="826" y="255"/>
                  </a:cubicBezTo>
                  <a:cubicBezTo>
                    <a:pt x="826" y="217"/>
                    <a:pt x="826" y="217"/>
                    <a:pt x="826" y="217"/>
                  </a:cubicBezTo>
                  <a:cubicBezTo>
                    <a:pt x="826" y="118"/>
                    <a:pt x="786" y="38"/>
                    <a:pt x="727" y="0"/>
                  </a:cubicBezTo>
                </a:path>
              </a:pathLst>
            </a:custGeom>
            <a:solidFill>
              <a:srgbClr val="E8BD87"/>
            </a:solidFill>
            <a:ln>
              <a:noFill/>
            </a:ln>
            <a:effectLst/>
          </p:spPr>
          <p:txBody>
            <a:bodyPr anchor="ctr"/>
            <a:lstStyle/>
            <a:p>
              <a:pPr algn="ctr"/>
              <a:endParaRPr sz="2400"/>
            </a:p>
          </p:txBody>
        </p:sp>
        <p:sp>
          <p:nvSpPr>
            <p:cNvPr id="39" name="Freeform: Shape 192"/>
            <p:cNvSpPr/>
            <p:nvPr/>
          </p:nvSpPr>
          <p:spPr bwMode="auto">
            <a:xfrm>
              <a:off x="2155825" y="2547938"/>
              <a:ext cx="239713" cy="1484312"/>
            </a:xfrm>
            <a:custGeom>
              <a:avLst/>
              <a:gdLst>
                <a:gd name="T0" fmla="*/ 0 w 668"/>
                <a:gd name="T1" fmla="*/ 4124 h 4125"/>
                <a:gd name="T2" fmla="*/ 667 w 668"/>
                <a:gd name="T3" fmla="*/ 4124 h 4125"/>
                <a:gd name="T4" fmla="*/ 667 w 668"/>
                <a:gd name="T5" fmla="*/ 0 h 4125"/>
                <a:gd name="T6" fmla="*/ 0 w 668"/>
                <a:gd name="T7" fmla="*/ 0 h 4125"/>
                <a:gd name="T8" fmla="*/ 0 w 668"/>
                <a:gd name="T9" fmla="*/ 4124 h 4125"/>
              </a:gdLst>
              <a:ahLst/>
              <a:cxnLst>
                <a:cxn ang="0">
                  <a:pos x="T0" y="T1"/>
                </a:cxn>
                <a:cxn ang="0">
                  <a:pos x="T2" y="T3"/>
                </a:cxn>
                <a:cxn ang="0">
                  <a:pos x="T4" y="T5"/>
                </a:cxn>
                <a:cxn ang="0">
                  <a:pos x="T6" y="T7"/>
                </a:cxn>
                <a:cxn ang="0">
                  <a:pos x="T8" y="T9"/>
                </a:cxn>
              </a:cxnLst>
              <a:rect l="0" t="0" r="r" b="b"/>
              <a:pathLst>
                <a:path w="668" h="4125">
                  <a:moveTo>
                    <a:pt x="0" y="4124"/>
                  </a:moveTo>
                  <a:lnTo>
                    <a:pt x="667" y="4124"/>
                  </a:lnTo>
                  <a:lnTo>
                    <a:pt x="667" y="0"/>
                  </a:lnTo>
                  <a:lnTo>
                    <a:pt x="0" y="0"/>
                  </a:lnTo>
                  <a:lnTo>
                    <a:pt x="0" y="4124"/>
                  </a:lnTo>
                </a:path>
              </a:pathLst>
            </a:custGeom>
            <a:solidFill>
              <a:srgbClr val="1B2633"/>
            </a:solidFill>
            <a:ln>
              <a:noFill/>
            </a:ln>
            <a:effectLst/>
          </p:spPr>
          <p:txBody>
            <a:bodyPr anchor="ctr"/>
            <a:lstStyle/>
            <a:p>
              <a:pPr algn="ctr"/>
              <a:endParaRPr sz="2400"/>
            </a:p>
          </p:txBody>
        </p:sp>
        <p:sp>
          <p:nvSpPr>
            <p:cNvPr id="40" name="Freeform: Shape 193"/>
            <p:cNvSpPr/>
            <p:nvPr/>
          </p:nvSpPr>
          <p:spPr bwMode="auto">
            <a:xfrm>
              <a:off x="1052513" y="3671888"/>
              <a:ext cx="1060450" cy="2276475"/>
            </a:xfrm>
            <a:custGeom>
              <a:avLst/>
              <a:gdLst>
                <a:gd name="T0" fmla="*/ 2946 w 2947"/>
                <a:gd name="T1" fmla="*/ 0 h 6324"/>
                <a:gd name="T2" fmla="*/ 2946 w 2947"/>
                <a:gd name="T3" fmla="*/ 0 h 6324"/>
                <a:gd name="T4" fmla="*/ 2827 w 2947"/>
                <a:gd name="T5" fmla="*/ 6323 h 6324"/>
                <a:gd name="T6" fmla="*/ 1591 w 2947"/>
                <a:gd name="T7" fmla="*/ 6323 h 6324"/>
                <a:gd name="T8" fmla="*/ 1591 w 2947"/>
                <a:gd name="T9" fmla="*/ 1768 h 6324"/>
                <a:gd name="T10" fmla="*/ 1493 w 2947"/>
                <a:gd name="T11" fmla="*/ 1669 h 6324"/>
                <a:gd name="T12" fmla="*/ 1415 w 2947"/>
                <a:gd name="T13" fmla="*/ 1768 h 6324"/>
                <a:gd name="T14" fmla="*/ 1415 w 2947"/>
                <a:gd name="T15" fmla="*/ 6323 h 6324"/>
                <a:gd name="T16" fmla="*/ 118 w 2947"/>
                <a:gd name="T17" fmla="*/ 6323 h 6324"/>
                <a:gd name="T18" fmla="*/ 0 w 2947"/>
                <a:gd name="T19" fmla="*/ 20 h 6324"/>
                <a:gd name="T20" fmla="*/ 2946 w 2947"/>
                <a:gd name="T21" fmla="*/ 0 h 6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7" h="6324">
                  <a:moveTo>
                    <a:pt x="2946" y="0"/>
                  </a:moveTo>
                  <a:lnTo>
                    <a:pt x="2946" y="0"/>
                  </a:lnTo>
                  <a:cubicBezTo>
                    <a:pt x="2827" y="6323"/>
                    <a:pt x="2827" y="6323"/>
                    <a:pt x="2827" y="6323"/>
                  </a:cubicBezTo>
                  <a:cubicBezTo>
                    <a:pt x="1591" y="6323"/>
                    <a:pt x="1591" y="6323"/>
                    <a:pt x="1591" y="6323"/>
                  </a:cubicBezTo>
                  <a:cubicBezTo>
                    <a:pt x="1591" y="1768"/>
                    <a:pt x="1591" y="1768"/>
                    <a:pt x="1591" y="1768"/>
                  </a:cubicBezTo>
                  <a:cubicBezTo>
                    <a:pt x="1591" y="1708"/>
                    <a:pt x="1551" y="1669"/>
                    <a:pt x="1493" y="1669"/>
                  </a:cubicBezTo>
                  <a:cubicBezTo>
                    <a:pt x="1455" y="1669"/>
                    <a:pt x="1415" y="1708"/>
                    <a:pt x="1415" y="1768"/>
                  </a:cubicBezTo>
                  <a:cubicBezTo>
                    <a:pt x="1415" y="6323"/>
                    <a:pt x="1415" y="6323"/>
                    <a:pt x="1415" y="6323"/>
                  </a:cubicBezTo>
                  <a:cubicBezTo>
                    <a:pt x="118" y="6323"/>
                    <a:pt x="118" y="6323"/>
                    <a:pt x="118" y="6323"/>
                  </a:cubicBezTo>
                  <a:cubicBezTo>
                    <a:pt x="0" y="20"/>
                    <a:pt x="0" y="20"/>
                    <a:pt x="0" y="20"/>
                  </a:cubicBezTo>
                  <a:lnTo>
                    <a:pt x="2946" y="0"/>
                  </a:lnTo>
                </a:path>
              </a:pathLst>
            </a:custGeom>
            <a:solidFill>
              <a:srgbClr val="1D1C1A"/>
            </a:solidFill>
            <a:ln>
              <a:noFill/>
            </a:ln>
            <a:effectLst/>
          </p:spPr>
          <p:txBody>
            <a:bodyPr anchor="ctr"/>
            <a:lstStyle/>
            <a:p>
              <a:pPr algn="ctr"/>
              <a:endParaRPr sz="2400"/>
            </a:p>
          </p:txBody>
        </p:sp>
        <p:sp>
          <p:nvSpPr>
            <p:cNvPr id="41" name="Freeform: Shape 195"/>
            <p:cNvSpPr/>
            <p:nvPr/>
          </p:nvSpPr>
          <p:spPr bwMode="auto">
            <a:xfrm>
              <a:off x="1625600" y="5715000"/>
              <a:ext cx="593725" cy="233363"/>
            </a:xfrm>
            <a:custGeom>
              <a:avLst/>
              <a:gdLst>
                <a:gd name="T0" fmla="*/ 0 w 1650"/>
                <a:gd name="T1" fmla="*/ 648 h 649"/>
                <a:gd name="T2" fmla="*/ 0 w 1650"/>
                <a:gd name="T3" fmla="*/ 648 h 649"/>
                <a:gd name="T4" fmla="*/ 1060 w 1650"/>
                <a:gd name="T5" fmla="*/ 58 h 649"/>
                <a:gd name="T6" fmla="*/ 1611 w 1650"/>
                <a:gd name="T7" fmla="*/ 648 h 649"/>
                <a:gd name="T8" fmla="*/ 0 w 1650"/>
                <a:gd name="T9" fmla="*/ 648 h 649"/>
              </a:gdLst>
              <a:ahLst/>
              <a:cxnLst>
                <a:cxn ang="0">
                  <a:pos x="T0" y="T1"/>
                </a:cxn>
                <a:cxn ang="0">
                  <a:pos x="T2" y="T3"/>
                </a:cxn>
                <a:cxn ang="0">
                  <a:pos x="T4" y="T5"/>
                </a:cxn>
                <a:cxn ang="0">
                  <a:pos x="T6" y="T7"/>
                </a:cxn>
                <a:cxn ang="0">
                  <a:pos x="T8" y="T9"/>
                </a:cxn>
              </a:cxnLst>
              <a:rect l="0" t="0" r="r" b="b"/>
              <a:pathLst>
                <a:path w="1650" h="649">
                  <a:moveTo>
                    <a:pt x="0" y="648"/>
                  </a:moveTo>
                  <a:lnTo>
                    <a:pt x="0" y="648"/>
                  </a:lnTo>
                  <a:cubicBezTo>
                    <a:pt x="0" y="0"/>
                    <a:pt x="629" y="58"/>
                    <a:pt x="1060" y="58"/>
                  </a:cubicBezTo>
                  <a:cubicBezTo>
                    <a:pt x="1493" y="58"/>
                    <a:pt x="1649" y="255"/>
                    <a:pt x="1611" y="648"/>
                  </a:cubicBezTo>
                  <a:lnTo>
                    <a:pt x="0" y="648"/>
                  </a:lnTo>
                </a:path>
              </a:pathLst>
            </a:custGeom>
            <a:solidFill>
              <a:srgbClr val="1B2633"/>
            </a:solidFill>
            <a:ln>
              <a:noFill/>
            </a:ln>
            <a:effectLst/>
          </p:spPr>
          <p:txBody>
            <a:bodyPr anchor="ctr"/>
            <a:lstStyle/>
            <a:p>
              <a:pPr algn="ctr"/>
              <a:endParaRPr sz="2400"/>
            </a:p>
          </p:txBody>
        </p:sp>
        <p:sp>
          <p:nvSpPr>
            <p:cNvPr id="42" name="Freeform: Shape 196"/>
            <p:cNvSpPr/>
            <p:nvPr/>
          </p:nvSpPr>
          <p:spPr bwMode="auto">
            <a:xfrm>
              <a:off x="946150" y="5715000"/>
              <a:ext cx="595313" cy="233363"/>
            </a:xfrm>
            <a:custGeom>
              <a:avLst/>
              <a:gdLst>
                <a:gd name="T0" fmla="*/ 1652 w 1653"/>
                <a:gd name="T1" fmla="*/ 648 h 649"/>
                <a:gd name="T2" fmla="*/ 1652 w 1653"/>
                <a:gd name="T3" fmla="*/ 648 h 649"/>
                <a:gd name="T4" fmla="*/ 589 w 1653"/>
                <a:gd name="T5" fmla="*/ 58 h 649"/>
                <a:gd name="T6" fmla="*/ 40 w 1653"/>
                <a:gd name="T7" fmla="*/ 648 h 649"/>
                <a:gd name="T8" fmla="*/ 1652 w 1653"/>
                <a:gd name="T9" fmla="*/ 648 h 649"/>
              </a:gdLst>
              <a:ahLst/>
              <a:cxnLst>
                <a:cxn ang="0">
                  <a:pos x="T0" y="T1"/>
                </a:cxn>
                <a:cxn ang="0">
                  <a:pos x="T2" y="T3"/>
                </a:cxn>
                <a:cxn ang="0">
                  <a:pos x="T4" y="T5"/>
                </a:cxn>
                <a:cxn ang="0">
                  <a:pos x="T6" y="T7"/>
                </a:cxn>
                <a:cxn ang="0">
                  <a:pos x="T8" y="T9"/>
                </a:cxn>
              </a:cxnLst>
              <a:rect l="0" t="0" r="r" b="b"/>
              <a:pathLst>
                <a:path w="1653" h="649">
                  <a:moveTo>
                    <a:pt x="1652" y="648"/>
                  </a:moveTo>
                  <a:lnTo>
                    <a:pt x="1652" y="648"/>
                  </a:lnTo>
                  <a:cubicBezTo>
                    <a:pt x="1652" y="0"/>
                    <a:pt x="1002" y="58"/>
                    <a:pt x="589" y="58"/>
                  </a:cubicBezTo>
                  <a:cubicBezTo>
                    <a:pt x="159" y="58"/>
                    <a:pt x="0" y="255"/>
                    <a:pt x="40" y="648"/>
                  </a:cubicBezTo>
                  <a:lnTo>
                    <a:pt x="1652" y="648"/>
                  </a:lnTo>
                </a:path>
              </a:pathLst>
            </a:custGeom>
            <a:solidFill>
              <a:srgbClr val="1B2633"/>
            </a:solidFill>
            <a:ln>
              <a:noFill/>
            </a:ln>
            <a:effectLst/>
          </p:spPr>
          <p:txBody>
            <a:bodyPr anchor="ctr"/>
            <a:lstStyle/>
            <a:p>
              <a:pPr algn="ctr"/>
              <a:endParaRPr sz="2400"/>
            </a:p>
          </p:txBody>
        </p:sp>
        <p:sp>
          <p:nvSpPr>
            <p:cNvPr id="43" name="Freeform: Shape 197"/>
            <p:cNvSpPr/>
            <p:nvPr/>
          </p:nvSpPr>
          <p:spPr bwMode="auto">
            <a:xfrm>
              <a:off x="749300" y="2273300"/>
              <a:ext cx="1647825" cy="1766888"/>
            </a:xfrm>
            <a:custGeom>
              <a:avLst/>
              <a:gdLst>
                <a:gd name="T0" fmla="*/ 746 w 4576"/>
                <a:gd name="T1" fmla="*/ 4907 h 4908"/>
                <a:gd name="T2" fmla="*/ 746 w 4576"/>
                <a:gd name="T3" fmla="*/ 4907 h 4908"/>
                <a:gd name="T4" fmla="*/ 746 w 4576"/>
                <a:gd name="T5" fmla="*/ 1491 h 4908"/>
                <a:gd name="T6" fmla="*/ 0 w 4576"/>
                <a:gd name="T7" fmla="*/ 765 h 4908"/>
                <a:gd name="T8" fmla="*/ 1513 w 4576"/>
                <a:gd name="T9" fmla="*/ 0 h 4908"/>
                <a:gd name="T10" fmla="*/ 3180 w 4576"/>
                <a:gd name="T11" fmla="*/ 0 h 4908"/>
                <a:gd name="T12" fmla="*/ 4575 w 4576"/>
                <a:gd name="T13" fmla="*/ 803 h 4908"/>
                <a:gd name="T14" fmla="*/ 3870 w 4576"/>
                <a:gd name="T15" fmla="*/ 1649 h 4908"/>
                <a:gd name="T16" fmla="*/ 3870 w 4576"/>
                <a:gd name="T17" fmla="*/ 4907 h 4908"/>
                <a:gd name="T18" fmla="*/ 746 w 4576"/>
                <a:gd name="T19" fmla="*/ 4907 h 4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6" h="4908">
                  <a:moveTo>
                    <a:pt x="746" y="4907"/>
                  </a:moveTo>
                  <a:lnTo>
                    <a:pt x="746" y="4907"/>
                  </a:lnTo>
                  <a:cubicBezTo>
                    <a:pt x="746" y="1491"/>
                    <a:pt x="746" y="1491"/>
                    <a:pt x="746" y="1491"/>
                  </a:cubicBezTo>
                  <a:cubicBezTo>
                    <a:pt x="0" y="765"/>
                    <a:pt x="0" y="765"/>
                    <a:pt x="0" y="765"/>
                  </a:cubicBezTo>
                  <a:cubicBezTo>
                    <a:pt x="237" y="136"/>
                    <a:pt x="766" y="0"/>
                    <a:pt x="1513" y="0"/>
                  </a:cubicBezTo>
                  <a:cubicBezTo>
                    <a:pt x="3180" y="0"/>
                    <a:pt x="3180" y="0"/>
                    <a:pt x="3180" y="0"/>
                  </a:cubicBezTo>
                  <a:cubicBezTo>
                    <a:pt x="3671" y="0"/>
                    <a:pt x="4575" y="234"/>
                    <a:pt x="4575" y="803"/>
                  </a:cubicBezTo>
                  <a:cubicBezTo>
                    <a:pt x="3870" y="1649"/>
                    <a:pt x="3870" y="1649"/>
                    <a:pt x="3870" y="1649"/>
                  </a:cubicBezTo>
                  <a:cubicBezTo>
                    <a:pt x="3870" y="4907"/>
                    <a:pt x="3870" y="4907"/>
                    <a:pt x="3870" y="4907"/>
                  </a:cubicBezTo>
                  <a:lnTo>
                    <a:pt x="746" y="4907"/>
                  </a:lnTo>
                </a:path>
              </a:pathLst>
            </a:custGeom>
            <a:solidFill>
              <a:srgbClr val="2D3D49"/>
            </a:solidFill>
            <a:ln>
              <a:noFill/>
            </a:ln>
            <a:effectLst/>
          </p:spPr>
          <p:txBody>
            <a:bodyPr anchor="ctr"/>
            <a:lstStyle/>
            <a:p>
              <a:pPr algn="ctr"/>
              <a:endParaRPr sz="2400"/>
            </a:p>
          </p:txBody>
        </p:sp>
        <p:sp>
          <p:nvSpPr>
            <p:cNvPr id="44" name="Freeform: Shape 198"/>
            <p:cNvSpPr/>
            <p:nvPr/>
          </p:nvSpPr>
          <p:spPr bwMode="auto">
            <a:xfrm>
              <a:off x="1314450" y="2273300"/>
              <a:ext cx="565150" cy="1209675"/>
            </a:xfrm>
            <a:custGeom>
              <a:avLst/>
              <a:gdLst>
                <a:gd name="T0" fmla="*/ 0 w 1572"/>
                <a:gd name="T1" fmla="*/ 0 h 3359"/>
                <a:gd name="T2" fmla="*/ 1571 w 1572"/>
                <a:gd name="T3" fmla="*/ 0 h 3359"/>
                <a:gd name="T4" fmla="*/ 1571 w 1572"/>
                <a:gd name="T5" fmla="*/ 254 h 3359"/>
                <a:gd name="T6" fmla="*/ 786 w 1572"/>
                <a:gd name="T7" fmla="*/ 3358 h 3359"/>
                <a:gd name="T8" fmla="*/ 0 w 1572"/>
                <a:gd name="T9" fmla="*/ 254 h 3359"/>
                <a:gd name="T10" fmla="*/ 0 w 1572"/>
                <a:gd name="T11" fmla="*/ 0 h 3359"/>
              </a:gdLst>
              <a:ahLst/>
              <a:cxnLst>
                <a:cxn ang="0">
                  <a:pos x="T0" y="T1"/>
                </a:cxn>
                <a:cxn ang="0">
                  <a:pos x="T2" y="T3"/>
                </a:cxn>
                <a:cxn ang="0">
                  <a:pos x="T4" y="T5"/>
                </a:cxn>
                <a:cxn ang="0">
                  <a:pos x="T6" y="T7"/>
                </a:cxn>
                <a:cxn ang="0">
                  <a:pos x="T8" y="T9"/>
                </a:cxn>
                <a:cxn ang="0">
                  <a:pos x="T10" y="T11"/>
                </a:cxn>
              </a:cxnLst>
              <a:rect l="0" t="0" r="r" b="b"/>
              <a:pathLst>
                <a:path w="1572" h="3359">
                  <a:moveTo>
                    <a:pt x="0" y="0"/>
                  </a:moveTo>
                  <a:lnTo>
                    <a:pt x="1571" y="0"/>
                  </a:lnTo>
                  <a:lnTo>
                    <a:pt x="1571" y="254"/>
                  </a:lnTo>
                  <a:lnTo>
                    <a:pt x="786" y="3358"/>
                  </a:lnTo>
                  <a:lnTo>
                    <a:pt x="0" y="254"/>
                  </a:lnTo>
                  <a:lnTo>
                    <a:pt x="0" y="0"/>
                  </a:lnTo>
                </a:path>
              </a:pathLst>
            </a:custGeom>
            <a:solidFill>
              <a:srgbClr val="FFFFFF"/>
            </a:solidFill>
            <a:ln>
              <a:noFill/>
            </a:ln>
            <a:effectLst/>
          </p:spPr>
          <p:txBody>
            <a:bodyPr anchor="ctr"/>
            <a:lstStyle/>
            <a:p>
              <a:pPr algn="ctr"/>
              <a:endParaRPr sz="2400"/>
            </a:p>
          </p:txBody>
        </p:sp>
        <p:sp>
          <p:nvSpPr>
            <p:cNvPr id="45" name="Freeform: Shape 199"/>
            <p:cNvSpPr/>
            <p:nvPr/>
          </p:nvSpPr>
          <p:spPr bwMode="auto">
            <a:xfrm>
              <a:off x="1484313" y="2386013"/>
              <a:ext cx="212725" cy="106362"/>
            </a:xfrm>
            <a:custGeom>
              <a:avLst/>
              <a:gdLst>
                <a:gd name="T0" fmla="*/ 159 w 590"/>
                <a:gd name="T1" fmla="*/ 295 h 296"/>
                <a:gd name="T2" fmla="*/ 433 w 590"/>
                <a:gd name="T3" fmla="*/ 295 h 296"/>
                <a:gd name="T4" fmla="*/ 589 w 590"/>
                <a:gd name="T5" fmla="*/ 0 h 296"/>
                <a:gd name="T6" fmla="*/ 0 w 590"/>
                <a:gd name="T7" fmla="*/ 0 h 296"/>
                <a:gd name="T8" fmla="*/ 159 w 590"/>
                <a:gd name="T9" fmla="*/ 295 h 296"/>
              </a:gdLst>
              <a:ahLst/>
              <a:cxnLst>
                <a:cxn ang="0">
                  <a:pos x="T0" y="T1"/>
                </a:cxn>
                <a:cxn ang="0">
                  <a:pos x="T2" y="T3"/>
                </a:cxn>
                <a:cxn ang="0">
                  <a:pos x="T4" y="T5"/>
                </a:cxn>
                <a:cxn ang="0">
                  <a:pos x="T6" y="T7"/>
                </a:cxn>
                <a:cxn ang="0">
                  <a:pos x="T8" y="T9"/>
                </a:cxn>
              </a:cxnLst>
              <a:rect l="0" t="0" r="r" b="b"/>
              <a:pathLst>
                <a:path w="590" h="296">
                  <a:moveTo>
                    <a:pt x="159" y="295"/>
                  </a:moveTo>
                  <a:lnTo>
                    <a:pt x="433" y="295"/>
                  </a:lnTo>
                  <a:lnTo>
                    <a:pt x="589" y="0"/>
                  </a:lnTo>
                  <a:lnTo>
                    <a:pt x="0" y="0"/>
                  </a:lnTo>
                  <a:lnTo>
                    <a:pt x="159" y="295"/>
                  </a:lnTo>
                </a:path>
              </a:pathLst>
            </a:custGeom>
            <a:solidFill>
              <a:srgbClr val="1D1C1A"/>
            </a:solidFill>
            <a:ln>
              <a:noFill/>
            </a:ln>
            <a:effectLst/>
          </p:spPr>
          <p:txBody>
            <a:bodyPr anchor="ctr"/>
            <a:lstStyle/>
            <a:p>
              <a:pPr algn="ctr"/>
              <a:endParaRPr sz="2400"/>
            </a:p>
          </p:txBody>
        </p:sp>
        <p:sp>
          <p:nvSpPr>
            <p:cNvPr id="46" name="Freeform: Shape 200"/>
            <p:cNvSpPr/>
            <p:nvPr/>
          </p:nvSpPr>
          <p:spPr bwMode="auto">
            <a:xfrm>
              <a:off x="1377950" y="1593850"/>
              <a:ext cx="431800" cy="827088"/>
            </a:xfrm>
            <a:custGeom>
              <a:avLst/>
              <a:gdLst>
                <a:gd name="T0" fmla="*/ 0 w 1199"/>
                <a:gd name="T1" fmla="*/ 1944 h 2297"/>
                <a:gd name="T2" fmla="*/ 0 w 1199"/>
                <a:gd name="T3" fmla="*/ 1944 h 2297"/>
                <a:gd name="T4" fmla="*/ 589 w 1199"/>
                <a:gd name="T5" fmla="*/ 2296 h 2297"/>
                <a:gd name="T6" fmla="*/ 1198 w 1199"/>
                <a:gd name="T7" fmla="*/ 1924 h 2297"/>
                <a:gd name="T8" fmla="*/ 1198 w 1199"/>
                <a:gd name="T9" fmla="*/ 0 h 2297"/>
                <a:gd name="T10" fmla="*/ 0 w 1199"/>
                <a:gd name="T11" fmla="*/ 0 h 2297"/>
                <a:gd name="T12" fmla="*/ 0 w 1199"/>
                <a:gd name="T13" fmla="*/ 1944 h 2297"/>
              </a:gdLst>
              <a:ahLst/>
              <a:cxnLst>
                <a:cxn ang="0">
                  <a:pos x="T0" y="T1"/>
                </a:cxn>
                <a:cxn ang="0">
                  <a:pos x="T2" y="T3"/>
                </a:cxn>
                <a:cxn ang="0">
                  <a:pos x="T4" y="T5"/>
                </a:cxn>
                <a:cxn ang="0">
                  <a:pos x="T6" y="T7"/>
                </a:cxn>
                <a:cxn ang="0">
                  <a:pos x="T8" y="T9"/>
                </a:cxn>
                <a:cxn ang="0">
                  <a:pos x="T10" y="T11"/>
                </a:cxn>
                <a:cxn ang="0">
                  <a:pos x="T12" y="T13"/>
                </a:cxn>
              </a:cxnLst>
              <a:rect l="0" t="0" r="r" b="b"/>
              <a:pathLst>
                <a:path w="1199" h="2297">
                  <a:moveTo>
                    <a:pt x="0" y="1944"/>
                  </a:moveTo>
                  <a:lnTo>
                    <a:pt x="0" y="1944"/>
                  </a:lnTo>
                  <a:cubicBezTo>
                    <a:pt x="0" y="1944"/>
                    <a:pt x="294" y="2296"/>
                    <a:pt x="589" y="2296"/>
                  </a:cubicBezTo>
                  <a:cubicBezTo>
                    <a:pt x="903" y="2296"/>
                    <a:pt x="1198" y="1924"/>
                    <a:pt x="1198" y="1924"/>
                  </a:cubicBezTo>
                  <a:cubicBezTo>
                    <a:pt x="1198" y="1216"/>
                    <a:pt x="1198" y="0"/>
                    <a:pt x="1198" y="0"/>
                  </a:cubicBezTo>
                  <a:cubicBezTo>
                    <a:pt x="0" y="0"/>
                    <a:pt x="0" y="0"/>
                    <a:pt x="0" y="0"/>
                  </a:cubicBezTo>
                  <a:cubicBezTo>
                    <a:pt x="0" y="0"/>
                    <a:pt x="0" y="1138"/>
                    <a:pt x="0" y="1944"/>
                  </a:cubicBezTo>
                </a:path>
              </a:pathLst>
            </a:custGeom>
            <a:solidFill>
              <a:srgbClr val="DBAD78"/>
            </a:solidFill>
            <a:ln>
              <a:noFill/>
            </a:ln>
            <a:effectLst/>
          </p:spPr>
          <p:txBody>
            <a:bodyPr anchor="ctr"/>
            <a:lstStyle/>
            <a:p>
              <a:pPr algn="ctr"/>
              <a:endParaRPr sz="2400"/>
            </a:p>
          </p:txBody>
        </p:sp>
        <p:sp>
          <p:nvSpPr>
            <p:cNvPr id="47" name="Freeform: Shape 201"/>
            <p:cNvSpPr/>
            <p:nvPr/>
          </p:nvSpPr>
          <p:spPr bwMode="auto">
            <a:xfrm>
              <a:off x="1031875" y="1008063"/>
              <a:ext cx="1131888" cy="1181100"/>
            </a:xfrm>
            <a:custGeom>
              <a:avLst/>
              <a:gdLst>
                <a:gd name="T0" fmla="*/ 176 w 3143"/>
                <a:gd name="T1" fmla="*/ 1473 h 3279"/>
                <a:gd name="T2" fmla="*/ 176 w 3143"/>
                <a:gd name="T3" fmla="*/ 1473 h 3279"/>
                <a:gd name="T4" fmla="*/ 236 w 3143"/>
                <a:gd name="T5" fmla="*/ 1473 h 3279"/>
                <a:gd name="T6" fmla="*/ 1571 w 3143"/>
                <a:gd name="T7" fmla="*/ 0 h 3279"/>
                <a:gd name="T8" fmla="*/ 2905 w 3143"/>
                <a:gd name="T9" fmla="*/ 1473 h 3279"/>
                <a:gd name="T10" fmla="*/ 2966 w 3143"/>
                <a:gd name="T11" fmla="*/ 1473 h 3279"/>
                <a:gd name="T12" fmla="*/ 3102 w 3143"/>
                <a:gd name="T13" fmla="*/ 1923 h 3279"/>
                <a:gd name="T14" fmla="*/ 2807 w 3143"/>
                <a:gd name="T15" fmla="*/ 2276 h 3279"/>
                <a:gd name="T16" fmla="*/ 2749 w 3143"/>
                <a:gd name="T17" fmla="*/ 2258 h 3279"/>
                <a:gd name="T18" fmla="*/ 1571 w 3143"/>
                <a:gd name="T19" fmla="*/ 3278 h 3279"/>
                <a:gd name="T20" fmla="*/ 392 w 3143"/>
                <a:gd name="T21" fmla="*/ 2258 h 3279"/>
                <a:gd name="T22" fmla="*/ 334 w 3143"/>
                <a:gd name="T23" fmla="*/ 2276 h 3279"/>
                <a:gd name="T24" fmla="*/ 38 w 3143"/>
                <a:gd name="T25" fmla="*/ 1923 h 3279"/>
                <a:gd name="T26" fmla="*/ 176 w 3143"/>
                <a:gd name="T27" fmla="*/ 1473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43" h="3279">
                  <a:moveTo>
                    <a:pt x="176" y="1473"/>
                  </a:moveTo>
                  <a:lnTo>
                    <a:pt x="176" y="1473"/>
                  </a:lnTo>
                  <a:cubicBezTo>
                    <a:pt x="196" y="1473"/>
                    <a:pt x="216" y="1473"/>
                    <a:pt x="236" y="1473"/>
                  </a:cubicBezTo>
                  <a:cubicBezTo>
                    <a:pt x="254" y="705"/>
                    <a:pt x="785" y="0"/>
                    <a:pt x="1571" y="0"/>
                  </a:cubicBezTo>
                  <a:cubicBezTo>
                    <a:pt x="2356" y="0"/>
                    <a:pt x="2885" y="705"/>
                    <a:pt x="2905" y="1473"/>
                  </a:cubicBezTo>
                  <a:cubicBezTo>
                    <a:pt x="2926" y="1473"/>
                    <a:pt x="2946" y="1473"/>
                    <a:pt x="2966" y="1473"/>
                  </a:cubicBezTo>
                  <a:cubicBezTo>
                    <a:pt x="3084" y="1511"/>
                    <a:pt x="3142" y="1707"/>
                    <a:pt x="3102" y="1923"/>
                  </a:cubicBezTo>
                  <a:cubicBezTo>
                    <a:pt x="3064" y="2140"/>
                    <a:pt x="2926" y="2296"/>
                    <a:pt x="2807" y="2276"/>
                  </a:cubicBezTo>
                  <a:cubicBezTo>
                    <a:pt x="2787" y="2276"/>
                    <a:pt x="2769" y="2258"/>
                    <a:pt x="2749" y="2258"/>
                  </a:cubicBezTo>
                  <a:cubicBezTo>
                    <a:pt x="2533" y="2827"/>
                    <a:pt x="2062" y="3278"/>
                    <a:pt x="1571" y="3278"/>
                  </a:cubicBezTo>
                  <a:cubicBezTo>
                    <a:pt x="1080" y="3278"/>
                    <a:pt x="629" y="2827"/>
                    <a:pt x="392" y="2258"/>
                  </a:cubicBezTo>
                  <a:cubicBezTo>
                    <a:pt x="372" y="2258"/>
                    <a:pt x="352" y="2276"/>
                    <a:pt x="334" y="2276"/>
                  </a:cubicBezTo>
                  <a:cubicBezTo>
                    <a:pt x="216" y="2296"/>
                    <a:pt x="78" y="2140"/>
                    <a:pt x="38" y="1923"/>
                  </a:cubicBezTo>
                  <a:cubicBezTo>
                    <a:pt x="0" y="1707"/>
                    <a:pt x="58" y="1511"/>
                    <a:pt x="176" y="1473"/>
                  </a:cubicBezTo>
                </a:path>
              </a:pathLst>
            </a:custGeom>
            <a:solidFill>
              <a:srgbClr val="E8BD87"/>
            </a:solidFill>
            <a:ln>
              <a:noFill/>
            </a:ln>
            <a:effectLst/>
          </p:spPr>
          <p:txBody>
            <a:bodyPr anchor="ctr"/>
            <a:lstStyle/>
            <a:p>
              <a:pPr algn="ctr"/>
              <a:endParaRPr sz="2400"/>
            </a:p>
          </p:txBody>
        </p:sp>
        <p:sp>
          <p:nvSpPr>
            <p:cNvPr id="48" name="Freeform: Shape 202"/>
            <p:cNvSpPr/>
            <p:nvPr/>
          </p:nvSpPr>
          <p:spPr bwMode="auto">
            <a:xfrm>
              <a:off x="812800" y="752475"/>
              <a:ext cx="1358900" cy="841375"/>
            </a:xfrm>
            <a:custGeom>
              <a:avLst/>
              <a:gdLst>
                <a:gd name="T0" fmla="*/ 3457 w 3773"/>
                <a:gd name="T1" fmla="*/ 2337 h 2338"/>
                <a:gd name="T2" fmla="*/ 3457 w 3773"/>
                <a:gd name="T3" fmla="*/ 2337 h 2338"/>
                <a:gd name="T4" fmla="*/ 2946 w 3773"/>
                <a:gd name="T5" fmla="*/ 766 h 2338"/>
                <a:gd name="T6" fmla="*/ 884 w 3773"/>
                <a:gd name="T7" fmla="*/ 2337 h 2338"/>
                <a:gd name="T8" fmla="*/ 1101 w 3773"/>
                <a:gd name="T9" fmla="*/ 1846 h 2338"/>
                <a:gd name="T10" fmla="*/ 2946 w 3773"/>
                <a:gd name="T11" fmla="*/ 1473 h 2338"/>
                <a:gd name="T12" fmla="*/ 3457 w 3773"/>
                <a:gd name="T13" fmla="*/ 2337 h 2338"/>
              </a:gdLst>
              <a:ahLst/>
              <a:cxnLst>
                <a:cxn ang="0">
                  <a:pos x="T0" y="T1"/>
                </a:cxn>
                <a:cxn ang="0">
                  <a:pos x="T2" y="T3"/>
                </a:cxn>
                <a:cxn ang="0">
                  <a:pos x="T4" y="T5"/>
                </a:cxn>
                <a:cxn ang="0">
                  <a:pos x="T6" y="T7"/>
                </a:cxn>
                <a:cxn ang="0">
                  <a:pos x="T8" y="T9"/>
                </a:cxn>
                <a:cxn ang="0">
                  <a:pos x="T10" y="T11"/>
                </a:cxn>
                <a:cxn ang="0">
                  <a:pos x="T12" y="T13"/>
                </a:cxn>
              </a:cxnLst>
              <a:rect l="0" t="0" r="r" b="b"/>
              <a:pathLst>
                <a:path w="3773" h="2338">
                  <a:moveTo>
                    <a:pt x="3457" y="2337"/>
                  </a:moveTo>
                  <a:lnTo>
                    <a:pt x="3457" y="2337"/>
                  </a:lnTo>
                  <a:cubicBezTo>
                    <a:pt x="3772" y="2002"/>
                    <a:pt x="3752" y="826"/>
                    <a:pt x="2946" y="766"/>
                  </a:cubicBezTo>
                  <a:cubicBezTo>
                    <a:pt x="2435" y="0"/>
                    <a:pt x="0" y="549"/>
                    <a:pt x="884" y="2337"/>
                  </a:cubicBezTo>
                  <a:cubicBezTo>
                    <a:pt x="864" y="1964"/>
                    <a:pt x="1101" y="1846"/>
                    <a:pt x="1101" y="1846"/>
                  </a:cubicBezTo>
                  <a:cubicBezTo>
                    <a:pt x="1355" y="2199"/>
                    <a:pt x="2632" y="2062"/>
                    <a:pt x="2946" y="1473"/>
                  </a:cubicBezTo>
                  <a:cubicBezTo>
                    <a:pt x="3103" y="1806"/>
                    <a:pt x="3417" y="1826"/>
                    <a:pt x="3457" y="2337"/>
                  </a:cubicBezTo>
                </a:path>
              </a:pathLst>
            </a:custGeom>
            <a:solidFill>
              <a:srgbClr val="433626"/>
            </a:solidFill>
            <a:ln>
              <a:noFill/>
            </a:ln>
            <a:effectLst/>
          </p:spPr>
          <p:txBody>
            <a:bodyPr anchor="ctr"/>
            <a:lstStyle/>
            <a:p>
              <a:pPr algn="ctr"/>
              <a:endParaRPr sz="2400"/>
            </a:p>
          </p:txBody>
        </p:sp>
        <p:sp>
          <p:nvSpPr>
            <p:cNvPr id="49" name="Freeform: Shape 203"/>
            <p:cNvSpPr/>
            <p:nvPr/>
          </p:nvSpPr>
          <p:spPr bwMode="auto">
            <a:xfrm>
              <a:off x="1504950" y="2492375"/>
              <a:ext cx="169863" cy="1017588"/>
            </a:xfrm>
            <a:custGeom>
              <a:avLst/>
              <a:gdLst>
                <a:gd name="T0" fmla="*/ 257 w 474"/>
                <a:gd name="T1" fmla="*/ 2827 h 2828"/>
                <a:gd name="T2" fmla="*/ 0 w 474"/>
                <a:gd name="T3" fmla="*/ 1785 h 2828"/>
                <a:gd name="T4" fmla="*/ 101 w 474"/>
                <a:gd name="T5" fmla="*/ 0 h 2828"/>
                <a:gd name="T6" fmla="*/ 375 w 474"/>
                <a:gd name="T7" fmla="*/ 0 h 2828"/>
                <a:gd name="T8" fmla="*/ 473 w 474"/>
                <a:gd name="T9" fmla="*/ 1942 h 2828"/>
                <a:gd name="T10" fmla="*/ 257 w 474"/>
                <a:gd name="T11" fmla="*/ 2827 h 2828"/>
              </a:gdLst>
              <a:ahLst/>
              <a:cxnLst>
                <a:cxn ang="0">
                  <a:pos x="T0" y="T1"/>
                </a:cxn>
                <a:cxn ang="0">
                  <a:pos x="T2" y="T3"/>
                </a:cxn>
                <a:cxn ang="0">
                  <a:pos x="T4" y="T5"/>
                </a:cxn>
                <a:cxn ang="0">
                  <a:pos x="T6" y="T7"/>
                </a:cxn>
                <a:cxn ang="0">
                  <a:pos x="T8" y="T9"/>
                </a:cxn>
                <a:cxn ang="0">
                  <a:pos x="T10" y="T11"/>
                </a:cxn>
              </a:cxnLst>
              <a:rect l="0" t="0" r="r" b="b"/>
              <a:pathLst>
                <a:path w="474" h="2828">
                  <a:moveTo>
                    <a:pt x="257" y="2827"/>
                  </a:moveTo>
                  <a:lnTo>
                    <a:pt x="0" y="1785"/>
                  </a:lnTo>
                  <a:lnTo>
                    <a:pt x="101" y="0"/>
                  </a:lnTo>
                  <a:lnTo>
                    <a:pt x="375" y="0"/>
                  </a:lnTo>
                  <a:lnTo>
                    <a:pt x="473" y="1942"/>
                  </a:lnTo>
                  <a:lnTo>
                    <a:pt x="257" y="2827"/>
                  </a:lnTo>
                </a:path>
              </a:pathLst>
            </a:custGeom>
            <a:solidFill>
              <a:srgbClr val="1D1C1A"/>
            </a:solidFill>
            <a:ln>
              <a:noFill/>
            </a:ln>
            <a:effectLst/>
          </p:spPr>
          <p:txBody>
            <a:bodyPr anchor="ctr"/>
            <a:lstStyle/>
            <a:p>
              <a:pPr algn="ctr"/>
              <a:endParaRPr sz="2400"/>
            </a:p>
          </p:txBody>
        </p:sp>
        <p:sp>
          <p:nvSpPr>
            <p:cNvPr id="50" name="Freeform: Shape 204"/>
            <p:cNvSpPr/>
            <p:nvPr/>
          </p:nvSpPr>
          <p:spPr bwMode="auto">
            <a:xfrm>
              <a:off x="2106613" y="4032250"/>
              <a:ext cx="92075" cy="184150"/>
            </a:xfrm>
            <a:custGeom>
              <a:avLst/>
              <a:gdLst>
                <a:gd name="T0" fmla="*/ 58 w 255"/>
                <a:gd name="T1" fmla="*/ 78 h 512"/>
                <a:gd name="T2" fmla="*/ 58 w 255"/>
                <a:gd name="T3" fmla="*/ 78 h 512"/>
                <a:gd name="T4" fmla="*/ 156 w 255"/>
                <a:gd name="T5" fmla="*/ 0 h 512"/>
                <a:gd name="T6" fmla="*/ 254 w 255"/>
                <a:gd name="T7" fmla="*/ 0 h 512"/>
                <a:gd name="T8" fmla="*/ 234 w 255"/>
                <a:gd name="T9" fmla="*/ 511 h 512"/>
                <a:gd name="T10" fmla="*/ 18 w 255"/>
                <a:gd name="T11" fmla="*/ 353 h 512"/>
                <a:gd name="T12" fmla="*/ 58 w 255"/>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55" h="512">
                  <a:moveTo>
                    <a:pt x="58" y="78"/>
                  </a:moveTo>
                  <a:lnTo>
                    <a:pt x="58" y="78"/>
                  </a:lnTo>
                  <a:cubicBezTo>
                    <a:pt x="78" y="38"/>
                    <a:pt x="116" y="18"/>
                    <a:pt x="156" y="0"/>
                  </a:cubicBezTo>
                  <a:cubicBezTo>
                    <a:pt x="254" y="0"/>
                    <a:pt x="254" y="0"/>
                    <a:pt x="254" y="0"/>
                  </a:cubicBezTo>
                  <a:cubicBezTo>
                    <a:pt x="234" y="511"/>
                    <a:pt x="234" y="511"/>
                    <a:pt x="234" y="511"/>
                  </a:cubicBezTo>
                  <a:cubicBezTo>
                    <a:pt x="234" y="511"/>
                    <a:pt x="58" y="411"/>
                    <a:pt x="18" y="353"/>
                  </a:cubicBezTo>
                  <a:cubicBezTo>
                    <a:pt x="0" y="333"/>
                    <a:pt x="18" y="156"/>
                    <a:pt x="58" y="78"/>
                  </a:cubicBezTo>
                </a:path>
              </a:pathLst>
            </a:custGeom>
            <a:solidFill>
              <a:srgbClr val="DBAD78"/>
            </a:solidFill>
            <a:ln>
              <a:noFill/>
            </a:ln>
            <a:effectLst/>
          </p:spPr>
          <p:txBody>
            <a:bodyPr anchor="ctr"/>
            <a:lstStyle/>
            <a:p>
              <a:pPr algn="ctr"/>
              <a:endParaRPr sz="2400"/>
            </a:p>
          </p:txBody>
        </p:sp>
        <p:sp>
          <p:nvSpPr>
            <p:cNvPr id="51" name="Freeform: Shape 205"/>
            <p:cNvSpPr/>
            <p:nvPr/>
          </p:nvSpPr>
          <p:spPr bwMode="auto">
            <a:xfrm>
              <a:off x="2141538" y="4032250"/>
              <a:ext cx="288925" cy="190500"/>
            </a:xfrm>
            <a:custGeom>
              <a:avLst/>
              <a:gdLst>
                <a:gd name="T0" fmla="*/ 96 w 804"/>
                <a:gd name="T1" fmla="*/ 0 h 530"/>
                <a:gd name="T2" fmla="*/ 96 w 804"/>
                <a:gd name="T3" fmla="*/ 0 h 530"/>
                <a:gd name="T4" fmla="*/ 705 w 804"/>
                <a:gd name="T5" fmla="*/ 0 h 530"/>
                <a:gd name="T6" fmla="*/ 803 w 804"/>
                <a:gd name="T7" fmla="*/ 217 h 530"/>
                <a:gd name="T8" fmla="*/ 803 w 804"/>
                <a:gd name="T9" fmla="*/ 255 h 530"/>
                <a:gd name="T10" fmla="*/ 529 w 804"/>
                <a:gd name="T11" fmla="*/ 529 h 530"/>
                <a:gd name="T12" fmla="*/ 274 w 804"/>
                <a:gd name="T13" fmla="*/ 529 h 530"/>
                <a:gd name="T14" fmla="*/ 0 w 804"/>
                <a:gd name="T15" fmla="*/ 255 h 530"/>
                <a:gd name="T16" fmla="*/ 0 w 804"/>
                <a:gd name="T17" fmla="*/ 217 h 530"/>
                <a:gd name="T18" fmla="*/ 96 w 804"/>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4" h="530">
                  <a:moveTo>
                    <a:pt x="96" y="0"/>
                  </a:moveTo>
                  <a:lnTo>
                    <a:pt x="96" y="0"/>
                  </a:lnTo>
                  <a:cubicBezTo>
                    <a:pt x="705" y="0"/>
                    <a:pt x="705" y="0"/>
                    <a:pt x="705" y="0"/>
                  </a:cubicBezTo>
                  <a:cubicBezTo>
                    <a:pt x="765" y="38"/>
                    <a:pt x="803" y="118"/>
                    <a:pt x="803" y="217"/>
                  </a:cubicBezTo>
                  <a:cubicBezTo>
                    <a:pt x="803" y="255"/>
                    <a:pt x="803" y="255"/>
                    <a:pt x="803" y="255"/>
                  </a:cubicBezTo>
                  <a:cubicBezTo>
                    <a:pt x="803" y="411"/>
                    <a:pt x="687" y="529"/>
                    <a:pt x="529" y="529"/>
                  </a:cubicBezTo>
                  <a:cubicBezTo>
                    <a:pt x="274" y="529"/>
                    <a:pt x="274" y="529"/>
                    <a:pt x="274" y="529"/>
                  </a:cubicBezTo>
                  <a:cubicBezTo>
                    <a:pt x="116" y="529"/>
                    <a:pt x="0" y="411"/>
                    <a:pt x="0" y="255"/>
                  </a:cubicBezTo>
                  <a:cubicBezTo>
                    <a:pt x="0" y="217"/>
                    <a:pt x="0" y="217"/>
                    <a:pt x="0" y="217"/>
                  </a:cubicBezTo>
                  <a:cubicBezTo>
                    <a:pt x="0" y="118"/>
                    <a:pt x="38" y="38"/>
                    <a:pt x="96" y="0"/>
                  </a:cubicBezTo>
                </a:path>
              </a:pathLst>
            </a:custGeom>
            <a:solidFill>
              <a:srgbClr val="E8BD87"/>
            </a:solidFill>
            <a:ln>
              <a:noFill/>
            </a:ln>
            <a:effectLst/>
          </p:spPr>
          <p:txBody>
            <a:bodyPr anchor="ctr"/>
            <a:lstStyle/>
            <a:p>
              <a:pPr algn="ctr"/>
              <a:endParaRPr sz="2400"/>
            </a:p>
          </p:txBody>
        </p:sp>
        <p:sp>
          <p:nvSpPr>
            <p:cNvPr id="52" name="Freeform: Shape 206"/>
            <p:cNvSpPr/>
            <p:nvPr/>
          </p:nvSpPr>
          <p:spPr bwMode="auto">
            <a:xfrm>
              <a:off x="360363" y="3481388"/>
              <a:ext cx="2474912" cy="755650"/>
            </a:xfrm>
            <a:custGeom>
              <a:avLst/>
              <a:gdLst>
                <a:gd name="T0" fmla="*/ 5892 w 6875"/>
                <a:gd name="T1" fmla="*/ 2100 h 2101"/>
                <a:gd name="T2" fmla="*/ 982 w 6875"/>
                <a:gd name="T3" fmla="*/ 2100 h 2101"/>
                <a:gd name="T4" fmla="*/ 0 w 6875"/>
                <a:gd name="T5" fmla="*/ 0 h 2101"/>
                <a:gd name="T6" fmla="*/ 6874 w 6875"/>
                <a:gd name="T7" fmla="*/ 0 h 2101"/>
                <a:gd name="T8" fmla="*/ 5892 w 6875"/>
                <a:gd name="T9" fmla="*/ 2100 h 2101"/>
              </a:gdLst>
              <a:ahLst/>
              <a:cxnLst>
                <a:cxn ang="0">
                  <a:pos x="T0" y="T1"/>
                </a:cxn>
                <a:cxn ang="0">
                  <a:pos x="T2" y="T3"/>
                </a:cxn>
                <a:cxn ang="0">
                  <a:pos x="T4" y="T5"/>
                </a:cxn>
                <a:cxn ang="0">
                  <a:pos x="T6" y="T7"/>
                </a:cxn>
                <a:cxn ang="0">
                  <a:pos x="T8" y="T9"/>
                </a:cxn>
              </a:cxnLst>
              <a:rect l="0" t="0" r="r" b="b"/>
              <a:pathLst>
                <a:path w="6875" h="2101">
                  <a:moveTo>
                    <a:pt x="5892" y="2100"/>
                  </a:moveTo>
                  <a:lnTo>
                    <a:pt x="982" y="2100"/>
                  </a:lnTo>
                  <a:lnTo>
                    <a:pt x="0" y="0"/>
                  </a:lnTo>
                  <a:lnTo>
                    <a:pt x="6874" y="0"/>
                  </a:lnTo>
                  <a:lnTo>
                    <a:pt x="5892" y="2100"/>
                  </a:lnTo>
                </a:path>
              </a:pathLst>
            </a:custGeom>
            <a:solidFill>
              <a:schemeClr val="accent2">
                <a:lumMod val="75000"/>
              </a:schemeClr>
            </a:solidFill>
            <a:ln>
              <a:noFill/>
            </a:ln>
            <a:effectLst/>
          </p:spPr>
          <p:txBody>
            <a:bodyPr anchor="ctr"/>
            <a:lstStyle/>
            <a:p>
              <a:pPr algn="ctr"/>
              <a:endParaRPr sz="2400"/>
            </a:p>
          </p:txBody>
        </p:sp>
        <p:sp>
          <p:nvSpPr>
            <p:cNvPr id="53" name="Freeform: Shape 207"/>
            <p:cNvSpPr/>
            <p:nvPr/>
          </p:nvSpPr>
          <p:spPr bwMode="auto">
            <a:xfrm>
              <a:off x="1031875" y="3749675"/>
              <a:ext cx="1074738" cy="2092325"/>
            </a:xfrm>
            <a:custGeom>
              <a:avLst/>
              <a:gdLst>
                <a:gd name="T0" fmla="*/ 2986 w 2987"/>
                <a:gd name="T1" fmla="*/ 5811 h 5812"/>
                <a:gd name="T2" fmla="*/ 0 w 2987"/>
                <a:gd name="T3" fmla="*/ 5811 h 5812"/>
                <a:gd name="T4" fmla="*/ 0 w 2987"/>
                <a:gd name="T5" fmla="*/ 0 h 5812"/>
                <a:gd name="T6" fmla="*/ 2986 w 2987"/>
                <a:gd name="T7" fmla="*/ 0 h 5812"/>
                <a:gd name="T8" fmla="*/ 2986 w 2987"/>
                <a:gd name="T9" fmla="*/ 5811 h 5812"/>
              </a:gdLst>
              <a:ahLst/>
              <a:cxnLst>
                <a:cxn ang="0">
                  <a:pos x="T0" y="T1"/>
                </a:cxn>
                <a:cxn ang="0">
                  <a:pos x="T2" y="T3"/>
                </a:cxn>
                <a:cxn ang="0">
                  <a:pos x="T4" y="T5"/>
                </a:cxn>
                <a:cxn ang="0">
                  <a:pos x="T6" y="T7"/>
                </a:cxn>
                <a:cxn ang="0">
                  <a:pos x="T8" y="T9"/>
                </a:cxn>
              </a:cxnLst>
              <a:rect l="0" t="0" r="r" b="b"/>
              <a:pathLst>
                <a:path w="2987" h="5812">
                  <a:moveTo>
                    <a:pt x="2986" y="5811"/>
                  </a:moveTo>
                  <a:lnTo>
                    <a:pt x="0" y="5811"/>
                  </a:lnTo>
                  <a:lnTo>
                    <a:pt x="0" y="0"/>
                  </a:lnTo>
                  <a:lnTo>
                    <a:pt x="2986" y="0"/>
                  </a:lnTo>
                  <a:lnTo>
                    <a:pt x="2986" y="5811"/>
                  </a:lnTo>
                </a:path>
              </a:pathLst>
            </a:custGeom>
            <a:solidFill>
              <a:schemeClr val="accent2">
                <a:lumMod val="40000"/>
                <a:lumOff val="60000"/>
              </a:schemeClr>
            </a:solidFill>
            <a:ln>
              <a:noFill/>
            </a:ln>
            <a:effectLst/>
          </p:spPr>
          <p:txBody>
            <a:bodyPr anchor="ctr"/>
            <a:lstStyle/>
            <a:p>
              <a:pPr algn="ctr"/>
              <a:endParaRPr sz="2400"/>
            </a:p>
          </p:txBody>
        </p:sp>
        <p:sp>
          <p:nvSpPr>
            <p:cNvPr id="54" name="Freeform: Shape 208"/>
            <p:cNvSpPr/>
            <p:nvPr/>
          </p:nvSpPr>
          <p:spPr bwMode="auto">
            <a:xfrm>
              <a:off x="769938" y="5764213"/>
              <a:ext cx="1598612" cy="192087"/>
            </a:xfrm>
            <a:custGeom>
              <a:avLst/>
              <a:gdLst>
                <a:gd name="T0" fmla="*/ 4439 w 4440"/>
                <a:gd name="T1" fmla="*/ 0 h 532"/>
                <a:gd name="T2" fmla="*/ 0 w 4440"/>
                <a:gd name="T3" fmla="*/ 0 h 532"/>
                <a:gd name="T4" fmla="*/ 0 w 4440"/>
                <a:gd name="T5" fmla="*/ 531 h 532"/>
                <a:gd name="T6" fmla="*/ 4439 w 4440"/>
                <a:gd name="T7" fmla="*/ 531 h 532"/>
                <a:gd name="T8" fmla="*/ 4439 w 4440"/>
                <a:gd name="T9" fmla="*/ 0 h 532"/>
              </a:gdLst>
              <a:ahLst/>
              <a:cxnLst>
                <a:cxn ang="0">
                  <a:pos x="T0" y="T1"/>
                </a:cxn>
                <a:cxn ang="0">
                  <a:pos x="T2" y="T3"/>
                </a:cxn>
                <a:cxn ang="0">
                  <a:pos x="T4" y="T5"/>
                </a:cxn>
                <a:cxn ang="0">
                  <a:pos x="T6" y="T7"/>
                </a:cxn>
                <a:cxn ang="0">
                  <a:pos x="T8" y="T9"/>
                </a:cxn>
              </a:cxnLst>
              <a:rect l="0" t="0" r="r" b="b"/>
              <a:pathLst>
                <a:path w="4440" h="532">
                  <a:moveTo>
                    <a:pt x="4439" y="0"/>
                  </a:moveTo>
                  <a:lnTo>
                    <a:pt x="0" y="0"/>
                  </a:lnTo>
                  <a:lnTo>
                    <a:pt x="0" y="531"/>
                  </a:lnTo>
                  <a:lnTo>
                    <a:pt x="4439" y="531"/>
                  </a:lnTo>
                  <a:lnTo>
                    <a:pt x="4439" y="0"/>
                  </a:lnTo>
                </a:path>
              </a:pathLst>
            </a:custGeom>
            <a:solidFill>
              <a:schemeClr val="accent2"/>
            </a:solidFill>
            <a:ln>
              <a:noFill/>
            </a:ln>
            <a:effectLst/>
          </p:spPr>
          <p:txBody>
            <a:bodyPr anchor="ctr"/>
            <a:lstStyle/>
            <a:p>
              <a:pPr algn="ctr"/>
              <a:endParaRPr sz="2400"/>
            </a:p>
          </p:txBody>
        </p:sp>
        <p:sp>
          <p:nvSpPr>
            <p:cNvPr id="79" name="Freeform: Shape 209"/>
            <p:cNvSpPr/>
            <p:nvPr/>
          </p:nvSpPr>
          <p:spPr bwMode="auto">
            <a:xfrm>
              <a:off x="360363" y="3346450"/>
              <a:ext cx="2474912" cy="134938"/>
            </a:xfrm>
            <a:custGeom>
              <a:avLst/>
              <a:gdLst>
                <a:gd name="T0" fmla="*/ 6874 w 6875"/>
                <a:gd name="T1" fmla="*/ 0 h 376"/>
                <a:gd name="T2" fmla="*/ 0 w 6875"/>
                <a:gd name="T3" fmla="*/ 0 h 376"/>
                <a:gd name="T4" fmla="*/ 0 w 6875"/>
                <a:gd name="T5" fmla="*/ 375 h 376"/>
                <a:gd name="T6" fmla="*/ 6874 w 6875"/>
                <a:gd name="T7" fmla="*/ 375 h 376"/>
                <a:gd name="T8" fmla="*/ 6874 w 6875"/>
                <a:gd name="T9" fmla="*/ 0 h 376"/>
              </a:gdLst>
              <a:ahLst/>
              <a:cxnLst>
                <a:cxn ang="0">
                  <a:pos x="T0" y="T1"/>
                </a:cxn>
                <a:cxn ang="0">
                  <a:pos x="T2" y="T3"/>
                </a:cxn>
                <a:cxn ang="0">
                  <a:pos x="T4" y="T5"/>
                </a:cxn>
                <a:cxn ang="0">
                  <a:pos x="T6" y="T7"/>
                </a:cxn>
                <a:cxn ang="0">
                  <a:pos x="T8" y="T9"/>
                </a:cxn>
              </a:cxnLst>
              <a:rect l="0" t="0" r="r" b="b"/>
              <a:pathLst>
                <a:path w="6875" h="376">
                  <a:moveTo>
                    <a:pt x="6874" y="0"/>
                  </a:moveTo>
                  <a:lnTo>
                    <a:pt x="0" y="0"/>
                  </a:lnTo>
                  <a:lnTo>
                    <a:pt x="0" y="375"/>
                  </a:lnTo>
                  <a:lnTo>
                    <a:pt x="6874" y="375"/>
                  </a:lnTo>
                  <a:lnTo>
                    <a:pt x="6874" y="0"/>
                  </a:lnTo>
                </a:path>
              </a:pathLst>
            </a:custGeom>
            <a:solidFill>
              <a:schemeClr val="accent2"/>
            </a:solidFill>
            <a:ln>
              <a:noFill/>
            </a:ln>
            <a:effectLst/>
          </p:spPr>
          <p:txBody>
            <a:bodyPr anchor="ctr"/>
            <a:lstStyle/>
            <a:p>
              <a:pPr algn="ctr"/>
              <a:endParaRPr sz="2400"/>
            </a:p>
          </p:txBody>
        </p:sp>
      </p:grpSp>
      <p:grpSp>
        <p:nvGrpSpPr>
          <p:cNvPr id="80" name="Group 210"/>
          <p:cNvGrpSpPr/>
          <p:nvPr/>
        </p:nvGrpSpPr>
        <p:grpSpPr>
          <a:xfrm>
            <a:off x="4881397" y="1397668"/>
            <a:ext cx="1855844" cy="1082941"/>
            <a:chOff x="6540500" y="1935163"/>
            <a:chExt cx="1636713" cy="1079500"/>
          </a:xfrm>
        </p:grpSpPr>
        <p:sp>
          <p:nvSpPr>
            <p:cNvPr id="81" name="Freeform: Shape 211"/>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lstStyle/>
            <a:p>
              <a:pPr algn="ctr"/>
              <a:endParaRPr sz="2400"/>
            </a:p>
          </p:txBody>
        </p:sp>
        <p:sp>
          <p:nvSpPr>
            <p:cNvPr id="82" name="Freeform: Shape 212"/>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lstStyle/>
            <a:p>
              <a:pPr algn="ctr"/>
              <a:endParaRPr sz="2400"/>
            </a:p>
          </p:txBody>
        </p:sp>
        <p:sp>
          <p:nvSpPr>
            <p:cNvPr id="83" name="Freeform: Shape 213"/>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lstStyle/>
            <a:p>
              <a:pPr algn="ctr"/>
              <a:endParaRPr sz="2400"/>
            </a:p>
          </p:txBody>
        </p:sp>
        <p:sp>
          <p:nvSpPr>
            <p:cNvPr id="84" name="Freeform: Shape 214"/>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lstStyle/>
            <a:p>
              <a:pPr algn="ctr"/>
              <a:endParaRPr sz="2400"/>
            </a:p>
          </p:txBody>
        </p:sp>
        <p:sp>
          <p:nvSpPr>
            <p:cNvPr id="85" name="Freeform: Shape 215"/>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86" name="Freeform: Shape 216"/>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87" name="Freeform: Shape 217"/>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lstStyle/>
            <a:p>
              <a:pPr algn="ctr"/>
              <a:endParaRPr sz="2400"/>
            </a:p>
          </p:txBody>
        </p:sp>
        <p:sp>
          <p:nvSpPr>
            <p:cNvPr id="88" name="Freeform: Shape 218"/>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lstStyle/>
            <a:p>
              <a:pPr algn="ctr"/>
              <a:endParaRPr sz="2400"/>
            </a:p>
          </p:txBody>
        </p:sp>
        <p:sp>
          <p:nvSpPr>
            <p:cNvPr id="89" name="Freeform: Shape 219"/>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90" name="Freeform: Shape 220"/>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91" name="Freeform: Shape 221"/>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lstStyle/>
            <a:p>
              <a:pPr algn="ctr"/>
              <a:endParaRPr sz="2400"/>
            </a:p>
          </p:txBody>
        </p:sp>
        <p:sp>
          <p:nvSpPr>
            <p:cNvPr id="92" name="Freeform: Shape 222"/>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lstStyle/>
            <a:p>
              <a:pPr algn="ctr"/>
              <a:endParaRPr sz="2400"/>
            </a:p>
          </p:txBody>
        </p:sp>
        <p:sp>
          <p:nvSpPr>
            <p:cNvPr id="93" name="Freeform: Shape 223"/>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lstStyle/>
            <a:p>
              <a:pPr algn="ctr"/>
              <a:endParaRPr sz="2400"/>
            </a:p>
          </p:txBody>
        </p:sp>
        <p:sp>
          <p:nvSpPr>
            <p:cNvPr id="94" name="Freeform: Shape 224"/>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lstStyle/>
            <a:p>
              <a:pPr algn="ctr"/>
              <a:endParaRPr sz="2400"/>
            </a:p>
          </p:txBody>
        </p:sp>
        <p:sp>
          <p:nvSpPr>
            <p:cNvPr id="95" name="Freeform: Shape 225"/>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lstStyle/>
            <a:p>
              <a:pPr algn="ctr"/>
              <a:endParaRPr sz="2400"/>
            </a:p>
          </p:txBody>
        </p:sp>
        <p:sp>
          <p:nvSpPr>
            <p:cNvPr id="96" name="Freeform: Shape 226"/>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lstStyle/>
            <a:p>
              <a:pPr algn="ctr"/>
              <a:endParaRPr sz="2400"/>
            </a:p>
          </p:txBody>
        </p:sp>
        <p:sp>
          <p:nvSpPr>
            <p:cNvPr id="97" name="Freeform: Shape 227"/>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lstStyle/>
            <a:p>
              <a:pPr algn="ctr"/>
              <a:endParaRPr sz="2400"/>
            </a:p>
          </p:txBody>
        </p:sp>
        <p:sp>
          <p:nvSpPr>
            <p:cNvPr id="98" name="Freeform: Shape 228"/>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lstStyle/>
            <a:p>
              <a:pPr algn="ctr"/>
              <a:endParaRPr sz="2400"/>
            </a:p>
          </p:txBody>
        </p:sp>
        <p:sp>
          <p:nvSpPr>
            <p:cNvPr id="99" name="Freeform: Shape 229"/>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lstStyle/>
            <a:p>
              <a:pPr algn="ctr"/>
              <a:endParaRPr sz="2400"/>
            </a:p>
          </p:txBody>
        </p:sp>
        <p:sp>
          <p:nvSpPr>
            <p:cNvPr id="100" name="Freeform: Shape 230"/>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lstStyle/>
            <a:p>
              <a:pPr algn="ctr"/>
              <a:endParaRPr sz="2400"/>
            </a:p>
          </p:txBody>
        </p:sp>
        <p:sp>
          <p:nvSpPr>
            <p:cNvPr id="101" name="Freeform: Shape 231"/>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lstStyle/>
            <a:p>
              <a:pPr algn="ctr"/>
              <a:endParaRPr sz="2400"/>
            </a:p>
          </p:txBody>
        </p:sp>
        <p:sp>
          <p:nvSpPr>
            <p:cNvPr id="102" name="Freeform: Shape 232"/>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lstStyle/>
            <a:p>
              <a:pPr algn="ctr"/>
              <a:endParaRPr sz="2400"/>
            </a:p>
          </p:txBody>
        </p:sp>
        <p:sp>
          <p:nvSpPr>
            <p:cNvPr id="103" name="Freeform: Shape 233"/>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lstStyle/>
            <a:p>
              <a:pPr algn="ctr"/>
              <a:endParaRPr sz="2400"/>
            </a:p>
          </p:txBody>
        </p:sp>
        <p:sp>
          <p:nvSpPr>
            <p:cNvPr id="104" name="Freeform: Shape 234"/>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lstStyle/>
            <a:p>
              <a:pPr algn="ctr"/>
              <a:endParaRPr sz="2400"/>
            </a:p>
          </p:txBody>
        </p:sp>
        <p:sp>
          <p:nvSpPr>
            <p:cNvPr id="105" name="Freeform: Shape 235"/>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lstStyle/>
            <a:p>
              <a:pPr algn="ctr"/>
              <a:endParaRPr sz="2400"/>
            </a:p>
          </p:txBody>
        </p:sp>
        <p:sp>
          <p:nvSpPr>
            <p:cNvPr id="106" name="Freeform: Shape 236"/>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lstStyle/>
            <a:p>
              <a:pPr algn="ctr"/>
              <a:endParaRPr sz="2400"/>
            </a:p>
          </p:txBody>
        </p:sp>
        <p:sp>
          <p:nvSpPr>
            <p:cNvPr id="107" name="Freeform: Shape 237"/>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108" name="Freeform: Shape 238"/>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109" name="Freeform: Shape 239"/>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110" name="Freeform: Shape 240"/>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111" name="Freeform: Shape 241"/>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lstStyle/>
            <a:p>
              <a:pPr algn="ctr"/>
              <a:endParaRPr sz="2400"/>
            </a:p>
          </p:txBody>
        </p:sp>
        <p:sp>
          <p:nvSpPr>
            <p:cNvPr id="112" name="Freeform: Shape 242"/>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lstStyle/>
            <a:p>
              <a:pPr algn="ctr"/>
              <a:endParaRPr sz="2400"/>
            </a:p>
          </p:txBody>
        </p:sp>
        <p:sp>
          <p:nvSpPr>
            <p:cNvPr id="113" name="Freeform: Shape 243"/>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lstStyle/>
            <a:p>
              <a:pPr algn="ctr"/>
              <a:endParaRPr sz="2400"/>
            </a:p>
          </p:txBody>
        </p:sp>
        <p:sp>
          <p:nvSpPr>
            <p:cNvPr id="114" name="Freeform: Shape 244"/>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lstStyle/>
            <a:p>
              <a:pPr algn="ctr"/>
              <a:endParaRPr sz="2400"/>
            </a:p>
          </p:txBody>
        </p:sp>
        <p:sp>
          <p:nvSpPr>
            <p:cNvPr id="115" name="Freeform: Shape 245"/>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lstStyle/>
            <a:p>
              <a:pPr algn="ctr"/>
              <a:endParaRPr sz="2400"/>
            </a:p>
          </p:txBody>
        </p:sp>
        <p:sp>
          <p:nvSpPr>
            <p:cNvPr id="116" name="Freeform: Shape 246"/>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lstStyle/>
            <a:p>
              <a:pPr algn="ctr"/>
              <a:endParaRPr sz="2400"/>
            </a:p>
          </p:txBody>
        </p:sp>
        <p:sp>
          <p:nvSpPr>
            <p:cNvPr id="117" name="Freeform: Shape 247"/>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lstStyle/>
            <a:p>
              <a:pPr algn="ctr"/>
              <a:endParaRPr sz="2400"/>
            </a:p>
          </p:txBody>
        </p:sp>
        <p:sp>
          <p:nvSpPr>
            <p:cNvPr id="118" name="Freeform: Shape 248"/>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lstStyle/>
            <a:p>
              <a:pPr algn="ctr"/>
              <a:endParaRPr sz="2400"/>
            </a:p>
          </p:txBody>
        </p:sp>
        <p:sp>
          <p:nvSpPr>
            <p:cNvPr id="119" name="Freeform: Shape 249"/>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lstStyle/>
            <a:p>
              <a:pPr algn="ctr"/>
              <a:endParaRPr sz="2400"/>
            </a:p>
          </p:txBody>
        </p:sp>
        <p:sp>
          <p:nvSpPr>
            <p:cNvPr id="120" name="Freeform: Shape 250"/>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lstStyle/>
            <a:p>
              <a:pPr algn="ctr"/>
              <a:endParaRPr sz="2400"/>
            </a:p>
          </p:txBody>
        </p:sp>
        <p:sp>
          <p:nvSpPr>
            <p:cNvPr id="121" name="Freeform: Shape 251"/>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lstStyle/>
            <a:p>
              <a:pPr algn="ctr"/>
              <a:endParaRPr sz="2400"/>
            </a:p>
          </p:txBody>
        </p:sp>
        <p:sp>
          <p:nvSpPr>
            <p:cNvPr id="122" name="Freeform: Shape 252"/>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lstStyle/>
            <a:p>
              <a:pPr algn="ctr"/>
              <a:endParaRPr sz="2400"/>
            </a:p>
          </p:txBody>
        </p:sp>
        <p:sp>
          <p:nvSpPr>
            <p:cNvPr id="123" name="Freeform: Shape 253"/>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24" name="Freeform: Shape 254"/>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25" name="Freeform: Shape 255"/>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26" name="Freeform: Shape 256"/>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27" name="Freeform: Shape 257"/>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28" name="Freeform: Shape 258"/>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29" name="Freeform: Shape 259"/>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30" name="Freeform: Shape 260"/>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31" name="Freeform: Shape 261"/>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lstStyle/>
            <a:p>
              <a:pPr algn="ctr"/>
              <a:endParaRPr sz="2400"/>
            </a:p>
          </p:txBody>
        </p:sp>
        <p:sp>
          <p:nvSpPr>
            <p:cNvPr id="132" name="Freeform: Shape 262"/>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lstStyle/>
            <a:p>
              <a:pPr algn="ctr"/>
              <a:endParaRPr sz="2400"/>
            </a:p>
          </p:txBody>
        </p:sp>
        <p:sp>
          <p:nvSpPr>
            <p:cNvPr id="133" name="Freeform: Shape 263"/>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lstStyle/>
            <a:p>
              <a:pPr algn="ctr"/>
              <a:endParaRPr sz="2400"/>
            </a:p>
          </p:txBody>
        </p:sp>
        <p:sp>
          <p:nvSpPr>
            <p:cNvPr id="134" name="Freeform: Shape 264"/>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lstStyle/>
            <a:p>
              <a:pPr algn="ctr"/>
              <a:endParaRPr sz="2400"/>
            </a:p>
          </p:txBody>
        </p:sp>
        <p:sp>
          <p:nvSpPr>
            <p:cNvPr id="135" name="Freeform: Shape 265"/>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36" name="Freeform: Shape 266"/>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37" name="Freeform: Shape 267"/>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lstStyle/>
            <a:p>
              <a:pPr algn="ctr"/>
              <a:endParaRPr sz="2400"/>
            </a:p>
          </p:txBody>
        </p:sp>
        <p:sp>
          <p:nvSpPr>
            <p:cNvPr id="138" name="Freeform: Shape 268"/>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lstStyle/>
            <a:p>
              <a:pPr algn="ctr"/>
              <a:endParaRPr sz="2400"/>
            </a:p>
          </p:txBody>
        </p:sp>
        <p:sp>
          <p:nvSpPr>
            <p:cNvPr id="139" name="Freeform: Shape 269"/>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lstStyle/>
            <a:p>
              <a:pPr algn="ctr"/>
              <a:endParaRPr sz="2400"/>
            </a:p>
          </p:txBody>
        </p:sp>
        <p:sp>
          <p:nvSpPr>
            <p:cNvPr id="140" name="Freeform: Shape 270"/>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lstStyle/>
            <a:p>
              <a:pPr algn="ctr"/>
              <a:endParaRPr sz="2400"/>
            </a:p>
          </p:txBody>
        </p:sp>
        <p:sp>
          <p:nvSpPr>
            <p:cNvPr id="141" name="Freeform: Shape 271"/>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lstStyle/>
            <a:p>
              <a:pPr algn="ctr"/>
              <a:endParaRPr sz="2400"/>
            </a:p>
          </p:txBody>
        </p:sp>
        <p:sp>
          <p:nvSpPr>
            <p:cNvPr id="142" name="Freeform: Shape 272"/>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lstStyle/>
            <a:p>
              <a:pPr algn="ctr"/>
              <a:endParaRPr sz="2400"/>
            </a:p>
          </p:txBody>
        </p:sp>
        <p:sp>
          <p:nvSpPr>
            <p:cNvPr id="143" name="Freeform: Shape 273"/>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lstStyle/>
            <a:p>
              <a:pPr algn="ctr"/>
              <a:endParaRPr sz="2400"/>
            </a:p>
          </p:txBody>
        </p:sp>
        <p:sp>
          <p:nvSpPr>
            <p:cNvPr id="144" name="Freeform: Shape 274"/>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lstStyle/>
            <a:p>
              <a:pPr algn="ctr"/>
              <a:endParaRPr sz="2400"/>
            </a:p>
          </p:txBody>
        </p:sp>
        <p:sp>
          <p:nvSpPr>
            <p:cNvPr id="145" name="Freeform: Shape 275"/>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lstStyle/>
            <a:p>
              <a:pPr algn="ctr"/>
              <a:endParaRPr sz="2400"/>
            </a:p>
          </p:txBody>
        </p:sp>
        <p:sp>
          <p:nvSpPr>
            <p:cNvPr id="146" name="Freeform: Shape 276"/>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lstStyle/>
            <a:p>
              <a:pPr algn="ctr"/>
              <a:endParaRPr sz="2400"/>
            </a:p>
          </p:txBody>
        </p:sp>
        <p:sp>
          <p:nvSpPr>
            <p:cNvPr id="147" name="Freeform: Shape 277"/>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48" name="Freeform: Shape 278"/>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49" name="Freeform: Shape 279"/>
            <p:cNvSpPr/>
            <p:nvPr/>
          </p:nvSpPr>
          <p:spPr bwMode="auto">
            <a:xfrm>
              <a:off x="7358063" y="2116138"/>
              <a:ext cx="536575" cy="247650"/>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p:spPr>
          <p:txBody>
            <a:bodyPr anchor="ctr"/>
            <a:lstStyle/>
            <a:p>
              <a:pPr algn="ctr"/>
              <a:endParaRPr sz="2400"/>
            </a:p>
          </p:txBody>
        </p:sp>
        <p:sp>
          <p:nvSpPr>
            <p:cNvPr id="150" name="Freeform: Shape 280"/>
            <p:cNvSpPr/>
            <p:nvPr/>
          </p:nvSpPr>
          <p:spPr bwMode="auto">
            <a:xfrm>
              <a:off x="7083425" y="2257425"/>
              <a:ext cx="1092200" cy="750888"/>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p:spPr>
          <p:txBody>
            <a:bodyPr anchor="ctr"/>
            <a:lstStyle/>
            <a:p>
              <a:pPr algn="ctr"/>
              <a:endParaRPr sz="2400"/>
            </a:p>
          </p:txBody>
        </p:sp>
        <p:sp>
          <p:nvSpPr>
            <p:cNvPr id="151" name="Freeform: Shape 281"/>
            <p:cNvSpPr/>
            <p:nvPr/>
          </p:nvSpPr>
          <p:spPr bwMode="auto">
            <a:xfrm>
              <a:off x="7083425" y="2257425"/>
              <a:ext cx="1092200" cy="382588"/>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p:spPr>
          <p:txBody>
            <a:bodyPr anchor="ctr"/>
            <a:lstStyle/>
            <a:p>
              <a:pPr algn="ctr"/>
              <a:endParaRPr sz="2400"/>
            </a:p>
          </p:txBody>
        </p:sp>
        <p:sp>
          <p:nvSpPr>
            <p:cNvPr id="152" name="Freeform: Shape 282"/>
            <p:cNvSpPr/>
            <p:nvPr/>
          </p:nvSpPr>
          <p:spPr bwMode="auto">
            <a:xfrm>
              <a:off x="7083425" y="2257425"/>
              <a:ext cx="1092200" cy="355600"/>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p:spPr>
          <p:txBody>
            <a:bodyPr anchor="ctr"/>
            <a:lstStyle/>
            <a:p>
              <a:pPr algn="ctr"/>
              <a:endParaRPr sz="2400"/>
            </a:p>
          </p:txBody>
        </p:sp>
        <p:sp>
          <p:nvSpPr>
            <p:cNvPr id="153" name="Freeform: Shape 283"/>
            <p:cNvSpPr/>
            <p:nvPr/>
          </p:nvSpPr>
          <p:spPr bwMode="auto">
            <a:xfrm>
              <a:off x="7499350" y="2638425"/>
              <a:ext cx="247650" cy="128588"/>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p:spPr>
          <p:txBody>
            <a:bodyPr anchor="ctr"/>
            <a:lstStyle/>
            <a:p>
              <a:pPr algn="ctr"/>
              <a:endParaRPr sz="2400"/>
            </a:p>
          </p:txBody>
        </p:sp>
        <p:sp>
          <p:nvSpPr>
            <p:cNvPr id="154" name="Freeform: Shape 284"/>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lstStyle/>
            <a:p>
              <a:pPr algn="ctr"/>
              <a:endParaRPr sz="2400"/>
            </a:p>
          </p:txBody>
        </p:sp>
        <p:sp>
          <p:nvSpPr>
            <p:cNvPr id="155" name="Freeform: Shape 285"/>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lstStyle/>
            <a:p>
              <a:pPr algn="ctr"/>
              <a:endParaRPr sz="2400"/>
            </a:p>
          </p:txBody>
        </p:sp>
        <p:sp>
          <p:nvSpPr>
            <p:cNvPr id="156" name="Freeform: Shape 286"/>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p:spPr>
          <p:txBody>
            <a:bodyPr anchor="ctr"/>
            <a:lstStyle/>
            <a:p>
              <a:pPr algn="ctr"/>
              <a:endParaRPr sz="2400"/>
            </a:p>
          </p:txBody>
        </p:sp>
        <p:sp>
          <p:nvSpPr>
            <p:cNvPr id="157" name="Freeform: Shape 287"/>
            <p:cNvSpPr/>
            <p:nvPr/>
          </p:nvSpPr>
          <p:spPr bwMode="auto">
            <a:xfrm>
              <a:off x="8056563" y="2887663"/>
              <a:ext cx="120650" cy="120650"/>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p:spPr>
          <p:txBody>
            <a:bodyPr anchor="ctr"/>
            <a:lstStyle/>
            <a:p>
              <a:pPr algn="ctr"/>
              <a:endParaRPr sz="2400"/>
            </a:p>
          </p:txBody>
        </p:sp>
        <p:sp>
          <p:nvSpPr>
            <p:cNvPr id="158" name="Freeform: Shape 288"/>
            <p:cNvSpPr/>
            <p:nvPr/>
          </p:nvSpPr>
          <p:spPr bwMode="auto">
            <a:xfrm>
              <a:off x="6540500" y="1935163"/>
              <a:ext cx="817563" cy="1019175"/>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p:spPr>
          <p:txBody>
            <a:bodyPr anchor="ctr"/>
            <a:lstStyle/>
            <a:p>
              <a:pPr algn="ctr"/>
              <a:endParaRPr sz="2400"/>
            </a:p>
          </p:txBody>
        </p:sp>
        <p:sp>
          <p:nvSpPr>
            <p:cNvPr id="159" name="Freeform: Shape 289"/>
            <p:cNvSpPr/>
            <p:nvPr/>
          </p:nvSpPr>
          <p:spPr bwMode="auto">
            <a:xfrm>
              <a:off x="6540500" y="2779713"/>
              <a:ext cx="542925" cy="174625"/>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p:spPr>
          <p:txBody>
            <a:bodyPr anchor="ctr"/>
            <a:lstStyle/>
            <a:p>
              <a:pPr algn="ctr"/>
              <a:endParaRPr sz="2400"/>
            </a:p>
          </p:txBody>
        </p:sp>
        <p:sp>
          <p:nvSpPr>
            <p:cNvPr id="160" name="Freeform: Shape 290"/>
            <p:cNvSpPr/>
            <p:nvPr/>
          </p:nvSpPr>
          <p:spPr bwMode="auto">
            <a:xfrm>
              <a:off x="6775450" y="2284413"/>
              <a:ext cx="14288" cy="20637"/>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p:spPr>
          <p:txBody>
            <a:bodyPr anchor="ctr"/>
            <a:lstStyle/>
            <a:p>
              <a:pPr algn="ctr"/>
              <a:endParaRPr sz="2400"/>
            </a:p>
          </p:txBody>
        </p:sp>
        <p:sp>
          <p:nvSpPr>
            <p:cNvPr id="161" name="Freeform: Shape 291"/>
            <p:cNvSpPr/>
            <p:nvPr/>
          </p:nvSpPr>
          <p:spPr bwMode="auto">
            <a:xfrm>
              <a:off x="6729413" y="1935163"/>
              <a:ext cx="630237" cy="315912"/>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p:spPr>
          <p:txBody>
            <a:bodyPr anchor="ctr"/>
            <a:lstStyle/>
            <a:p>
              <a:pPr algn="ctr"/>
              <a:endParaRPr sz="2400"/>
            </a:p>
          </p:txBody>
        </p:sp>
        <p:sp>
          <p:nvSpPr>
            <p:cNvPr id="162" name="Freeform: Shape 292"/>
            <p:cNvSpPr/>
            <p:nvPr/>
          </p:nvSpPr>
          <p:spPr bwMode="auto">
            <a:xfrm>
              <a:off x="6540500" y="2278063"/>
              <a:ext cx="542925" cy="677862"/>
            </a:xfrm>
            <a:custGeom>
              <a:avLst/>
              <a:gdLst>
                <a:gd name="T0" fmla="*/ 912 w 1509"/>
                <a:gd name="T1" fmla="*/ 1526 h 1881"/>
                <a:gd name="T2" fmla="*/ 614 w 1509"/>
                <a:gd name="T3" fmla="*/ 1043 h 1881"/>
                <a:gd name="T4" fmla="*/ 912 w 1509"/>
                <a:gd name="T5" fmla="*/ 1526 h 1881"/>
                <a:gd name="T6" fmla="*/ 428 w 1509"/>
                <a:gd name="T7" fmla="*/ 1210 h 1881"/>
                <a:gd name="T8" fmla="*/ 577 w 1509"/>
                <a:gd name="T9" fmla="*/ 353 h 1881"/>
                <a:gd name="T10" fmla="*/ 428 w 1509"/>
                <a:gd name="T11" fmla="*/ 1210 h 1881"/>
                <a:gd name="T12" fmla="*/ 447 w 1509"/>
                <a:gd name="T13" fmla="*/ 0 h 1881"/>
                <a:gd name="T14" fmla="*/ 1508 w 1509"/>
                <a:gd name="T15" fmla="*/ 1880 h 1881"/>
                <a:gd name="T16" fmla="*/ 1508 w 1509"/>
                <a:gd name="T17" fmla="*/ 1713 h 1881"/>
                <a:gd name="T18" fmla="*/ 1508 w 1509"/>
                <a:gd name="T19" fmla="*/ 1657 h 1881"/>
                <a:gd name="T20" fmla="*/ 1508 w 1509"/>
                <a:gd name="T21" fmla="*/ 1619 h 1881"/>
                <a:gd name="T22" fmla="*/ 1452 w 1509"/>
                <a:gd name="T23" fmla="*/ 1694 h 1881"/>
                <a:gd name="T24" fmla="*/ 1452 w 1509"/>
                <a:gd name="T25" fmla="*/ 1526 h 1881"/>
                <a:gd name="T26" fmla="*/ 1359 w 1509"/>
                <a:gd name="T27" fmla="*/ 1657 h 1881"/>
                <a:gd name="T28" fmla="*/ 1396 w 1509"/>
                <a:gd name="T29" fmla="*/ 1396 h 1881"/>
                <a:gd name="T30" fmla="*/ 1266 w 1509"/>
                <a:gd name="T31" fmla="*/ 1638 h 1881"/>
                <a:gd name="T32" fmla="*/ 1341 w 1509"/>
                <a:gd name="T33" fmla="*/ 1284 h 1881"/>
                <a:gd name="T34" fmla="*/ 1192 w 1509"/>
                <a:gd name="T35" fmla="*/ 1601 h 1881"/>
                <a:gd name="T36" fmla="*/ 1266 w 1509"/>
                <a:gd name="T37" fmla="*/ 1172 h 1881"/>
                <a:gd name="T38" fmla="*/ 1005 w 1509"/>
                <a:gd name="T39" fmla="*/ 1545 h 1881"/>
                <a:gd name="T40" fmla="*/ 1154 w 1509"/>
                <a:gd name="T41" fmla="*/ 930 h 1881"/>
                <a:gd name="T42" fmla="*/ 1043 w 1509"/>
                <a:gd name="T43" fmla="*/ 1098 h 1881"/>
                <a:gd name="T44" fmla="*/ 1080 w 1509"/>
                <a:gd name="T45" fmla="*/ 819 h 1881"/>
                <a:gd name="T46" fmla="*/ 949 w 1509"/>
                <a:gd name="T47" fmla="*/ 1079 h 1881"/>
                <a:gd name="T48" fmla="*/ 1024 w 1509"/>
                <a:gd name="T49" fmla="*/ 689 h 1881"/>
                <a:gd name="T50" fmla="*/ 856 w 1509"/>
                <a:gd name="T51" fmla="*/ 1043 h 1881"/>
                <a:gd name="T52" fmla="*/ 968 w 1509"/>
                <a:gd name="T53" fmla="*/ 577 h 1881"/>
                <a:gd name="T54" fmla="*/ 782 w 1509"/>
                <a:gd name="T55" fmla="*/ 1023 h 1881"/>
                <a:gd name="T56" fmla="*/ 894 w 1509"/>
                <a:gd name="T57" fmla="*/ 465 h 1881"/>
                <a:gd name="T58" fmla="*/ 689 w 1509"/>
                <a:gd name="T59" fmla="*/ 986 h 1881"/>
                <a:gd name="T60" fmla="*/ 838 w 1509"/>
                <a:gd name="T61" fmla="*/ 353 h 1881"/>
                <a:gd name="T62" fmla="*/ 689 w 1509"/>
                <a:gd name="T63" fmla="*/ 74 h 1881"/>
                <a:gd name="T64" fmla="*/ 447 w 1509"/>
                <a:gd name="T65"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9" h="1881">
                  <a:moveTo>
                    <a:pt x="912" y="1526"/>
                  </a:moveTo>
                  <a:lnTo>
                    <a:pt x="912" y="1526"/>
                  </a:lnTo>
                  <a:cubicBezTo>
                    <a:pt x="502" y="1396"/>
                    <a:pt x="502" y="1396"/>
                    <a:pt x="502" y="1396"/>
                  </a:cubicBezTo>
                  <a:cubicBezTo>
                    <a:pt x="614" y="1043"/>
                    <a:pt x="614" y="1043"/>
                    <a:pt x="614" y="1043"/>
                  </a:cubicBezTo>
                  <a:cubicBezTo>
                    <a:pt x="1024" y="1172"/>
                    <a:pt x="1024" y="1172"/>
                    <a:pt x="1024" y="1172"/>
                  </a:cubicBezTo>
                  <a:cubicBezTo>
                    <a:pt x="912" y="1526"/>
                    <a:pt x="912" y="1526"/>
                    <a:pt x="912" y="1526"/>
                  </a:cubicBezTo>
                  <a:lnTo>
                    <a:pt x="428" y="1210"/>
                  </a:lnTo>
                  <a:lnTo>
                    <a:pt x="428" y="1210"/>
                  </a:lnTo>
                  <a:cubicBezTo>
                    <a:pt x="316" y="1172"/>
                    <a:pt x="316" y="1172"/>
                    <a:pt x="316" y="1172"/>
                  </a:cubicBezTo>
                  <a:cubicBezTo>
                    <a:pt x="577" y="353"/>
                    <a:pt x="577" y="353"/>
                    <a:pt x="577" y="353"/>
                  </a:cubicBezTo>
                  <a:cubicBezTo>
                    <a:pt x="689" y="391"/>
                    <a:pt x="689" y="391"/>
                    <a:pt x="689" y="391"/>
                  </a:cubicBezTo>
                  <a:cubicBezTo>
                    <a:pt x="428" y="1210"/>
                    <a:pt x="428" y="1210"/>
                    <a:pt x="428" y="1210"/>
                  </a:cubicBezTo>
                  <a:lnTo>
                    <a:pt x="447" y="0"/>
                  </a:lnTo>
                  <a:lnTo>
                    <a:pt x="447" y="0"/>
                  </a:lnTo>
                  <a:cubicBezTo>
                    <a:pt x="0" y="1396"/>
                    <a:pt x="0" y="1396"/>
                    <a:pt x="0" y="1396"/>
                  </a:cubicBezTo>
                  <a:cubicBezTo>
                    <a:pt x="1508" y="1880"/>
                    <a:pt x="1508" y="1880"/>
                    <a:pt x="1508" y="1880"/>
                  </a:cubicBezTo>
                  <a:lnTo>
                    <a:pt x="1508" y="1880"/>
                  </a:lnTo>
                  <a:cubicBezTo>
                    <a:pt x="1508" y="1713"/>
                    <a:pt x="1508" y="1713"/>
                    <a:pt x="1508" y="1713"/>
                  </a:cubicBezTo>
                  <a:cubicBezTo>
                    <a:pt x="1508" y="1694"/>
                    <a:pt x="1508" y="1694"/>
                    <a:pt x="1508" y="1694"/>
                  </a:cubicBezTo>
                  <a:cubicBezTo>
                    <a:pt x="1508" y="1657"/>
                    <a:pt x="1508" y="1657"/>
                    <a:pt x="1508" y="1657"/>
                  </a:cubicBezTo>
                  <a:cubicBezTo>
                    <a:pt x="1508" y="1619"/>
                    <a:pt x="1508" y="1619"/>
                    <a:pt x="1508" y="1619"/>
                  </a:cubicBezTo>
                  <a:lnTo>
                    <a:pt x="1508" y="1619"/>
                  </a:lnTo>
                  <a:cubicBezTo>
                    <a:pt x="1490" y="1582"/>
                    <a:pt x="1490" y="1582"/>
                    <a:pt x="1490" y="1582"/>
                  </a:cubicBezTo>
                  <a:cubicBezTo>
                    <a:pt x="1452" y="1694"/>
                    <a:pt x="1452" y="1694"/>
                    <a:pt x="1452" y="1694"/>
                  </a:cubicBezTo>
                  <a:cubicBezTo>
                    <a:pt x="1415" y="1675"/>
                    <a:pt x="1415" y="1675"/>
                    <a:pt x="1415" y="1675"/>
                  </a:cubicBezTo>
                  <a:cubicBezTo>
                    <a:pt x="1452" y="1526"/>
                    <a:pt x="1452" y="1526"/>
                    <a:pt x="1452" y="1526"/>
                  </a:cubicBezTo>
                  <a:cubicBezTo>
                    <a:pt x="1434" y="1470"/>
                    <a:pt x="1434" y="1470"/>
                    <a:pt x="1434" y="1470"/>
                  </a:cubicBezTo>
                  <a:cubicBezTo>
                    <a:pt x="1359" y="1657"/>
                    <a:pt x="1359" y="1657"/>
                    <a:pt x="1359" y="1657"/>
                  </a:cubicBezTo>
                  <a:cubicBezTo>
                    <a:pt x="1322" y="1638"/>
                    <a:pt x="1322" y="1638"/>
                    <a:pt x="1322" y="1638"/>
                  </a:cubicBezTo>
                  <a:cubicBezTo>
                    <a:pt x="1396" y="1396"/>
                    <a:pt x="1396" y="1396"/>
                    <a:pt x="1396" y="1396"/>
                  </a:cubicBezTo>
                  <a:cubicBezTo>
                    <a:pt x="1359" y="1340"/>
                    <a:pt x="1359" y="1340"/>
                    <a:pt x="1359" y="1340"/>
                  </a:cubicBezTo>
                  <a:cubicBezTo>
                    <a:pt x="1266" y="1638"/>
                    <a:pt x="1266" y="1638"/>
                    <a:pt x="1266" y="1638"/>
                  </a:cubicBezTo>
                  <a:cubicBezTo>
                    <a:pt x="1229" y="1619"/>
                    <a:pt x="1229" y="1619"/>
                    <a:pt x="1229" y="1619"/>
                  </a:cubicBezTo>
                  <a:cubicBezTo>
                    <a:pt x="1341" y="1284"/>
                    <a:pt x="1341" y="1284"/>
                    <a:pt x="1341" y="1284"/>
                  </a:cubicBezTo>
                  <a:cubicBezTo>
                    <a:pt x="1303" y="1228"/>
                    <a:pt x="1303" y="1228"/>
                    <a:pt x="1303" y="1228"/>
                  </a:cubicBezTo>
                  <a:cubicBezTo>
                    <a:pt x="1192" y="1601"/>
                    <a:pt x="1192" y="1601"/>
                    <a:pt x="1192" y="1601"/>
                  </a:cubicBezTo>
                  <a:cubicBezTo>
                    <a:pt x="1136" y="1582"/>
                    <a:pt x="1136" y="1582"/>
                    <a:pt x="1136" y="1582"/>
                  </a:cubicBezTo>
                  <a:cubicBezTo>
                    <a:pt x="1266" y="1172"/>
                    <a:pt x="1266" y="1172"/>
                    <a:pt x="1266" y="1172"/>
                  </a:cubicBezTo>
                  <a:cubicBezTo>
                    <a:pt x="1173" y="986"/>
                    <a:pt x="1173" y="986"/>
                    <a:pt x="1173" y="986"/>
                  </a:cubicBezTo>
                  <a:cubicBezTo>
                    <a:pt x="1005" y="1545"/>
                    <a:pt x="1005" y="1545"/>
                    <a:pt x="1005" y="1545"/>
                  </a:cubicBezTo>
                  <a:cubicBezTo>
                    <a:pt x="949" y="1526"/>
                    <a:pt x="949" y="1526"/>
                    <a:pt x="949" y="1526"/>
                  </a:cubicBezTo>
                  <a:cubicBezTo>
                    <a:pt x="1154" y="930"/>
                    <a:pt x="1154" y="930"/>
                    <a:pt x="1154" y="930"/>
                  </a:cubicBezTo>
                  <a:cubicBezTo>
                    <a:pt x="1117" y="874"/>
                    <a:pt x="1117" y="874"/>
                    <a:pt x="1117" y="874"/>
                  </a:cubicBezTo>
                  <a:cubicBezTo>
                    <a:pt x="1043" y="1098"/>
                    <a:pt x="1043" y="1098"/>
                    <a:pt x="1043" y="1098"/>
                  </a:cubicBezTo>
                  <a:cubicBezTo>
                    <a:pt x="1005" y="1079"/>
                    <a:pt x="1005" y="1079"/>
                    <a:pt x="1005" y="1079"/>
                  </a:cubicBezTo>
                  <a:cubicBezTo>
                    <a:pt x="1080" y="819"/>
                    <a:pt x="1080" y="819"/>
                    <a:pt x="1080" y="819"/>
                  </a:cubicBezTo>
                  <a:cubicBezTo>
                    <a:pt x="1061" y="763"/>
                    <a:pt x="1061" y="763"/>
                    <a:pt x="1061" y="763"/>
                  </a:cubicBezTo>
                  <a:cubicBezTo>
                    <a:pt x="949" y="1079"/>
                    <a:pt x="949" y="1079"/>
                    <a:pt x="949" y="1079"/>
                  </a:cubicBezTo>
                  <a:cubicBezTo>
                    <a:pt x="912" y="1061"/>
                    <a:pt x="912" y="1061"/>
                    <a:pt x="912" y="1061"/>
                  </a:cubicBezTo>
                  <a:cubicBezTo>
                    <a:pt x="1024" y="689"/>
                    <a:pt x="1024" y="689"/>
                    <a:pt x="1024" y="689"/>
                  </a:cubicBezTo>
                  <a:cubicBezTo>
                    <a:pt x="987" y="633"/>
                    <a:pt x="987" y="633"/>
                    <a:pt x="987" y="633"/>
                  </a:cubicBezTo>
                  <a:cubicBezTo>
                    <a:pt x="856" y="1043"/>
                    <a:pt x="856" y="1043"/>
                    <a:pt x="856" y="1043"/>
                  </a:cubicBezTo>
                  <a:cubicBezTo>
                    <a:pt x="819" y="1023"/>
                    <a:pt x="819" y="1023"/>
                    <a:pt x="819" y="1023"/>
                  </a:cubicBezTo>
                  <a:cubicBezTo>
                    <a:pt x="968" y="577"/>
                    <a:pt x="968" y="577"/>
                    <a:pt x="968" y="577"/>
                  </a:cubicBezTo>
                  <a:cubicBezTo>
                    <a:pt x="931" y="521"/>
                    <a:pt x="931" y="521"/>
                    <a:pt x="931" y="521"/>
                  </a:cubicBezTo>
                  <a:cubicBezTo>
                    <a:pt x="782" y="1023"/>
                    <a:pt x="782" y="1023"/>
                    <a:pt x="782" y="1023"/>
                  </a:cubicBezTo>
                  <a:cubicBezTo>
                    <a:pt x="726" y="1005"/>
                    <a:pt x="726" y="1005"/>
                    <a:pt x="726" y="1005"/>
                  </a:cubicBezTo>
                  <a:cubicBezTo>
                    <a:pt x="894" y="465"/>
                    <a:pt x="894" y="465"/>
                    <a:pt x="894" y="465"/>
                  </a:cubicBezTo>
                  <a:cubicBezTo>
                    <a:pt x="875" y="409"/>
                    <a:pt x="875" y="409"/>
                    <a:pt x="875" y="409"/>
                  </a:cubicBezTo>
                  <a:cubicBezTo>
                    <a:pt x="689" y="986"/>
                    <a:pt x="689" y="986"/>
                    <a:pt x="689" y="986"/>
                  </a:cubicBezTo>
                  <a:cubicBezTo>
                    <a:pt x="633" y="968"/>
                    <a:pt x="633" y="968"/>
                    <a:pt x="633" y="968"/>
                  </a:cubicBezTo>
                  <a:cubicBezTo>
                    <a:pt x="838" y="353"/>
                    <a:pt x="838" y="353"/>
                    <a:pt x="838" y="353"/>
                  </a:cubicBezTo>
                  <a:cubicBezTo>
                    <a:pt x="689" y="74"/>
                    <a:pt x="689" y="74"/>
                    <a:pt x="689" y="74"/>
                  </a:cubicBezTo>
                  <a:lnTo>
                    <a:pt x="689" y="74"/>
                  </a:lnTo>
                  <a:lnTo>
                    <a:pt x="689" y="74"/>
                  </a:lnTo>
                  <a:cubicBezTo>
                    <a:pt x="447" y="0"/>
                    <a:pt x="447" y="0"/>
                    <a:pt x="447" y="0"/>
                  </a:cubicBezTo>
                  <a:lnTo>
                    <a:pt x="912" y="1526"/>
                  </a:lnTo>
                </a:path>
              </a:pathLst>
            </a:custGeom>
            <a:solidFill>
              <a:srgbClr val="D8DCDF"/>
            </a:solidFill>
            <a:ln>
              <a:noFill/>
            </a:ln>
            <a:effectLst/>
          </p:spPr>
          <p:txBody>
            <a:bodyPr anchor="ctr"/>
            <a:lstStyle/>
            <a:p>
              <a:pPr algn="ctr"/>
              <a:endParaRPr sz="2400"/>
            </a:p>
          </p:txBody>
        </p:sp>
        <p:sp>
          <p:nvSpPr>
            <p:cNvPr id="163" name="Freeform: Shape 293"/>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lstStyle/>
            <a:p>
              <a:pPr algn="ctr"/>
              <a:endParaRPr sz="2400"/>
            </a:p>
          </p:txBody>
        </p:sp>
        <p:sp>
          <p:nvSpPr>
            <p:cNvPr id="164" name="Freeform: Shape 294"/>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lstStyle/>
            <a:p>
              <a:pPr algn="ctr"/>
              <a:endParaRPr sz="2400"/>
            </a:p>
          </p:txBody>
        </p:sp>
        <p:sp>
          <p:nvSpPr>
            <p:cNvPr id="165" name="Freeform: Shape 295"/>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lstStyle/>
            <a:p>
              <a:pPr algn="ctr"/>
              <a:endParaRPr sz="2400"/>
            </a:p>
          </p:txBody>
        </p:sp>
        <p:sp>
          <p:nvSpPr>
            <p:cNvPr id="166" name="Freeform: Shape 296"/>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lstStyle/>
            <a:p>
              <a:pPr algn="ctr"/>
              <a:endParaRPr sz="2400"/>
            </a:p>
          </p:txBody>
        </p:sp>
        <p:sp>
          <p:nvSpPr>
            <p:cNvPr id="167" name="Freeform: Shape 297"/>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lstStyle/>
            <a:p>
              <a:pPr algn="ctr"/>
              <a:endParaRPr sz="2400"/>
            </a:p>
          </p:txBody>
        </p:sp>
        <p:sp>
          <p:nvSpPr>
            <p:cNvPr id="168" name="Freeform: Shape 298"/>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lstStyle/>
            <a:p>
              <a:pPr algn="ctr"/>
              <a:endParaRPr sz="2400"/>
            </a:p>
          </p:txBody>
        </p:sp>
        <p:sp>
          <p:nvSpPr>
            <p:cNvPr id="169" name="Freeform: Shape 299"/>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lstStyle/>
            <a:p>
              <a:pPr algn="ctr"/>
              <a:endParaRPr sz="2400"/>
            </a:p>
          </p:txBody>
        </p:sp>
        <p:sp>
          <p:nvSpPr>
            <p:cNvPr id="170" name="Freeform: Shape 300"/>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lstStyle/>
            <a:p>
              <a:pPr algn="ctr"/>
              <a:endParaRPr sz="2400"/>
            </a:p>
          </p:txBody>
        </p:sp>
        <p:sp>
          <p:nvSpPr>
            <p:cNvPr id="171" name="Freeform: Shape 301"/>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lstStyle/>
            <a:p>
              <a:pPr algn="ctr"/>
              <a:endParaRPr sz="2400"/>
            </a:p>
          </p:txBody>
        </p:sp>
        <p:sp>
          <p:nvSpPr>
            <p:cNvPr id="172" name="Freeform: Shape 302"/>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lstStyle/>
            <a:p>
              <a:pPr algn="ctr"/>
              <a:endParaRPr sz="2400"/>
            </a:p>
          </p:txBody>
        </p:sp>
        <p:sp>
          <p:nvSpPr>
            <p:cNvPr id="173" name="Freeform: Shape 303"/>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lstStyle/>
            <a:p>
              <a:pPr algn="ctr"/>
              <a:endParaRPr sz="2400"/>
            </a:p>
          </p:txBody>
        </p:sp>
        <p:sp>
          <p:nvSpPr>
            <p:cNvPr id="174" name="Freeform: Shape 304"/>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lstStyle/>
            <a:p>
              <a:pPr algn="ctr"/>
              <a:endParaRPr sz="2400"/>
            </a:p>
          </p:txBody>
        </p:sp>
        <p:sp>
          <p:nvSpPr>
            <p:cNvPr id="175" name="Freeform: Shape 305"/>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lstStyle/>
            <a:p>
              <a:pPr algn="ctr"/>
              <a:endParaRPr sz="2400"/>
            </a:p>
          </p:txBody>
        </p:sp>
        <p:sp>
          <p:nvSpPr>
            <p:cNvPr id="176" name="Freeform: Shape 306"/>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lstStyle/>
            <a:p>
              <a:pPr algn="ctr"/>
              <a:endParaRPr sz="2400"/>
            </a:p>
          </p:txBody>
        </p:sp>
        <p:sp>
          <p:nvSpPr>
            <p:cNvPr id="177" name="Freeform: Shape 307"/>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lstStyle/>
            <a:p>
              <a:pPr algn="ctr"/>
              <a:endParaRPr sz="2400"/>
            </a:p>
          </p:txBody>
        </p:sp>
        <p:sp>
          <p:nvSpPr>
            <p:cNvPr id="178" name="Freeform: Shape 308"/>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lstStyle/>
            <a:p>
              <a:pPr algn="ctr"/>
              <a:endParaRPr sz="2400"/>
            </a:p>
          </p:txBody>
        </p:sp>
        <p:sp>
          <p:nvSpPr>
            <p:cNvPr id="179" name="Freeform: Shape 309"/>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lstStyle/>
            <a:p>
              <a:pPr algn="ctr"/>
              <a:endParaRPr sz="2400"/>
            </a:p>
          </p:txBody>
        </p:sp>
        <p:sp>
          <p:nvSpPr>
            <p:cNvPr id="180" name="Freeform: Shape 310"/>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lstStyle/>
            <a:p>
              <a:pPr algn="ctr"/>
              <a:endParaRPr sz="2400"/>
            </a:p>
          </p:txBody>
        </p:sp>
        <p:sp>
          <p:nvSpPr>
            <p:cNvPr id="181" name="Freeform: Shape 311"/>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lstStyle/>
            <a:p>
              <a:pPr algn="ctr"/>
              <a:endParaRPr sz="2400"/>
            </a:p>
          </p:txBody>
        </p:sp>
        <p:sp>
          <p:nvSpPr>
            <p:cNvPr id="182" name="Freeform: Shape 312"/>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lstStyle/>
            <a:p>
              <a:pPr algn="ctr"/>
              <a:endParaRPr sz="2400"/>
            </a:p>
          </p:txBody>
        </p:sp>
        <p:sp>
          <p:nvSpPr>
            <p:cNvPr id="183" name="Freeform: Shape 313"/>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lstStyle/>
            <a:p>
              <a:pPr algn="ctr"/>
              <a:endParaRPr sz="2400"/>
            </a:p>
          </p:txBody>
        </p:sp>
        <p:sp>
          <p:nvSpPr>
            <p:cNvPr id="184" name="Freeform: Shape 314"/>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lstStyle/>
            <a:p>
              <a:pPr algn="ctr"/>
              <a:endParaRPr sz="2400"/>
            </a:p>
          </p:txBody>
        </p:sp>
        <p:sp>
          <p:nvSpPr>
            <p:cNvPr id="185" name="Freeform: Shape 315"/>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lstStyle/>
            <a:p>
              <a:pPr algn="ctr"/>
              <a:endParaRPr sz="2400"/>
            </a:p>
          </p:txBody>
        </p:sp>
        <p:sp>
          <p:nvSpPr>
            <p:cNvPr id="186" name="Freeform: Shape 316"/>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lstStyle/>
            <a:p>
              <a:pPr algn="ctr"/>
              <a:endParaRPr sz="2400"/>
            </a:p>
          </p:txBody>
        </p:sp>
        <p:sp>
          <p:nvSpPr>
            <p:cNvPr id="187" name="Freeform: Shape 317"/>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lstStyle/>
            <a:p>
              <a:pPr algn="ctr"/>
              <a:endParaRPr sz="2400"/>
            </a:p>
          </p:txBody>
        </p:sp>
        <p:sp>
          <p:nvSpPr>
            <p:cNvPr id="188" name="Freeform: Shape 318"/>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lstStyle/>
            <a:p>
              <a:pPr algn="ctr"/>
              <a:endParaRPr sz="2400"/>
            </a:p>
          </p:txBody>
        </p:sp>
        <p:sp>
          <p:nvSpPr>
            <p:cNvPr id="189" name="Freeform: Shape 319"/>
            <p:cNvSpPr/>
            <p:nvPr/>
          </p:nvSpPr>
          <p:spPr bwMode="auto">
            <a:xfrm>
              <a:off x="6729413" y="1935163"/>
              <a:ext cx="630237" cy="925512"/>
            </a:xfrm>
            <a:custGeom>
              <a:avLst/>
              <a:gdLst>
                <a:gd name="T0" fmla="*/ 559 w 1751"/>
                <a:gd name="T1" fmla="*/ 1434 h 2570"/>
                <a:gd name="T2" fmla="*/ 689 w 1751"/>
                <a:gd name="T3" fmla="*/ 856 h 2570"/>
                <a:gd name="T4" fmla="*/ 559 w 1751"/>
                <a:gd name="T5" fmla="*/ 1434 h 2570"/>
                <a:gd name="T6" fmla="*/ 820 w 1751"/>
                <a:gd name="T7" fmla="*/ 968 h 2570"/>
                <a:gd name="T8" fmla="*/ 1434 w 1751"/>
                <a:gd name="T9" fmla="*/ 577 h 2570"/>
                <a:gd name="T10" fmla="*/ 820 w 1751"/>
                <a:gd name="T11" fmla="*/ 968 h 2570"/>
                <a:gd name="T12" fmla="*/ 782 w 1751"/>
                <a:gd name="T13" fmla="*/ 875 h 2570"/>
                <a:gd name="T14" fmla="*/ 1396 w 1751"/>
                <a:gd name="T15" fmla="*/ 503 h 2570"/>
                <a:gd name="T16" fmla="*/ 782 w 1751"/>
                <a:gd name="T17" fmla="*/ 875 h 2570"/>
                <a:gd name="T18" fmla="*/ 428 w 1751"/>
                <a:gd name="T19" fmla="*/ 856 h 2570"/>
                <a:gd name="T20" fmla="*/ 1154 w 1751"/>
                <a:gd name="T21" fmla="*/ 354 h 2570"/>
                <a:gd name="T22" fmla="*/ 428 w 1751"/>
                <a:gd name="T23" fmla="*/ 856 h 2570"/>
                <a:gd name="T24" fmla="*/ 1303 w 1751"/>
                <a:gd name="T25" fmla="*/ 0 h 2570"/>
                <a:gd name="T26" fmla="*/ 130 w 1751"/>
                <a:gd name="T27" fmla="*/ 968 h 2570"/>
                <a:gd name="T28" fmla="*/ 317 w 1751"/>
                <a:gd name="T29" fmla="*/ 1303 h 2570"/>
                <a:gd name="T30" fmla="*/ 373 w 1751"/>
                <a:gd name="T31" fmla="*/ 1415 h 2570"/>
                <a:gd name="T32" fmla="*/ 447 w 1751"/>
                <a:gd name="T33" fmla="*/ 1527 h 2570"/>
                <a:gd name="T34" fmla="*/ 503 w 1751"/>
                <a:gd name="T35" fmla="*/ 1639 h 2570"/>
                <a:gd name="T36" fmla="*/ 559 w 1751"/>
                <a:gd name="T37" fmla="*/ 1769 h 2570"/>
                <a:gd name="T38" fmla="*/ 633 w 1751"/>
                <a:gd name="T39" fmla="*/ 1880 h 2570"/>
                <a:gd name="T40" fmla="*/ 745 w 1751"/>
                <a:gd name="T41" fmla="*/ 2122 h 2570"/>
                <a:gd name="T42" fmla="*/ 820 w 1751"/>
                <a:gd name="T43" fmla="*/ 2234 h 2570"/>
                <a:gd name="T44" fmla="*/ 875 w 1751"/>
                <a:gd name="T45" fmla="*/ 2346 h 2570"/>
                <a:gd name="T46" fmla="*/ 931 w 1751"/>
                <a:gd name="T47" fmla="*/ 2476 h 2570"/>
                <a:gd name="T48" fmla="*/ 987 w 1751"/>
                <a:gd name="T49" fmla="*/ 2569 h 2570"/>
                <a:gd name="T50" fmla="*/ 987 w 1751"/>
                <a:gd name="T51" fmla="*/ 2216 h 2570"/>
                <a:gd name="T52" fmla="*/ 987 w 1751"/>
                <a:gd name="T53" fmla="*/ 2216 h 2570"/>
                <a:gd name="T54" fmla="*/ 969 w 1751"/>
                <a:gd name="T55" fmla="*/ 2178 h 2570"/>
                <a:gd name="T56" fmla="*/ 987 w 1751"/>
                <a:gd name="T57" fmla="*/ 2104 h 2570"/>
                <a:gd name="T58" fmla="*/ 931 w 1751"/>
                <a:gd name="T59" fmla="*/ 2085 h 2570"/>
                <a:gd name="T60" fmla="*/ 987 w 1751"/>
                <a:gd name="T61" fmla="*/ 1993 h 2570"/>
                <a:gd name="T62" fmla="*/ 875 w 1751"/>
                <a:gd name="T63" fmla="*/ 2011 h 2570"/>
                <a:gd name="T64" fmla="*/ 987 w 1751"/>
                <a:gd name="T65" fmla="*/ 1880 h 2570"/>
                <a:gd name="T66" fmla="*/ 838 w 1751"/>
                <a:gd name="T67" fmla="*/ 1918 h 2570"/>
                <a:gd name="T68" fmla="*/ 987 w 1751"/>
                <a:gd name="T69" fmla="*/ 1788 h 2570"/>
                <a:gd name="T70" fmla="*/ 782 w 1751"/>
                <a:gd name="T71" fmla="*/ 1844 h 2570"/>
                <a:gd name="T72" fmla="*/ 987 w 1751"/>
                <a:gd name="T73" fmla="*/ 1676 h 2570"/>
                <a:gd name="T74" fmla="*/ 745 w 1751"/>
                <a:gd name="T75" fmla="*/ 1750 h 2570"/>
                <a:gd name="T76" fmla="*/ 987 w 1751"/>
                <a:gd name="T77" fmla="*/ 1564 h 2570"/>
                <a:gd name="T78" fmla="*/ 708 w 1751"/>
                <a:gd name="T79" fmla="*/ 1657 h 2570"/>
                <a:gd name="T80" fmla="*/ 987 w 1751"/>
                <a:gd name="T81" fmla="*/ 1452 h 2570"/>
                <a:gd name="T82" fmla="*/ 615 w 1751"/>
                <a:gd name="T83" fmla="*/ 1490 h 2570"/>
                <a:gd name="T84" fmla="*/ 987 w 1751"/>
                <a:gd name="T85" fmla="*/ 1248 h 2570"/>
                <a:gd name="T86" fmla="*/ 949 w 1751"/>
                <a:gd name="T87" fmla="*/ 1210 h 2570"/>
                <a:gd name="T88" fmla="*/ 987 w 1751"/>
                <a:gd name="T89" fmla="*/ 1136 h 2570"/>
                <a:gd name="T90" fmla="*/ 913 w 1751"/>
                <a:gd name="T91" fmla="*/ 1136 h 2570"/>
                <a:gd name="T92" fmla="*/ 987 w 1751"/>
                <a:gd name="T93" fmla="*/ 1024 h 2570"/>
                <a:gd name="T94" fmla="*/ 857 w 1751"/>
                <a:gd name="T95" fmla="*/ 1043 h 2570"/>
                <a:gd name="T96" fmla="*/ 1471 w 1751"/>
                <a:gd name="T97" fmla="*/ 670 h 2570"/>
                <a:gd name="T98" fmla="*/ 1154 w 1751"/>
                <a:gd name="T99" fmla="*/ 894 h 2570"/>
                <a:gd name="T100" fmla="*/ 1527 w 1751"/>
                <a:gd name="T101" fmla="*/ 745 h 2570"/>
                <a:gd name="T102" fmla="*/ 1359 w 1751"/>
                <a:gd name="T103" fmla="*/ 894 h 2570"/>
                <a:gd name="T104" fmla="*/ 1564 w 1751"/>
                <a:gd name="T105" fmla="*/ 838 h 2570"/>
                <a:gd name="T106" fmla="*/ 1564 w 1751"/>
                <a:gd name="T107" fmla="*/ 894 h 2570"/>
                <a:gd name="T108" fmla="*/ 1750 w 1751"/>
                <a:gd name="T109" fmla="*/ 875 h 2570"/>
                <a:gd name="T110" fmla="*/ 559 w 1751"/>
                <a:gd name="T111" fmla="*/ 1434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51" h="2570">
                  <a:moveTo>
                    <a:pt x="559" y="1434"/>
                  </a:moveTo>
                  <a:lnTo>
                    <a:pt x="559" y="1434"/>
                  </a:lnTo>
                  <a:cubicBezTo>
                    <a:pt x="354" y="1043"/>
                    <a:pt x="354" y="1043"/>
                    <a:pt x="354" y="1043"/>
                  </a:cubicBezTo>
                  <a:cubicBezTo>
                    <a:pt x="689" y="856"/>
                    <a:pt x="689" y="856"/>
                    <a:pt x="689" y="856"/>
                  </a:cubicBezTo>
                  <a:cubicBezTo>
                    <a:pt x="894" y="1248"/>
                    <a:pt x="894" y="1248"/>
                    <a:pt x="894" y="1248"/>
                  </a:cubicBezTo>
                  <a:cubicBezTo>
                    <a:pt x="559" y="1434"/>
                    <a:pt x="559" y="1434"/>
                    <a:pt x="559" y="1434"/>
                  </a:cubicBezTo>
                  <a:lnTo>
                    <a:pt x="820" y="968"/>
                  </a:lnTo>
                  <a:lnTo>
                    <a:pt x="820" y="968"/>
                  </a:lnTo>
                  <a:cubicBezTo>
                    <a:pt x="801" y="912"/>
                    <a:pt x="801" y="912"/>
                    <a:pt x="801" y="912"/>
                  </a:cubicBezTo>
                  <a:cubicBezTo>
                    <a:pt x="1434" y="577"/>
                    <a:pt x="1434" y="577"/>
                    <a:pt x="1434" y="577"/>
                  </a:cubicBezTo>
                  <a:cubicBezTo>
                    <a:pt x="1452" y="614"/>
                    <a:pt x="1452" y="614"/>
                    <a:pt x="1452" y="614"/>
                  </a:cubicBezTo>
                  <a:cubicBezTo>
                    <a:pt x="820" y="968"/>
                    <a:pt x="820" y="968"/>
                    <a:pt x="820" y="968"/>
                  </a:cubicBezTo>
                  <a:lnTo>
                    <a:pt x="782" y="875"/>
                  </a:lnTo>
                  <a:lnTo>
                    <a:pt x="782" y="875"/>
                  </a:lnTo>
                  <a:cubicBezTo>
                    <a:pt x="745" y="838"/>
                    <a:pt x="745" y="838"/>
                    <a:pt x="745" y="838"/>
                  </a:cubicBezTo>
                  <a:cubicBezTo>
                    <a:pt x="1396" y="503"/>
                    <a:pt x="1396" y="503"/>
                    <a:pt x="1396" y="503"/>
                  </a:cubicBezTo>
                  <a:cubicBezTo>
                    <a:pt x="1415" y="540"/>
                    <a:pt x="1415" y="540"/>
                    <a:pt x="1415" y="540"/>
                  </a:cubicBezTo>
                  <a:cubicBezTo>
                    <a:pt x="782" y="875"/>
                    <a:pt x="782" y="875"/>
                    <a:pt x="782" y="875"/>
                  </a:cubicBezTo>
                  <a:lnTo>
                    <a:pt x="428" y="856"/>
                  </a:lnTo>
                  <a:lnTo>
                    <a:pt x="428" y="856"/>
                  </a:lnTo>
                  <a:cubicBezTo>
                    <a:pt x="391" y="763"/>
                    <a:pt x="391" y="763"/>
                    <a:pt x="391" y="763"/>
                  </a:cubicBezTo>
                  <a:cubicBezTo>
                    <a:pt x="1154" y="354"/>
                    <a:pt x="1154" y="354"/>
                    <a:pt x="1154" y="354"/>
                  </a:cubicBezTo>
                  <a:cubicBezTo>
                    <a:pt x="1210" y="447"/>
                    <a:pt x="1210" y="447"/>
                    <a:pt x="1210" y="447"/>
                  </a:cubicBezTo>
                  <a:cubicBezTo>
                    <a:pt x="428" y="856"/>
                    <a:pt x="428" y="856"/>
                    <a:pt x="428" y="856"/>
                  </a:cubicBezTo>
                  <a:lnTo>
                    <a:pt x="1303" y="0"/>
                  </a:lnTo>
                  <a:lnTo>
                    <a:pt x="1303" y="0"/>
                  </a:lnTo>
                  <a:cubicBezTo>
                    <a:pt x="0" y="689"/>
                    <a:pt x="0" y="689"/>
                    <a:pt x="0" y="689"/>
                  </a:cubicBezTo>
                  <a:cubicBezTo>
                    <a:pt x="130" y="968"/>
                    <a:pt x="130" y="968"/>
                    <a:pt x="130" y="968"/>
                  </a:cubicBezTo>
                  <a:cubicBezTo>
                    <a:pt x="168" y="1024"/>
                    <a:pt x="168" y="1024"/>
                    <a:pt x="168" y="1024"/>
                  </a:cubicBezTo>
                  <a:cubicBezTo>
                    <a:pt x="317" y="1303"/>
                    <a:pt x="317" y="1303"/>
                    <a:pt x="317" y="1303"/>
                  </a:cubicBezTo>
                  <a:cubicBezTo>
                    <a:pt x="354" y="1359"/>
                    <a:pt x="354" y="1359"/>
                    <a:pt x="354" y="1359"/>
                  </a:cubicBezTo>
                  <a:cubicBezTo>
                    <a:pt x="373" y="1415"/>
                    <a:pt x="373" y="1415"/>
                    <a:pt x="373" y="1415"/>
                  </a:cubicBezTo>
                  <a:cubicBezTo>
                    <a:pt x="410" y="1471"/>
                    <a:pt x="410" y="1471"/>
                    <a:pt x="410" y="1471"/>
                  </a:cubicBezTo>
                  <a:cubicBezTo>
                    <a:pt x="447" y="1527"/>
                    <a:pt x="447" y="1527"/>
                    <a:pt x="447" y="1527"/>
                  </a:cubicBezTo>
                  <a:cubicBezTo>
                    <a:pt x="466" y="1583"/>
                    <a:pt x="466" y="1583"/>
                    <a:pt x="466" y="1583"/>
                  </a:cubicBezTo>
                  <a:cubicBezTo>
                    <a:pt x="503" y="1639"/>
                    <a:pt x="503" y="1639"/>
                    <a:pt x="503" y="1639"/>
                  </a:cubicBezTo>
                  <a:cubicBezTo>
                    <a:pt x="540" y="1713"/>
                    <a:pt x="540" y="1713"/>
                    <a:pt x="540" y="1713"/>
                  </a:cubicBezTo>
                  <a:cubicBezTo>
                    <a:pt x="559" y="1769"/>
                    <a:pt x="559" y="1769"/>
                    <a:pt x="559" y="1769"/>
                  </a:cubicBezTo>
                  <a:cubicBezTo>
                    <a:pt x="596" y="1824"/>
                    <a:pt x="596" y="1824"/>
                    <a:pt x="596" y="1824"/>
                  </a:cubicBezTo>
                  <a:cubicBezTo>
                    <a:pt x="633" y="1880"/>
                    <a:pt x="633" y="1880"/>
                    <a:pt x="633" y="1880"/>
                  </a:cubicBezTo>
                  <a:cubicBezTo>
                    <a:pt x="652" y="1936"/>
                    <a:pt x="652" y="1936"/>
                    <a:pt x="652" y="1936"/>
                  </a:cubicBezTo>
                  <a:cubicBezTo>
                    <a:pt x="745" y="2122"/>
                    <a:pt x="745" y="2122"/>
                    <a:pt x="745" y="2122"/>
                  </a:cubicBezTo>
                  <a:cubicBezTo>
                    <a:pt x="782" y="2178"/>
                    <a:pt x="782" y="2178"/>
                    <a:pt x="782" y="2178"/>
                  </a:cubicBezTo>
                  <a:cubicBezTo>
                    <a:pt x="820" y="2234"/>
                    <a:pt x="820" y="2234"/>
                    <a:pt x="820" y="2234"/>
                  </a:cubicBezTo>
                  <a:cubicBezTo>
                    <a:pt x="838" y="2290"/>
                    <a:pt x="838" y="2290"/>
                    <a:pt x="838" y="2290"/>
                  </a:cubicBezTo>
                  <a:cubicBezTo>
                    <a:pt x="875" y="2346"/>
                    <a:pt x="875" y="2346"/>
                    <a:pt x="875" y="2346"/>
                  </a:cubicBezTo>
                  <a:cubicBezTo>
                    <a:pt x="913" y="2420"/>
                    <a:pt x="913" y="2420"/>
                    <a:pt x="913" y="2420"/>
                  </a:cubicBezTo>
                  <a:cubicBezTo>
                    <a:pt x="931" y="2476"/>
                    <a:pt x="931" y="2476"/>
                    <a:pt x="931" y="2476"/>
                  </a:cubicBezTo>
                  <a:cubicBezTo>
                    <a:pt x="969" y="2532"/>
                    <a:pt x="969" y="2532"/>
                    <a:pt x="969" y="2532"/>
                  </a:cubicBezTo>
                  <a:cubicBezTo>
                    <a:pt x="987" y="2569"/>
                    <a:pt x="987" y="2569"/>
                    <a:pt x="987" y="2569"/>
                  </a:cubicBezTo>
                  <a:lnTo>
                    <a:pt x="987" y="2569"/>
                  </a:lnTo>
                  <a:cubicBezTo>
                    <a:pt x="987" y="2216"/>
                    <a:pt x="987" y="2216"/>
                    <a:pt x="987" y="2216"/>
                  </a:cubicBezTo>
                  <a:lnTo>
                    <a:pt x="987" y="2216"/>
                  </a:lnTo>
                  <a:lnTo>
                    <a:pt x="987" y="2216"/>
                  </a:lnTo>
                  <a:cubicBezTo>
                    <a:pt x="987" y="2160"/>
                    <a:pt x="987" y="2160"/>
                    <a:pt x="987" y="2160"/>
                  </a:cubicBezTo>
                  <a:cubicBezTo>
                    <a:pt x="969" y="2178"/>
                    <a:pt x="969" y="2178"/>
                    <a:pt x="969" y="2178"/>
                  </a:cubicBezTo>
                  <a:cubicBezTo>
                    <a:pt x="949" y="2122"/>
                    <a:pt x="949" y="2122"/>
                    <a:pt x="949" y="2122"/>
                  </a:cubicBezTo>
                  <a:cubicBezTo>
                    <a:pt x="987" y="2104"/>
                    <a:pt x="987" y="2104"/>
                    <a:pt x="987" y="2104"/>
                  </a:cubicBezTo>
                  <a:cubicBezTo>
                    <a:pt x="987" y="2048"/>
                    <a:pt x="987" y="2048"/>
                    <a:pt x="987" y="2048"/>
                  </a:cubicBezTo>
                  <a:cubicBezTo>
                    <a:pt x="931" y="2085"/>
                    <a:pt x="931" y="2085"/>
                    <a:pt x="931" y="2085"/>
                  </a:cubicBezTo>
                  <a:cubicBezTo>
                    <a:pt x="894" y="2048"/>
                    <a:pt x="894" y="2048"/>
                    <a:pt x="894" y="2048"/>
                  </a:cubicBezTo>
                  <a:cubicBezTo>
                    <a:pt x="987" y="1993"/>
                    <a:pt x="987" y="1993"/>
                    <a:pt x="987" y="1993"/>
                  </a:cubicBezTo>
                  <a:cubicBezTo>
                    <a:pt x="987" y="1936"/>
                    <a:pt x="987" y="1936"/>
                    <a:pt x="987" y="1936"/>
                  </a:cubicBezTo>
                  <a:cubicBezTo>
                    <a:pt x="875" y="2011"/>
                    <a:pt x="875" y="2011"/>
                    <a:pt x="875" y="2011"/>
                  </a:cubicBezTo>
                  <a:cubicBezTo>
                    <a:pt x="857" y="1955"/>
                    <a:pt x="857" y="1955"/>
                    <a:pt x="857" y="1955"/>
                  </a:cubicBezTo>
                  <a:cubicBezTo>
                    <a:pt x="987" y="1880"/>
                    <a:pt x="987" y="1880"/>
                    <a:pt x="987" y="1880"/>
                  </a:cubicBezTo>
                  <a:cubicBezTo>
                    <a:pt x="987" y="1824"/>
                    <a:pt x="987" y="1824"/>
                    <a:pt x="987" y="1824"/>
                  </a:cubicBezTo>
                  <a:cubicBezTo>
                    <a:pt x="838" y="1918"/>
                    <a:pt x="838" y="1918"/>
                    <a:pt x="838" y="1918"/>
                  </a:cubicBezTo>
                  <a:cubicBezTo>
                    <a:pt x="820" y="1880"/>
                    <a:pt x="820" y="1880"/>
                    <a:pt x="820" y="1880"/>
                  </a:cubicBezTo>
                  <a:cubicBezTo>
                    <a:pt x="987" y="1788"/>
                    <a:pt x="987" y="1788"/>
                    <a:pt x="987" y="1788"/>
                  </a:cubicBezTo>
                  <a:cubicBezTo>
                    <a:pt x="987" y="1732"/>
                    <a:pt x="987" y="1732"/>
                    <a:pt x="987" y="1732"/>
                  </a:cubicBezTo>
                  <a:cubicBezTo>
                    <a:pt x="782" y="1844"/>
                    <a:pt x="782" y="1844"/>
                    <a:pt x="782" y="1844"/>
                  </a:cubicBezTo>
                  <a:cubicBezTo>
                    <a:pt x="764" y="1788"/>
                    <a:pt x="764" y="1788"/>
                    <a:pt x="764" y="1788"/>
                  </a:cubicBezTo>
                  <a:cubicBezTo>
                    <a:pt x="987" y="1676"/>
                    <a:pt x="987" y="1676"/>
                    <a:pt x="987" y="1676"/>
                  </a:cubicBezTo>
                  <a:cubicBezTo>
                    <a:pt x="987" y="1620"/>
                    <a:pt x="987" y="1620"/>
                    <a:pt x="987" y="1620"/>
                  </a:cubicBezTo>
                  <a:cubicBezTo>
                    <a:pt x="745" y="1750"/>
                    <a:pt x="745" y="1750"/>
                    <a:pt x="745" y="1750"/>
                  </a:cubicBezTo>
                  <a:cubicBezTo>
                    <a:pt x="726" y="1713"/>
                    <a:pt x="726" y="1713"/>
                    <a:pt x="726" y="1713"/>
                  </a:cubicBezTo>
                  <a:cubicBezTo>
                    <a:pt x="987" y="1564"/>
                    <a:pt x="987" y="1564"/>
                    <a:pt x="987" y="1564"/>
                  </a:cubicBezTo>
                  <a:cubicBezTo>
                    <a:pt x="987" y="1508"/>
                    <a:pt x="987" y="1508"/>
                    <a:pt x="987" y="1508"/>
                  </a:cubicBezTo>
                  <a:cubicBezTo>
                    <a:pt x="708" y="1657"/>
                    <a:pt x="708" y="1657"/>
                    <a:pt x="708" y="1657"/>
                  </a:cubicBezTo>
                  <a:cubicBezTo>
                    <a:pt x="671" y="1620"/>
                    <a:pt x="671" y="1620"/>
                    <a:pt x="671" y="1620"/>
                  </a:cubicBezTo>
                  <a:cubicBezTo>
                    <a:pt x="987" y="1452"/>
                    <a:pt x="987" y="1452"/>
                    <a:pt x="987" y="1452"/>
                  </a:cubicBezTo>
                  <a:cubicBezTo>
                    <a:pt x="987" y="1303"/>
                    <a:pt x="987" y="1303"/>
                    <a:pt x="987" y="1303"/>
                  </a:cubicBezTo>
                  <a:cubicBezTo>
                    <a:pt x="615" y="1490"/>
                    <a:pt x="615" y="1490"/>
                    <a:pt x="615" y="1490"/>
                  </a:cubicBezTo>
                  <a:cubicBezTo>
                    <a:pt x="596" y="1452"/>
                    <a:pt x="596" y="1452"/>
                    <a:pt x="596" y="1452"/>
                  </a:cubicBezTo>
                  <a:cubicBezTo>
                    <a:pt x="987" y="1248"/>
                    <a:pt x="987" y="1248"/>
                    <a:pt x="987" y="1248"/>
                  </a:cubicBezTo>
                  <a:cubicBezTo>
                    <a:pt x="987" y="1192"/>
                    <a:pt x="987" y="1192"/>
                    <a:pt x="987" y="1192"/>
                  </a:cubicBezTo>
                  <a:cubicBezTo>
                    <a:pt x="949" y="1210"/>
                    <a:pt x="949" y="1210"/>
                    <a:pt x="949" y="1210"/>
                  </a:cubicBezTo>
                  <a:cubicBezTo>
                    <a:pt x="931" y="1173"/>
                    <a:pt x="931" y="1173"/>
                    <a:pt x="931" y="1173"/>
                  </a:cubicBezTo>
                  <a:cubicBezTo>
                    <a:pt x="987" y="1136"/>
                    <a:pt x="987" y="1136"/>
                    <a:pt x="987" y="1136"/>
                  </a:cubicBezTo>
                  <a:cubicBezTo>
                    <a:pt x="987" y="1080"/>
                    <a:pt x="987" y="1080"/>
                    <a:pt x="987" y="1080"/>
                  </a:cubicBezTo>
                  <a:cubicBezTo>
                    <a:pt x="913" y="1136"/>
                    <a:pt x="913" y="1136"/>
                    <a:pt x="913" y="1136"/>
                  </a:cubicBezTo>
                  <a:cubicBezTo>
                    <a:pt x="894" y="1080"/>
                    <a:pt x="894" y="1080"/>
                    <a:pt x="894" y="1080"/>
                  </a:cubicBezTo>
                  <a:cubicBezTo>
                    <a:pt x="987" y="1024"/>
                    <a:pt x="987" y="1024"/>
                    <a:pt x="987" y="1024"/>
                  </a:cubicBezTo>
                  <a:cubicBezTo>
                    <a:pt x="1005" y="1005"/>
                    <a:pt x="1005" y="987"/>
                    <a:pt x="1024" y="968"/>
                  </a:cubicBezTo>
                  <a:cubicBezTo>
                    <a:pt x="857" y="1043"/>
                    <a:pt x="857" y="1043"/>
                    <a:pt x="857" y="1043"/>
                  </a:cubicBezTo>
                  <a:cubicBezTo>
                    <a:pt x="838" y="1005"/>
                    <a:pt x="838" y="1005"/>
                    <a:pt x="838" y="1005"/>
                  </a:cubicBezTo>
                  <a:cubicBezTo>
                    <a:pt x="1471" y="670"/>
                    <a:pt x="1471" y="670"/>
                    <a:pt x="1471" y="670"/>
                  </a:cubicBezTo>
                  <a:cubicBezTo>
                    <a:pt x="1490" y="707"/>
                    <a:pt x="1490" y="707"/>
                    <a:pt x="1490" y="707"/>
                  </a:cubicBezTo>
                  <a:cubicBezTo>
                    <a:pt x="1154" y="894"/>
                    <a:pt x="1154" y="894"/>
                    <a:pt x="1154" y="894"/>
                  </a:cubicBezTo>
                  <a:cubicBezTo>
                    <a:pt x="1247" y="894"/>
                    <a:pt x="1247" y="894"/>
                    <a:pt x="1247" y="894"/>
                  </a:cubicBezTo>
                  <a:cubicBezTo>
                    <a:pt x="1527" y="745"/>
                    <a:pt x="1527" y="745"/>
                    <a:pt x="1527" y="745"/>
                  </a:cubicBezTo>
                  <a:cubicBezTo>
                    <a:pt x="1545" y="782"/>
                    <a:pt x="1545" y="782"/>
                    <a:pt x="1545" y="782"/>
                  </a:cubicBezTo>
                  <a:cubicBezTo>
                    <a:pt x="1359" y="894"/>
                    <a:pt x="1359" y="894"/>
                    <a:pt x="1359" y="894"/>
                  </a:cubicBezTo>
                  <a:cubicBezTo>
                    <a:pt x="1452" y="894"/>
                    <a:pt x="1452" y="894"/>
                    <a:pt x="1452" y="894"/>
                  </a:cubicBezTo>
                  <a:cubicBezTo>
                    <a:pt x="1564" y="838"/>
                    <a:pt x="1564" y="838"/>
                    <a:pt x="1564" y="838"/>
                  </a:cubicBezTo>
                  <a:cubicBezTo>
                    <a:pt x="1583" y="875"/>
                    <a:pt x="1583" y="875"/>
                    <a:pt x="1583" y="875"/>
                  </a:cubicBezTo>
                  <a:cubicBezTo>
                    <a:pt x="1564" y="894"/>
                    <a:pt x="1564" y="894"/>
                    <a:pt x="1564" y="894"/>
                  </a:cubicBezTo>
                  <a:cubicBezTo>
                    <a:pt x="1750" y="894"/>
                    <a:pt x="1750" y="894"/>
                    <a:pt x="1750" y="894"/>
                  </a:cubicBezTo>
                  <a:cubicBezTo>
                    <a:pt x="1750" y="875"/>
                    <a:pt x="1750" y="875"/>
                    <a:pt x="1750" y="875"/>
                  </a:cubicBezTo>
                  <a:cubicBezTo>
                    <a:pt x="1303" y="0"/>
                    <a:pt x="1303" y="0"/>
                    <a:pt x="1303" y="0"/>
                  </a:cubicBezTo>
                  <a:lnTo>
                    <a:pt x="559" y="1434"/>
                  </a:lnTo>
                </a:path>
              </a:pathLst>
            </a:custGeom>
            <a:solidFill>
              <a:srgbClr val="E1E6E7"/>
            </a:solidFill>
            <a:ln>
              <a:noFill/>
            </a:ln>
            <a:effectLst/>
          </p:spPr>
          <p:txBody>
            <a:bodyPr anchor="ctr"/>
            <a:lstStyle/>
            <a:p>
              <a:pPr algn="ctr"/>
              <a:endParaRPr sz="2400"/>
            </a:p>
          </p:txBody>
        </p:sp>
        <p:sp>
          <p:nvSpPr>
            <p:cNvPr id="190" name="Freeform: Shape 320"/>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lstStyle/>
            <a:p>
              <a:pPr algn="ctr"/>
              <a:endParaRPr sz="2400"/>
            </a:p>
          </p:txBody>
        </p:sp>
        <p:sp>
          <p:nvSpPr>
            <p:cNvPr id="191" name="Freeform: Shape 321"/>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lstStyle/>
            <a:p>
              <a:pPr algn="ctr"/>
              <a:endParaRPr sz="2400"/>
            </a:p>
          </p:txBody>
        </p:sp>
        <p:sp>
          <p:nvSpPr>
            <p:cNvPr id="192" name="Freeform: Shape 322"/>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lstStyle/>
            <a:p>
              <a:pPr algn="ctr"/>
              <a:endParaRPr sz="2400"/>
            </a:p>
          </p:txBody>
        </p:sp>
        <p:sp>
          <p:nvSpPr>
            <p:cNvPr id="193" name="Freeform: Shape 323"/>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lstStyle/>
            <a:p>
              <a:pPr algn="ctr"/>
              <a:endParaRPr sz="2400"/>
            </a:p>
          </p:txBody>
        </p:sp>
        <p:sp>
          <p:nvSpPr>
            <p:cNvPr id="194" name="Freeform: Shape 324"/>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lstStyle/>
            <a:p>
              <a:pPr algn="ctr"/>
              <a:endParaRPr sz="2400"/>
            </a:p>
          </p:txBody>
        </p:sp>
        <p:sp>
          <p:nvSpPr>
            <p:cNvPr id="195" name="Freeform: Shape 325"/>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lstStyle/>
            <a:p>
              <a:pPr algn="ctr"/>
              <a:endParaRPr sz="2400"/>
            </a:p>
          </p:txBody>
        </p:sp>
        <p:sp>
          <p:nvSpPr>
            <p:cNvPr id="196" name="Freeform: Shape 326"/>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lstStyle/>
            <a:p>
              <a:pPr algn="ctr"/>
              <a:endParaRPr sz="2400"/>
            </a:p>
          </p:txBody>
        </p:sp>
        <p:sp>
          <p:nvSpPr>
            <p:cNvPr id="197" name="Freeform: Shape 327"/>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lstStyle/>
            <a:p>
              <a:pPr algn="ctr"/>
              <a:endParaRPr sz="2400"/>
            </a:p>
          </p:txBody>
        </p:sp>
        <p:sp>
          <p:nvSpPr>
            <p:cNvPr id="198" name="Freeform: Shape 328"/>
            <p:cNvSpPr/>
            <p:nvPr/>
          </p:nvSpPr>
          <p:spPr bwMode="auto">
            <a:xfrm>
              <a:off x="7031038" y="2176463"/>
              <a:ext cx="234950" cy="134937"/>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p:spPr>
          <p:txBody>
            <a:bodyPr anchor="ctr"/>
            <a:lstStyle/>
            <a:p>
              <a:pPr algn="ctr"/>
              <a:endParaRPr sz="2400"/>
            </a:p>
          </p:txBody>
        </p:sp>
        <p:sp>
          <p:nvSpPr>
            <p:cNvPr id="199" name="Freeform: Shape 329"/>
            <p:cNvSpPr/>
            <p:nvPr/>
          </p:nvSpPr>
          <p:spPr bwMode="auto">
            <a:xfrm>
              <a:off x="7050088" y="2203450"/>
              <a:ext cx="234950" cy="141288"/>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p:spPr>
          <p:txBody>
            <a:bodyPr anchor="ctr"/>
            <a:lstStyle/>
            <a:p>
              <a:pPr algn="ctr"/>
              <a:endParaRPr sz="2400"/>
            </a:p>
          </p:txBody>
        </p:sp>
        <p:sp>
          <p:nvSpPr>
            <p:cNvPr id="200" name="Freeform: Shape 330"/>
            <p:cNvSpPr/>
            <p:nvPr/>
          </p:nvSpPr>
          <p:spPr bwMode="auto">
            <a:xfrm>
              <a:off x="7064375" y="2236788"/>
              <a:ext cx="234950" cy="134937"/>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p:spPr>
          <p:txBody>
            <a:bodyPr anchor="ctr"/>
            <a:lstStyle/>
            <a:p>
              <a:pPr algn="ctr"/>
              <a:endParaRPr sz="2400"/>
            </a:p>
          </p:txBody>
        </p:sp>
        <p:sp>
          <p:nvSpPr>
            <p:cNvPr id="201" name="Freeform: Shape 331"/>
            <p:cNvSpPr/>
            <p:nvPr/>
          </p:nvSpPr>
          <p:spPr bwMode="auto">
            <a:xfrm>
              <a:off x="7064375" y="2344738"/>
              <a:ext cx="20638" cy="26987"/>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p:spPr>
          <p:txBody>
            <a:bodyPr anchor="ctr"/>
            <a:lstStyle/>
            <a:p>
              <a:pPr algn="ctr"/>
              <a:endParaRPr sz="2400"/>
            </a:p>
          </p:txBody>
        </p:sp>
        <p:sp>
          <p:nvSpPr>
            <p:cNvPr id="202" name="Freeform: Shape 332"/>
            <p:cNvSpPr/>
            <p:nvPr/>
          </p:nvSpPr>
          <p:spPr bwMode="auto">
            <a:xfrm>
              <a:off x="7251700" y="2236788"/>
              <a:ext cx="47625" cy="20637"/>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p:spPr>
          <p:txBody>
            <a:bodyPr anchor="ctr"/>
            <a:lstStyle/>
            <a:p>
              <a:pPr algn="ctr"/>
              <a:endParaRPr sz="2400"/>
            </a:p>
          </p:txBody>
        </p:sp>
        <p:sp>
          <p:nvSpPr>
            <p:cNvPr id="203" name="Freeform: Shape 333"/>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lstStyle/>
            <a:p>
              <a:pPr algn="ctr"/>
              <a:endParaRPr sz="2400"/>
            </a:p>
          </p:txBody>
        </p:sp>
        <p:sp>
          <p:nvSpPr>
            <p:cNvPr id="204" name="Freeform: Shape 334"/>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lstStyle/>
            <a:p>
              <a:pPr algn="ctr"/>
              <a:endParaRPr sz="2400"/>
            </a:p>
          </p:txBody>
        </p:sp>
        <p:sp>
          <p:nvSpPr>
            <p:cNvPr id="205" name="Freeform: Shape 335"/>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lstStyle/>
            <a:p>
              <a:pPr algn="ctr"/>
              <a:endParaRPr sz="2400"/>
            </a:p>
          </p:txBody>
        </p:sp>
        <p:sp>
          <p:nvSpPr>
            <p:cNvPr id="206" name="Freeform: Shape 336"/>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lstStyle/>
            <a:p>
              <a:pPr algn="ctr"/>
              <a:endParaRPr sz="2400"/>
            </a:p>
          </p:txBody>
        </p:sp>
        <p:sp>
          <p:nvSpPr>
            <p:cNvPr id="207" name="Freeform: Shape 337"/>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lstStyle/>
            <a:p>
              <a:pPr algn="ctr"/>
              <a:endParaRPr sz="2400"/>
            </a:p>
          </p:txBody>
        </p:sp>
        <p:sp>
          <p:nvSpPr>
            <p:cNvPr id="208" name="Freeform: Shape 338"/>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lstStyle/>
            <a:p>
              <a:pPr algn="ctr"/>
              <a:endParaRPr sz="2400"/>
            </a:p>
          </p:txBody>
        </p:sp>
        <p:sp>
          <p:nvSpPr>
            <p:cNvPr id="209" name="Freeform: Shape 339"/>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lstStyle/>
            <a:p>
              <a:pPr algn="ctr"/>
              <a:endParaRPr sz="2400"/>
            </a:p>
          </p:txBody>
        </p:sp>
        <p:sp>
          <p:nvSpPr>
            <p:cNvPr id="210" name="Freeform: Shape 340"/>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lstStyle/>
            <a:p>
              <a:pPr algn="ctr"/>
              <a:endParaRPr sz="2400"/>
            </a:p>
          </p:txBody>
        </p:sp>
        <p:sp>
          <p:nvSpPr>
            <p:cNvPr id="211" name="Freeform: Shape 341"/>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lstStyle/>
            <a:p>
              <a:pPr algn="ctr"/>
              <a:endParaRPr sz="2400"/>
            </a:p>
          </p:txBody>
        </p:sp>
        <p:sp>
          <p:nvSpPr>
            <p:cNvPr id="212" name="Freeform: Shape 342"/>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lstStyle/>
            <a:p>
              <a:pPr algn="ctr"/>
              <a:endParaRPr sz="2400"/>
            </a:p>
          </p:txBody>
        </p:sp>
        <p:sp>
          <p:nvSpPr>
            <p:cNvPr id="213" name="Freeform: Shape 343"/>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lstStyle/>
            <a:p>
              <a:pPr algn="ctr"/>
              <a:endParaRPr sz="2400"/>
            </a:p>
          </p:txBody>
        </p:sp>
        <p:sp>
          <p:nvSpPr>
            <p:cNvPr id="214" name="Freeform: Shape 344"/>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lstStyle/>
            <a:p>
              <a:pPr algn="ctr"/>
              <a:endParaRPr sz="2400"/>
            </a:p>
          </p:txBody>
        </p:sp>
        <p:sp>
          <p:nvSpPr>
            <p:cNvPr id="215" name="Freeform: Shape 345"/>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lstStyle/>
            <a:p>
              <a:pPr algn="ctr"/>
              <a:endParaRPr sz="2400"/>
            </a:p>
          </p:txBody>
        </p:sp>
        <p:sp>
          <p:nvSpPr>
            <p:cNvPr id="216" name="Freeform: Shape 346"/>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lstStyle/>
            <a:p>
              <a:pPr algn="ctr"/>
              <a:endParaRPr sz="2400"/>
            </a:p>
          </p:txBody>
        </p:sp>
        <p:sp>
          <p:nvSpPr>
            <p:cNvPr id="217" name="Freeform: Shape 347"/>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lstStyle/>
            <a:p>
              <a:pPr algn="ctr"/>
              <a:endParaRPr sz="2400"/>
            </a:p>
          </p:txBody>
        </p:sp>
        <p:sp>
          <p:nvSpPr>
            <p:cNvPr id="218" name="Freeform: Shape 348"/>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lstStyle/>
            <a:p>
              <a:pPr algn="ctr"/>
              <a:endParaRPr sz="2400"/>
            </a:p>
          </p:txBody>
        </p:sp>
        <p:sp>
          <p:nvSpPr>
            <p:cNvPr id="219" name="Freeform: Shape 349"/>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lstStyle/>
            <a:p>
              <a:pPr algn="ctr"/>
              <a:endParaRPr sz="2400"/>
            </a:p>
          </p:txBody>
        </p:sp>
        <p:sp>
          <p:nvSpPr>
            <p:cNvPr id="220" name="Freeform: Shape 350"/>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lstStyle/>
            <a:p>
              <a:pPr algn="ctr"/>
              <a:endParaRPr sz="2400"/>
            </a:p>
          </p:txBody>
        </p:sp>
        <p:sp>
          <p:nvSpPr>
            <p:cNvPr id="221" name="Freeform: Shape 351"/>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lstStyle/>
            <a:p>
              <a:pPr algn="ctr"/>
              <a:endParaRPr sz="2400"/>
            </a:p>
          </p:txBody>
        </p:sp>
        <p:sp>
          <p:nvSpPr>
            <p:cNvPr id="222" name="Freeform: Shape 352"/>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lstStyle/>
            <a:p>
              <a:pPr algn="ctr"/>
              <a:endParaRPr sz="2400"/>
            </a:p>
          </p:txBody>
        </p:sp>
        <p:sp>
          <p:nvSpPr>
            <p:cNvPr id="223" name="Freeform: Shape 353"/>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lstStyle/>
            <a:p>
              <a:pPr algn="ctr"/>
              <a:endParaRPr sz="2400"/>
            </a:p>
          </p:txBody>
        </p:sp>
        <p:sp>
          <p:nvSpPr>
            <p:cNvPr id="224" name="Freeform: Shape 354"/>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lstStyle/>
            <a:p>
              <a:pPr algn="ctr"/>
              <a:endParaRPr sz="2400"/>
            </a:p>
          </p:txBody>
        </p:sp>
        <p:sp>
          <p:nvSpPr>
            <p:cNvPr id="225" name="Freeform: Shape 355"/>
            <p:cNvSpPr/>
            <p:nvPr/>
          </p:nvSpPr>
          <p:spPr bwMode="auto">
            <a:xfrm>
              <a:off x="7358063" y="2116138"/>
              <a:ext cx="536575" cy="141287"/>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a:noFill/>
            </a:ln>
            <a:effectLst/>
          </p:spPr>
          <p:txBody>
            <a:bodyPr anchor="ctr"/>
            <a:lstStyle/>
            <a:p>
              <a:pPr algn="ctr"/>
              <a:endParaRPr sz="2400"/>
            </a:p>
          </p:txBody>
        </p:sp>
        <p:sp>
          <p:nvSpPr>
            <p:cNvPr id="226" name="Freeform: Shape 356"/>
            <p:cNvSpPr/>
            <p:nvPr/>
          </p:nvSpPr>
          <p:spPr bwMode="auto">
            <a:xfrm>
              <a:off x="7083425" y="2311400"/>
              <a:ext cx="1092200" cy="696913"/>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a:noFill/>
            </a:ln>
            <a:effectLst/>
          </p:spPr>
          <p:txBody>
            <a:bodyPr anchor="ctr"/>
            <a:lstStyle/>
            <a:p>
              <a:pPr algn="ctr"/>
              <a:endParaRPr sz="2400"/>
            </a:p>
          </p:txBody>
        </p:sp>
        <p:sp>
          <p:nvSpPr>
            <p:cNvPr id="227" name="Freeform: Shape 357"/>
            <p:cNvSpPr/>
            <p:nvPr/>
          </p:nvSpPr>
          <p:spPr bwMode="auto">
            <a:xfrm>
              <a:off x="7083425" y="2311400"/>
              <a:ext cx="1092200" cy="32861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p:spPr>
          <p:txBody>
            <a:bodyPr anchor="ctr"/>
            <a:lstStyle/>
            <a:p>
              <a:pPr algn="ctr"/>
              <a:endParaRPr sz="2400"/>
            </a:p>
          </p:txBody>
        </p:sp>
        <p:sp>
          <p:nvSpPr>
            <p:cNvPr id="228" name="Freeform: Shape 358"/>
            <p:cNvSpPr/>
            <p:nvPr/>
          </p:nvSpPr>
          <p:spPr bwMode="auto">
            <a:xfrm>
              <a:off x="7761288" y="2611438"/>
              <a:ext cx="415925" cy="26987"/>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a:noFill/>
            </a:ln>
            <a:effectLst/>
          </p:spPr>
          <p:txBody>
            <a:bodyPr anchor="ctr"/>
            <a:lstStyle/>
            <a:p>
              <a:pPr algn="ctr"/>
              <a:endParaRPr sz="2400"/>
            </a:p>
          </p:txBody>
        </p:sp>
        <p:sp>
          <p:nvSpPr>
            <p:cNvPr id="229" name="Freeform: Shape 359"/>
            <p:cNvSpPr/>
            <p:nvPr/>
          </p:nvSpPr>
          <p:spPr bwMode="auto">
            <a:xfrm>
              <a:off x="7083425" y="2311400"/>
              <a:ext cx="403225" cy="32861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a:noFill/>
            </a:ln>
            <a:effectLst/>
          </p:spPr>
          <p:txBody>
            <a:bodyPr anchor="ctr"/>
            <a:lstStyle/>
            <a:p>
              <a:pPr algn="ctr"/>
              <a:endParaRPr sz="2400"/>
            </a:p>
          </p:txBody>
        </p:sp>
        <p:sp>
          <p:nvSpPr>
            <p:cNvPr id="230" name="Freeform: Shape 360"/>
            <p:cNvSpPr/>
            <p:nvPr/>
          </p:nvSpPr>
          <p:spPr bwMode="auto">
            <a:xfrm>
              <a:off x="7083425" y="2257425"/>
              <a:ext cx="1092200" cy="355600"/>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a:noFill/>
            </a:ln>
            <a:effectLst/>
          </p:spPr>
          <p:txBody>
            <a:bodyPr anchor="ctr"/>
            <a:lstStyle/>
            <a:p>
              <a:pPr algn="ctr"/>
              <a:endParaRPr sz="2400"/>
            </a:p>
          </p:txBody>
        </p:sp>
        <p:sp>
          <p:nvSpPr>
            <p:cNvPr id="231" name="Freeform: Shape 361"/>
            <p:cNvSpPr/>
            <p:nvPr/>
          </p:nvSpPr>
          <p:spPr bwMode="auto">
            <a:xfrm>
              <a:off x="7499350" y="2659063"/>
              <a:ext cx="247650" cy="107950"/>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a:noFill/>
            </a:ln>
            <a:effectLst/>
          </p:spPr>
          <p:txBody>
            <a:bodyPr anchor="ctr"/>
            <a:lstStyle/>
            <a:p>
              <a:pPr algn="ctr"/>
              <a:endParaRPr sz="2400"/>
            </a:p>
          </p:txBody>
        </p:sp>
        <p:sp>
          <p:nvSpPr>
            <p:cNvPr id="232" name="Freeform: Shape 362"/>
            <p:cNvSpPr/>
            <p:nvPr/>
          </p:nvSpPr>
          <p:spPr bwMode="auto">
            <a:xfrm>
              <a:off x="7137400" y="3006725"/>
              <a:ext cx="6350" cy="1588"/>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p:spPr>
          <p:txBody>
            <a:bodyPr anchor="ctr"/>
            <a:lstStyle/>
            <a:p>
              <a:pPr algn="ctr"/>
              <a:endParaRPr sz="2400"/>
            </a:p>
          </p:txBody>
        </p:sp>
        <p:sp>
          <p:nvSpPr>
            <p:cNvPr id="233" name="Freeform: Shape 363"/>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p:spPr>
          <p:txBody>
            <a:bodyPr anchor="ctr"/>
            <a:lstStyle/>
            <a:p>
              <a:pPr algn="ctr"/>
              <a:endParaRPr sz="2400"/>
            </a:p>
          </p:txBody>
        </p:sp>
        <p:sp>
          <p:nvSpPr>
            <p:cNvPr id="234" name="Freeform: Shape 364"/>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a:noFill/>
            </a:ln>
            <a:effectLst/>
          </p:spPr>
          <p:txBody>
            <a:bodyPr anchor="ctr"/>
            <a:lstStyle/>
            <a:p>
              <a:pPr algn="ctr"/>
              <a:endParaRPr sz="2400"/>
            </a:p>
          </p:txBody>
        </p:sp>
        <p:sp>
          <p:nvSpPr>
            <p:cNvPr id="235" name="Freeform: Shape 365"/>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a:noFill/>
            </a:ln>
            <a:effectLst/>
          </p:spPr>
          <p:txBody>
            <a:bodyPr anchor="ctr"/>
            <a:lstStyle/>
            <a:p>
              <a:pPr algn="ctr"/>
              <a:endParaRPr sz="2400"/>
            </a:p>
          </p:txBody>
        </p:sp>
        <p:sp>
          <p:nvSpPr>
            <p:cNvPr id="236" name="Freeform: Shape 366"/>
            <p:cNvSpPr/>
            <p:nvPr/>
          </p:nvSpPr>
          <p:spPr bwMode="auto">
            <a:xfrm>
              <a:off x="8056563" y="2887663"/>
              <a:ext cx="120650" cy="120650"/>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a:noFill/>
            </a:ln>
            <a:effectLst/>
          </p:spPr>
          <p:txBody>
            <a:bodyPr anchor="ctr"/>
            <a:lstStyle/>
            <a:p>
              <a:pPr algn="ctr"/>
              <a:endParaRPr sz="2400"/>
            </a:p>
          </p:txBody>
        </p:sp>
      </p:grpSp>
      <p:grpSp>
        <p:nvGrpSpPr>
          <p:cNvPr id="237" name="Group 367"/>
          <p:cNvGrpSpPr/>
          <p:nvPr/>
        </p:nvGrpSpPr>
        <p:grpSpPr>
          <a:xfrm>
            <a:off x="9181070" y="939111"/>
            <a:ext cx="1785490" cy="2169930"/>
            <a:chOff x="1575114" y="2327124"/>
            <a:chExt cx="2161542" cy="2970356"/>
          </a:xfrm>
        </p:grpSpPr>
        <p:sp>
          <p:nvSpPr>
            <p:cNvPr id="238" name="Freeform: Shape 368"/>
            <p:cNvSpPr/>
            <p:nvPr/>
          </p:nvSpPr>
          <p:spPr bwMode="auto">
            <a:xfrm>
              <a:off x="1575114" y="4339406"/>
              <a:ext cx="1555093" cy="958074"/>
            </a:xfrm>
            <a:custGeom>
              <a:avLst/>
              <a:gdLst>
                <a:gd name="T0" fmla="*/ 7522 w 7524"/>
                <a:gd name="T1" fmla="*/ 2706 h 4633"/>
                <a:gd name="T2" fmla="*/ 7522 w 7524"/>
                <a:gd name="T3" fmla="*/ 2706 h 4633"/>
                <a:gd name="T4" fmla="*/ 6871 w 7524"/>
                <a:gd name="T5" fmla="*/ 2067 h 4633"/>
                <a:gd name="T6" fmla="*/ 6719 w 7524"/>
                <a:gd name="T7" fmla="*/ 2087 h 4633"/>
                <a:gd name="T8" fmla="*/ 6254 w 7524"/>
                <a:gd name="T9" fmla="*/ 2740 h 4633"/>
                <a:gd name="T10" fmla="*/ 6167 w 7524"/>
                <a:gd name="T11" fmla="*/ 2827 h 4633"/>
                <a:gd name="T12" fmla="*/ 6080 w 7524"/>
                <a:gd name="T13" fmla="*/ 2740 h 4633"/>
                <a:gd name="T14" fmla="*/ 6168 w 7524"/>
                <a:gd name="T15" fmla="*/ 2360 h 4633"/>
                <a:gd name="T16" fmla="*/ 5984 w 7524"/>
                <a:gd name="T17" fmla="*/ 2317 h 4633"/>
                <a:gd name="T18" fmla="*/ 5844 w 7524"/>
                <a:gd name="T19" fmla="*/ 2342 h 4633"/>
                <a:gd name="T20" fmla="*/ 5855 w 7524"/>
                <a:gd name="T21" fmla="*/ 2236 h 4633"/>
                <a:gd name="T22" fmla="*/ 5023 w 7524"/>
                <a:gd name="T23" fmla="*/ 1398 h 4633"/>
                <a:gd name="T24" fmla="*/ 4710 w 7524"/>
                <a:gd name="T25" fmla="*/ 1461 h 4633"/>
                <a:gd name="T26" fmla="*/ 4247 w 7524"/>
                <a:gd name="T27" fmla="*/ 2159 h 4633"/>
                <a:gd name="T28" fmla="*/ 4156 w 7524"/>
                <a:gd name="T29" fmla="*/ 2249 h 4633"/>
                <a:gd name="T30" fmla="*/ 4155 w 7524"/>
                <a:gd name="T31" fmla="*/ 2249 h 4633"/>
                <a:gd name="T32" fmla="*/ 4066 w 7524"/>
                <a:gd name="T33" fmla="*/ 2156 h 4633"/>
                <a:gd name="T34" fmla="*/ 4617 w 7524"/>
                <a:gd name="T35" fmla="*/ 1303 h 4633"/>
                <a:gd name="T36" fmla="*/ 4291 w 7524"/>
                <a:gd name="T37" fmla="*/ 0 h 4633"/>
                <a:gd name="T38" fmla="*/ 4070 w 7524"/>
                <a:gd name="T39" fmla="*/ 120 h 4633"/>
                <a:gd name="T40" fmla="*/ 4113 w 7524"/>
                <a:gd name="T41" fmla="*/ 903 h 4633"/>
                <a:gd name="T42" fmla="*/ 3904 w 7524"/>
                <a:gd name="T43" fmla="*/ 681 h 4633"/>
                <a:gd name="T44" fmla="*/ 3754 w 7524"/>
                <a:gd name="T45" fmla="*/ 1029 h 4633"/>
                <a:gd name="T46" fmla="*/ 3599 w 7524"/>
                <a:gd name="T47" fmla="*/ 681 h 4633"/>
                <a:gd name="T48" fmla="*/ 3376 w 7524"/>
                <a:gd name="T49" fmla="*/ 903 h 4633"/>
                <a:gd name="T50" fmla="*/ 3420 w 7524"/>
                <a:gd name="T51" fmla="*/ 114 h 4633"/>
                <a:gd name="T52" fmla="*/ 3215 w 7524"/>
                <a:gd name="T53" fmla="*/ 1 h 4633"/>
                <a:gd name="T54" fmla="*/ 2755 w 7524"/>
                <a:gd name="T55" fmla="*/ 1560 h 4633"/>
                <a:gd name="T56" fmla="*/ 2630 w 7524"/>
                <a:gd name="T57" fmla="*/ 1548 h 4633"/>
                <a:gd name="T58" fmla="*/ 1855 w 7524"/>
                <a:gd name="T59" fmla="*/ 2172 h 4633"/>
                <a:gd name="T60" fmla="*/ 1643 w 7524"/>
                <a:gd name="T61" fmla="*/ 2115 h 4633"/>
                <a:gd name="T62" fmla="*/ 1426 w 7524"/>
                <a:gd name="T63" fmla="*/ 2177 h 4633"/>
                <a:gd name="T64" fmla="*/ 1565 w 7524"/>
                <a:gd name="T65" fmla="*/ 2634 h 4633"/>
                <a:gd name="T66" fmla="*/ 1478 w 7524"/>
                <a:gd name="T67" fmla="*/ 2721 h 4633"/>
                <a:gd name="T68" fmla="*/ 1392 w 7524"/>
                <a:gd name="T69" fmla="*/ 2634 h 4633"/>
                <a:gd name="T70" fmla="*/ 1129 w 7524"/>
                <a:gd name="T71" fmla="*/ 2117 h 4633"/>
                <a:gd name="T72" fmla="*/ 743 w 7524"/>
                <a:gd name="T73" fmla="*/ 2005 h 4633"/>
                <a:gd name="T74" fmla="*/ 11 w 7524"/>
                <a:gd name="T75" fmla="*/ 2724 h 4633"/>
                <a:gd name="T76" fmla="*/ 8 w 7524"/>
                <a:gd name="T77" fmla="*/ 2724 h 4633"/>
                <a:gd name="T78" fmla="*/ 8 w 7524"/>
                <a:gd name="T79" fmla="*/ 3266 h 4633"/>
                <a:gd name="T80" fmla="*/ 7524 w 7524"/>
                <a:gd name="T81" fmla="*/ 3266 h 4633"/>
                <a:gd name="T82" fmla="*/ 7524 w 7524"/>
                <a:gd name="T83" fmla="*/ 2705 h 4633"/>
                <a:gd name="T84" fmla="*/ 7522 w 7524"/>
                <a:gd name="T85" fmla="*/ 2705 h 4633"/>
                <a:gd name="T86" fmla="*/ 7522 w 7524"/>
                <a:gd name="T87" fmla="*/ 2706 h 4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24" h="4633">
                  <a:moveTo>
                    <a:pt x="7522" y="2706"/>
                  </a:moveTo>
                  <a:lnTo>
                    <a:pt x="7522" y="2706"/>
                  </a:lnTo>
                  <a:cubicBezTo>
                    <a:pt x="7512" y="2352"/>
                    <a:pt x="7225" y="2067"/>
                    <a:pt x="6871" y="2067"/>
                  </a:cubicBezTo>
                  <a:cubicBezTo>
                    <a:pt x="6819" y="2067"/>
                    <a:pt x="6768" y="2075"/>
                    <a:pt x="6719" y="2087"/>
                  </a:cubicBezTo>
                  <a:cubicBezTo>
                    <a:pt x="6449" y="2181"/>
                    <a:pt x="6254" y="2437"/>
                    <a:pt x="6254" y="2740"/>
                  </a:cubicBezTo>
                  <a:cubicBezTo>
                    <a:pt x="6254" y="2788"/>
                    <a:pt x="6215" y="2827"/>
                    <a:pt x="6167" y="2827"/>
                  </a:cubicBezTo>
                  <a:cubicBezTo>
                    <a:pt x="6119" y="2827"/>
                    <a:pt x="6080" y="2788"/>
                    <a:pt x="6080" y="2740"/>
                  </a:cubicBezTo>
                  <a:cubicBezTo>
                    <a:pt x="6080" y="2604"/>
                    <a:pt x="6112" y="2475"/>
                    <a:pt x="6168" y="2360"/>
                  </a:cubicBezTo>
                  <a:cubicBezTo>
                    <a:pt x="6112" y="2333"/>
                    <a:pt x="6050" y="2317"/>
                    <a:pt x="5984" y="2317"/>
                  </a:cubicBezTo>
                  <a:cubicBezTo>
                    <a:pt x="5935" y="2317"/>
                    <a:pt x="5889" y="2327"/>
                    <a:pt x="5844" y="2342"/>
                  </a:cubicBezTo>
                  <a:cubicBezTo>
                    <a:pt x="5849" y="2307"/>
                    <a:pt x="5855" y="2272"/>
                    <a:pt x="5855" y="2236"/>
                  </a:cubicBezTo>
                  <a:cubicBezTo>
                    <a:pt x="5855" y="1773"/>
                    <a:pt x="5483" y="1398"/>
                    <a:pt x="5023" y="1398"/>
                  </a:cubicBezTo>
                  <a:cubicBezTo>
                    <a:pt x="4912" y="1398"/>
                    <a:pt x="4807" y="1421"/>
                    <a:pt x="4710" y="1461"/>
                  </a:cubicBezTo>
                  <a:cubicBezTo>
                    <a:pt x="4443" y="1580"/>
                    <a:pt x="4253" y="1846"/>
                    <a:pt x="4247" y="2159"/>
                  </a:cubicBezTo>
                  <a:cubicBezTo>
                    <a:pt x="4245" y="2209"/>
                    <a:pt x="4205" y="2249"/>
                    <a:pt x="4156" y="2249"/>
                  </a:cubicBezTo>
                  <a:lnTo>
                    <a:pt x="4155" y="2249"/>
                  </a:lnTo>
                  <a:cubicBezTo>
                    <a:pt x="4105" y="2247"/>
                    <a:pt x="4065" y="2206"/>
                    <a:pt x="4066" y="2156"/>
                  </a:cubicBezTo>
                  <a:cubicBezTo>
                    <a:pt x="4074" y="1777"/>
                    <a:pt x="4298" y="1454"/>
                    <a:pt x="4617" y="1303"/>
                  </a:cubicBezTo>
                  <a:cubicBezTo>
                    <a:pt x="4429" y="906"/>
                    <a:pt x="4313" y="466"/>
                    <a:pt x="4291" y="0"/>
                  </a:cubicBezTo>
                  <a:cubicBezTo>
                    <a:pt x="4221" y="51"/>
                    <a:pt x="4147" y="90"/>
                    <a:pt x="4070" y="120"/>
                  </a:cubicBezTo>
                  <a:cubicBezTo>
                    <a:pt x="4070" y="338"/>
                    <a:pt x="4077" y="693"/>
                    <a:pt x="4113" y="903"/>
                  </a:cubicBezTo>
                  <a:lnTo>
                    <a:pt x="3904" y="681"/>
                  </a:lnTo>
                  <a:lnTo>
                    <a:pt x="3754" y="1029"/>
                  </a:lnTo>
                  <a:lnTo>
                    <a:pt x="3599" y="681"/>
                  </a:lnTo>
                  <a:lnTo>
                    <a:pt x="3376" y="903"/>
                  </a:lnTo>
                  <a:cubicBezTo>
                    <a:pt x="3414" y="726"/>
                    <a:pt x="3420" y="342"/>
                    <a:pt x="3420" y="114"/>
                  </a:cubicBezTo>
                  <a:cubicBezTo>
                    <a:pt x="3349" y="85"/>
                    <a:pt x="3280" y="49"/>
                    <a:pt x="3215" y="1"/>
                  </a:cubicBezTo>
                  <a:cubicBezTo>
                    <a:pt x="3188" y="570"/>
                    <a:pt x="3023" y="1101"/>
                    <a:pt x="2755" y="1560"/>
                  </a:cubicBezTo>
                  <a:cubicBezTo>
                    <a:pt x="2714" y="1554"/>
                    <a:pt x="2673" y="1548"/>
                    <a:pt x="2630" y="1548"/>
                  </a:cubicBezTo>
                  <a:cubicBezTo>
                    <a:pt x="2251" y="1548"/>
                    <a:pt x="1935" y="1815"/>
                    <a:pt x="1855" y="2172"/>
                  </a:cubicBezTo>
                  <a:cubicBezTo>
                    <a:pt x="1792" y="2137"/>
                    <a:pt x="1720" y="2115"/>
                    <a:pt x="1643" y="2115"/>
                  </a:cubicBezTo>
                  <a:cubicBezTo>
                    <a:pt x="1563" y="2115"/>
                    <a:pt x="1490" y="2139"/>
                    <a:pt x="1426" y="2177"/>
                  </a:cubicBezTo>
                  <a:cubicBezTo>
                    <a:pt x="1513" y="2308"/>
                    <a:pt x="1565" y="2465"/>
                    <a:pt x="1565" y="2634"/>
                  </a:cubicBezTo>
                  <a:cubicBezTo>
                    <a:pt x="1565" y="2682"/>
                    <a:pt x="1526" y="2721"/>
                    <a:pt x="1478" y="2721"/>
                  </a:cubicBezTo>
                  <a:cubicBezTo>
                    <a:pt x="1430" y="2721"/>
                    <a:pt x="1392" y="2682"/>
                    <a:pt x="1392" y="2634"/>
                  </a:cubicBezTo>
                  <a:cubicBezTo>
                    <a:pt x="1392" y="2421"/>
                    <a:pt x="1287" y="2234"/>
                    <a:pt x="1129" y="2117"/>
                  </a:cubicBezTo>
                  <a:cubicBezTo>
                    <a:pt x="1017" y="2046"/>
                    <a:pt x="885" y="2005"/>
                    <a:pt x="743" y="2005"/>
                  </a:cubicBezTo>
                  <a:cubicBezTo>
                    <a:pt x="345" y="2005"/>
                    <a:pt x="22" y="2325"/>
                    <a:pt x="11" y="2724"/>
                  </a:cubicBezTo>
                  <a:lnTo>
                    <a:pt x="8" y="2724"/>
                  </a:lnTo>
                  <a:lnTo>
                    <a:pt x="8" y="3266"/>
                  </a:lnTo>
                  <a:cubicBezTo>
                    <a:pt x="0" y="4134"/>
                    <a:pt x="6407" y="4633"/>
                    <a:pt x="7524" y="3266"/>
                  </a:cubicBezTo>
                  <a:lnTo>
                    <a:pt x="7524" y="2705"/>
                  </a:lnTo>
                  <a:lnTo>
                    <a:pt x="7522" y="2705"/>
                  </a:lnTo>
                  <a:lnTo>
                    <a:pt x="7522" y="2706"/>
                  </a:lnTo>
                  <a:close/>
                </a:path>
              </a:pathLst>
            </a:custGeom>
            <a:solidFill>
              <a:schemeClr val="tx2">
                <a:lumMod val="20000"/>
                <a:lumOff val="80000"/>
              </a:schemeClr>
            </a:solidFill>
            <a:ln w="0">
              <a:noFill/>
              <a:prstDash val="solid"/>
              <a:round/>
            </a:ln>
          </p:spPr>
          <p:txBody>
            <a:bodyPr anchor="ctr"/>
            <a:lstStyle/>
            <a:p>
              <a:pPr algn="ctr"/>
              <a:endParaRPr sz="2400"/>
            </a:p>
          </p:txBody>
        </p:sp>
        <p:grpSp>
          <p:nvGrpSpPr>
            <p:cNvPr id="239" name="Group 369"/>
            <p:cNvGrpSpPr/>
            <p:nvPr/>
          </p:nvGrpSpPr>
          <p:grpSpPr>
            <a:xfrm>
              <a:off x="2013053" y="2327124"/>
              <a:ext cx="1723603" cy="2244252"/>
              <a:chOff x="4118760" y="4761439"/>
              <a:chExt cx="3447200" cy="4488502"/>
            </a:xfrm>
          </p:grpSpPr>
          <p:sp>
            <p:nvSpPr>
              <p:cNvPr id="240" name="Freeform: Shape 370"/>
              <p:cNvSpPr/>
              <p:nvPr/>
            </p:nvSpPr>
            <p:spPr bwMode="auto">
              <a:xfrm rot="1809314">
                <a:off x="4469495" y="7715814"/>
                <a:ext cx="1233004" cy="1531658"/>
              </a:xfrm>
              <a:custGeom>
                <a:avLst/>
                <a:gdLst>
                  <a:gd name="T0" fmla="*/ 263 w 4756"/>
                  <a:gd name="T1" fmla="*/ 0 h 5914"/>
                  <a:gd name="T2" fmla="*/ 0 w 4756"/>
                  <a:gd name="T3" fmla="*/ 3528 h 5914"/>
                  <a:gd name="T4" fmla="*/ 970 w 4756"/>
                  <a:gd name="T5" fmla="*/ 2841 h 5914"/>
                  <a:gd name="T6" fmla="*/ 2410 w 4756"/>
                  <a:gd name="T7" fmla="*/ 5913 h 5914"/>
                  <a:gd name="T8" fmla="*/ 3785 w 4756"/>
                  <a:gd name="T9" fmla="*/ 2834 h 5914"/>
                  <a:gd name="T10" fmla="*/ 4755 w 4756"/>
                  <a:gd name="T11" fmla="*/ 3528 h 5914"/>
                  <a:gd name="T12" fmla="*/ 4518 w 4756"/>
                  <a:gd name="T13" fmla="*/ 0 h 5914"/>
                  <a:gd name="T14" fmla="*/ 263 w 4756"/>
                  <a:gd name="T15" fmla="*/ 0 h 59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56" h="5914">
                    <a:moveTo>
                      <a:pt x="263" y="0"/>
                    </a:moveTo>
                    <a:lnTo>
                      <a:pt x="0" y="3528"/>
                    </a:lnTo>
                    <a:lnTo>
                      <a:pt x="970" y="2841"/>
                    </a:lnTo>
                    <a:lnTo>
                      <a:pt x="2410" y="5913"/>
                    </a:lnTo>
                    <a:lnTo>
                      <a:pt x="3785" y="2834"/>
                    </a:lnTo>
                    <a:lnTo>
                      <a:pt x="4755" y="3528"/>
                    </a:lnTo>
                    <a:lnTo>
                      <a:pt x="4518" y="0"/>
                    </a:lnTo>
                    <a:lnTo>
                      <a:pt x="263" y="0"/>
                    </a:lnTo>
                  </a:path>
                </a:pathLst>
              </a:custGeom>
              <a:solidFill>
                <a:srgbClr val="FF6400"/>
              </a:solidFill>
              <a:ln>
                <a:noFill/>
              </a:ln>
              <a:effectLst/>
            </p:spPr>
            <p:txBody>
              <a:bodyPr anchor="ctr"/>
              <a:lstStyle/>
              <a:p>
                <a:pPr algn="ctr"/>
                <a:endParaRPr sz="2400"/>
              </a:p>
            </p:txBody>
          </p:sp>
          <p:sp>
            <p:nvSpPr>
              <p:cNvPr id="241" name="Freeform: Shape 371"/>
              <p:cNvSpPr/>
              <p:nvPr/>
            </p:nvSpPr>
            <p:spPr bwMode="auto">
              <a:xfrm rot="1809314">
                <a:off x="4731911" y="7756928"/>
                <a:ext cx="999671" cy="975003"/>
              </a:xfrm>
              <a:custGeom>
                <a:avLst/>
                <a:gdLst>
                  <a:gd name="T0" fmla="*/ 3619 w 3858"/>
                  <a:gd name="T1" fmla="*/ 0 h 3767"/>
                  <a:gd name="T2" fmla="*/ 174 w 3858"/>
                  <a:gd name="T3" fmla="*/ 0 h 3767"/>
                  <a:gd name="T4" fmla="*/ 244 w 3858"/>
                  <a:gd name="T5" fmla="*/ 154 h 3767"/>
                  <a:gd name="T6" fmla="*/ 0 w 3858"/>
                  <a:gd name="T7" fmla="*/ 2442 h 3767"/>
                  <a:gd name="T8" fmla="*/ 945 w 3858"/>
                  <a:gd name="T9" fmla="*/ 1645 h 3767"/>
                  <a:gd name="T10" fmla="*/ 1935 w 3858"/>
                  <a:gd name="T11" fmla="*/ 3766 h 3767"/>
                  <a:gd name="T12" fmla="*/ 2892 w 3858"/>
                  <a:gd name="T13" fmla="*/ 1626 h 3767"/>
                  <a:gd name="T14" fmla="*/ 3857 w 3858"/>
                  <a:gd name="T15" fmla="*/ 2442 h 3767"/>
                  <a:gd name="T16" fmla="*/ 3599 w 3858"/>
                  <a:gd name="T17" fmla="*/ 45 h 3767"/>
                  <a:gd name="T18" fmla="*/ 3619 w 3858"/>
                  <a:gd name="T19" fmla="*/ 0 h 3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58" h="3767">
                    <a:moveTo>
                      <a:pt x="3619" y="0"/>
                    </a:moveTo>
                    <a:lnTo>
                      <a:pt x="174" y="0"/>
                    </a:lnTo>
                    <a:lnTo>
                      <a:pt x="244" y="154"/>
                    </a:lnTo>
                    <a:lnTo>
                      <a:pt x="0" y="2442"/>
                    </a:lnTo>
                    <a:lnTo>
                      <a:pt x="945" y="1645"/>
                    </a:lnTo>
                    <a:lnTo>
                      <a:pt x="1935" y="3766"/>
                    </a:lnTo>
                    <a:lnTo>
                      <a:pt x="2892" y="1626"/>
                    </a:lnTo>
                    <a:lnTo>
                      <a:pt x="3857" y="2442"/>
                    </a:lnTo>
                    <a:lnTo>
                      <a:pt x="3599" y="45"/>
                    </a:lnTo>
                    <a:lnTo>
                      <a:pt x="3619" y="0"/>
                    </a:lnTo>
                  </a:path>
                </a:pathLst>
              </a:custGeom>
              <a:solidFill>
                <a:srgbClr val="FFC000"/>
              </a:solidFill>
              <a:ln>
                <a:noFill/>
              </a:ln>
              <a:effectLst/>
            </p:spPr>
            <p:txBody>
              <a:bodyPr anchor="ctr"/>
              <a:lstStyle/>
              <a:p>
                <a:pPr algn="ctr"/>
                <a:endParaRPr sz="2400"/>
              </a:p>
            </p:txBody>
          </p:sp>
          <p:sp>
            <p:nvSpPr>
              <p:cNvPr id="242" name="Freeform: Shape 372"/>
              <p:cNvSpPr/>
              <p:nvPr/>
            </p:nvSpPr>
            <p:spPr bwMode="auto">
              <a:xfrm rot="1809314">
                <a:off x="4118760" y="5940647"/>
                <a:ext cx="733169" cy="1979725"/>
              </a:xfrm>
              <a:custGeom>
                <a:avLst/>
                <a:gdLst>
                  <a:gd name="T0" fmla="*/ 2507 w 2829"/>
                  <a:gd name="T1" fmla="*/ 0 h 7642"/>
                  <a:gd name="T2" fmla="*/ 328 w 2829"/>
                  <a:gd name="T3" fmla="*/ 2076 h 7642"/>
                  <a:gd name="T4" fmla="*/ 0 w 2829"/>
                  <a:gd name="T5" fmla="*/ 7641 h 7642"/>
                  <a:gd name="T6" fmla="*/ 663 w 2829"/>
                  <a:gd name="T7" fmla="*/ 7641 h 7642"/>
                  <a:gd name="T8" fmla="*/ 1498 w 2829"/>
                  <a:gd name="T9" fmla="*/ 4518 h 7642"/>
                  <a:gd name="T10" fmla="*/ 2828 w 2829"/>
                  <a:gd name="T11" fmla="*/ 3933 h 7642"/>
                  <a:gd name="T12" fmla="*/ 2507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2507" y="0"/>
                    </a:moveTo>
                    <a:lnTo>
                      <a:pt x="328" y="2076"/>
                    </a:lnTo>
                    <a:lnTo>
                      <a:pt x="0" y="7641"/>
                    </a:lnTo>
                    <a:lnTo>
                      <a:pt x="663" y="7641"/>
                    </a:lnTo>
                    <a:lnTo>
                      <a:pt x="1498" y="4518"/>
                    </a:lnTo>
                    <a:lnTo>
                      <a:pt x="2828" y="3933"/>
                    </a:lnTo>
                    <a:lnTo>
                      <a:pt x="2507" y="0"/>
                    </a:lnTo>
                  </a:path>
                </a:pathLst>
              </a:custGeom>
              <a:solidFill>
                <a:schemeClr val="accent1"/>
              </a:solidFill>
              <a:ln>
                <a:noFill/>
              </a:ln>
              <a:effectLst/>
            </p:spPr>
            <p:txBody>
              <a:bodyPr anchor="ctr"/>
              <a:lstStyle/>
              <a:p>
                <a:pPr algn="ctr"/>
                <a:endParaRPr sz="2400"/>
              </a:p>
            </p:txBody>
          </p:sp>
          <p:sp>
            <p:nvSpPr>
              <p:cNvPr id="243" name="Freeform: Shape 373"/>
              <p:cNvSpPr/>
              <p:nvPr/>
            </p:nvSpPr>
            <p:spPr bwMode="auto">
              <a:xfrm rot="1809314">
                <a:off x="6407299" y="7270216"/>
                <a:ext cx="733169" cy="1979725"/>
              </a:xfrm>
              <a:custGeom>
                <a:avLst/>
                <a:gdLst>
                  <a:gd name="T0" fmla="*/ 321 w 2829"/>
                  <a:gd name="T1" fmla="*/ 0 h 7642"/>
                  <a:gd name="T2" fmla="*/ 2500 w 2829"/>
                  <a:gd name="T3" fmla="*/ 2076 h 7642"/>
                  <a:gd name="T4" fmla="*/ 2828 w 2829"/>
                  <a:gd name="T5" fmla="*/ 7641 h 7642"/>
                  <a:gd name="T6" fmla="*/ 2159 w 2829"/>
                  <a:gd name="T7" fmla="*/ 7641 h 7642"/>
                  <a:gd name="T8" fmla="*/ 1330 w 2829"/>
                  <a:gd name="T9" fmla="*/ 4518 h 7642"/>
                  <a:gd name="T10" fmla="*/ 0 w 2829"/>
                  <a:gd name="T11" fmla="*/ 3933 h 7642"/>
                  <a:gd name="T12" fmla="*/ 321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321" y="0"/>
                    </a:moveTo>
                    <a:lnTo>
                      <a:pt x="2500" y="2076"/>
                    </a:lnTo>
                    <a:lnTo>
                      <a:pt x="2828" y="7641"/>
                    </a:lnTo>
                    <a:lnTo>
                      <a:pt x="2159" y="7641"/>
                    </a:lnTo>
                    <a:lnTo>
                      <a:pt x="1330" y="4518"/>
                    </a:lnTo>
                    <a:lnTo>
                      <a:pt x="0" y="3933"/>
                    </a:lnTo>
                    <a:lnTo>
                      <a:pt x="321" y="0"/>
                    </a:lnTo>
                  </a:path>
                </a:pathLst>
              </a:custGeom>
              <a:solidFill>
                <a:schemeClr val="accent1"/>
              </a:solidFill>
              <a:ln>
                <a:noFill/>
              </a:ln>
              <a:effectLst/>
            </p:spPr>
            <p:txBody>
              <a:bodyPr anchor="ctr"/>
              <a:lstStyle/>
              <a:p>
                <a:pPr algn="ctr"/>
                <a:endParaRPr sz="2400"/>
              </a:p>
            </p:txBody>
          </p:sp>
          <p:sp>
            <p:nvSpPr>
              <p:cNvPr id="244" name="Freeform: Shape 374"/>
              <p:cNvSpPr/>
              <p:nvPr/>
            </p:nvSpPr>
            <p:spPr bwMode="auto">
              <a:xfrm rot="1809314">
                <a:off x="5239860" y="4761439"/>
                <a:ext cx="2099995" cy="3397080"/>
              </a:xfrm>
              <a:custGeom>
                <a:avLst/>
                <a:gdLst>
                  <a:gd name="T0" fmla="*/ 7339 w 8099"/>
                  <a:gd name="T1" fmla="*/ 13110 h 13111"/>
                  <a:gd name="T2" fmla="*/ 7339 w 8099"/>
                  <a:gd name="T3" fmla="*/ 13110 h 13111"/>
                  <a:gd name="T4" fmla="*/ 8098 w 8099"/>
                  <a:gd name="T5" fmla="*/ 8734 h 13111"/>
                  <a:gd name="T6" fmla="*/ 4049 w 8099"/>
                  <a:gd name="T7" fmla="*/ 0 h 13111"/>
                  <a:gd name="T8" fmla="*/ 0 w 8099"/>
                  <a:gd name="T9" fmla="*/ 8734 h 13111"/>
                  <a:gd name="T10" fmla="*/ 759 w 8099"/>
                  <a:gd name="T11" fmla="*/ 13110 h 13111"/>
                  <a:gd name="T12" fmla="*/ 7339 w 8099"/>
                  <a:gd name="T13" fmla="*/ 13110 h 13111"/>
                </a:gdLst>
                <a:ahLst/>
                <a:cxnLst>
                  <a:cxn ang="0">
                    <a:pos x="T0" y="T1"/>
                  </a:cxn>
                  <a:cxn ang="0">
                    <a:pos x="T2" y="T3"/>
                  </a:cxn>
                  <a:cxn ang="0">
                    <a:pos x="T4" y="T5"/>
                  </a:cxn>
                  <a:cxn ang="0">
                    <a:pos x="T6" y="T7"/>
                  </a:cxn>
                  <a:cxn ang="0">
                    <a:pos x="T8" y="T9"/>
                  </a:cxn>
                  <a:cxn ang="0">
                    <a:pos x="T10" y="T11"/>
                  </a:cxn>
                  <a:cxn ang="0">
                    <a:pos x="T12" y="T13"/>
                  </a:cxn>
                </a:cxnLst>
                <a:rect l="0" t="0" r="r" b="b"/>
                <a:pathLst>
                  <a:path w="8099" h="13111">
                    <a:moveTo>
                      <a:pt x="7339" y="13110"/>
                    </a:moveTo>
                    <a:lnTo>
                      <a:pt x="7339" y="13110"/>
                    </a:lnTo>
                    <a:cubicBezTo>
                      <a:pt x="7821" y="11799"/>
                      <a:pt x="8098" y="10309"/>
                      <a:pt x="8098" y="8734"/>
                    </a:cubicBezTo>
                    <a:cubicBezTo>
                      <a:pt x="8098" y="4846"/>
                      <a:pt x="6440" y="1504"/>
                      <a:pt x="4049" y="0"/>
                    </a:cubicBezTo>
                    <a:cubicBezTo>
                      <a:pt x="1665" y="1504"/>
                      <a:pt x="0" y="4846"/>
                      <a:pt x="0" y="8734"/>
                    </a:cubicBezTo>
                    <a:cubicBezTo>
                      <a:pt x="0" y="10309"/>
                      <a:pt x="277" y="11799"/>
                      <a:pt x="759" y="13110"/>
                    </a:cubicBezTo>
                    <a:lnTo>
                      <a:pt x="7339" y="13110"/>
                    </a:lnTo>
                  </a:path>
                </a:pathLst>
              </a:custGeom>
              <a:solidFill>
                <a:schemeClr val="accent1">
                  <a:lumMod val="20000"/>
                  <a:lumOff val="80000"/>
                </a:schemeClr>
              </a:solidFill>
              <a:ln>
                <a:noFill/>
              </a:ln>
              <a:effectLst/>
            </p:spPr>
            <p:txBody>
              <a:bodyPr anchor="ctr"/>
              <a:lstStyle/>
              <a:p>
                <a:pPr algn="ctr"/>
                <a:endParaRPr sz="2400"/>
              </a:p>
            </p:txBody>
          </p:sp>
          <p:sp>
            <p:nvSpPr>
              <p:cNvPr id="245" name="Freeform: Shape 375"/>
              <p:cNvSpPr/>
              <p:nvPr/>
            </p:nvSpPr>
            <p:spPr bwMode="auto">
              <a:xfrm rot="1809314">
                <a:off x="6441616" y="4953927"/>
                <a:ext cx="1124344" cy="556655"/>
              </a:xfrm>
              <a:custGeom>
                <a:avLst/>
                <a:gdLst>
                  <a:gd name="T0" fmla="*/ 4337 w 4338"/>
                  <a:gd name="T1" fmla="*/ 2153 h 2154"/>
                  <a:gd name="T2" fmla="*/ 4337 w 4338"/>
                  <a:gd name="T3" fmla="*/ 2153 h 2154"/>
                  <a:gd name="T4" fmla="*/ 2165 w 4338"/>
                  <a:gd name="T5" fmla="*/ 0 h 2154"/>
                  <a:gd name="T6" fmla="*/ 0 w 4338"/>
                  <a:gd name="T7" fmla="*/ 2153 h 2154"/>
                  <a:gd name="T8" fmla="*/ 4337 w 4338"/>
                  <a:gd name="T9" fmla="*/ 2153 h 2154"/>
                </a:gdLst>
                <a:ahLst/>
                <a:cxnLst>
                  <a:cxn ang="0">
                    <a:pos x="T0" y="T1"/>
                  </a:cxn>
                  <a:cxn ang="0">
                    <a:pos x="T2" y="T3"/>
                  </a:cxn>
                  <a:cxn ang="0">
                    <a:pos x="T4" y="T5"/>
                  </a:cxn>
                  <a:cxn ang="0">
                    <a:pos x="T6" y="T7"/>
                  </a:cxn>
                  <a:cxn ang="0">
                    <a:pos x="T8" y="T9"/>
                  </a:cxn>
                </a:cxnLst>
                <a:rect l="0" t="0" r="r" b="b"/>
                <a:pathLst>
                  <a:path w="4338" h="2154">
                    <a:moveTo>
                      <a:pt x="4337" y="2153"/>
                    </a:moveTo>
                    <a:lnTo>
                      <a:pt x="4337" y="2153"/>
                    </a:lnTo>
                    <a:cubicBezTo>
                      <a:pt x="3721" y="1253"/>
                      <a:pt x="2988" y="514"/>
                      <a:pt x="2165" y="0"/>
                    </a:cubicBezTo>
                    <a:cubicBezTo>
                      <a:pt x="1343" y="514"/>
                      <a:pt x="610" y="1253"/>
                      <a:pt x="0" y="2153"/>
                    </a:cubicBezTo>
                    <a:lnTo>
                      <a:pt x="4337" y="2153"/>
                    </a:lnTo>
                  </a:path>
                </a:pathLst>
              </a:custGeom>
              <a:solidFill>
                <a:schemeClr val="accent1"/>
              </a:solidFill>
              <a:ln>
                <a:noFill/>
              </a:ln>
              <a:effectLst/>
            </p:spPr>
            <p:txBody>
              <a:bodyPr anchor="ctr"/>
              <a:lstStyle/>
              <a:p>
                <a:pPr algn="ctr"/>
                <a:endParaRPr sz="2400"/>
              </a:p>
            </p:txBody>
          </p:sp>
          <p:sp>
            <p:nvSpPr>
              <p:cNvPr id="246" name="Freeform: Shape 376"/>
              <p:cNvSpPr/>
              <p:nvPr/>
            </p:nvSpPr>
            <p:spPr bwMode="auto">
              <a:xfrm rot="1809314">
                <a:off x="5261122" y="6435272"/>
                <a:ext cx="2029081" cy="93728"/>
              </a:xfrm>
              <a:custGeom>
                <a:avLst/>
                <a:gdLst>
                  <a:gd name="T0" fmla="*/ 58 w 7829"/>
                  <a:gd name="T1" fmla="*/ 0 h 367"/>
                  <a:gd name="T2" fmla="*/ 58 w 7829"/>
                  <a:gd name="T3" fmla="*/ 0 h 367"/>
                  <a:gd name="T4" fmla="*/ 0 w 7829"/>
                  <a:gd name="T5" fmla="*/ 366 h 367"/>
                  <a:gd name="T6" fmla="*/ 7828 w 7829"/>
                  <a:gd name="T7" fmla="*/ 366 h 367"/>
                  <a:gd name="T8" fmla="*/ 7770 w 7829"/>
                  <a:gd name="T9" fmla="*/ 0 h 367"/>
                  <a:gd name="T10" fmla="*/ 58 w 7829"/>
                  <a:gd name="T11" fmla="*/ 0 h 367"/>
                </a:gdLst>
                <a:ahLst/>
                <a:cxnLst>
                  <a:cxn ang="0">
                    <a:pos x="T0" y="T1"/>
                  </a:cxn>
                  <a:cxn ang="0">
                    <a:pos x="T2" y="T3"/>
                  </a:cxn>
                  <a:cxn ang="0">
                    <a:pos x="T4" y="T5"/>
                  </a:cxn>
                  <a:cxn ang="0">
                    <a:pos x="T6" y="T7"/>
                  </a:cxn>
                  <a:cxn ang="0">
                    <a:pos x="T8" y="T9"/>
                  </a:cxn>
                  <a:cxn ang="0">
                    <a:pos x="T10" y="T11"/>
                  </a:cxn>
                </a:cxnLst>
                <a:rect l="0" t="0" r="r" b="b"/>
                <a:pathLst>
                  <a:path w="7829" h="367">
                    <a:moveTo>
                      <a:pt x="58" y="0"/>
                    </a:moveTo>
                    <a:lnTo>
                      <a:pt x="58" y="0"/>
                    </a:lnTo>
                    <a:cubicBezTo>
                      <a:pt x="39" y="122"/>
                      <a:pt x="20" y="244"/>
                      <a:pt x="0" y="366"/>
                    </a:cubicBezTo>
                    <a:cubicBezTo>
                      <a:pt x="7828" y="366"/>
                      <a:pt x="7828" y="366"/>
                      <a:pt x="7828" y="366"/>
                    </a:cubicBezTo>
                    <a:cubicBezTo>
                      <a:pt x="7808" y="244"/>
                      <a:pt x="7789" y="122"/>
                      <a:pt x="7770" y="0"/>
                    </a:cubicBezTo>
                    <a:lnTo>
                      <a:pt x="58" y="0"/>
                    </a:lnTo>
                  </a:path>
                </a:pathLst>
              </a:custGeom>
              <a:solidFill>
                <a:schemeClr val="accent1"/>
              </a:solidFill>
              <a:ln>
                <a:noFill/>
              </a:ln>
              <a:effectLst/>
            </p:spPr>
            <p:txBody>
              <a:bodyPr anchor="ctr"/>
              <a:lstStyle/>
              <a:p>
                <a:pPr algn="ctr"/>
                <a:endParaRPr sz="2400"/>
              </a:p>
            </p:txBody>
          </p:sp>
          <p:sp>
            <p:nvSpPr>
              <p:cNvPr id="247" name="Freeform: Shape 377"/>
              <p:cNvSpPr/>
              <p:nvPr/>
            </p:nvSpPr>
            <p:spPr bwMode="auto">
              <a:xfrm rot="1809314">
                <a:off x="5149287" y="6589619"/>
                <a:ext cx="2071401" cy="104016"/>
              </a:xfrm>
              <a:custGeom>
                <a:avLst/>
                <a:gdLst>
                  <a:gd name="T0" fmla="*/ 7988 w 7989"/>
                  <a:gd name="T1" fmla="*/ 405 h 406"/>
                  <a:gd name="T2" fmla="*/ 7988 w 7989"/>
                  <a:gd name="T3" fmla="*/ 405 h 406"/>
                  <a:gd name="T4" fmla="*/ 7950 w 7989"/>
                  <a:gd name="T5" fmla="*/ 0 h 406"/>
                  <a:gd name="T6" fmla="*/ 33 w 7989"/>
                  <a:gd name="T7" fmla="*/ 0 h 406"/>
                  <a:gd name="T8" fmla="*/ 0 w 7989"/>
                  <a:gd name="T9" fmla="*/ 405 h 406"/>
                  <a:gd name="T10" fmla="*/ 7988 w 7989"/>
                  <a:gd name="T11" fmla="*/ 405 h 406"/>
                </a:gdLst>
                <a:ahLst/>
                <a:cxnLst>
                  <a:cxn ang="0">
                    <a:pos x="T0" y="T1"/>
                  </a:cxn>
                  <a:cxn ang="0">
                    <a:pos x="T2" y="T3"/>
                  </a:cxn>
                  <a:cxn ang="0">
                    <a:pos x="T4" y="T5"/>
                  </a:cxn>
                  <a:cxn ang="0">
                    <a:pos x="T6" y="T7"/>
                  </a:cxn>
                  <a:cxn ang="0">
                    <a:pos x="T8" y="T9"/>
                  </a:cxn>
                  <a:cxn ang="0">
                    <a:pos x="T10" y="T11"/>
                  </a:cxn>
                </a:cxnLst>
                <a:rect l="0" t="0" r="r" b="b"/>
                <a:pathLst>
                  <a:path w="7989" h="406">
                    <a:moveTo>
                      <a:pt x="7988" y="405"/>
                    </a:moveTo>
                    <a:lnTo>
                      <a:pt x="7988" y="405"/>
                    </a:lnTo>
                    <a:cubicBezTo>
                      <a:pt x="7975" y="263"/>
                      <a:pt x="7962" y="122"/>
                      <a:pt x="7950" y="0"/>
                    </a:cubicBezTo>
                    <a:cubicBezTo>
                      <a:pt x="33" y="0"/>
                      <a:pt x="33" y="0"/>
                      <a:pt x="33" y="0"/>
                    </a:cubicBezTo>
                    <a:cubicBezTo>
                      <a:pt x="20" y="122"/>
                      <a:pt x="7" y="263"/>
                      <a:pt x="0" y="405"/>
                    </a:cubicBezTo>
                    <a:lnTo>
                      <a:pt x="7988" y="405"/>
                    </a:lnTo>
                  </a:path>
                </a:pathLst>
              </a:custGeom>
              <a:solidFill>
                <a:schemeClr val="accent1"/>
              </a:solidFill>
              <a:ln>
                <a:noFill/>
              </a:ln>
              <a:effectLst/>
            </p:spPr>
            <p:txBody>
              <a:bodyPr anchor="ctr"/>
              <a:lstStyle/>
              <a:p>
                <a:pPr algn="ctr"/>
                <a:endParaRPr sz="2400"/>
              </a:p>
            </p:txBody>
          </p:sp>
          <p:sp>
            <p:nvSpPr>
              <p:cNvPr id="248" name="Freeform: Shape 378"/>
              <p:cNvSpPr/>
              <p:nvPr/>
            </p:nvSpPr>
            <p:spPr bwMode="auto">
              <a:xfrm rot="1809314">
                <a:off x="4589372" y="7801591"/>
                <a:ext cx="1668788" cy="296045"/>
              </a:xfrm>
              <a:custGeom>
                <a:avLst/>
                <a:gdLst>
                  <a:gd name="T0" fmla="*/ 6091 w 6440"/>
                  <a:gd name="T1" fmla="*/ 1144 h 1145"/>
                  <a:gd name="T2" fmla="*/ 6091 w 6440"/>
                  <a:gd name="T3" fmla="*/ 1144 h 1145"/>
                  <a:gd name="T4" fmla="*/ 6439 w 6440"/>
                  <a:gd name="T5" fmla="*/ 0 h 1145"/>
                  <a:gd name="T6" fmla="*/ 0 w 6440"/>
                  <a:gd name="T7" fmla="*/ 0 h 1145"/>
                  <a:gd name="T8" fmla="*/ 347 w 6440"/>
                  <a:gd name="T9" fmla="*/ 1144 h 1145"/>
                  <a:gd name="T10" fmla="*/ 6091 w 6440"/>
                  <a:gd name="T11" fmla="*/ 1144 h 1145"/>
                </a:gdLst>
                <a:ahLst/>
                <a:cxnLst>
                  <a:cxn ang="0">
                    <a:pos x="T0" y="T1"/>
                  </a:cxn>
                  <a:cxn ang="0">
                    <a:pos x="T2" y="T3"/>
                  </a:cxn>
                  <a:cxn ang="0">
                    <a:pos x="T4" y="T5"/>
                  </a:cxn>
                  <a:cxn ang="0">
                    <a:pos x="T6" y="T7"/>
                  </a:cxn>
                  <a:cxn ang="0">
                    <a:pos x="T8" y="T9"/>
                  </a:cxn>
                  <a:cxn ang="0">
                    <a:pos x="T10" y="T11"/>
                  </a:cxn>
                </a:cxnLst>
                <a:rect l="0" t="0" r="r" b="b"/>
                <a:pathLst>
                  <a:path w="6440" h="1145">
                    <a:moveTo>
                      <a:pt x="6091" y="1144"/>
                    </a:moveTo>
                    <a:lnTo>
                      <a:pt x="6091" y="1144"/>
                    </a:lnTo>
                    <a:cubicBezTo>
                      <a:pt x="6227" y="778"/>
                      <a:pt x="6342" y="399"/>
                      <a:pt x="6439" y="0"/>
                    </a:cubicBezTo>
                    <a:cubicBezTo>
                      <a:pt x="0" y="0"/>
                      <a:pt x="0" y="0"/>
                      <a:pt x="0" y="0"/>
                    </a:cubicBezTo>
                    <a:cubicBezTo>
                      <a:pt x="96" y="399"/>
                      <a:pt x="212" y="778"/>
                      <a:pt x="347" y="1144"/>
                    </a:cubicBezTo>
                    <a:lnTo>
                      <a:pt x="6091" y="1144"/>
                    </a:lnTo>
                  </a:path>
                </a:pathLst>
              </a:custGeom>
              <a:solidFill>
                <a:schemeClr val="accent1">
                  <a:lumMod val="50000"/>
                </a:schemeClr>
              </a:solidFill>
              <a:ln>
                <a:noFill/>
              </a:ln>
              <a:effectLst/>
            </p:spPr>
            <p:txBody>
              <a:bodyPr anchor="ctr"/>
              <a:lstStyle/>
              <a:p>
                <a:pPr algn="ctr"/>
                <a:endParaRPr sz="2400"/>
              </a:p>
            </p:txBody>
          </p:sp>
          <p:sp>
            <p:nvSpPr>
              <p:cNvPr id="249" name="Freeform: Shape 379"/>
              <p:cNvSpPr/>
              <p:nvPr/>
            </p:nvSpPr>
            <p:spPr bwMode="auto">
              <a:xfrm rot="1809314">
                <a:off x="5526857" y="7885938"/>
                <a:ext cx="853266" cy="296045"/>
              </a:xfrm>
              <a:custGeom>
                <a:avLst/>
                <a:gdLst>
                  <a:gd name="T0" fmla="*/ 3291 w 3292"/>
                  <a:gd name="T1" fmla="*/ 0 h 1145"/>
                  <a:gd name="T2" fmla="*/ 3291 w 3292"/>
                  <a:gd name="T3" fmla="*/ 0 h 1145"/>
                  <a:gd name="T4" fmla="*/ 0 w 3292"/>
                  <a:gd name="T5" fmla="*/ 0 h 1145"/>
                  <a:gd name="T6" fmla="*/ 0 w 3292"/>
                  <a:gd name="T7" fmla="*/ 1144 h 1145"/>
                  <a:gd name="T8" fmla="*/ 2944 w 3292"/>
                  <a:gd name="T9" fmla="*/ 1144 h 1145"/>
                  <a:gd name="T10" fmla="*/ 3291 w 3292"/>
                  <a:gd name="T11" fmla="*/ 0 h 1145"/>
                </a:gdLst>
                <a:ahLst/>
                <a:cxnLst>
                  <a:cxn ang="0">
                    <a:pos x="T0" y="T1"/>
                  </a:cxn>
                  <a:cxn ang="0">
                    <a:pos x="T2" y="T3"/>
                  </a:cxn>
                  <a:cxn ang="0">
                    <a:pos x="T4" y="T5"/>
                  </a:cxn>
                  <a:cxn ang="0">
                    <a:pos x="T6" y="T7"/>
                  </a:cxn>
                  <a:cxn ang="0">
                    <a:pos x="T8" y="T9"/>
                  </a:cxn>
                  <a:cxn ang="0">
                    <a:pos x="T10" y="T11"/>
                  </a:cxn>
                </a:cxnLst>
                <a:rect l="0" t="0" r="r" b="b"/>
                <a:pathLst>
                  <a:path w="3292" h="1145">
                    <a:moveTo>
                      <a:pt x="3291" y="0"/>
                    </a:moveTo>
                    <a:lnTo>
                      <a:pt x="3291" y="0"/>
                    </a:lnTo>
                    <a:cubicBezTo>
                      <a:pt x="0" y="0"/>
                      <a:pt x="0" y="0"/>
                      <a:pt x="0" y="0"/>
                    </a:cubicBezTo>
                    <a:cubicBezTo>
                      <a:pt x="0" y="1144"/>
                      <a:pt x="0" y="1144"/>
                      <a:pt x="0" y="1144"/>
                    </a:cubicBezTo>
                    <a:cubicBezTo>
                      <a:pt x="2944" y="1144"/>
                      <a:pt x="2944" y="1144"/>
                      <a:pt x="2944" y="1144"/>
                    </a:cubicBezTo>
                    <a:cubicBezTo>
                      <a:pt x="3079" y="778"/>
                      <a:pt x="3194" y="392"/>
                      <a:pt x="3291" y="0"/>
                    </a:cubicBezTo>
                  </a:path>
                </a:pathLst>
              </a:custGeom>
              <a:solidFill>
                <a:srgbClr val="B6B3B3"/>
              </a:solidFill>
              <a:ln>
                <a:noFill/>
              </a:ln>
              <a:effectLst/>
            </p:spPr>
            <p:txBody>
              <a:bodyPr anchor="ctr"/>
              <a:lstStyle/>
              <a:p>
                <a:pPr algn="ctr"/>
                <a:endParaRPr sz="2400"/>
              </a:p>
            </p:txBody>
          </p:sp>
          <p:sp>
            <p:nvSpPr>
              <p:cNvPr id="250" name="Freeform: Shape 380"/>
              <p:cNvSpPr/>
              <p:nvPr/>
            </p:nvSpPr>
            <p:spPr bwMode="auto">
              <a:xfrm rot="1809314">
                <a:off x="4564103" y="7613700"/>
                <a:ext cx="1912414" cy="337194"/>
              </a:xfrm>
              <a:custGeom>
                <a:avLst/>
                <a:gdLst>
                  <a:gd name="T0" fmla="*/ 6979 w 7379"/>
                  <a:gd name="T1" fmla="*/ 1305 h 1306"/>
                  <a:gd name="T2" fmla="*/ 6979 w 7379"/>
                  <a:gd name="T3" fmla="*/ 1305 h 1306"/>
                  <a:gd name="T4" fmla="*/ 7378 w 7379"/>
                  <a:gd name="T5" fmla="*/ 0 h 1306"/>
                  <a:gd name="T6" fmla="*/ 0 w 7379"/>
                  <a:gd name="T7" fmla="*/ 0 h 1306"/>
                  <a:gd name="T8" fmla="*/ 399 w 7379"/>
                  <a:gd name="T9" fmla="*/ 1305 h 1306"/>
                  <a:gd name="T10" fmla="*/ 6979 w 7379"/>
                  <a:gd name="T11" fmla="*/ 1305 h 1306"/>
                </a:gdLst>
                <a:ahLst/>
                <a:cxnLst>
                  <a:cxn ang="0">
                    <a:pos x="T0" y="T1"/>
                  </a:cxn>
                  <a:cxn ang="0">
                    <a:pos x="T2" y="T3"/>
                  </a:cxn>
                  <a:cxn ang="0">
                    <a:pos x="T4" y="T5"/>
                  </a:cxn>
                  <a:cxn ang="0">
                    <a:pos x="T6" y="T7"/>
                  </a:cxn>
                  <a:cxn ang="0">
                    <a:pos x="T8" y="T9"/>
                  </a:cxn>
                  <a:cxn ang="0">
                    <a:pos x="T10" y="T11"/>
                  </a:cxn>
                </a:cxnLst>
                <a:rect l="0" t="0" r="r" b="b"/>
                <a:pathLst>
                  <a:path w="7379" h="1306">
                    <a:moveTo>
                      <a:pt x="6979" y="1305"/>
                    </a:moveTo>
                    <a:lnTo>
                      <a:pt x="6979" y="1305"/>
                    </a:lnTo>
                    <a:cubicBezTo>
                      <a:pt x="7134" y="887"/>
                      <a:pt x="7268" y="450"/>
                      <a:pt x="7378" y="0"/>
                    </a:cubicBezTo>
                    <a:cubicBezTo>
                      <a:pt x="0" y="0"/>
                      <a:pt x="0" y="0"/>
                      <a:pt x="0" y="0"/>
                    </a:cubicBezTo>
                    <a:cubicBezTo>
                      <a:pt x="110" y="450"/>
                      <a:pt x="245" y="887"/>
                      <a:pt x="399" y="1305"/>
                    </a:cubicBezTo>
                    <a:lnTo>
                      <a:pt x="6979" y="1305"/>
                    </a:lnTo>
                  </a:path>
                </a:pathLst>
              </a:custGeom>
              <a:solidFill>
                <a:schemeClr val="accent1"/>
              </a:solidFill>
              <a:ln>
                <a:noFill/>
              </a:ln>
              <a:effectLst/>
            </p:spPr>
            <p:txBody>
              <a:bodyPr anchor="ctr"/>
              <a:lstStyle/>
              <a:p>
                <a:pPr algn="ctr"/>
                <a:endParaRPr sz="2400"/>
              </a:p>
            </p:txBody>
          </p:sp>
          <p:sp>
            <p:nvSpPr>
              <p:cNvPr id="251" name="Freeform: Shape 381"/>
              <p:cNvSpPr/>
              <p:nvPr/>
            </p:nvSpPr>
            <p:spPr bwMode="auto">
              <a:xfrm rot="1809314">
                <a:off x="5520419" y="6593703"/>
                <a:ext cx="220752" cy="1990012"/>
              </a:xfrm>
              <a:custGeom>
                <a:avLst/>
                <a:gdLst>
                  <a:gd name="T0" fmla="*/ 617 w 855"/>
                  <a:gd name="T1" fmla="*/ 7680 h 7681"/>
                  <a:gd name="T2" fmla="*/ 237 w 855"/>
                  <a:gd name="T3" fmla="*/ 7680 h 7681"/>
                  <a:gd name="T4" fmla="*/ 0 w 855"/>
                  <a:gd name="T5" fmla="*/ 0 h 7681"/>
                  <a:gd name="T6" fmla="*/ 854 w 855"/>
                  <a:gd name="T7" fmla="*/ 0 h 7681"/>
                  <a:gd name="T8" fmla="*/ 617 w 855"/>
                  <a:gd name="T9" fmla="*/ 7680 h 7681"/>
                </a:gdLst>
                <a:ahLst/>
                <a:cxnLst>
                  <a:cxn ang="0">
                    <a:pos x="T0" y="T1"/>
                  </a:cxn>
                  <a:cxn ang="0">
                    <a:pos x="T2" y="T3"/>
                  </a:cxn>
                  <a:cxn ang="0">
                    <a:pos x="T4" y="T5"/>
                  </a:cxn>
                  <a:cxn ang="0">
                    <a:pos x="T6" y="T7"/>
                  </a:cxn>
                  <a:cxn ang="0">
                    <a:pos x="T8" y="T9"/>
                  </a:cxn>
                </a:cxnLst>
                <a:rect l="0" t="0" r="r" b="b"/>
                <a:pathLst>
                  <a:path w="855" h="7681">
                    <a:moveTo>
                      <a:pt x="617" y="7680"/>
                    </a:moveTo>
                    <a:lnTo>
                      <a:pt x="237" y="7680"/>
                    </a:lnTo>
                    <a:lnTo>
                      <a:pt x="0" y="0"/>
                    </a:lnTo>
                    <a:lnTo>
                      <a:pt x="854" y="0"/>
                    </a:lnTo>
                    <a:lnTo>
                      <a:pt x="617" y="7680"/>
                    </a:lnTo>
                  </a:path>
                </a:pathLst>
              </a:custGeom>
              <a:solidFill>
                <a:schemeClr val="accent1"/>
              </a:solidFill>
              <a:ln>
                <a:noFill/>
              </a:ln>
              <a:effectLst/>
            </p:spPr>
            <p:txBody>
              <a:bodyPr anchor="ctr"/>
              <a:lstStyle/>
              <a:p>
                <a:pPr algn="ctr"/>
                <a:endParaRPr sz="2400"/>
              </a:p>
            </p:txBody>
          </p:sp>
          <p:sp>
            <p:nvSpPr>
              <p:cNvPr id="252" name="Freeform: Shape 382"/>
              <p:cNvSpPr/>
              <p:nvPr/>
            </p:nvSpPr>
            <p:spPr bwMode="auto">
              <a:xfrm rot="1809314">
                <a:off x="6093487" y="5486708"/>
                <a:ext cx="953920" cy="953285"/>
              </a:xfrm>
              <a:custGeom>
                <a:avLst/>
                <a:gdLst>
                  <a:gd name="T0" fmla="*/ 3681 w 3682"/>
                  <a:gd name="T1" fmla="*/ 1845 h 3684"/>
                  <a:gd name="T2" fmla="*/ 3681 w 3682"/>
                  <a:gd name="T3" fmla="*/ 1845 h 3684"/>
                  <a:gd name="T4" fmla="*/ 1838 w 3682"/>
                  <a:gd name="T5" fmla="*/ 3683 h 3684"/>
                  <a:gd name="T6" fmla="*/ 0 w 3682"/>
                  <a:gd name="T7" fmla="*/ 1845 h 3684"/>
                  <a:gd name="T8" fmla="*/ 1838 w 3682"/>
                  <a:gd name="T9" fmla="*/ 0 h 3684"/>
                  <a:gd name="T10" fmla="*/ 3681 w 3682"/>
                  <a:gd name="T11" fmla="*/ 1845 h 3684"/>
                </a:gdLst>
                <a:ahLst/>
                <a:cxnLst>
                  <a:cxn ang="0">
                    <a:pos x="T0" y="T1"/>
                  </a:cxn>
                  <a:cxn ang="0">
                    <a:pos x="T2" y="T3"/>
                  </a:cxn>
                  <a:cxn ang="0">
                    <a:pos x="T4" y="T5"/>
                  </a:cxn>
                  <a:cxn ang="0">
                    <a:pos x="T6" y="T7"/>
                  </a:cxn>
                  <a:cxn ang="0">
                    <a:pos x="T8" y="T9"/>
                  </a:cxn>
                  <a:cxn ang="0">
                    <a:pos x="T10" y="T11"/>
                  </a:cxn>
                </a:cxnLst>
                <a:rect l="0" t="0" r="r" b="b"/>
                <a:pathLst>
                  <a:path w="3682" h="3684">
                    <a:moveTo>
                      <a:pt x="3681" y="1845"/>
                    </a:moveTo>
                    <a:lnTo>
                      <a:pt x="3681" y="1845"/>
                    </a:lnTo>
                    <a:cubicBezTo>
                      <a:pt x="3681" y="2860"/>
                      <a:pt x="2853" y="3683"/>
                      <a:pt x="1838" y="3683"/>
                    </a:cubicBezTo>
                    <a:cubicBezTo>
                      <a:pt x="822" y="3683"/>
                      <a:pt x="0" y="2860"/>
                      <a:pt x="0" y="1845"/>
                    </a:cubicBezTo>
                    <a:cubicBezTo>
                      <a:pt x="0" y="829"/>
                      <a:pt x="822" y="0"/>
                      <a:pt x="1838" y="0"/>
                    </a:cubicBezTo>
                    <a:cubicBezTo>
                      <a:pt x="2853" y="0"/>
                      <a:pt x="3681" y="829"/>
                      <a:pt x="3681" y="1845"/>
                    </a:cubicBezTo>
                  </a:path>
                </a:pathLst>
              </a:custGeom>
              <a:solidFill>
                <a:schemeClr val="accent1"/>
              </a:solidFill>
              <a:ln>
                <a:noFill/>
              </a:ln>
              <a:effectLst/>
            </p:spPr>
            <p:txBody>
              <a:bodyPr anchor="ctr"/>
              <a:lstStyle/>
              <a:p>
                <a:pPr algn="ctr"/>
                <a:endParaRPr sz="2400"/>
              </a:p>
            </p:txBody>
          </p:sp>
          <p:sp>
            <p:nvSpPr>
              <p:cNvPr id="253" name="Freeform: Shape 383"/>
              <p:cNvSpPr/>
              <p:nvPr/>
            </p:nvSpPr>
            <p:spPr bwMode="auto">
              <a:xfrm rot="1809314">
                <a:off x="6190134" y="5584853"/>
                <a:ext cx="759475" cy="758971"/>
              </a:xfrm>
              <a:custGeom>
                <a:avLst/>
                <a:gdLst>
                  <a:gd name="T0" fmla="*/ 2931 w 2932"/>
                  <a:gd name="T1" fmla="*/ 1466 h 2932"/>
                  <a:gd name="T2" fmla="*/ 2931 w 2932"/>
                  <a:gd name="T3" fmla="*/ 1466 h 2932"/>
                  <a:gd name="T4" fmla="*/ 1466 w 2932"/>
                  <a:gd name="T5" fmla="*/ 2931 h 2932"/>
                  <a:gd name="T6" fmla="*/ 0 w 2932"/>
                  <a:gd name="T7" fmla="*/ 1466 h 2932"/>
                  <a:gd name="T8" fmla="*/ 1466 w 2932"/>
                  <a:gd name="T9" fmla="*/ 0 h 2932"/>
                  <a:gd name="T10" fmla="*/ 2931 w 2932"/>
                  <a:gd name="T11" fmla="*/ 1466 h 2932"/>
                </a:gdLst>
                <a:ahLst/>
                <a:cxnLst>
                  <a:cxn ang="0">
                    <a:pos x="T0" y="T1"/>
                  </a:cxn>
                  <a:cxn ang="0">
                    <a:pos x="T2" y="T3"/>
                  </a:cxn>
                  <a:cxn ang="0">
                    <a:pos x="T4" y="T5"/>
                  </a:cxn>
                  <a:cxn ang="0">
                    <a:pos x="T6" y="T7"/>
                  </a:cxn>
                  <a:cxn ang="0">
                    <a:pos x="T8" y="T9"/>
                  </a:cxn>
                  <a:cxn ang="0">
                    <a:pos x="T10" y="T11"/>
                  </a:cxn>
                </a:cxnLst>
                <a:rect l="0" t="0" r="r" b="b"/>
                <a:pathLst>
                  <a:path w="2932" h="2932">
                    <a:moveTo>
                      <a:pt x="2931" y="1466"/>
                    </a:moveTo>
                    <a:lnTo>
                      <a:pt x="2931" y="1466"/>
                    </a:lnTo>
                    <a:cubicBezTo>
                      <a:pt x="2931" y="2275"/>
                      <a:pt x="2276" y="2931"/>
                      <a:pt x="1466" y="2931"/>
                    </a:cubicBezTo>
                    <a:cubicBezTo>
                      <a:pt x="656" y="2931"/>
                      <a:pt x="0" y="2275"/>
                      <a:pt x="0" y="1466"/>
                    </a:cubicBezTo>
                    <a:cubicBezTo>
                      <a:pt x="0" y="656"/>
                      <a:pt x="656" y="0"/>
                      <a:pt x="1466" y="0"/>
                    </a:cubicBezTo>
                    <a:cubicBezTo>
                      <a:pt x="2276" y="0"/>
                      <a:pt x="2931" y="656"/>
                      <a:pt x="2931" y="1466"/>
                    </a:cubicBezTo>
                  </a:path>
                </a:pathLst>
              </a:custGeom>
              <a:solidFill>
                <a:schemeClr val="accent1">
                  <a:lumMod val="20000"/>
                  <a:lumOff val="80000"/>
                </a:schemeClr>
              </a:solidFill>
              <a:ln>
                <a:noFill/>
              </a:ln>
              <a:effectLst/>
            </p:spPr>
            <p:txBody>
              <a:bodyPr anchor="ctr"/>
              <a:lstStyle/>
              <a:p>
                <a:pPr algn="ctr"/>
                <a:endParaRPr sz="2400"/>
              </a:p>
            </p:txBody>
          </p:sp>
        </p:grpSp>
      </p:grpSp>
      <p:sp>
        <p:nvSpPr>
          <p:cNvPr id="254" name="Arrow: Chevron 2"/>
          <p:cNvSpPr/>
          <p:nvPr/>
        </p:nvSpPr>
        <p:spPr bwMode="auto">
          <a:xfrm>
            <a:off x="3537702" y="1669644"/>
            <a:ext cx="368821" cy="357521"/>
          </a:xfrm>
          <a:prstGeom prst="chevron">
            <a:avLst/>
          </a:prstGeom>
          <a:solidFill>
            <a:schemeClr val="accent2"/>
          </a:solidFill>
          <a:ln w="19050">
            <a:noFill/>
            <a:round/>
          </a:ln>
        </p:spPr>
        <p:txBody>
          <a:bodyPr anchor="ctr"/>
          <a:lstStyle/>
          <a:p>
            <a:pPr algn="ctr"/>
            <a:endParaRPr sz="2400"/>
          </a:p>
        </p:txBody>
      </p:sp>
      <p:sp>
        <p:nvSpPr>
          <p:cNvPr id="255" name="Arrow: Chevron 384"/>
          <p:cNvSpPr/>
          <p:nvPr/>
        </p:nvSpPr>
        <p:spPr bwMode="auto">
          <a:xfrm>
            <a:off x="7804926" y="1669644"/>
            <a:ext cx="368821" cy="357521"/>
          </a:xfrm>
          <a:prstGeom prst="chevron">
            <a:avLst/>
          </a:prstGeom>
          <a:solidFill>
            <a:schemeClr val="accent1"/>
          </a:solidFill>
          <a:ln w="19050">
            <a:noFill/>
            <a:round/>
          </a:ln>
        </p:spPr>
        <p:txBody>
          <a:bodyPr anchor="ctr"/>
          <a:lstStyle/>
          <a:p>
            <a:pPr algn="ctr"/>
            <a:endParaRPr sz="2400"/>
          </a:p>
        </p:txBody>
      </p:sp>
      <p:cxnSp>
        <p:nvCxnSpPr>
          <p:cNvPr id="256" name="Straight Connector 4"/>
          <p:cNvCxnSpPr/>
          <p:nvPr/>
        </p:nvCxnSpPr>
        <p:spPr>
          <a:xfrm>
            <a:off x="1242914" y="3683975"/>
            <a:ext cx="970616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fltVal val="0"/>
                                          </p:val>
                                        </p:tav>
                                        <p:tav tm="100000">
                                          <p:val>
                                            <p:strVal val="#ppt_w"/>
                                          </p:val>
                                        </p:tav>
                                      </p:tavLst>
                                    </p:anim>
                                    <p:anim calcmode="lin" valueType="num">
                                      <p:cBhvr>
                                        <p:cTn id="12" dur="500" fill="hold"/>
                                        <p:tgtEl>
                                          <p:spTgt spid="34"/>
                                        </p:tgtEl>
                                        <p:attrNameLst>
                                          <p:attrName>ppt_h</p:attrName>
                                        </p:attrNameLst>
                                      </p:cBhvr>
                                      <p:tavLst>
                                        <p:tav tm="0">
                                          <p:val>
                                            <p:fltVal val="0"/>
                                          </p:val>
                                        </p:tav>
                                        <p:tav tm="100000">
                                          <p:val>
                                            <p:strVal val="#ppt_h"/>
                                          </p:val>
                                        </p:tav>
                                      </p:tavLst>
                                    </p:anim>
                                    <p:animEffect transition="in" filter="fade">
                                      <p:cBhvr>
                                        <p:cTn id="13" dur="500"/>
                                        <p:tgtEl>
                                          <p:spTgt spid="34"/>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54"/>
                                        </p:tgtEl>
                                        <p:attrNameLst>
                                          <p:attrName>style.visibility</p:attrName>
                                        </p:attrNameLst>
                                      </p:cBhvr>
                                      <p:to>
                                        <p:strVal val="visible"/>
                                      </p:to>
                                    </p:set>
                                    <p:anim calcmode="lin" valueType="num">
                                      <p:cBhvr additive="base">
                                        <p:cTn id="17" dur="500" fill="hold"/>
                                        <p:tgtEl>
                                          <p:spTgt spid="254"/>
                                        </p:tgtEl>
                                        <p:attrNameLst>
                                          <p:attrName>ppt_x</p:attrName>
                                        </p:attrNameLst>
                                      </p:cBhvr>
                                      <p:tavLst>
                                        <p:tav tm="0">
                                          <p:val>
                                            <p:strVal val="0-#ppt_w/2"/>
                                          </p:val>
                                        </p:tav>
                                        <p:tav tm="100000">
                                          <p:val>
                                            <p:strVal val="#ppt_x"/>
                                          </p:val>
                                        </p:tav>
                                      </p:tavLst>
                                    </p:anim>
                                    <p:anim calcmode="lin" valueType="num">
                                      <p:cBhvr additive="base">
                                        <p:cTn id="18" dur="500" fill="hold"/>
                                        <p:tgtEl>
                                          <p:spTgt spid="25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80"/>
                                        </p:tgtEl>
                                        <p:attrNameLst>
                                          <p:attrName>style.visibility</p:attrName>
                                        </p:attrNameLst>
                                      </p:cBhvr>
                                      <p:to>
                                        <p:strVal val="visible"/>
                                      </p:to>
                                    </p:set>
                                    <p:anim calcmode="lin" valueType="num">
                                      <p:cBhvr>
                                        <p:cTn id="22" dur="500" fill="hold"/>
                                        <p:tgtEl>
                                          <p:spTgt spid="80"/>
                                        </p:tgtEl>
                                        <p:attrNameLst>
                                          <p:attrName>ppt_w</p:attrName>
                                        </p:attrNameLst>
                                      </p:cBhvr>
                                      <p:tavLst>
                                        <p:tav tm="0">
                                          <p:val>
                                            <p:fltVal val="0"/>
                                          </p:val>
                                        </p:tav>
                                        <p:tav tm="100000">
                                          <p:val>
                                            <p:strVal val="#ppt_w"/>
                                          </p:val>
                                        </p:tav>
                                      </p:tavLst>
                                    </p:anim>
                                    <p:anim calcmode="lin" valueType="num">
                                      <p:cBhvr>
                                        <p:cTn id="23" dur="500" fill="hold"/>
                                        <p:tgtEl>
                                          <p:spTgt spid="80"/>
                                        </p:tgtEl>
                                        <p:attrNameLst>
                                          <p:attrName>ppt_h</p:attrName>
                                        </p:attrNameLst>
                                      </p:cBhvr>
                                      <p:tavLst>
                                        <p:tav tm="0">
                                          <p:val>
                                            <p:fltVal val="0"/>
                                          </p:val>
                                        </p:tav>
                                        <p:tav tm="100000">
                                          <p:val>
                                            <p:strVal val="#ppt_h"/>
                                          </p:val>
                                        </p:tav>
                                      </p:tavLst>
                                    </p:anim>
                                    <p:animEffect transition="in" filter="fade">
                                      <p:cBhvr>
                                        <p:cTn id="24" dur="500"/>
                                        <p:tgtEl>
                                          <p:spTgt spid="80"/>
                                        </p:tgtEl>
                                      </p:cBhvr>
                                    </p:animEffect>
                                  </p:childTnLst>
                                </p:cTn>
                              </p:par>
                            </p:childTnLst>
                          </p:cTn>
                        </p:par>
                        <p:par>
                          <p:cTn id="25" fill="hold">
                            <p:stCondLst>
                              <p:cond delay="2000"/>
                            </p:stCondLst>
                            <p:childTnLst>
                              <p:par>
                                <p:cTn id="26" presetID="2" presetClass="entr" presetSubtype="8" fill="hold" grpId="0" nodeType="afterEffect">
                                  <p:stCondLst>
                                    <p:cond delay="0"/>
                                  </p:stCondLst>
                                  <p:childTnLst>
                                    <p:set>
                                      <p:cBhvr>
                                        <p:cTn id="27" dur="1" fill="hold">
                                          <p:stCondLst>
                                            <p:cond delay="0"/>
                                          </p:stCondLst>
                                        </p:cTn>
                                        <p:tgtEl>
                                          <p:spTgt spid="255"/>
                                        </p:tgtEl>
                                        <p:attrNameLst>
                                          <p:attrName>style.visibility</p:attrName>
                                        </p:attrNameLst>
                                      </p:cBhvr>
                                      <p:to>
                                        <p:strVal val="visible"/>
                                      </p:to>
                                    </p:set>
                                    <p:anim calcmode="lin" valueType="num">
                                      <p:cBhvr additive="base">
                                        <p:cTn id="28" dur="500" fill="hold"/>
                                        <p:tgtEl>
                                          <p:spTgt spid="255"/>
                                        </p:tgtEl>
                                        <p:attrNameLst>
                                          <p:attrName>ppt_x</p:attrName>
                                        </p:attrNameLst>
                                      </p:cBhvr>
                                      <p:tavLst>
                                        <p:tav tm="0">
                                          <p:val>
                                            <p:strVal val="0-#ppt_w/2"/>
                                          </p:val>
                                        </p:tav>
                                        <p:tav tm="100000">
                                          <p:val>
                                            <p:strVal val="#ppt_x"/>
                                          </p:val>
                                        </p:tav>
                                      </p:tavLst>
                                    </p:anim>
                                    <p:anim calcmode="lin" valueType="num">
                                      <p:cBhvr additive="base">
                                        <p:cTn id="29" dur="500" fill="hold"/>
                                        <p:tgtEl>
                                          <p:spTgt spid="255"/>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237"/>
                                        </p:tgtEl>
                                        <p:attrNameLst>
                                          <p:attrName>style.visibility</p:attrName>
                                        </p:attrNameLst>
                                      </p:cBhvr>
                                      <p:to>
                                        <p:strVal val="visible"/>
                                      </p:to>
                                    </p:set>
                                    <p:anim calcmode="lin" valueType="num">
                                      <p:cBhvr>
                                        <p:cTn id="33" dur="500" fill="hold"/>
                                        <p:tgtEl>
                                          <p:spTgt spid="237"/>
                                        </p:tgtEl>
                                        <p:attrNameLst>
                                          <p:attrName>ppt_w</p:attrName>
                                        </p:attrNameLst>
                                      </p:cBhvr>
                                      <p:tavLst>
                                        <p:tav tm="0">
                                          <p:val>
                                            <p:fltVal val="0"/>
                                          </p:val>
                                        </p:tav>
                                        <p:tav tm="100000">
                                          <p:val>
                                            <p:strVal val="#ppt_w"/>
                                          </p:val>
                                        </p:tav>
                                      </p:tavLst>
                                    </p:anim>
                                    <p:anim calcmode="lin" valueType="num">
                                      <p:cBhvr>
                                        <p:cTn id="34" dur="500" fill="hold"/>
                                        <p:tgtEl>
                                          <p:spTgt spid="237"/>
                                        </p:tgtEl>
                                        <p:attrNameLst>
                                          <p:attrName>ppt_h</p:attrName>
                                        </p:attrNameLst>
                                      </p:cBhvr>
                                      <p:tavLst>
                                        <p:tav tm="0">
                                          <p:val>
                                            <p:fltVal val="0"/>
                                          </p:val>
                                        </p:tav>
                                        <p:tav tm="100000">
                                          <p:val>
                                            <p:strVal val="#ppt_h"/>
                                          </p:val>
                                        </p:tav>
                                      </p:tavLst>
                                    </p:anim>
                                    <p:animEffect transition="in" filter="fade">
                                      <p:cBhvr>
                                        <p:cTn id="35" dur="500"/>
                                        <p:tgtEl>
                                          <p:spTgt spid="237"/>
                                        </p:tgtEl>
                                      </p:cBhvr>
                                    </p:animEffect>
                                  </p:childTnLst>
                                </p:cTn>
                              </p:par>
                            </p:childTnLst>
                          </p:cTn>
                        </p:par>
                        <p:par>
                          <p:cTn id="36" fill="hold">
                            <p:stCondLst>
                              <p:cond delay="3000"/>
                            </p:stCondLst>
                            <p:childTnLst>
                              <p:par>
                                <p:cTn id="37" presetID="2" presetClass="entr" presetSubtype="4"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ppt_x"/>
                                          </p:val>
                                        </p:tav>
                                        <p:tav tm="100000">
                                          <p:val>
                                            <p:strVal val="#ppt_x"/>
                                          </p:val>
                                        </p:tav>
                                      </p:tavLst>
                                    </p:anim>
                                    <p:anim calcmode="lin" valueType="num">
                                      <p:cBhvr additive="base">
                                        <p:cTn id="48" dur="500" fill="hold"/>
                                        <p:tgtEl>
                                          <p:spTgt spid="3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fill="hold"/>
                                        <p:tgtEl>
                                          <p:spTgt spid="31"/>
                                        </p:tgtEl>
                                        <p:attrNameLst>
                                          <p:attrName>ppt_x</p:attrName>
                                        </p:attrNameLst>
                                      </p:cBhvr>
                                      <p:tavLst>
                                        <p:tav tm="0">
                                          <p:val>
                                            <p:strVal val="#ppt_x"/>
                                          </p:val>
                                        </p:tav>
                                        <p:tav tm="100000">
                                          <p:val>
                                            <p:strVal val="#ppt_x"/>
                                          </p:val>
                                        </p:tav>
                                      </p:tavLst>
                                    </p:anim>
                                    <p:anim calcmode="lin" valueType="num">
                                      <p:cBhvr additive="base">
                                        <p:cTn id="52" dur="500" fill="hold"/>
                                        <p:tgtEl>
                                          <p:spTgt spid="3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fill="hold"/>
                                        <p:tgtEl>
                                          <p:spTgt spid="32"/>
                                        </p:tgtEl>
                                        <p:attrNameLst>
                                          <p:attrName>ppt_x</p:attrName>
                                        </p:attrNameLst>
                                      </p:cBhvr>
                                      <p:tavLst>
                                        <p:tav tm="0">
                                          <p:val>
                                            <p:strVal val="#ppt_x"/>
                                          </p:val>
                                        </p:tav>
                                        <p:tav tm="100000">
                                          <p:val>
                                            <p:strVal val="#ppt_x"/>
                                          </p:val>
                                        </p:tav>
                                      </p:tavLst>
                                    </p:anim>
                                    <p:anim calcmode="lin" valueType="num">
                                      <p:cBhvr additive="base">
                                        <p:cTn id="56" dur="500" fill="hold"/>
                                        <p:tgtEl>
                                          <p:spTgt spid="3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500" fill="hold"/>
                                        <p:tgtEl>
                                          <p:spTgt spid="33"/>
                                        </p:tgtEl>
                                        <p:attrNameLst>
                                          <p:attrName>ppt_x</p:attrName>
                                        </p:attrNameLst>
                                      </p:cBhvr>
                                      <p:tavLst>
                                        <p:tav tm="0">
                                          <p:val>
                                            <p:strVal val="#ppt_x"/>
                                          </p:val>
                                        </p:tav>
                                        <p:tav tm="100000">
                                          <p:val>
                                            <p:strVal val="#ppt_x"/>
                                          </p:val>
                                        </p:tav>
                                      </p:tavLst>
                                    </p:anim>
                                    <p:anim calcmode="lin" valueType="num">
                                      <p:cBhvr additive="base">
                                        <p:cTn id="60" dur="500" fill="hold"/>
                                        <p:tgtEl>
                                          <p:spTgt spid="3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56"/>
                                        </p:tgtEl>
                                        <p:attrNameLst>
                                          <p:attrName>style.visibility</p:attrName>
                                        </p:attrNameLst>
                                      </p:cBhvr>
                                      <p:to>
                                        <p:strVal val="visible"/>
                                      </p:to>
                                    </p:set>
                                    <p:anim calcmode="lin" valueType="num">
                                      <p:cBhvr additive="base">
                                        <p:cTn id="63" dur="500" fill="hold"/>
                                        <p:tgtEl>
                                          <p:spTgt spid="256"/>
                                        </p:tgtEl>
                                        <p:attrNameLst>
                                          <p:attrName>ppt_x</p:attrName>
                                        </p:attrNameLst>
                                      </p:cBhvr>
                                      <p:tavLst>
                                        <p:tav tm="0">
                                          <p:val>
                                            <p:strVal val="#ppt_x"/>
                                          </p:val>
                                        </p:tav>
                                        <p:tav tm="100000">
                                          <p:val>
                                            <p:strVal val="#ppt_x"/>
                                          </p:val>
                                        </p:tav>
                                      </p:tavLst>
                                    </p:anim>
                                    <p:anim calcmode="lin" valueType="num">
                                      <p:cBhvr additive="base">
                                        <p:cTn id="64" dur="500" fill="hold"/>
                                        <p:tgtEl>
                                          <p:spTgt spid="2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8" grpId="0"/>
      <p:bldP spid="29" grpId="0"/>
      <p:bldP spid="30" grpId="0"/>
      <p:bldP spid="31" grpId="0"/>
      <p:bldP spid="32" grpId="0"/>
      <p:bldP spid="33" grpId="0"/>
      <p:bldP spid="254" grpId="0" bldLvl="0" animBg="1"/>
      <p:bldP spid="255"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回归测试</a:t>
            </a:r>
            <a:endParaRPr lang="zh-CN" altLang="en-US" dirty="0">
              <a:latin typeface="+mn-lt"/>
              <a:ea typeface="+mn-ea"/>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smtClean="0">
              <a:solidFill>
                <a:srgbClr val="FF0000"/>
              </a:solidFill>
            </a:endParaRPr>
          </a:p>
        </p:txBody>
      </p:sp>
      <p:graphicFrame>
        <p:nvGraphicFramePr>
          <p:cNvPr id="257" name="图示 256"/>
          <p:cNvGraphicFramePr/>
          <p:nvPr>
            <p:extLst>
              <p:ext uri="{D42A27DB-BD31-4B8C-83A1-F6EECF244321}">
                <p14:modId xmlns:p14="http://schemas.microsoft.com/office/powerpoint/2010/main" val="2418254328"/>
              </p:ext>
            </p:extLst>
          </p:nvPr>
        </p:nvGraphicFramePr>
        <p:xfrm>
          <a:off x="773299" y="2582562"/>
          <a:ext cx="10922000" cy="3150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9" name="矩形 258"/>
          <p:cNvSpPr/>
          <p:nvPr/>
        </p:nvSpPr>
        <p:spPr>
          <a:xfrm>
            <a:off x="1535204" y="1269580"/>
            <a:ext cx="8723770" cy="400110"/>
          </a:xfrm>
          <a:prstGeom prst="rect">
            <a:avLst/>
          </a:prstGeom>
        </p:spPr>
        <p:txBody>
          <a:bodyPr wrap="square">
            <a:spAutoFit/>
          </a:bodyPr>
          <a:lstStyle/>
          <a:p>
            <a:pPr algn="ctr">
              <a:defRPr/>
            </a:pPr>
            <a:r>
              <a:rPr lang="zh-CN" altLang="en-US" sz="2000" b="1" dirty="0" smtClean="0">
                <a:latin typeface="+mn-ea"/>
              </a:rPr>
              <a:t>回归测试</a:t>
            </a:r>
            <a:r>
              <a:rPr lang="zh-CN" altLang="en-US" sz="2000" b="1" dirty="0">
                <a:latin typeface="+mn-ea"/>
              </a:rPr>
              <a:t>可以在所有的测试级别执行，并应用于功能和非功能测试中。</a:t>
            </a:r>
          </a:p>
        </p:txBody>
      </p:sp>
      <p:cxnSp>
        <p:nvCxnSpPr>
          <p:cNvPr id="260" name="直接连接符 259"/>
          <p:cNvCxnSpPr/>
          <p:nvPr/>
        </p:nvCxnSpPr>
        <p:spPr>
          <a:xfrm flipV="1">
            <a:off x="1921565" y="1762539"/>
            <a:ext cx="7739270" cy="1368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1" name="下箭头 260"/>
          <p:cNvSpPr/>
          <p:nvPr/>
        </p:nvSpPr>
        <p:spPr>
          <a:xfrm>
            <a:off x="4737515" y="2111161"/>
            <a:ext cx="1036753" cy="350097"/>
          </a:xfrm>
          <a:prstGeom prst="down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1"/>
                                        </p:tgtEl>
                                        <p:attrNameLst>
                                          <p:attrName>style.visibility</p:attrName>
                                        </p:attrNameLst>
                                      </p:cBhvr>
                                      <p:to>
                                        <p:strVal val="visible"/>
                                      </p:to>
                                    </p:set>
                                    <p:anim calcmode="lin" valueType="num">
                                      <p:cBhvr additive="base">
                                        <p:cTn id="7" dur="500" fill="hold"/>
                                        <p:tgtEl>
                                          <p:spTgt spid="261"/>
                                        </p:tgtEl>
                                        <p:attrNameLst>
                                          <p:attrName>ppt_x</p:attrName>
                                        </p:attrNameLst>
                                      </p:cBhvr>
                                      <p:tavLst>
                                        <p:tav tm="0">
                                          <p:val>
                                            <p:strVal val="#ppt_x"/>
                                          </p:val>
                                        </p:tav>
                                        <p:tav tm="100000">
                                          <p:val>
                                            <p:strVal val="#ppt_x"/>
                                          </p:val>
                                        </p:tav>
                                      </p:tavLst>
                                    </p:anim>
                                    <p:anim calcmode="lin" valueType="num">
                                      <p:cBhvr additive="base">
                                        <p:cTn id="8" dur="500" fill="hold"/>
                                        <p:tgtEl>
                                          <p:spTgt spid="26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7"/>
                                        </p:tgtEl>
                                        <p:attrNameLst>
                                          <p:attrName>style.visibility</p:attrName>
                                        </p:attrNameLst>
                                      </p:cBhvr>
                                      <p:to>
                                        <p:strVal val="visible"/>
                                      </p:to>
                                    </p:set>
                                    <p:anim calcmode="lin" valueType="num">
                                      <p:cBhvr additive="base">
                                        <p:cTn id="11" dur="500" fill="hold"/>
                                        <p:tgtEl>
                                          <p:spTgt spid="257"/>
                                        </p:tgtEl>
                                        <p:attrNameLst>
                                          <p:attrName>ppt_x</p:attrName>
                                        </p:attrNameLst>
                                      </p:cBhvr>
                                      <p:tavLst>
                                        <p:tav tm="0">
                                          <p:val>
                                            <p:strVal val="#ppt_x"/>
                                          </p:val>
                                        </p:tav>
                                        <p:tav tm="100000">
                                          <p:val>
                                            <p:strVal val="#ppt_x"/>
                                          </p:val>
                                        </p:tav>
                                      </p:tavLst>
                                    </p:anim>
                                    <p:anim calcmode="lin" valueType="num">
                                      <p:cBhvr additive="base">
                                        <p:cTn id="12" dur="500" fill="hold"/>
                                        <p:tgtEl>
                                          <p:spTgt spid="2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7" grpId="0">
        <p:bldAsOne/>
      </p:bldGraphic>
      <p:bldP spid="26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软件质量保证</a:t>
            </a:r>
            <a:endParaRPr lang="zh-CN" altLang="en-US" dirty="0">
              <a:latin typeface="+mn-lt"/>
              <a:ea typeface="+mn-ea"/>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smtClean="0">
              <a:solidFill>
                <a:srgbClr val="FF0000"/>
              </a:solidFill>
            </a:endParaRPr>
          </a:p>
        </p:txBody>
      </p:sp>
      <p:grpSp>
        <p:nvGrpSpPr>
          <p:cNvPr id="25" name="Group133"/>
          <p:cNvGrpSpPr>
            <a:grpSpLocks/>
          </p:cNvGrpSpPr>
          <p:nvPr/>
        </p:nvGrpSpPr>
        <p:grpSpPr bwMode="auto">
          <a:xfrm>
            <a:off x="1548823" y="1057362"/>
            <a:ext cx="8918575" cy="4984750"/>
            <a:chOff x="2341400" y="1968660"/>
            <a:chExt cx="4538702" cy="3126070"/>
          </a:xfrm>
        </p:grpSpPr>
        <p:sp>
          <p:nvSpPr>
            <p:cNvPr id="26" name="MMConnector"/>
            <p:cNvSpPr>
              <a:spLocks/>
            </p:cNvSpPr>
            <p:nvPr/>
          </p:nvSpPr>
          <p:spPr bwMode="auto">
            <a:xfrm>
              <a:off x="3316100" y="2904220"/>
              <a:ext cx="638639" cy="813960"/>
            </a:xfrm>
            <a:custGeom>
              <a:avLst/>
              <a:gdLst>
                <a:gd name="T0" fmla="*/ -154139 w 638639"/>
                <a:gd name="T1" fmla="*/ 289180 h 813960"/>
                <a:gd name="T2" fmla="*/ 484500 w 638639"/>
                <a:gd name="T3" fmla="*/ -524780 h 813960"/>
                <a:gd name="T4" fmla="*/ 0 60000 65536"/>
                <a:gd name="T5" fmla="*/ 0 60000 65536"/>
                <a:gd name="T6" fmla="*/ 0 w 638639"/>
                <a:gd name="T7" fmla="*/ 0 h 813960"/>
                <a:gd name="T8" fmla="*/ 638639 w 638639"/>
                <a:gd name="T9" fmla="*/ 813960 h 813960"/>
              </a:gdLst>
              <a:ahLst/>
              <a:cxnLst>
                <a:cxn ang="T4">
                  <a:pos x="T0" y="T1"/>
                </a:cxn>
                <a:cxn ang="T5">
                  <a:pos x="T2" y="T3"/>
                </a:cxn>
              </a:cxnLst>
              <a:rect l="T6" t="T7" r="T8" b="T9"/>
              <a:pathLst>
                <a:path w="638639" h="813960" fill="none">
                  <a:moveTo>
                    <a:pt x="-154139" y="289180"/>
                  </a:moveTo>
                  <a:cubicBezTo>
                    <a:pt x="20040" y="-20270"/>
                    <a:pt x="88900" y="-524780"/>
                    <a:pt x="484500" y="-52478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MMConnector"/>
            <p:cNvSpPr>
              <a:spLocks/>
            </p:cNvSpPr>
            <p:nvPr/>
          </p:nvSpPr>
          <p:spPr bwMode="auto">
            <a:xfrm>
              <a:off x="4967200" y="2251950"/>
              <a:ext cx="220400" cy="254980"/>
            </a:xfrm>
            <a:custGeom>
              <a:avLst/>
              <a:gdLst>
                <a:gd name="T0" fmla="*/ -110200 w 220400"/>
                <a:gd name="T1" fmla="*/ 127490 h 254980"/>
                <a:gd name="T2" fmla="*/ 110200 w 220400"/>
                <a:gd name="T3" fmla="*/ -127490 h 254980"/>
                <a:gd name="T4" fmla="*/ 0 60000 65536"/>
                <a:gd name="T5" fmla="*/ 0 60000 65536"/>
                <a:gd name="T6" fmla="*/ 0 w 220400"/>
                <a:gd name="T7" fmla="*/ 0 h 254980"/>
                <a:gd name="T8" fmla="*/ 220400 w 220400"/>
                <a:gd name="T9" fmla="*/ 254980 h 254980"/>
              </a:gdLst>
              <a:ahLst/>
              <a:cxnLst>
                <a:cxn ang="T4">
                  <a:pos x="T0" y="T1"/>
                </a:cxn>
                <a:cxn ang="T5">
                  <a:pos x="T2" y="T3"/>
                </a:cxn>
              </a:cxnLst>
              <a:rect l="T6" t="T7" r="T8" b="T9"/>
              <a:pathLst>
                <a:path w="220400" h="254980" fill="none">
                  <a:moveTo>
                    <a:pt x="-110200" y="127490"/>
                  </a:moveTo>
                  <a:cubicBezTo>
                    <a:pt x="6976" y="127490"/>
                    <a:pt x="-23625" y="-127490"/>
                    <a:pt x="110200" y="-12749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MMConnector"/>
            <p:cNvSpPr>
              <a:spLocks/>
            </p:cNvSpPr>
            <p:nvPr/>
          </p:nvSpPr>
          <p:spPr bwMode="auto">
            <a:xfrm>
              <a:off x="4967200" y="2362910"/>
              <a:ext cx="220400" cy="33060"/>
            </a:xfrm>
            <a:custGeom>
              <a:avLst/>
              <a:gdLst>
                <a:gd name="T0" fmla="*/ -110200 w 220400"/>
                <a:gd name="T1" fmla="*/ 16530 h 33060"/>
                <a:gd name="T2" fmla="*/ 110200 w 220400"/>
                <a:gd name="T3" fmla="*/ -16530 h 33060"/>
                <a:gd name="T4" fmla="*/ 0 60000 65536"/>
                <a:gd name="T5" fmla="*/ 0 60000 65536"/>
                <a:gd name="T6" fmla="*/ 0 w 220400"/>
                <a:gd name="T7" fmla="*/ 0 h 33060"/>
                <a:gd name="T8" fmla="*/ 220400 w 220400"/>
                <a:gd name="T9" fmla="*/ 33060 h 33060"/>
              </a:gdLst>
              <a:ahLst/>
              <a:cxnLst>
                <a:cxn ang="T4">
                  <a:pos x="T0" y="T1"/>
                </a:cxn>
                <a:cxn ang="T5">
                  <a:pos x="T2" y="T3"/>
                </a:cxn>
              </a:cxnLst>
              <a:rect l="T6" t="T7" r="T8" b="T9"/>
              <a:pathLst>
                <a:path w="220400" h="33060" fill="none">
                  <a:moveTo>
                    <a:pt x="-110200" y="16530"/>
                  </a:moveTo>
                  <a:cubicBezTo>
                    <a:pt x="-18147" y="16530"/>
                    <a:pt x="34997" y="-16530"/>
                    <a:pt x="110200" y="-1653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MMConnector"/>
            <p:cNvSpPr>
              <a:spLocks/>
            </p:cNvSpPr>
            <p:nvPr/>
          </p:nvSpPr>
          <p:spPr bwMode="auto">
            <a:xfrm>
              <a:off x="4967200" y="2473870"/>
              <a:ext cx="220400" cy="188860"/>
            </a:xfrm>
            <a:custGeom>
              <a:avLst/>
              <a:gdLst>
                <a:gd name="T0" fmla="*/ -110200 w 220400"/>
                <a:gd name="T1" fmla="*/ -94430 h 188860"/>
                <a:gd name="T2" fmla="*/ 110200 w 220400"/>
                <a:gd name="T3" fmla="*/ 94430 h 188860"/>
                <a:gd name="T4" fmla="*/ 0 60000 65536"/>
                <a:gd name="T5" fmla="*/ 0 60000 65536"/>
                <a:gd name="T6" fmla="*/ 0 w 220400"/>
                <a:gd name="T7" fmla="*/ 0 h 188860"/>
                <a:gd name="T8" fmla="*/ 220400 w 220400"/>
                <a:gd name="T9" fmla="*/ 188860 h 188860"/>
              </a:gdLst>
              <a:ahLst/>
              <a:cxnLst>
                <a:cxn ang="T4">
                  <a:pos x="T0" y="T1"/>
                </a:cxn>
                <a:cxn ang="T5">
                  <a:pos x="T2" y="T3"/>
                </a:cxn>
              </a:cxnLst>
              <a:rect l="T6" t="T7" r="T8" b="T9"/>
              <a:pathLst>
                <a:path w="220400" h="188860" fill="none">
                  <a:moveTo>
                    <a:pt x="-110200" y="-94430"/>
                  </a:moveTo>
                  <a:cubicBezTo>
                    <a:pt x="-208" y="-94430"/>
                    <a:pt x="-6861" y="94430"/>
                    <a:pt x="110200" y="9443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MMConnector"/>
            <p:cNvSpPr>
              <a:spLocks/>
            </p:cNvSpPr>
            <p:nvPr/>
          </p:nvSpPr>
          <p:spPr bwMode="auto">
            <a:xfrm>
              <a:off x="4967200" y="2584830"/>
              <a:ext cx="220400" cy="410780"/>
            </a:xfrm>
            <a:custGeom>
              <a:avLst/>
              <a:gdLst>
                <a:gd name="T0" fmla="*/ -110200 w 220400"/>
                <a:gd name="T1" fmla="*/ -205390 h 410780"/>
                <a:gd name="T2" fmla="*/ 110200 w 220400"/>
                <a:gd name="T3" fmla="*/ 205390 h 410780"/>
                <a:gd name="T4" fmla="*/ 0 60000 65536"/>
                <a:gd name="T5" fmla="*/ 0 60000 65536"/>
                <a:gd name="T6" fmla="*/ 0 w 220400"/>
                <a:gd name="T7" fmla="*/ 0 h 410780"/>
                <a:gd name="T8" fmla="*/ 220400 w 220400"/>
                <a:gd name="T9" fmla="*/ 410780 h 410780"/>
              </a:gdLst>
              <a:ahLst/>
              <a:cxnLst>
                <a:cxn ang="T4">
                  <a:pos x="T0" y="T1"/>
                </a:cxn>
                <a:cxn ang="T5">
                  <a:pos x="T2" y="T3"/>
                </a:cxn>
              </a:cxnLst>
              <a:rect l="T6" t="T7" r="T8" b="T9"/>
              <a:pathLst>
                <a:path w="220400" h="410780" fill="none">
                  <a:moveTo>
                    <a:pt x="-110200" y="-205390"/>
                  </a:moveTo>
                  <a:cubicBezTo>
                    <a:pt x="22147" y="-205390"/>
                    <a:pt x="-59024" y="205390"/>
                    <a:pt x="110200" y="20539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MMConnector"/>
            <p:cNvSpPr>
              <a:spLocks/>
            </p:cNvSpPr>
            <p:nvPr/>
          </p:nvSpPr>
          <p:spPr bwMode="auto">
            <a:xfrm>
              <a:off x="3316100" y="3429000"/>
              <a:ext cx="478800" cy="7600"/>
            </a:xfrm>
            <a:custGeom>
              <a:avLst/>
              <a:gdLst>
                <a:gd name="T0" fmla="*/ 5700 w 478800"/>
                <a:gd name="T1" fmla="*/ 0 h 7600"/>
                <a:gd name="T2" fmla="*/ 484500 w 478800"/>
                <a:gd name="T3" fmla="*/ 0 h 7600"/>
                <a:gd name="T4" fmla="*/ 0 60000 65536"/>
                <a:gd name="T5" fmla="*/ 0 60000 65536"/>
                <a:gd name="T6" fmla="*/ 0 w 478800"/>
                <a:gd name="T7" fmla="*/ 0 h 7600"/>
                <a:gd name="T8" fmla="*/ 478800 w 478800"/>
                <a:gd name="T9" fmla="*/ 7600 h 7600"/>
              </a:gdLst>
              <a:ahLst/>
              <a:cxnLst>
                <a:cxn ang="T4">
                  <a:pos x="T0" y="T1"/>
                </a:cxn>
                <a:cxn ang="T5">
                  <a:pos x="T2" y="T3"/>
                </a:cxn>
              </a:cxnLst>
              <a:rect l="T6" t="T7" r="T8" b="T9"/>
              <a:pathLst>
                <a:path w="478800" h="7600" fill="none">
                  <a:moveTo>
                    <a:pt x="5700" y="0"/>
                  </a:moveTo>
                  <a:cubicBezTo>
                    <a:pt x="175041" y="0"/>
                    <a:pt x="329771" y="0"/>
                    <a:pt x="484500" y="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MMConnector"/>
            <p:cNvSpPr>
              <a:spLocks/>
            </p:cNvSpPr>
            <p:nvPr/>
          </p:nvSpPr>
          <p:spPr bwMode="auto">
            <a:xfrm>
              <a:off x="4967200" y="3301510"/>
              <a:ext cx="220400" cy="254980"/>
            </a:xfrm>
            <a:custGeom>
              <a:avLst/>
              <a:gdLst>
                <a:gd name="T0" fmla="*/ -110200 w 220400"/>
                <a:gd name="T1" fmla="*/ 127490 h 254980"/>
                <a:gd name="T2" fmla="*/ 110200 w 220400"/>
                <a:gd name="T3" fmla="*/ -127490 h 254980"/>
                <a:gd name="T4" fmla="*/ 0 60000 65536"/>
                <a:gd name="T5" fmla="*/ 0 60000 65536"/>
                <a:gd name="T6" fmla="*/ 0 w 220400"/>
                <a:gd name="T7" fmla="*/ 0 h 254980"/>
                <a:gd name="T8" fmla="*/ 220400 w 220400"/>
                <a:gd name="T9" fmla="*/ 254980 h 254980"/>
              </a:gdLst>
              <a:ahLst/>
              <a:cxnLst>
                <a:cxn ang="T4">
                  <a:pos x="T0" y="T1"/>
                </a:cxn>
                <a:cxn ang="T5">
                  <a:pos x="T2" y="T3"/>
                </a:cxn>
              </a:cxnLst>
              <a:rect l="T6" t="T7" r="T8" b="T9"/>
              <a:pathLst>
                <a:path w="220400" h="254980" fill="none">
                  <a:moveTo>
                    <a:pt x="-110200" y="127490"/>
                  </a:moveTo>
                  <a:cubicBezTo>
                    <a:pt x="6976" y="127490"/>
                    <a:pt x="-23625" y="-127490"/>
                    <a:pt x="110200" y="-12749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MMConnector"/>
            <p:cNvSpPr>
              <a:spLocks/>
            </p:cNvSpPr>
            <p:nvPr/>
          </p:nvSpPr>
          <p:spPr bwMode="auto">
            <a:xfrm>
              <a:off x="4967200" y="3412470"/>
              <a:ext cx="220400" cy="33060"/>
            </a:xfrm>
            <a:custGeom>
              <a:avLst/>
              <a:gdLst>
                <a:gd name="T0" fmla="*/ -110200 w 220400"/>
                <a:gd name="T1" fmla="*/ 16530 h 33060"/>
                <a:gd name="T2" fmla="*/ 110200 w 220400"/>
                <a:gd name="T3" fmla="*/ -16530 h 33060"/>
                <a:gd name="T4" fmla="*/ 0 60000 65536"/>
                <a:gd name="T5" fmla="*/ 0 60000 65536"/>
                <a:gd name="T6" fmla="*/ 0 w 220400"/>
                <a:gd name="T7" fmla="*/ 0 h 33060"/>
                <a:gd name="T8" fmla="*/ 220400 w 220400"/>
                <a:gd name="T9" fmla="*/ 33060 h 33060"/>
              </a:gdLst>
              <a:ahLst/>
              <a:cxnLst>
                <a:cxn ang="T4">
                  <a:pos x="T0" y="T1"/>
                </a:cxn>
                <a:cxn ang="T5">
                  <a:pos x="T2" y="T3"/>
                </a:cxn>
              </a:cxnLst>
              <a:rect l="T6" t="T7" r="T8" b="T9"/>
              <a:pathLst>
                <a:path w="220400" h="33060" fill="none">
                  <a:moveTo>
                    <a:pt x="-110200" y="16530"/>
                  </a:moveTo>
                  <a:cubicBezTo>
                    <a:pt x="-18147" y="16530"/>
                    <a:pt x="34997" y="-16530"/>
                    <a:pt x="110200" y="-1653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 name="MMConnector"/>
            <p:cNvSpPr>
              <a:spLocks/>
            </p:cNvSpPr>
            <p:nvPr/>
          </p:nvSpPr>
          <p:spPr bwMode="auto">
            <a:xfrm>
              <a:off x="4967200" y="3523430"/>
              <a:ext cx="220400" cy="188860"/>
            </a:xfrm>
            <a:custGeom>
              <a:avLst/>
              <a:gdLst>
                <a:gd name="T0" fmla="*/ -110200 w 220400"/>
                <a:gd name="T1" fmla="*/ -94430 h 188860"/>
                <a:gd name="T2" fmla="*/ 110200 w 220400"/>
                <a:gd name="T3" fmla="*/ 94430 h 188860"/>
                <a:gd name="T4" fmla="*/ 0 60000 65536"/>
                <a:gd name="T5" fmla="*/ 0 60000 65536"/>
                <a:gd name="T6" fmla="*/ 0 w 220400"/>
                <a:gd name="T7" fmla="*/ 0 h 188860"/>
                <a:gd name="T8" fmla="*/ 220400 w 220400"/>
                <a:gd name="T9" fmla="*/ 188860 h 188860"/>
              </a:gdLst>
              <a:ahLst/>
              <a:cxnLst>
                <a:cxn ang="T4">
                  <a:pos x="T0" y="T1"/>
                </a:cxn>
                <a:cxn ang="T5">
                  <a:pos x="T2" y="T3"/>
                </a:cxn>
              </a:cxnLst>
              <a:rect l="T6" t="T7" r="T8" b="T9"/>
              <a:pathLst>
                <a:path w="220400" h="188860" fill="none">
                  <a:moveTo>
                    <a:pt x="-110200" y="-94430"/>
                  </a:moveTo>
                  <a:cubicBezTo>
                    <a:pt x="-208" y="-94430"/>
                    <a:pt x="-6861" y="94430"/>
                    <a:pt x="110200" y="9443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MMConnector"/>
            <p:cNvSpPr>
              <a:spLocks/>
            </p:cNvSpPr>
            <p:nvPr/>
          </p:nvSpPr>
          <p:spPr bwMode="auto">
            <a:xfrm>
              <a:off x="4967200" y="3634390"/>
              <a:ext cx="220400" cy="410780"/>
            </a:xfrm>
            <a:custGeom>
              <a:avLst/>
              <a:gdLst>
                <a:gd name="T0" fmla="*/ -110200 w 220400"/>
                <a:gd name="T1" fmla="*/ -205390 h 410780"/>
                <a:gd name="T2" fmla="*/ 110200 w 220400"/>
                <a:gd name="T3" fmla="*/ 205390 h 410780"/>
                <a:gd name="T4" fmla="*/ 0 60000 65536"/>
                <a:gd name="T5" fmla="*/ 0 60000 65536"/>
                <a:gd name="T6" fmla="*/ 0 w 220400"/>
                <a:gd name="T7" fmla="*/ 0 h 410780"/>
                <a:gd name="T8" fmla="*/ 220400 w 220400"/>
                <a:gd name="T9" fmla="*/ 410780 h 410780"/>
              </a:gdLst>
              <a:ahLst/>
              <a:cxnLst>
                <a:cxn ang="T4">
                  <a:pos x="T0" y="T1"/>
                </a:cxn>
                <a:cxn ang="T5">
                  <a:pos x="T2" y="T3"/>
                </a:cxn>
              </a:cxnLst>
              <a:rect l="T6" t="T7" r="T8" b="T9"/>
              <a:pathLst>
                <a:path w="220400" h="410780" fill="none">
                  <a:moveTo>
                    <a:pt x="-110200" y="-205390"/>
                  </a:moveTo>
                  <a:cubicBezTo>
                    <a:pt x="22147" y="-205390"/>
                    <a:pt x="-59024" y="205390"/>
                    <a:pt x="110200" y="20539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 name="MMConnector"/>
            <p:cNvSpPr>
              <a:spLocks/>
            </p:cNvSpPr>
            <p:nvPr/>
          </p:nvSpPr>
          <p:spPr bwMode="auto">
            <a:xfrm>
              <a:off x="3316100" y="3953780"/>
              <a:ext cx="638639" cy="813960"/>
            </a:xfrm>
            <a:custGeom>
              <a:avLst/>
              <a:gdLst>
                <a:gd name="T0" fmla="*/ -154139 w 638639"/>
                <a:gd name="T1" fmla="*/ -289180 h 813960"/>
                <a:gd name="T2" fmla="*/ 484500 w 638639"/>
                <a:gd name="T3" fmla="*/ 524780 h 813960"/>
                <a:gd name="T4" fmla="*/ 0 60000 65536"/>
                <a:gd name="T5" fmla="*/ 0 60000 65536"/>
                <a:gd name="T6" fmla="*/ 0 w 638639"/>
                <a:gd name="T7" fmla="*/ 0 h 813960"/>
                <a:gd name="T8" fmla="*/ 638639 w 638639"/>
                <a:gd name="T9" fmla="*/ 813960 h 813960"/>
              </a:gdLst>
              <a:ahLst/>
              <a:cxnLst>
                <a:cxn ang="T4">
                  <a:pos x="T0" y="T1"/>
                </a:cxn>
                <a:cxn ang="T5">
                  <a:pos x="T2" y="T3"/>
                </a:cxn>
              </a:cxnLst>
              <a:rect l="T6" t="T7" r="T8" b="T9"/>
              <a:pathLst>
                <a:path w="638639" h="813960" fill="none">
                  <a:moveTo>
                    <a:pt x="-154139" y="-289180"/>
                  </a:moveTo>
                  <a:cubicBezTo>
                    <a:pt x="20040" y="20270"/>
                    <a:pt x="88900" y="524780"/>
                    <a:pt x="484500" y="52478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MMConnector"/>
            <p:cNvSpPr>
              <a:spLocks/>
            </p:cNvSpPr>
            <p:nvPr/>
          </p:nvSpPr>
          <p:spPr bwMode="auto">
            <a:xfrm>
              <a:off x="4967200" y="4351070"/>
              <a:ext cx="220400" cy="254980"/>
            </a:xfrm>
            <a:custGeom>
              <a:avLst/>
              <a:gdLst>
                <a:gd name="T0" fmla="*/ -110200 w 220400"/>
                <a:gd name="T1" fmla="*/ 127490 h 254980"/>
                <a:gd name="T2" fmla="*/ 110200 w 220400"/>
                <a:gd name="T3" fmla="*/ -127490 h 254980"/>
                <a:gd name="T4" fmla="*/ 0 60000 65536"/>
                <a:gd name="T5" fmla="*/ 0 60000 65536"/>
                <a:gd name="T6" fmla="*/ 0 w 220400"/>
                <a:gd name="T7" fmla="*/ 0 h 254980"/>
                <a:gd name="T8" fmla="*/ 220400 w 220400"/>
                <a:gd name="T9" fmla="*/ 254980 h 254980"/>
              </a:gdLst>
              <a:ahLst/>
              <a:cxnLst>
                <a:cxn ang="T4">
                  <a:pos x="T0" y="T1"/>
                </a:cxn>
                <a:cxn ang="T5">
                  <a:pos x="T2" y="T3"/>
                </a:cxn>
              </a:cxnLst>
              <a:rect l="T6" t="T7" r="T8" b="T9"/>
              <a:pathLst>
                <a:path w="220400" h="254980" fill="none">
                  <a:moveTo>
                    <a:pt x="-110200" y="127490"/>
                  </a:moveTo>
                  <a:cubicBezTo>
                    <a:pt x="6976" y="127490"/>
                    <a:pt x="-23625" y="-127490"/>
                    <a:pt x="110200" y="-12749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MMConnector"/>
            <p:cNvSpPr>
              <a:spLocks/>
            </p:cNvSpPr>
            <p:nvPr/>
          </p:nvSpPr>
          <p:spPr bwMode="auto">
            <a:xfrm>
              <a:off x="4967200" y="4462030"/>
              <a:ext cx="220400" cy="33060"/>
            </a:xfrm>
            <a:custGeom>
              <a:avLst/>
              <a:gdLst>
                <a:gd name="T0" fmla="*/ -110200 w 220400"/>
                <a:gd name="T1" fmla="*/ 16530 h 33060"/>
                <a:gd name="T2" fmla="*/ 110200 w 220400"/>
                <a:gd name="T3" fmla="*/ -16530 h 33060"/>
                <a:gd name="T4" fmla="*/ 0 60000 65536"/>
                <a:gd name="T5" fmla="*/ 0 60000 65536"/>
                <a:gd name="T6" fmla="*/ 0 w 220400"/>
                <a:gd name="T7" fmla="*/ 0 h 33060"/>
                <a:gd name="T8" fmla="*/ 220400 w 220400"/>
                <a:gd name="T9" fmla="*/ 33060 h 33060"/>
              </a:gdLst>
              <a:ahLst/>
              <a:cxnLst>
                <a:cxn ang="T4">
                  <a:pos x="T0" y="T1"/>
                </a:cxn>
                <a:cxn ang="T5">
                  <a:pos x="T2" y="T3"/>
                </a:cxn>
              </a:cxnLst>
              <a:rect l="T6" t="T7" r="T8" b="T9"/>
              <a:pathLst>
                <a:path w="220400" h="33060" fill="none">
                  <a:moveTo>
                    <a:pt x="-110200" y="16530"/>
                  </a:moveTo>
                  <a:cubicBezTo>
                    <a:pt x="-18147" y="16530"/>
                    <a:pt x="34997" y="-16530"/>
                    <a:pt x="110200" y="-1653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 name="MMConnector"/>
            <p:cNvSpPr>
              <a:spLocks/>
            </p:cNvSpPr>
            <p:nvPr/>
          </p:nvSpPr>
          <p:spPr bwMode="auto">
            <a:xfrm>
              <a:off x="4967200" y="4572990"/>
              <a:ext cx="220400" cy="188860"/>
            </a:xfrm>
            <a:custGeom>
              <a:avLst/>
              <a:gdLst>
                <a:gd name="T0" fmla="*/ -110200 w 220400"/>
                <a:gd name="T1" fmla="*/ -94430 h 188860"/>
                <a:gd name="T2" fmla="*/ 110200 w 220400"/>
                <a:gd name="T3" fmla="*/ 94430 h 188860"/>
                <a:gd name="T4" fmla="*/ 0 60000 65536"/>
                <a:gd name="T5" fmla="*/ 0 60000 65536"/>
                <a:gd name="T6" fmla="*/ 0 w 220400"/>
                <a:gd name="T7" fmla="*/ 0 h 188860"/>
                <a:gd name="T8" fmla="*/ 220400 w 220400"/>
                <a:gd name="T9" fmla="*/ 188860 h 188860"/>
              </a:gdLst>
              <a:ahLst/>
              <a:cxnLst>
                <a:cxn ang="T4">
                  <a:pos x="T0" y="T1"/>
                </a:cxn>
                <a:cxn ang="T5">
                  <a:pos x="T2" y="T3"/>
                </a:cxn>
              </a:cxnLst>
              <a:rect l="T6" t="T7" r="T8" b="T9"/>
              <a:pathLst>
                <a:path w="220400" h="188860" fill="none">
                  <a:moveTo>
                    <a:pt x="-110200" y="-94430"/>
                  </a:moveTo>
                  <a:cubicBezTo>
                    <a:pt x="-208" y="-94430"/>
                    <a:pt x="-6861" y="94430"/>
                    <a:pt x="110200" y="9443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 name="MMConnector"/>
            <p:cNvSpPr>
              <a:spLocks/>
            </p:cNvSpPr>
            <p:nvPr/>
          </p:nvSpPr>
          <p:spPr bwMode="auto">
            <a:xfrm>
              <a:off x="4967200" y="4683950"/>
              <a:ext cx="220400" cy="410780"/>
            </a:xfrm>
            <a:custGeom>
              <a:avLst/>
              <a:gdLst>
                <a:gd name="T0" fmla="*/ -110200 w 220400"/>
                <a:gd name="T1" fmla="*/ -205390 h 410780"/>
                <a:gd name="T2" fmla="*/ 110200 w 220400"/>
                <a:gd name="T3" fmla="*/ 205390 h 410780"/>
                <a:gd name="T4" fmla="*/ 0 60000 65536"/>
                <a:gd name="T5" fmla="*/ 0 60000 65536"/>
                <a:gd name="T6" fmla="*/ 0 w 220400"/>
                <a:gd name="T7" fmla="*/ 0 h 410780"/>
                <a:gd name="T8" fmla="*/ 220400 w 220400"/>
                <a:gd name="T9" fmla="*/ 410780 h 410780"/>
              </a:gdLst>
              <a:ahLst/>
              <a:cxnLst>
                <a:cxn ang="T4">
                  <a:pos x="T0" y="T1"/>
                </a:cxn>
                <a:cxn ang="T5">
                  <a:pos x="T2" y="T3"/>
                </a:cxn>
              </a:cxnLst>
              <a:rect l="T6" t="T7" r="T8" b="T9"/>
              <a:pathLst>
                <a:path w="220400" h="410780" fill="none">
                  <a:moveTo>
                    <a:pt x="-110200" y="-205390"/>
                  </a:moveTo>
                  <a:cubicBezTo>
                    <a:pt x="22147" y="-205390"/>
                    <a:pt x="-59024" y="205390"/>
                    <a:pt x="110200" y="20539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 name="MainIdea"/>
            <p:cNvSpPr>
              <a:spLocks/>
            </p:cNvSpPr>
            <p:nvPr/>
          </p:nvSpPr>
          <p:spPr bwMode="auto">
            <a:xfrm>
              <a:off x="2341400" y="3193400"/>
              <a:ext cx="980400" cy="471200"/>
            </a:xfrm>
            <a:custGeom>
              <a:avLst/>
              <a:gdLst>
                <a:gd name="T0" fmla="*/ 174800 w 980400"/>
                <a:gd name="T1" fmla="*/ 155800 h 471200"/>
                <a:gd name="T2" fmla="*/ 813200 w 980400"/>
                <a:gd name="T3" fmla="*/ 323000 h 471200"/>
              </a:gdLst>
              <a:ahLst/>
              <a:cxnLst/>
              <a:rect l="T0" t="T1" r="T2" b="T3"/>
              <a:pathLst>
                <a:path w="980400" h="471200">
                  <a:moveTo>
                    <a:pt x="60800" y="0"/>
                  </a:moveTo>
                  <a:lnTo>
                    <a:pt x="919600" y="0"/>
                  </a:lnTo>
                  <a:cubicBezTo>
                    <a:pt x="953162" y="0"/>
                    <a:pt x="980400" y="27238"/>
                    <a:pt x="980400" y="60800"/>
                  </a:cubicBezTo>
                  <a:lnTo>
                    <a:pt x="980400" y="410400"/>
                  </a:lnTo>
                  <a:cubicBezTo>
                    <a:pt x="980400" y="443962"/>
                    <a:pt x="953162" y="471200"/>
                    <a:pt x="919600" y="471200"/>
                  </a:cubicBezTo>
                  <a:lnTo>
                    <a:pt x="60800" y="471200"/>
                  </a:lnTo>
                  <a:cubicBezTo>
                    <a:pt x="27238" y="471200"/>
                    <a:pt x="0" y="443962"/>
                    <a:pt x="0" y="410400"/>
                  </a:cubicBezTo>
                  <a:lnTo>
                    <a:pt x="0" y="60800"/>
                  </a:lnTo>
                  <a:cubicBezTo>
                    <a:pt x="0" y="27238"/>
                    <a:pt x="27238" y="0"/>
                    <a:pt x="60800" y="0"/>
                  </a:cubicBezTo>
                  <a:close/>
                </a:path>
              </a:pathLst>
            </a:custGeom>
            <a:solidFill>
              <a:srgbClr val="EAF3FC"/>
            </a:solidFill>
            <a:ln w="22800">
              <a:solidFill>
                <a:srgbClr val="4486B1"/>
              </a:solidFill>
              <a:round/>
              <a:headEnd/>
              <a:tailEnd/>
            </a:ln>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质量保证</a:t>
              </a:r>
            </a:p>
          </p:txBody>
        </p:sp>
        <p:sp>
          <p:nvSpPr>
            <p:cNvPr id="51" name="MainTopic"/>
            <p:cNvSpPr>
              <a:spLocks/>
            </p:cNvSpPr>
            <p:nvPr/>
          </p:nvSpPr>
          <p:spPr bwMode="auto">
            <a:xfrm>
              <a:off x="3800600" y="2227440"/>
              <a:ext cx="1056400" cy="304000"/>
            </a:xfrm>
            <a:custGeom>
              <a:avLst/>
              <a:gdLst>
                <a:gd name="T0" fmla="*/ 136800 w 1056400"/>
                <a:gd name="T1" fmla="*/ 87400 h 304000"/>
                <a:gd name="T2" fmla="*/ 927200 w 1056400"/>
                <a:gd name="T3" fmla="*/ 224200 h 304000"/>
              </a:gdLst>
              <a:ahLst/>
              <a:cxnLst/>
              <a:rect l="T0" t="T1" r="T2" b="T3"/>
              <a:pathLst>
                <a:path w="1056400" h="304000">
                  <a:moveTo>
                    <a:pt x="30400" y="0"/>
                  </a:moveTo>
                  <a:lnTo>
                    <a:pt x="1026000" y="0"/>
                  </a:lnTo>
                  <a:cubicBezTo>
                    <a:pt x="1042781" y="0"/>
                    <a:pt x="1056400" y="13619"/>
                    <a:pt x="1056400" y="30400"/>
                  </a:cubicBezTo>
                  <a:lnTo>
                    <a:pt x="1056400" y="273600"/>
                  </a:lnTo>
                  <a:cubicBezTo>
                    <a:pt x="1056400" y="290381"/>
                    <a:pt x="1042781" y="304000"/>
                    <a:pt x="10260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软件质量保证</a:t>
              </a:r>
            </a:p>
          </p:txBody>
        </p:sp>
        <p:sp>
          <p:nvSpPr>
            <p:cNvPr id="52" name="SubTopic"/>
            <p:cNvSpPr>
              <a:spLocks/>
            </p:cNvSpPr>
            <p:nvPr/>
          </p:nvSpPr>
          <p:spPr bwMode="auto">
            <a:xfrm>
              <a:off x="5077400" y="1968660"/>
              <a:ext cx="456000" cy="155800"/>
            </a:xfrm>
            <a:custGeom>
              <a:avLst/>
              <a:gdLst>
                <a:gd name="T0" fmla="*/ 0 w 456000"/>
                <a:gd name="T1" fmla="*/ 28500 h 155800"/>
                <a:gd name="T2" fmla="*/ 456000 w 456000"/>
                <a:gd name="T3" fmla="*/ 142500 h 155800"/>
              </a:gdLst>
              <a:ahLst/>
              <a:cxnLst/>
              <a:rect l="T0" t="T1" r="T2" b="T3"/>
              <a:pathLst>
                <a:path w="456000" h="155800" stroke="0">
                  <a:moveTo>
                    <a:pt x="0" y="0"/>
                  </a:moveTo>
                  <a:lnTo>
                    <a:pt x="456000" y="0"/>
                  </a:lnTo>
                  <a:lnTo>
                    <a:pt x="456000" y="155800"/>
                  </a:lnTo>
                  <a:lnTo>
                    <a:pt x="0" y="155800"/>
                  </a:lnTo>
                  <a:lnTo>
                    <a:pt x="0" y="0"/>
                  </a:lnTo>
                  <a:close/>
                </a:path>
                <a:path w="456000" h="155800" fill="none">
                  <a:moveTo>
                    <a:pt x="0" y="155800"/>
                  </a:moveTo>
                  <a:lnTo>
                    <a:pt x="4560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FF0000"/>
                  </a:solidFill>
                  <a:latin typeface="宋体" panose="02010600030101010101" pitchFamily="2" charset="-122"/>
                </a:rPr>
                <a:t>相关概念</a:t>
              </a:r>
            </a:p>
          </p:txBody>
        </p:sp>
        <p:sp>
          <p:nvSpPr>
            <p:cNvPr id="53" name="SubTopic"/>
            <p:cNvSpPr>
              <a:spLocks/>
            </p:cNvSpPr>
            <p:nvPr/>
          </p:nvSpPr>
          <p:spPr bwMode="auto">
            <a:xfrm>
              <a:off x="5077400" y="2190580"/>
              <a:ext cx="851200" cy="155800"/>
            </a:xfrm>
            <a:custGeom>
              <a:avLst/>
              <a:gdLst>
                <a:gd name="T0" fmla="*/ 0 w 851200"/>
                <a:gd name="T1" fmla="*/ 28500 h 155800"/>
                <a:gd name="T2" fmla="*/ 851200 w 851200"/>
                <a:gd name="T3" fmla="*/ 142500 h 155800"/>
              </a:gdLst>
              <a:ahLst/>
              <a:cxnLst/>
              <a:rect l="T0" t="T1" r="T2" b="T3"/>
              <a:pathLst>
                <a:path w="851200" h="155800" stroke="0">
                  <a:moveTo>
                    <a:pt x="0" y="0"/>
                  </a:moveTo>
                  <a:lnTo>
                    <a:pt x="851200" y="0"/>
                  </a:lnTo>
                  <a:lnTo>
                    <a:pt x="851200" y="155800"/>
                  </a:lnTo>
                  <a:lnTo>
                    <a:pt x="0" y="155800"/>
                  </a:lnTo>
                  <a:lnTo>
                    <a:pt x="0" y="0"/>
                  </a:lnTo>
                  <a:close/>
                </a:path>
                <a:path w="851200" h="155800" fill="none">
                  <a:moveTo>
                    <a:pt x="0" y="155800"/>
                  </a:moveTo>
                  <a:lnTo>
                    <a:pt x="8512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软件质量相关活动</a:t>
              </a:r>
            </a:p>
          </p:txBody>
        </p:sp>
        <p:sp>
          <p:nvSpPr>
            <p:cNvPr id="54" name="SubTopic"/>
            <p:cNvSpPr>
              <a:spLocks/>
            </p:cNvSpPr>
            <p:nvPr/>
          </p:nvSpPr>
          <p:spPr bwMode="auto">
            <a:xfrm>
              <a:off x="5077400" y="2412500"/>
              <a:ext cx="456000" cy="155800"/>
            </a:xfrm>
            <a:custGeom>
              <a:avLst/>
              <a:gdLst>
                <a:gd name="T0" fmla="*/ 0 w 456000"/>
                <a:gd name="T1" fmla="*/ 28500 h 155800"/>
                <a:gd name="T2" fmla="*/ 456000 w 456000"/>
                <a:gd name="T3" fmla="*/ 142500 h 155800"/>
              </a:gdLst>
              <a:ahLst/>
              <a:cxnLst/>
              <a:rect l="T0" t="T1" r="T2" b="T3"/>
              <a:pathLst>
                <a:path w="456000" h="155800" stroke="0">
                  <a:moveTo>
                    <a:pt x="0" y="0"/>
                  </a:moveTo>
                  <a:lnTo>
                    <a:pt x="456000" y="0"/>
                  </a:lnTo>
                  <a:lnTo>
                    <a:pt x="456000" y="155800"/>
                  </a:lnTo>
                  <a:lnTo>
                    <a:pt x="0" y="155800"/>
                  </a:lnTo>
                  <a:lnTo>
                    <a:pt x="0" y="0"/>
                  </a:lnTo>
                  <a:close/>
                </a:path>
                <a:path w="456000" h="155800" fill="none">
                  <a:moveTo>
                    <a:pt x="0" y="155800"/>
                  </a:moveTo>
                  <a:lnTo>
                    <a:pt x="4560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软件评审</a:t>
              </a:r>
            </a:p>
          </p:txBody>
        </p:sp>
        <p:sp>
          <p:nvSpPr>
            <p:cNvPr id="55" name="SubTopic"/>
            <p:cNvSpPr>
              <a:spLocks/>
            </p:cNvSpPr>
            <p:nvPr/>
          </p:nvSpPr>
          <p:spPr bwMode="auto">
            <a:xfrm>
              <a:off x="5077400" y="2634420"/>
              <a:ext cx="554800" cy="155800"/>
            </a:xfrm>
            <a:custGeom>
              <a:avLst/>
              <a:gdLst>
                <a:gd name="T0" fmla="*/ 0 w 554800"/>
                <a:gd name="T1" fmla="*/ 28500 h 155800"/>
                <a:gd name="T2" fmla="*/ 554800 w 554800"/>
                <a:gd name="T3" fmla="*/ 142500 h 155800"/>
              </a:gdLst>
              <a:ahLst/>
              <a:cxnLst/>
              <a:rect l="T0" t="T1" r="T2" b="T3"/>
              <a:pathLst>
                <a:path w="554800" h="155800" stroke="0">
                  <a:moveTo>
                    <a:pt x="0" y="0"/>
                  </a:moveTo>
                  <a:lnTo>
                    <a:pt x="554800" y="0"/>
                  </a:lnTo>
                  <a:lnTo>
                    <a:pt x="554800" y="155800"/>
                  </a:lnTo>
                  <a:lnTo>
                    <a:pt x="0" y="155800"/>
                  </a:lnTo>
                  <a:lnTo>
                    <a:pt x="0" y="0"/>
                  </a:lnTo>
                  <a:close/>
                </a:path>
                <a:path w="554800" h="155800" fill="none">
                  <a:moveTo>
                    <a:pt x="0" y="155800"/>
                  </a:moveTo>
                  <a:lnTo>
                    <a:pt x="5548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软件可靠性</a:t>
              </a:r>
            </a:p>
          </p:txBody>
        </p:sp>
        <p:sp>
          <p:nvSpPr>
            <p:cNvPr id="56" name="MainTopic"/>
            <p:cNvSpPr>
              <a:spLocks/>
            </p:cNvSpPr>
            <p:nvPr/>
          </p:nvSpPr>
          <p:spPr bwMode="auto">
            <a:xfrm>
              <a:off x="3800600" y="3277000"/>
              <a:ext cx="1056400" cy="304000"/>
            </a:xfrm>
            <a:custGeom>
              <a:avLst/>
              <a:gdLst>
                <a:gd name="T0" fmla="*/ 136800 w 1056400"/>
                <a:gd name="T1" fmla="*/ 87400 h 304000"/>
                <a:gd name="T2" fmla="*/ 927200 w 1056400"/>
                <a:gd name="T3" fmla="*/ 224200 h 304000"/>
              </a:gdLst>
              <a:ahLst/>
              <a:cxnLst/>
              <a:rect l="T0" t="T1" r="T2" b="T3"/>
              <a:pathLst>
                <a:path w="1056400" h="304000">
                  <a:moveTo>
                    <a:pt x="30400" y="0"/>
                  </a:moveTo>
                  <a:lnTo>
                    <a:pt x="1026000" y="0"/>
                  </a:lnTo>
                  <a:cubicBezTo>
                    <a:pt x="1042781" y="0"/>
                    <a:pt x="1056400" y="13619"/>
                    <a:pt x="1056400" y="30400"/>
                  </a:cubicBezTo>
                  <a:lnTo>
                    <a:pt x="1056400" y="273600"/>
                  </a:lnTo>
                  <a:cubicBezTo>
                    <a:pt x="1056400" y="290381"/>
                    <a:pt x="1042781" y="304000"/>
                    <a:pt x="10260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软件测试策略</a:t>
              </a:r>
            </a:p>
          </p:txBody>
        </p:sp>
        <p:sp>
          <p:nvSpPr>
            <p:cNvPr id="57" name="SubTopic"/>
            <p:cNvSpPr>
              <a:spLocks/>
            </p:cNvSpPr>
            <p:nvPr/>
          </p:nvSpPr>
          <p:spPr bwMode="auto">
            <a:xfrm>
              <a:off x="5077400" y="3018220"/>
              <a:ext cx="851200" cy="155800"/>
            </a:xfrm>
            <a:custGeom>
              <a:avLst/>
              <a:gdLst>
                <a:gd name="T0" fmla="*/ 0 w 851200"/>
                <a:gd name="T1" fmla="*/ 28500 h 155800"/>
                <a:gd name="T2" fmla="*/ 851200 w 851200"/>
                <a:gd name="T3" fmla="*/ 142500 h 155800"/>
              </a:gdLst>
              <a:ahLst/>
              <a:cxnLst/>
              <a:rect l="T0" t="T1" r="T2" b="T3"/>
              <a:pathLst>
                <a:path w="851200" h="155800" stroke="0">
                  <a:moveTo>
                    <a:pt x="0" y="0"/>
                  </a:moveTo>
                  <a:lnTo>
                    <a:pt x="851200" y="0"/>
                  </a:lnTo>
                  <a:lnTo>
                    <a:pt x="851200" y="155800"/>
                  </a:lnTo>
                  <a:lnTo>
                    <a:pt x="0" y="155800"/>
                  </a:lnTo>
                  <a:lnTo>
                    <a:pt x="0" y="0"/>
                  </a:lnTo>
                  <a:close/>
                </a:path>
                <a:path w="851200" h="155800" fill="none">
                  <a:moveTo>
                    <a:pt x="0" y="155800"/>
                  </a:moveTo>
                  <a:lnTo>
                    <a:pt x="8512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FF0000"/>
                  </a:solidFill>
                  <a:latin typeface="宋体" panose="02010600030101010101" pitchFamily="2" charset="-122"/>
                </a:rPr>
                <a:t>软件测试过程模型</a:t>
              </a:r>
            </a:p>
          </p:txBody>
        </p:sp>
        <p:sp>
          <p:nvSpPr>
            <p:cNvPr id="58" name="SubTopic"/>
            <p:cNvSpPr>
              <a:spLocks/>
            </p:cNvSpPr>
            <p:nvPr/>
          </p:nvSpPr>
          <p:spPr bwMode="auto">
            <a:xfrm>
              <a:off x="5077400" y="3240140"/>
              <a:ext cx="752400" cy="155800"/>
            </a:xfrm>
            <a:custGeom>
              <a:avLst/>
              <a:gdLst>
                <a:gd name="T0" fmla="*/ 0 w 752400"/>
                <a:gd name="T1" fmla="*/ 28500 h 155800"/>
                <a:gd name="T2" fmla="*/ 752400 w 752400"/>
                <a:gd name="T3" fmla="*/ 142500 h 155800"/>
              </a:gdLst>
              <a:ahLst/>
              <a:cxnLst/>
              <a:rect l="T0" t="T1" r="T2" b="T3"/>
              <a:pathLst>
                <a:path w="752400" h="155800" stroke="0">
                  <a:moveTo>
                    <a:pt x="0" y="0"/>
                  </a:moveTo>
                  <a:lnTo>
                    <a:pt x="752400" y="0"/>
                  </a:lnTo>
                  <a:lnTo>
                    <a:pt x="752400" y="155800"/>
                  </a:lnTo>
                  <a:lnTo>
                    <a:pt x="0" y="155800"/>
                  </a:lnTo>
                  <a:lnTo>
                    <a:pt x="0" y="0"/>
                  </a:lnTo>
                  <a:close/>
                </a:path>
                <a:path w="752400" h="155800" fill="none">
                  <a:moveTo>
                    <a:pt x="0" y="155800"/>
                  </a:moveTo>
                  <a:lnTo>
                    <a:pt x="7524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FF0000"/>
                  </a:solidFill>
                  <a:latin typeface="宋体" panose="02010600030101010101" pitchFamily="2" charset="-122"/>
                </a:rPr>
                <a:t>各阶段测试内容</a:t>
              </a:r>
            </a:p>
          </p:txBody>
        </p:sp>
        <p:sp>
          <p:nvSpPr>
            <p:cNvPr id="59" name="SubTopic"/>
            <p:cNvSpPr>
              <a:spLocks/>
            </p:cNvSpPr>
            <p:nvPr/>
          </p:nvSpPr>
          <p:spPr bwMode="auto">
            <a:xfrm>
              <a:off x="5077400" y="3462060"/>
              <a:ext cx="653600" cy="155800"/>
            </a:xfrm>
            <a:custGeom>
              <a:avLst/>
              <a:gdLst>
                <a:gd name="T0" fmla="*/ 0 w 653600"/>
                <a:gd name="T1" fmla="*/ 28500 h 155800"/>
                <a:gd name="T2" fmla="*/ 653600 w 653600"/>
                <a:gd name="T3" fmla="*/ 142500 h 155800"/>
              </a:gdLst>
              <a:ahLst/>
              <a:cxnLst/>
              <a:rect l="T0" t="T1" r="T2" b="T3"/>
              <a:pathLst>
                <a:path w="653600" h="155800" stroke="0">
                  <a:moveTo>
                    <a:pt x="0" y="0"/>
                  </a:moveTo>
                  <a:lnTo>
                    <a:pt x="653600" y="0"/>
                  </a:lnTo>
                  <a:lnTo>
                    <a:pt x="653600" y="155800"/>
                  </a:lnTo>
                  <a:lnTo>
                    <a:pt x="0" y="155800"/>
                  </a:lnTo>
                  <a:lnTo>
                    <a:pt x="0" y="0"/>
                  </a:lnTo>
                  <a:close/>
                </a:path>
                <a:path w="653600" h="155800" fill="none">
                  <a:moveTo>
                    <a:pt x="0" y="155800"/>
                  </a:moveTo>
                  <a:lnTo>
                    <a:pt x="6536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测试停止标准</a:t>
              </a:r>
            </a:p>
          </p:txBody>
        </p:sp>
        <p:sp>
          <p:nvSpPr>
            <p:cNvPr id="60" name="SubTopic"/>
            <p:cNvSpPr>
              <a:spLocks/>
            </p:cNvSpPr>
            <p:nvPr/>
          </p:nvSpPr>
          <p:spPr bwMode="auto">
            <a:xfrm>
              <a:off x="5077400" y="3683980"/>
              <a:ext cx="752400" cy="155800"/>
            </a:xfrm>
            <a:custGeom>
              <a:avLst/>
              <a:gdLst>
                <a:gd name="T0" fmla="*/ 0 w 752400"/>
                <a:gd name="T1" fmla="*/ 28500 h 155800"/>
                <a:gd name="T2" fmla="*/ 752400 w 752400"/>
                <a:gd name="T3" fmla="*/ 142500 h 155800"/>
              </a:gdLst>
              <a:ahLst/>
              <a:cxnLst/>
              <a:rect l="T0" t="T1" r="T2" b="T3"/>
              <a:pathLst>
                <a:path w="752400" h="155800" stroke="0">
                  <a:moveTo>
                    <a:pt x="0" y="0"/>
                  </a:moveTo>
                  <a:lnTo>
                    <a:pt x="752400" y="0"/>
                  </a:lnTo>
                  <a:lnTo>
                    <a:pt x="752400" y="155800"/>
                  </a:lnTo>
                  <a:lnTo>
                    <a:pt x="0" y="155800"/>
                  </a:lnTo>
                  <a:lnTo>
                    <a:pt x="0" y="0"/>
                  </a:lnTo>
                  <a:close/>
                </a:path>
                <a:path w="752400" h="155800" fill="none">
                  <a:moveTo>
                    <a:pt x="0" y="155800"/>
                  </a:moveTo>
                  <a:lnTo>
                    <a:pt x="7524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软件测试的组织</a:t>
              </a:r>
            </a:p>
          </p:txBody>
        </p:sp>
        <p:sp>
          <p:nvSpPr>
            <p:cNvPr id="61" name="MainTopic"/>
            <p:cNvSpPr>
              <a:spLocks/>
            </p:cNvSpPr>
            <p:nvPr/>
          </p:nvSpPr>
          <p:spPr bwMode="auto">
            <a:xfrm>
              <a:off x="3800600" y="4326560"/>
              <a:ext cx="1056400" cy="304000"/>
            </a:xfrm>
            <a:custGeom>
              <a:avLst/>
              <a:gdLst>
                <a:gd name="T0" fmla="*/ 136800 w 1056400"/>
                <a:gd name="T1" fmla="*/ 87400 h 304000"/>
                <a:gd name="T2" fmla="*/ 927200 w 1056400"/>
                <a:gd name="T3" fmla="*/ 224200 h 304000"/>
              </a:gdLst>
              <a:ahLst/>
              <a:cxnLst/>
              <a:rect l="T0" t="T1" r="T2" b="T3"/>
              <a:pathLst>
                <a:path w="1056400" h="304000">
                  <a:moveTo>
                    <a:pt x="30400" y="0"/>
                  </a:moveTo>
                  <a:lnTo>
                    <a:pt x="1026000" y="0"/>
                  </a:lnTo>
                  <a:cubicBezTo>
                    <a:pt x="1042781" y="0"/>
                    <a:pt x="1056400" y="13619"/>
                    <a:pt x="1056400" y="30400"/>
                  </a:cubicBezTo>
                  <a:lnTo>
                    <a:pt x="1056400" y="273600"/>
                  </a:lnTo>
                  <a:cubicBezTo>
                    <a:pt x="1056400" y="290381"/>
                    <a:pt x="1042781" y="304000"/>
                    <a:pt x="10260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软件测试技术</a:t>
              </a:r>
            </a:p>
          </p:txBody>
        </p:sp>
        <p:sp>
          <p:nvSpPr>
            <p:cNvPr id="62" name="SubTopic"/>
            <p:cNvSpPr>
              <a:spLocks/>
            </p:cNvSpPr>
            <p:nvPr/>
          </p:nvSpPr>
          <p:spPr bwMode="auto">
            <a:xfrm>
              <a:off x="5077400" y="4067780"/>
              <a:ext cx="456000" cy="155800"/>
            </a:xfrm>
            <a:custGeom>
              <a:avLst/>
              <a:gdLst>
                <a:gd name="T0" fmla="*/ 0 w 456000"/>
                <a:gd name="T1" fmla="*/ 28500 h 155800"/>
                <a:gd name="T2" fmla="*/ 456000 w 456000"/>
                <a:gd name="T3" fmla="*/ 142500 h 155800"/>
              </a:gdLst>
              <a:ahLst/>
              <a:cxnLst/>
              <a:rect l="T0" t="T1" r="T2" b="T3"/>
              <a:pathLst>
                <a:path w="456000" h="155800" stroke="0">
                  <a:moveTo>
                    <a:pt x="0" y="0"/>
                  </a:moveTo>
                  <a:lnTo>
                    <a:pt x="456000" y="0"/>
                  </a:lnTo>
                  <a:lnTo>
                    <a:pt x="456000" y="155800"/>
                  </a:lnTo>
                  <a:lnTo>
                    <a:pt x="0" y="155800"/>
                  </a:lnTo>
                  <a:lnTo>
                    <a:pt x="0" y="0"/>
                  </a:lnTo>
                  <a:close/>
                </a:path>
                <a:path w="456000" h="155800" fill="none">
                  <a:moveTo>
                    <a:pt x="0" y="155800"/>
                  </a:moveTo>
                  <a:lnTo>
                    <a:pt x="4560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FF0000"/>
                  </a:solidFill>
                  <a:latin typeface="宋体" panose="02010600030101010101" pitchFamily="2" charset="-122"/>
                </a:rPr>
                <a:t>相关概念</a:t>
              </a:r>
            </a:p>
          </p:txBody>
        </p:sp>
        <p:sp>
          <p:nvSpPr>
            <p:cNvPr id="63" name="SubTopic"/>
            <p:cNvSpPr>
              <a:spLocks/>
            </p:cNvSpPr>
            <p:nvPr/>
          </p:nvSpPr>
          <p:spPr bwMode="auto">
            <a:xfrm>
              <a:off x="5077400" y="4289700"/>
              <a:ext cx="1048800" cy="155800"/>
            </a:xfrm>
            <a:custGeom>
              <a:avLst/>
              <a:gdLst>
                <a:gd name="T0" fmla="*/ 0 w 1048800"/>
                <a:gd name="T1" fmla="*/ 28500 h 155800"/>
                <a:gd name="T2" fmla="*/ 1048800 w 1048800"/>
                <a:gd name="T3" fmla="*/ 142500 h 155800"/>
              </a:gdLst>
              <a:ahLst/>
              <a:cxnLst/>
              <a:rect l="T0" t="T1" r="T2" b="T3"/>
              <a:pathLst>
                <a:path w="1048800" h="155800" stroke="0">
                  <a:moveTo>
                    <a:pt x="0" y="0"/>
                  </a:moveTo>
                  <a:lnTo>
                    <a:pt x="1048800" y="0"/>
                  </a:lnTo>
                  <a:lnTo>
                    <a:pt x="1048800" y="155800"/>
                  </a:lnTo>
                  <a:lnTo>
                    <a:pt x="0" y="155800"/>
                  </a:lnTo>
                  <a:lnTo>
                    <a:pt x="0" y="0"/>
                  </a:lnTo>
                  <a:close/>
                </a:path>
                <a:path w="1048800" h="155800" fill="none">
                  <a:moveTo>
                    <a:pt x="0" y="155800"/>
                  </a:moveTo>
                  <a:lnTo>
                    <a:pt x="10488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白盒测试：</a:t>
              </a:r>
              <a:r>
                <a:rPr lang="zh-CN" altLang="zh-CN" sz="1600">
                  <a:solidFill>
                    <a:srgbClr val="FF0000"/>
                  </a:solidFill>
                  <a:latin typeface="宋体" panose="02010600030101010101" pitchFamily="2" charset="-122"/>
                </a:rPr>
                <a:t>逻辑覆盖</a:t>
              </a:r>
              <a:r>
                <a:rPr lang="zh-CN" altLang="zh-CN" sz="1600">
                  <a:solidFill>
                    <a:srgbClr val="303030"/>
                  </a:solidFill>
                  <a:latin typeface="宋体" panose="02010600030101010101" pitchFamily="2" charset="-122"/>
                </a:rPr>
                <a:t>等</a:t>
              </a:r>
            </a:p>
          </p:txBody>
        </p:sp>
        <p:sp>
          <p:nvSpPr>
            <p:cNvPr id="64" name="SubTopic"/>
            <p:cNvSpPr>
              <a:spLocks/>
            </p:cNvSpPr>
            <p:nvPr/>
          </p:nvSpPr>
          <p:spPr bwMode="auto">
            <a:xfrm>
              <a:off x="5077400" y="4511620"/>
              <a:ext cx="1802702" cy="172330"/>
            </a:xfrm>
            <a:custGeom>
              <a:avLst/>
              <a:gdLst>
                <a:gd name="T0" fmla="*/ 0 w 1740400"/>
                <a:gd name="T1" fmla="*/ 28500 h 155800"/>
                <a:gd name="T2" fmla="*/ 1740400 w 1740400"/>
                <a:gd name="T3" fmla="*/ 142500 h 155800"/>
              </a:gdLst>
              <a:ahLst/>
              <a:cxnLst/>
              <a:rect l="T0" t="T1" r="T2" b="T3"/>
              <a:pathLst>
                <a:path w="1740400" h="155800" stroke="0">
                  <a:moveTo>
                    <a:pt x="0" y="0"/>
                  </a:moveTo>
                  <a:lnTo>
                    <a:pt x="1740400" y="0"/>
                  </a:lnTo>
                  <a:lnTo>
                    <a:pt x="1740400" y="155800"/>
                  </a:lnTo>
                  <a:lnTo>
                    <a:pt x="0" y="155800"/>
                  </a:lnTo>
                  <a:lnTo>
                    <a:pt x="0" y="0"/>
                  </a:lnTo>
                  <a:close/>
                </a:path>
                <a:path w="1740400" h="155800" fill="none">
                  <a:moveTo>
                    <a:pt x="0" y="155800"/>
                  </a:moveTo>
                  <a:lnTo>
                    <a:pt x="17404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黑盒测试：</a:t>
              </a:r>
              <a:r>
                <a:rPr lang="zh-CN" altLang="zh-CN" sz="1600">
                  <a:solidFill>
                    <a:srgbClr val="FF0000"/>
                  </a:solidFill>
                  <a:latin typeface="宋体" panose="02010600030101010101" pitchFamily="2" charset="-122"/>
                </a:rPr>
                <a:t>等价类划分、边界值分析</a:t>
              </a:r>
              <a:r>
                <a:rPr lang="zh-CN" altLang="zh-CN" sz="1600">
                  <a:solidFill>
                    <a:srgbClr val="303030"/>
                  </a:solidFill>
                  <a:latin typeface="宋体" panose="02010600030101010101" pitchFamily="2" charset="-122"/>
                </a:rPr>
                <a:t>等</a:t>
              </a:r>
            </a:p>
          </p:txBody>
        </p:sp>
        <p:sp>
          <p:nvSpPr>
            <p:cNvPr id="65" name="SubTopic"/>
            <p:cNvSpPr>
              <a:spLocks/>
            </p:cNvSpPr>
            <p:nvPr/>
          </p:nvSpPr>
          <p:spPr bwMode="auto">
            <a:xfrm>
              <a:off x="5077400" y="4733540"/>
              <a:ext cx="653600" cy="155800"/>
            </a:xfrm>
            <a:custGeom>
              <a:avLst/>
              <a:gdLst>
                <a:gd name="T0" fmla="*/ 0 w 653600"/>
                <a:gd name="T1" fmla="*/ 28500 h 155800"/>
                <a:gd name="T2" fmla="*/ 653600 w 653600"/>
                <a:gd name="T3" fmla="*/ 142500 h 155800"/>
              </a:gdLst>
              <a:ahLst/>
              <a:cxnLst/>
              <a:rect l="T0" t="T1" r="T2" b="T3"/>
              <a:pathLst>
                <a:path w="653600" h="155800" stroke="0">
                  <a:moveTo>
                    <a:pt x="0" y="0"/>
                  </a:moveTo>
                  <a:lnTo>
                    <a:pt x="653600" y="0"/>
                  </a:lnTo>
                  <a:lnTo>
                    <a:pt x="653600" y="155800"/>
                  </a:lnTo>
                  <a:lnTo>
                    <a:pt x="0" y="155800"/>
                  </a:lnTo>
                  <a:lnTo>
                    <a:pt x="0" y="0"/>
                  </a:lnTo>
                  <a:close/>
                </a:path>
                <a:path w="653600" h="155800" fill="none">
                  <a:moveTo>
                    <a:pt x="0" y="155800"/>
                  </a:moveTo>
                  <a:lnTo>
                    <a:pt x="6536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静态分析方法</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自动化测试</a:t>
            </a:r>
            <a:endParaRPr lang="zh-CN" altLang="en-US" dirty="0">
              <a:latin typeface="+mn-lt"/>
              <a:ea typeface="+mn-ea"/>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smtClean="0">
              <a:solidFill>
                <a:srgbClr val="FF0000"/>
              </a:solidFill>
            </a:endParaRPr>
          </a:p>
        </p:txBody>
      </p:sp>
      <p:graphicFrame>
        <p:nvGraphicFramePr>
          <p:cNvPr id="257" name="图示 256"/>
          <p:cNvGraphicFramePr/>
          <p:nvPr>
            <p:extLst>
              <p:ext uri="{D42A27DB-BD31-4B8C-83A1-F6EECF244321}">
                <p14:modId xmlns:p14="http://schemas.microsoft.com/office/powerpoint/2010/main" val="2788479298"/>
              </p:ext>
            </p:extLst>
          </p:nvPr>
        </p:nvGraphicFramePr>
        <p:xfrm>
          <a:off x="762215" y="2582488"/>
          <a:ext cx="10922000" cy="33838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9" name="矩形 258"/>
          <p:cNvSpPr/>
          <p:nvPr/>
        </p:nvSpPr>
        <p:spPr>
          <a:xfrm>
            <a:off x="1535204" y="1269580"/>
            <a:ext cx="8723770" cy="400110"/>
          </a:xfrm>
          <a:prstGeom prst="rect">
            <a:avLst/>
          </a:prstGeom>
        </p:spPr>
        <p:txBody>
          <a:bodyPr wrap="square">
            <a:spAutoFit/>
          </a:bodyPr>
          <a:lstStyle/>
          <a:p>
            <a:pPr algn="ctr">
              <a:defRPr/>
            </a:pPr>
            <a:r>
              <a:rPr lang="zh-CN" altLang="zh-CN" sz="2000" b="1" dirty="0">
                <a:latin typeface="+mn-ea"/>
              </a:rPr>
              <a:t>将以人为驱动的传统测试转为以机器执行的测试</a:t>
            </a:r>
            <a:r>
              <a:rPr lang="zh-CN" altLang="zh-CN" sz="2000" b="1" dirty="0" smtClean="0">
                <a:latin typeface="+mn-ea"/>
              </a:rPr>
              <a:t>方法</a:t>
            </a:r>
            <a:r>
              <a:rPr lang="zh-CN" altLang="en-US" sz="2000" b="1" dirty="0" smtClean="0">
                <a:latin typeface="+mn-ea"/>
              </a:rPr>
              <a:t>。</a:t>
            </a:r>
            <a:endParaRPr lang="zh-CN" altLang="en-US" sz="2000" b="1" dirty="0">
              <a:latin typeface="+mn-ea"/>
            </a:endParaRPr>
          </a:p>
        </p:txBody>
      </p:sp>
      <p:cxnSp>
        <p:nvCxnSpPr>
          <p:cNvPr id="260" name="直接连接符 259"/>
          <p:cNvCxnSpPr/>
          <p:nvPr/>
        </p:nvCxnSpPr>
        <p:spPr>
          <a:xfrm flipV="1">
            <a:off x="1921565" y="1762539"/>
            <a:ext cx="7739270" cy="1368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1" name="下箭头 260"/>
          <p:cNvSpPr/>
          <p:nvPr/>
        </p:nvSpPr>
        <p:spPr>
          <a:xfrm>
            <a:off x="4737515" y="2111161"/>
            <a:ext cx="1036753" cy="350097"/>
          </a:xfrm>
          <a:prstGeom prst="down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527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1"/>
                                        </p:tgtEl>
                                        <p:attrNameLst>
                                          <p:attrName>style.visibility</p:attrName>
                                        </p:attrNameLst>
                                      </p:cBhvr>
                                      <p:to>
                                        <p:strVal val="visible"/>
                                      </p:to>
                                    </p:set>
                                    <p:anim calcmode="lin" valueType="num">
                                      <p:cBhvr additive="base">
                                        <p:cTn id="7" dur="500" fill="hold"/>
                                        <p:tgtEl>
                                          <p:spTgt spid="261"/>
                                        </p:tgtEl>
                                        <p:attrNameLst>
                                          <p:attrName>ppt_x</p:attrName>
                                        </p:attrNameLst>
                                      </p:cBhvr>
                                      <p:tavLst>
                                        <p:tav tm="0">
                                          <p:val>
                                            <p:strVal val="#ppt_x"/>
                                          </p:val>
                                        </p:tav>
                                        <p:tav tm="100000">
                                          <p:val>
                                            <p:strVal val="#ppt_x"/>
                                          </p:val>
                                        </p:tav>
                                      </p:tavLst>
                                    </p:anim>
                                    <p:anim calcmode="lin" valueType="num">
                                      <p:cBhvr additive="base">
                                        <p:cTn id="8" dur="500" fill="hold"/>
                                        <p:tgtEl>
                                          <p:spTgt spid="26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7"/>
                                        </p:tgtEl>
                                        <p:attrNameLst>
                                          <p:attrName>style.visibility</p:attrName>
                                        </p:attrNameLst>
                                      </p:cBhvr>
                                      <p:to>
                                        <p:strVal val="visible"/>
                                      </p:to>
                                    </p:set>
                                    <p:anim calcmode="lin" valueType="num">
                                      <p:cBhvr additive="base">
                                        <p:cTn id="11" dur="500" fill="hold"/>
                                        <p:tgtEl>
                                          <p:spTgt spid="257"/>
                                        </p:tgtEl>
                                        <p:attrNameLst>
                                          <p:attrName>ppt_x</p:attrName>
                                        </p:attrNameLst>
                                      </p:cBhvr>
                                      <p:tavLst>
                                        <p:tav tm="0">
                                          <p:val>
                                            <p:strVal val="#ppt_x"/>
                                          </p:val>
                                        </p:tav>
                                        <p:tav tm="100000">
                                          <p:val>
                                            <p:strVal val="#ppt_x"/>
                                          </p:val>
                                        </p:tav>
                                      </p:tavLst>
                                    </p:anim>
                                    <p:anim calcmode="lin" valueType="num">
                                      <p:cBhvr additive="base">
                                        <p:cTn id="12" dur="500" fill="hold"/>
                                        <p:tgtEl>
                                          <p:spTgt spid="2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7" grpId="0">
        <p:bldAsOne/>
      </p:bldGraphic>
      <p:bldP spid="26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自动化测试</a:t>
            </a:r>
            <a:endParaRPr lang="zh-CN" altLang="en-US" dirty="0">
              <a:latin typeface="+mn-lt"/>
              <a:ea typeface="+mn-ea"/>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smtClean="0">
              <a:solidFill>
                <a:srgbClr val="FF0000"/>
              </a:solidFill>
            </a:endParaRPr>
          </a:p>
        </p:txBody>
      </p:sp>
      <p:graphicFrame>
        <p:nvGraphicFramePr>
          <p:cNvPr id="257" name="图示 256"/>
          <p:cNvGraphicFramePr/>
          <p:nvPr>
            <p:extLst>
              <p:ext uri="{D42A27DB-BD31-4B8C-83A1-F6EECF244321}">
                <p14:modId xmlns:p14="http://schemas.microsoft.com/office/powerpoint/2010/main" val="2728759763"/>
              </p:ext>
            </p:extLst>
          </p:nvPr>
        </p:nvGraphicFramePr>
        <p:xfrm>
          <a:off x="828717" y="1109295"/>
          <a:ext cx="10922000" cy="33838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1097279" y="4776807"/>
            <a:ext cx="10041775" cy="1422954"/>
          </a:xfrm>
          <a:prstGeom prst="rect">
            <a:avLst/>
          </a:prstGeom>
        </p:spPr>
        <p:txBody>
          <a:bodyPr wrap="square">
            <a:spAutoFit/>
          </a:bodyPr>
          <a:lstStyle/>
          <a:p>
            <a:pPr indent="304800" algn="just">
              <a:lnSpc>
                <a:spcPct val="150000"/>
              </a:lnSpc>
              <a:spcAft>
                <a:spcPts val="0"/>
              </a:spcAft>
            </a:pPr>
            <a:r>
              <a:rPr lang="zh-CN" altLang="en-US" sz="2000" b="1" dirty="0">
                <a:latin typeface="+mn-ea"/>
              </a:rPr>
              <a:t>自动化测试工具：</a:t>
            </a:r>
            <a:r>
              <a:rPr lang="en-US" altLang="zh-CN" sz="2000" b="1" dirty="0">
                <a:latin typeface="+mn-ea"/>
              </a:rPr>
              <a:t>QTP</a:t>
            </a:r>
            <a:r>
              <a:rPr lang="zh-CN" altLang="zh-CN" sz="2000" b="1" dirty="0">
                <a:latin typeface="+mn-ea"/>
              </a:rPr>
              <a:t>、</a:t>
            </a:r>
            <a:r>
              <a:rPr lang="en-US" altLang="zh-CN" sz="2000" b="1" dirty="0" err="1">
                <a:latin typeface="+mn-ea"/>
              </a:rPr>
              <a:t>WinRunner</a:t>
            </a:r>
            <a:r>
              <a:rPr lang="zh-CN" altLang="zh-CN" sz="2000" b="1" dirty="0">
                <a:latin typeface="+mn-ea"/>
              </a:rPr>
              <a:t>、</a:t>
            </a:r>
            <a:r>
              <a:rPr lang="en-US" altLang="zh-CN" sz="2000" b="1" dirty="0">
                <a:latin typeface="+mn-ea"/>
              </a:rPr>
              <a:t>Rational Robot</a:t>
            </a:r>
            <a:r>
              <a:rPr lang="zh-CN" altLang="zh-CN" sz="2000" b="1" dirty="0">
                <a:latin typeface="+mn-ea"/>
              </a:rPr>
              <a:t>、</a:t>
            </a:r>
            <a:r>
              <a:rPr lang="en-US" altLang="zh-CN" sz="2000" b="1" dirty="0" err="1">
                <a:latin typeface="+mn-ea"/>
              </a:rPr>
              <a:t>AdventNet</a:t>
            </a:r>
            <a:r>
              <a:rPr lang="en-US" altLang="zh-CN" sz="2000" b="1" dirty="0">
                <a:latin typeface="+mn-ea"/>
              </a:rPr>
              <a:t> </a:t>
            </a:r>
            <a:r>
              <a:rPr lang="en-US" altLang="zh-CN" sz="2000" b="1" dirty="0" err="1">
                <a:latin typeface="+mn-ea"/>
              </a:rPr>
              <a:t>QEngine</a:t>
            </a:r>
            <a:r>
              <a:rPr lang="zh-CN" altLang="zh-CN" sz="2000" b="1" dirty="0">
                <a:latin typeface="+mn-ea"/>
              </a:rPr>
              <a:t>、</a:t>
            </a:r>
            <a:r>
              <a:rPr lang="en-US" altLang="zh-CN" sz="2000" b="1" dirty="0" err="1">
                <a:latin typeface="+mn-ea"/>
              </a:rPr>
              <a:t>SilkTest</a:t>
            </a:r>
            <a:r>
              <a:rPr lang="en-US" altLang="zh-CN" sz="2000" b="1" dirty="0">
                <a:latin typeface="+mn-ea"/>
              </a:rPr>
              <a:t> </a:t>
            </a:r>
            <a:r>
              <a:rPr lang="zh-CN" altLang="zh-CN" sz="2000" b="1" dirty="0">
                <a:latin typeface="+mn-ea"/>
              </a:rPr>
              <a:t>、</a:t>
            </a:r>
            <a:r>
              <a:rPr lang="en-US" altLang="zh-CN" sz="2000" b="1" dirty="0">
                <a:latin typeface="+mn-ea"/>
              </a:rPr>
              <a:t>Test Partner</a:t>
            </a:r>
            <a:r>
              <a:rPr lang="zh-CN" altLang="zh-CN" sz="2000" b="1" dirty="0">
                <a:latin typeface="+mn-ea"/>
              </a:rPr>
              <a:t>、</a:t>
            </a:r>
            <a:r>
              <a:rPr lang="en-US" altLang="zh-CN" sz="2000" b="1" dirty="0" err="1">
                <a:latin typeface="+mn-ea"/>
              </a:rPr>
              <a:t>Holodeck</a:t>
            </a:r>
            <a:r>
              <a:rPr lang="zh-CN" altLang="zh-CN" sz="2000" b="1" dirty="0">
                <a:latin typeface="+mn-ea"/>
              </a:rPr>
              <a:t>、</a:t>
            </a:r>
            <a:r>
              <a:rPr lang="en-US" altLang="zh-CN" sz="2000" b="1" dirty="0" err="1">
                <a:latin typeface="+mn-ea"/>
              </a:rPr>
              <a:t>Telelogic</a:t>
            </a:r>
            <a:r>
              <a:rPr lang="en-US" altLang="zh-CN" sz="2000" b="1" dirty="0">
                <a:latin typeface="+mn-ea"/>
              </a:rPr>
              <a:t> TAU</a:t>
            </a:r>
            <a:r>
              <a:rPr lang="zh-CN" altLang="zh-CN" sz="2000" b="1" dirty="0">
                <a:latin typeface="+mn-ea"/>
              </a:rPr>
              <a:t>、</a:t>
            </a:r>
            <a:r>
              <a:rPr lang="en-US" altLang="zh-CN" sz="2000" b="1" dirty="0" err="1">
                <a:latin typeface="+mn-ea"/>
              </a:rPr>
              <a:t>AutoRunner</a:t>
            </a:r>
            <a:r>
              <a:rPr lang="zh-CN" altLang="zh-CN" sz="2000" b="1" dirty="0">
                <a:latin typeface="+mn-ea"/>
              </a:rPr>
              <a:t>、</a:t>
            </a:r>
            <a:r>
              <a:rPr lang="en-US" altLang="zh-CN" sz="2000" b="1" dirty="0">
                <a:latin typeface="+mn-ea"/>
              </a:rPr>
              <a:t>Phoenix Framework</a:t>
            </a:r>
            <a:r>
              <a:rPr lang="zh-CN" altLang="zh-CN" sz="2000" b="1" dirty="0">
                <a:latin typeface="+mn-ea"/>
              </a:rPr>
              <a:t>等。</a:t>
            </a:r>
          </a:p>
        </p:txBody>
      </p:sp>
    </p:spTree>
    <p:extLst>
      <p:ext uri="{BB962C8B-B14F-4D97-AF65-F5344CB8AC3E}">
        <p14:creationId xmlns:p14="http://schemas.microsoft.com/office/powerpoint/2010/main" val="81324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57"/>
                                        </p:tgtEl>
                                        <p:attrNameLst>
                                          <p:attrName>style.visibility</p:attrName>
                                        </p:attrNameLst>
                                      </p:cBhvr>
                                      <p:to>
                                        <p:strVal val="visible"/>
                                      </p:to>
                                    </p:set>
                                    <p:anim calcmode="lin" valueType="num">
                                      <p:cBhvr additive="base">
                                        <p:cTn id="7" dur="500" fill="hold"/>
                                        <p:tgtEl>
                                          <p:spTgt spid="257"/>
                                        </p:tgtEl>
                                        <p:attrNameLst>
                                          <p:attrName>ppt_x</p:attrName>
                                        </p:attrNameLst>
                                      </p:cBhvr>
                                      <p:tavLst>
                                        <p:tav tm="0">
                                          <p:val>
                                            <p:strVal val="#ppt_x"/>
                                          </p:val>
                                        </p:tav>
                                        <p:tav tm="100000">
                                          <p:val>
                                            <p:strVal val="#ppt_x"/>
                                          </p:val>
                                        </p:tav>
                                      </p:tavLst>
                                    </p:anim>
                                    <p:anim calcmode="lin" valueType="num">
                                      <p:cBhvr additive="base">
                                        <p:cTn id="8" dur="500" fill="hold"/>
                                        <p:tgtEl>
                                          <p:spTgt spid="2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7"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pPr>
            <a:r>
              <a:rPr lang="zh-CN" altLang="en-US" dirty="0">
                <a:cs typeface="+mn-ea"/>
                <a:sym typeface="+mn-lt"/>
              </a:rPr>
              <a:t>软件测试策略注意事项</a:t>
            </a:r>
            <a:endParaRPr lang="en-US" altLang="zh-CN" dirty="0">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smtClean="0">
              <a:solidFill>
                <a:srgbClr val="FF0000"/>
              </a:solidFill>
            </a:endParaRPr>
          </a:p>
        </p:txBody>
      </p:sp>
      <p:graphicFrame>
        <p:nvGraphicFramePr>
          <p:cNvPr id="2" name="图示 1"/>
          <p:cNvGraphicFramePr/>
          <p:nvPr/>
        </p:nvGraphicFramePr>
        <p:xfrm>
          <a:off x="491068" y="653309"/>
          <a:ext cx="11131090" cy="54294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pPr>
            <a:r>
              <a:rPr lang="zh-CN" altLang="en-US" dirty="0" smtClean="0">
                <a:cs typeface="+mn-ea"/>
                <a:sym typeface="+mn-lt"/>
              </a:rPr>
              <a:t>软件测试策略基本步骤</a:t>
            </a:r>
            <a:endParaRPr lang="en-US" altLang="zh-CN" dirty="0">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smtClean="0">
              <a:solidFill>
                <a:srgbClr val="FF0000"/>
              </a:solidFill>
            </a:endParaRPr>
          </a:p>
        </p:txBody>
      </p:sp>
      <p:graphicFrame>
        <p:nvGraphicFramePr>
          <p:cNvPr id="5" name="图示 4"/>
          <p:cNvGraphicFramePr/>
          <p:nvPr/>
        </p:nvGraphicFramePr>
        <p:xfrm>
          <a:off x="717275" y="2223233"/>
          <a:ext cx="10984395" cy="1152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矩形 5"/>
          <p:cNvSpPr/>
          <p:nvPr/>
        </p:nvSpPr>
        <p:spPr>
          <a:xfrm>
            <a:off x="217650" y="3664080"/>
            <a:ext cx="4168821" cy="1422441"/>
          </a:xfrm>
          <a:prstGeom prst="rect">
            <a:avLst/>
          </a:prstGeom>
        </p:spPr>
        <p:txBody>
          <a:bodyPr wrap="square">
            <a:spAutoFit/>
          </a:bodyPr>
          <a:lstStyle/>
          <a:p>
            <a:pPr lvl="1">
              <a:lnSpc>
                <a:spcPct val="150000"/>
              </a:lnSpc>
              <a:defRPr/>
            </a:pPr>
            <a:r>
              <a:rPr lang="zh-CN" altLang="en-US" sz="2000" dirty="0"/>
              <a:t>制定计划</a:t>
            </a:r>
          </a:p>
          <a:p>
            <a:pPr lvl="1">
              <a:lnSpc>
                <a:spcPct val="150000"/>
              </a:lnSpc>
              <a:defRPr/>
            </a:pPr>
            <a:r>
              <a:rPr lang="zh-CN" altLang="en-US" sz="2000" dirty="0"/>
              <a:t>编写与评审测试用例</a:t>
            </a:r>
          </a:p>
          <a:p>
            <a:pPr lvl="1">
              <a:lnSpc>
                <a:spcPct val="150000"/>
              </a:lnSpc>
              <a:defRPr/>
            </a:pPr>
            <a:r>
              <a:rPr lang="zh-CN" altLang="en-US" sz="2000" dirty="0"/>
              <a:t>编写测试脚本和准备测试</a:t>
            </a:r>
            <a:r>
              <a:rPr lang="zh-CN" altLang="en-US" sz="2000" dirty="0" smtClean="0"/>
              <a:t>环境</a:t>
            </a:r>
            <a:endParaRPr lang="zh-CN" altLang="en-US" sz="2000" dirty="0"/>
          </a:p>
        </p:txBody>
      </p:sp>
      <p:sp>
        <p:nvSpPr>
          <p:cNvPr id="7" name="矩形 6"/>
          <p:cNvSpPr/>
          <p:nvPr/>
        </p:nvSpPr>
        <p:spPr>
          <a:xfrm>
            <a:off x="3949148" y="3584566"/>
            <a:ext cx="4545494" cy="2400657"/>
          </a:xfrm>
          <a:prstGeom prst="rect">
            <a:avLst/>
          </a:prstGeom>
        </p:spPr>
        <p:txBody>
          <a:bodyPr wrap="square">
            <a:spAutoFit/>
          </a:bodyPr>
          <a:lstStyle/>
          <a:p>
            <a:pPr lvl="1">
              <a:lnSpc>
                <a:spcPct val="150000"/>
              </a:lnSpc>
              <a:defRPr/>
            </a:pPr>
            <a:r>
              <a:rPr lang="zh-CN" altLang="en-US" sz="2000" dirty="0" smtClean="0"/>
              <a:t>搭建测试环境</a:t>
            </a:r>
            <a:endParaRPr lang="en-US" altLang="zh-CN" sz="2000" dirty="0" smtClean="0"/>
          </a:p>
          <a:p>
            <a:pPr lvl="1">
              <a:lnSpc>
                <a:spcPct val="150000"/>
              </a:lnSpc>
              <a:defRPr/>
            </a:pPr>
            <a:r>
              <a:rPr lang="zh-CN" altLang="en-US" sz="2000" dirty="0" smtClean="0"/>
              <a:t>构造</a:t>
            </a:r>
            <a:r>
              <a:rPr lang="zh-CN" altLang="en-US" sz="2000" dirty="0"/>
              <a:t>测试数据</a:t>
            </a:r>
          </a:p>
          <a:p>
            <a:pPr lvl="1">
              <a:lnSpc>
                <a:spcPct val="150000"/>
              </a:lnSpc>
              <a:defRPr/>
            </a:pPr>
            <a:r>
              <a:rPr lang="zh-CN" altLang="en-US" sz="2000" dirty="0"/>
              <a:t>执行测试并记录</a:t>
            </a:r>
            <a:r>
              <a:rPr lang="zh-CN" altLang="en-US" sz="2000" dirty="0" smtClean="0"/>
              <a:t>问题</a:t>
            </a:r>
            <a:endParaRPr lang="en-US" altLang="zh-CN" sz="2000" dirty="0" smtClean="0"/>
          </a:p>
          <a:p>
            <a:pPr lvl="1">
              <a:lnSpc>
                <a:spcPct val="150000"/>
              </a:lnSpc>
              <a:defRPr/>
            </a:pPr>
            <a:r>
              <a:rPr lang="zh-CN" altLang="en-US" sz="2000" dirty="0" smtClean="0"/>
              <a:t>确认</a:t>
            </a:r>
            <a:r>
              <a:rPr lang="zh-CN" altLang="en-US" sz="2000" dirty="0"/>
              <a:t>问题</a:t>
            </a:r>
          </a:p>
          <a:p>
            <a:pPr lvl="1">
              <a:lnSpc>
                <a:spcPct val="150000"/>
              </a:lnSpc>
              <a:defRPr/>
            </a:pPr>
            <a:r>
              <a:rPr lang="zh-CN" altLang="en-US" sz="2000" dirty="0"/>
              <a:t>撰写测试报告</a:t>
            </a:r>
          </a:p>
        </p:txBody>
      </p:sp>
      <p:sp>
        <p:nvSpPr>
          <p:cNvPr id="8" name="矩形 7"/>
          <p:cNvSpPr/>
          <p:nvPr/>
        </p:nvSpPr>
        <p:spPr>
          <a:xfrm>
            <a:off x="3527499" y="1014913"/>
            <a:ext cx="4493538" cy="461665"/>
          </a:xfrm>
          <a:prstGeom prst="rect">
            <a:avLst/>
          </a:prstGeom>
        </p:spPr>
        <p:txBody>
          <a:bodyPr wrap="none">
            <a:spAutoFit/>
          </a:bodyPr>
          <a:lstStyle/>
          <a:p>
            <a:pPr>
              <a:defRPr/>
            </a:pPr>
            <a:r>
              <a:rPr lang="zh-CN" altLang="en-US" sz="2400" b="1" dirty="0"/>
              <a:t>单元测试、集成测试和</a:t>
            </a:r>
            <a:r>
              <a:rPr lang="zh-CN" altLang="en-US" sz="2400" b="1" dirty="0" smtClean="0"/>
              <a:t>系统测试</a:t>
            </a:r>
            <a:endParaRPr lang="zh-CN" altLang="en-US" sz="2400" b="1" dirty="0"/>
          </a:p>
        </p:txBody>
      </p:sp>
      <p:sp>
        <p:nvSpPr>
          <p:cNvPr id="9" name="右大括号 8"/>
          <p:cNvSpPr/>
          <p:nvPr/>
        </p:nvSpPr>
        <p:spPr>
          <a:xfrm rot="16200000">
            <a:off x="5637494" y="-1470506"/>
            <a:ext cx="596715" cy="671750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626985" y="571500"/>
            <a:ext cx="4261485" cy="2197100"/>
          </a:xfrm>
        </p:spPr>
        <p:txBody>
          <a:bodyPr>
            <a:normAutofit/>
          </a:bodyPr>
          <a:lstStyle/>
          <a:p>
            <a:pPr>
              <a:buClrTx/>
            </a:pPr>
            <a:r>
              <a:rPr lang="en-US" altLang="zh-CN" sz="3600" dirty="0">
                <a:latin typeface="+mn-lt"/>
                <a:ea typeface="+mn-ea"/>
                <a:cs typeface="+mn-ea"/>
                <a:sym typeface="+mn-lt"/>
              </a:rPr>
              <a:t>6.2.2</a:t>
            </a:r>
            <a:r>
              <a:rPr lang="en-US" altLang="zh-CN" sz="3600" dirty="0" smtClean="0">
                <a:latin typeface="+mn-lt"/>
                <a:ea typeface="+mn-ea"/>
                <a:cs typeface="+mn-ea"/>
                <a:sym typeface="+mn-lt"/>
              </a:rPr>
              <a:t>.</a:t>
            </a:r>
            <a:r>
              <a:rPr lang="zh-CN" altLang="en-US" sz="3600" dirty="0" smtClean="0">
                <a:latin typeface="+mn-lt"/>
                <a:ea typeface="+mn-ea"/>
                <a:cs typeface="+mn-ea"/>
                <a:sym typeface="+mn-lt"/>
              </a:rPr>
              <a:t>软件测试策略</a:t>
            </a:r>
            <a:br>
              <a:rPr lang="zh-CN" altLang="en-US" sz="3600" dirty="0" smtClean="0">
                <a:latin typeface="+mn-lt"/>
                <a:ea typeface="+mn-ea"/>
                <a:cs typeface="+mn-ea"/>
                <a:sym typeface="+mn-lt"/>
              </a:rPr>
            </a:br>
            <a:r>
              <a:rPr lang="en-US" altLang="zh-CN" sz="3600" dirty="0" smtClean="0">
                <a:latin typeface="+mn-lt"/>
                <a:ea typeface="+mn-ea"/>
                <a:cs typeface="+mn-ea"/>
                <a:sym typeface="+mn-lt"/>
              </a:rPr>
              <a:t>——</a:t>
            </a:r>
            <a:r>
              <a:rPr lang="zh-CN" altLang="en-US" sz="3600" dirty="0" smtClean="0">
                <a:latin typeface="+mn-lt"/>
                <a:ea typeface="+mn-ea"/>
                <a:cs typeface="+mn-ea"/>
                <a:sym typeface="+mn-lt"/>
              </a:rPr>
              <a:t>单元测试</a:t>
            </a:r>
            <a:endParaRPr lang="en-US" altLang="zh-CN" sz="3600" dirty="0">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503745"/>
          </a:xfrm>
        </p:spPr>
        <p:txBody>
          <a:bodyPr>
            <a:normAutofit/>
          </a:bodyPr>
          <a:lstStyle/>
          <a:p>
            <a:pPr marL="342900" indent="-342900">
              <a:buClrTx/>
              <a:buFont typeface="Wingdings" panose="05000000000000000000" pitchFamily="2" charset="2"/>
              <a:buChar char="l"/>
            </a:pPr>
            <a:r>
              <a:rPr lang="zh-CN" altLang="en-US" sz="2400" dirty="0" smtClean="0">
                <a:cs typeface="+mn-ea"/>
                <a:sym typeface="+mn-lt"/>
              </a:rPr>
              <a:t>单元测试概念</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进入与退出条件</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测试内容</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测试用例设计</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测试环境搭建</a:t>
            </a:r>
            <a:endParaRPr lang="en-US" altLang="zh-CN" sz="24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1000"/>
                                        <p:tgtEl>
                                          <p:spTgt spid="6">
                                            <p:txEl>
                                              <p:pRg st="2" end="2"/>
                                            </p:txEl>
                                          </p:spTgt>
                                        </p:tgtEl>
                                      </p:cBhvr>
                                    </p:animEffect>
                                    <p:anim calcmode="lin" valueType="num">
                                      <p:cBhvr>
                                        <p:cTn id="3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fade">
                                      <p:cBhvr>
                                        <p:cTn id="38" dur="1000"/>
                                        <p:tgtEl>
                                          <p:spTgt spid="6">
                                            <p:txEl>
                                              <p:pRg st="3" end="3"/>
                                            </p:txEl>
                                          </p:spTgt>
                                        </p:tgtEl>
                                      </p:cBhvr>
                                    </p:animEffect>
                                    <p:anim calcmode="lin" valueType="num">
                                      <p:cBhvr>
                                        <p:cTn id="3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animEffect transition="in" filter="fade">
                                      <p:cBhvr>
                                        <p:cTn id="45" dur="1000"/>
                                        <p:tgtEl>
                                          <p:spTgt spid="6">
                                            <p:txEl>
                                              <p:pRg st="4" end="4"/>
                                            </p:txEl>
                                          </p:spTgt>
                                        </p:tgtEl>
                                      </p:cBhvr>
                                    </p:animEffect>
                                    <p:anim calcmode="lin" valueType="num">
                                      <p:cBhvr>
                                        <p:cTn id="4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单元测试概念</a:t>
            </a:r>
            <a:endParaRPr lang="zh-CN" altLang="en-US" dirty="0">
              <a:latin typeface="+mn-lt"/>
              <a:ea typeface="+mn-ea"/>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smtClean="0">
              <a:solidFill>
                <a:srgbClr val="FF0000"/>
              </a:solidFill>
            </a:endParaRPr>
          </a:p>
        </p:txBody>
      </p:sp>
      <p:sp>
        <p:nvSpPr>
          <p:cNvPr id="12" name="Freeform 53"/>
          <p:cNvSpPr>
            <a:spLocks noEditPoints="1"/>
          </p:cNvSpPr>
          <p:nvPr/>
        </p:nvSpPr>
        <p:spPr bwMode="black">
          <a:xfrm>
            <a:off x="5449221" y="4658500"/>
            <a:ext cx="1489984" cy="16815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bg1">
              <a:lumMod val="75000"/>
            </a:schemeClr>
          </a:solidFill>
          <a:ln>
            <a:noFill/>
          </a:ln>
        </p:spPr>
        <p:txBody>
          <a:bodyPr vert="horz" wrap="square" lIns="71639" tIns="35823" rIns="71639" bIns="35823" numCol="1" anchor="t" anchorCtr="0" compatLnSpc="1"/>
          <a:lstStyle/>
          <a:p>
            <a:endParaRPr lang="en-US" sz="2265" dirty="0"/>
          </a:p>
        </p:txBody>
      </p:sp>
      <p:grpSp>
        <p:nvGrpSpPr>
          <p:cNvPr id="13" name="组合 9"/>
          <p:cNvGrpSpPr/>
          <p:nvPr/>
        </p:nvGrpSpPr>
        <p:grpSpPr>
          <a:xfrm>
            <a:off x="3445399" y="2111429"/>
            <a:ext cx="2499327" cy="1393387"/>
            <a:chOff x="3445399" y="2111430"/>
            <a:chExt cx="2499326" cy="1393386"/>
          </a:xfrm>
        </p:grpSpPr>
        <p:sp>
          <p:nvSpPr>
            <p:cNvPr id="14" name="Cloud Callout 12"/>
            <p:cNvSpPr/>
            <p:nvPr/>
          </p:nvSpPr>
          <p:spPr bwMode="auto">
            <a:xfrm>
              <a:off x="3445399" y="2111430"/>
              <a:ext cx="2499326" cy="1393386"/>
            </a:xfrm>
            <a:prstGeom prst="cloudCallout">
              <a:avLst>
                <a:gd name="adj1" fmla="val 44578"/>
                <a:gd name="adj2" fmla="val 11758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7764" rIns="47764" bIns="95519" numCol="1" spcCol="0" rtlCol="0" fromWordArt="0" anchor="b" anchorCtr="0" forceAA="0" compatLnSpc="1">
              <a:noAutofit/>
            </a:bodyPr>
            <a:lstStyle/>
            <a:p>
              <a:endParaRPr lang="en-US" altLang="zh-CN" sz="2135"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5" name="文本框 14"/>
            <p:cNvSpPr txBox="1"/>
            <p:nvPr/>
          </p:nvSpPr>
          <p:spPr>
            <a:xfrm>
              <a:off x="3781991" y="2515735"/>
              <a:ext cx="1826140" cy="584775"/>
            </a:xfrm>
            <a:prstGeom prst="rect">
              <a:avLst/>
            </a:prstGeom>
            <a:noFill/>
            <a:effectLst/>
          </p:spPr>
          <p:txBody>
            <a:bodyPr wrap="none" rtlCol="0">
              <a:spAutoFit/>
            </a:bodyPr>
            <a:lstStyle/>
            <a:p>
              <a:r>
                <a:rPr lang="zh-CN" altLang="en-US" sz="3200" dirty="0" smtClean="0">
                  <a:solidFill>
                    <a:srgbClr val="FFFFFF"/>
                  </a:solidFill>
                  <a:latin typeface="微软雅黑" panose="020B0503020204020204" pitchFamily="34" charset="-122"/>
                  <a:ea typeface="微软雅黑" panose="020B0503020204020204" pitchFamily="34" charset="-122"/>
                </a:rPr>
                <a:t>单元测试</a:t>
              </a:r>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grpSp>
        <p:nvGrpSpPr>
          <p:cNvPr id="16" name="组合 12"/>
          <p:cNvGrpSpPr/>
          <p:nvPr/>
        </p:nvGrpSpPr>
        <p:grpSpPr>
          <a:xfrm>
            <a:off x="2430050" y="3754958"/>
            <a:ext cx="2566235" cy="1394517"/>
            <a:chOff x="2430049" y="3754957"/>
            <a:chExt cx="2566235" cy="1394517"/>
          </a:xfrm>
        </p:grpSpPr>
        <p:sp>
          <p:nvSpPr>
            <p:cNvPr id="17" name="Cloud Callout 9"/>
            <p:cNvSpPr/>
            <p:nvPr/>
          </p:nvSpPr>
          <p:spPr bwMode="auto">
            <a:xfrm>
              <a:off x="2430049" y="3754957"/>
              <a:ext cx="2566235" cy="1394517"/>
            </a:xfrm>
            <a:prstGeom prst="cloudCallout">
              <a:avLst>
                <a:gd name="adj1" fmla="val 68799"/>
                <a:gd name="adj2" fmla="val 17194"/>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47764" rIns="47764" bIns="95519" numCol="1" spcCol="0" rtlCol="0" fromWordArt="0" anchor="b" anchorCtr="0" forceAA="0" compatLnSpc="1">
              <a:noAutofit/>
            </a:bodyPr>
            <a:lstStyle/>
            <a:p>
              <a:endParaRPr lang="en-US" sz="2135"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800094" y="4159828"/>
              <a:ext cx="1826141" cy="584775"/>
            </a:xfrm>
            <a:prstGeom prst="rect">
              <a:avLst/>
            </a:prstGeom>
            <a:noFill/>
            <a:effectLst/>
          </p:spPr>
          <p:txBody>
            <a:bodyPr wrap="none" rtlCol="0">
              <a:spAutoFit/>
            </a:bodyPr>
            <a:lstStyle/>
            <a:p>
              <a:r>
                <a:rPr lang="zh-CN" altLang="en-US" sz="3200" dirty="0" smtClean="0">
                  <a:solidFill>
                    <a:srgbClr val="FFFFFF"/>
                  </a:solidFill>
                  <a:latin typeface="微软雅黑" panose="020B0503020204020204" pitchFamily="34" charset="-122"/>
                  <a:ea typeface="微软雅黑" panose="020B0503020204020204" pitchFamily="34" charset="-122"/>
                </a:rPr>
                <a:t>单元内涵</a:t>
              </a:r>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grpSp>
        <p:nvGrpSpPr>
          <p:cNvPr id="19" name="组合 15"/>
          <p:cNvGrpSpPr/>
          <p:nvPr/>
        </p:nvGrpSpPr>
        <p:grpSpPr>
          <a:xfrm>
            <a:off x="6335243" y="2059186"/>
            <a:ext cx="2254621" cy="1383356"/>
            <a:chOff x="6335243" y="2059185"/>
            <a:chExt cx="2254621" cy="1383356"/>
          </a:xfrm>
        </p:grpSpPr>
        <p:sp>
          <p:nvSpPr>
            <p:cNvPr id="20" name="Cloud Callout 8"/>
            <p:cNvSpPr/>
            <p:nvPr/>
          </p:nvSpPr>
          <p:spPr bwMode="auto">
            <a:xfrm>
              <a:off x="6335243" y="2059185"/>
              <a:ext cx="2254621" cy="1383356"/>
            </a:xfrm>
            <a:prstGeom prst="cloudCallout">
              <a:avLst>
                <a:gd name="adj1" fmla="val -66639"/>
                <a:gd name="adj2" fmla="val 117063"/>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47764" rIns="47764" bIns="95519" numCol="1" spcCol="0" rtlCol="0" fromWordArt="0" anchor="b" anchorCtr="0" forceAA="0" compatLnSpc="1">
              <a:noAutofit/>
            </a:bodyPr>
            <a:lstStyle/>
            <a:p>
              <a:endParaRPr lang="en-US" altLang="zh-CN" sz="2135"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754667" y="2432612"/>
              <a:ext cx="1826141" cy="584775"/>
            </a:xfrm>
            <a:prstGeom prst="rect">
              <a:avLst/>
            </a:prstGeom>
            <a:noFill/>
            <a:effectLst/>
          </p:spPr>
          <p:txBody>
            <a:bodyPr wrap="none" rtlCol="0">
              <a:spAutoFit/>
            </a:bodyPr>
            <a:lstStyle/>
            <a:p>
              <a:r>
                <a:rPr lang="zh-CN" altLang="en-US" sz="3200" dirty="0" smtClean="0">
                  <a:solidFill>
                    <a:srgbClr val="FFFFFF"/>
                  </a:solidFill>
                  <a:latin typeface="微软雅黑" panose="020B0503020204020204" pitchFamily="34" charset="-122"/>
                  <a:ea typeface="微软雅黑" panose="020B0503020204020204" pitchFamily="34" charset="-122"/>
                </a:rPr>
                <a:t>测试方法</a:t>
              </a:r>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grpSp>
        <p:nvGrpSpPr>
          <p:cNvPr id="22" name="组合 18"/>
          <p:cNvGrpSpPr/>
          <p:nvPr/>
        </p:nvGrpSpPr>
        <p:grpSpPr>
          <a:xfrm>
            <a:off x="7305917" y="3618283"/>
            <a:ext cx="2387795" cy="1550719"/>
            <a:chOff x="7305917" y="3618283"/>
            <a:chExt cx="2387794" cy="1550718"/>
          </a:xfrm>
        </p:grpSpPr>
        <p:sp>
          <p:nvSpPr>
            <p:cNvPr id="23" name="Cloud Callout 11"/>
            <p:cNvSpPr/>
            <p:nvPr/>
          </p:nvSpPr>
          <p:spPr bwMode="auto">
            <a:xfrm>
              <a:off x="7305917" y="3618283"/>
              <a:ext cx="2387794" cy="1550718"/>
            </a:xfrm>
            <a:prstGeom prst="cloudCallout">
              <a:avLst>
                <a:gd name="adj1" fmla="val -90339"/>
                <a:gd name="adj2" fmla="val 1822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47764" rIns="47764" bIns="95519" numCol="1" spcCol="0" rtlCol="0" fromWordArt="0" anchor="b" anchorCtr="0" forceAA="0" compatLnSpc="1">
              <a:noAutofit/>
            </a:bodyPr>
            <a:lstStyle/>
            <a:p>
              <a:endParaRPr lang="en-US" altLang="zh-CN" sz="2135"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791928" y="4159825"/>
              <a:ext cx="1826140" cy="584775"/>
            </a:xfrm>
            <a:prstGeom prst="rect">
              <a:avLst/>
            </a:prstGeom>
            <a:noFill/>
            <a:effectLst/>
          </p:spPr>
          <p:txBody>
            <a:bodyPr wrap="none" rtlCol="0">
              <a:spAutoFit/>
            </a:bodyPr>
            <a:lstStyle/>
            <a:p>
              <a:r>
                <a:rPr lang="zh-CN" altLang="en-US" sz="3200" dirty="0" smtClean="0">
                  <a:solidFill>
                    <a:srgbClr val="FFFFFF"/>
                  </a:solidFill>
                  <a:latin typeface="微软雅黑" panose="020B0503020204020204" pitchFamily="34" charset="-122"/>
                  <a:ea typeface="微软雅黑" panose="020B0503020204020204" pitchFamily="34" charset="-122"/>
                </a:rPr>
                <a:t>主要依据</a:t>
              </a:r>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sp>
        <p:nvSpPr>
          <p:cNvPr id="26" name="TextBox 12"/>
          <p:cNvSpPr txBox="1"/>
          <p:nvPr/>
        </p:nvSpPr>
        <p:spPr>
          <a:xfrm>
            <a:off x="218545" y="3968672"/>
            <a:ext cx="2356196" cy="1248740"/>
          </a:xfrm>
          <a:prstGeom prst="rect">
            <a:avLst/>
          </a:prstGeom>
          <a:noFill/>
        </p:spPr>
        <p:txBody>
          <a:bodyPr wrap="square" lIns="91440" tIns="45720" rIns="91440" bIns="45720" rtlCol="0">
            <a:spAutoFit/>
          </a:bodyPr>
          <a:lstStyle/>
          <a:p>
            <a:pPr>
              <a:lnSpc>
                <a:spcPct val="12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不同环境含义不同，面向过程：函数、过程等，面向对象：类、类中成员函数等</a:t>
            </a:r>
            <a:r>
              <a:rPr lang="zh-CN" altLang="en-US" sz="1600" dirty="0"/>
              <a:t>。</a:t>
            </a:r>
          </a:p>
        </p:txBody>
      </p:sp>
      <p:sp>
        <p:nvSpPr>
          <p:cNvPr id="27" name="TextBox 12"/>
          <p:cNvSpPr txBox="1"/>
          <p:nvPr/>
        </p:nvSpPr>
        <p:spPr>
          <a:xfrm>
            <a:off x="767058" y="2042455"/>
            <a:ext cx="2792100" cy="978729"/>
          </a:xfrm>
          <a:prstGeom prst="rect">
            <a:avLst/>
          </a:prstGeom>
          <a:noFill/>
        </p:spPr>
        <p:txBody>
          <a:bodyPr wrap="square" lIns="91440" tIns="45720" rIns="91440" bIns="45720" rtlCol="0">
            <a:spAutoFit/>
          </a:bodyPr>
          <a:lstStyle/>
          <a:p>
            <a:pPr>
              <a:lnSpc>
                <a:spcPct val="12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针对软件设计的最小单位 ─ 程序模块，进行正确性检验的测试工作</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TextBox 12"/>
          <p:cNvSpPr txBox="1"/>
          <p:nvPr/>
        </p:nvSpPr>
        <p:spPr>
          <a:xfrm>
            <a:off x="8880309" y="2047829"/>
            <a:ext cx="2759755" cy="1569660"/>
          </a:xfrm>
          <a:prstGeom prst="rect">
            <a:avLst/>
          </a:prstGeom>
          <a:noFill/>
        </p:spPr>
        <p:txBody>
          <a:bodyPr wrap="square" lIns="91440" tIns="45720" rIns="91440" bIns="45720" rtlCol="0">
            <a:spAutoFit/>
          </a:bodyPr>
          <a:lstStyle/>
          <a:p>
            <a:pP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单元测试需要从程序的内部结构出发设计测试用例。多个模块可以平行地独立进行单元测试。</a:t>
            </a:r>
          </a:p>
        </p:txBody>
      </p:sp>
      <p:sp>
        <p:nvSpPr>
          <p:cNvPr id="29" name="TextBox 12"/>
          <p:cNvSpPr txBox="1"/>
          <p:nvPr/>
        </p:nvSpPr>
        <p:spPr>
          <a:xfrm>
            <a:off x="9829397" y="3968672"/>
            <a:ext cx="2356196" cy="418191"/>
          </a:xfrm>
          <a:prstGeom prst="rect">
            <a:avLst/>
          </a:prstGeom>
          <a:noFill/>
        </p:spPr>
        <p:txBody>
          <a:bodyPr wrap="square" lIns="91440" tIns="45720" rIns="91440" bIns="45720" rtlCol="0">
            <a:spAutoFit/>
          </a:bodyPr>
          <a:lstStyle/>
          <a:p>
            <a:pPr>
              <a:lnSpc>
                <a:spcPct val="150000"/>
              </a:lnSpc>
            </a:pP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详细设计</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par>
                                <p:cTn id="8" presetID="2" presetClass="entr" presetSubtype="4" decel="3800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750" fill="hold"/>
                                        <p:tgtEl>
                                          <p:spTgt spid="12"/>
                                        </p:tgtEl>
                                        <p:attrNameLst>
                                          <p:attrName>ppt_x</p:attrName>
                                        </p:attrNameLst>
                                      </p:cBhvr>
                                      <p:tavLst>
                                        <p:tav tm="0">
                                          <p:val>
                                            <p:strVal val="#ppt_x"/>
                                          </p:val>
                                        </p:tav>
                                        <p:tav tm="100000">
                                          <p:val>
                                            <p:strVal val="#ppt_x"/>
                                          </p:val>
                                        </p:tav>
                                      </p:tavLst>
                                    </p:anim>
                                    <p:anim calcmode="lin" valueType="num">
                                      <p:cBhvr additive="base">
                                        <p:cTn id="11" dur="750" fill="hold"/>
                                        <p:tgtEl>
                                          <p:spTgt spid="12"/>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9"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par>
                          <p:cTn id="16" fill="hold">
                            <p:stCondLst>
                              <p:cond delay="1000"/>
                            </p:stCondLst>
                            <p:childTnLst>
                              <p:par>
                                <p:cTn id="17" presetID="9"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childTnLst>
                          </p:cTn>
                        </p:par>
                        <p:par>
                          <p:cTn id="20" fill="hold">
                            <p:stCondLst>
                              <p:cond delay="1500"/>
                            </p:stCondLst>
                            <p:childTnLst>
                              <p:par>
                                <p:cTn id="21" presetID="9"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childTnLst>
                          </p:cTn>
                        </p:par>
                        <p:par>
                          <p:cTn id="24" fill="hold">
                            <p:stCondLst>
                              <p:cond delay="2000"/>
                            </p:stCondLst>
                            <p:childTnLst>
                              <p:par>
                                <p:cTn id="25" presetID="9"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500"/>
                                        <p:tgtEl>
                                          <p:spTgt spid="26"/>
                                        </p:tgtEl>
                                      </p:cBhvr>
                                    </p:animEffect>
                                  </p:childTnLst>
                                </p:cTn>
                              </p:par>
                              <p:par>
                                <p:cTn id="32" presetID="22" presetClass="entr" presetSubtype="8" fill="hold" grpId="0" nodeType="withEffect">
                                  <p:stCondLst>
                                    <p:cond delay="25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par>
                                <p:cTn id="35" presetID="22" presetClass="entr" presetSubtype="8" fill="hold" nodeType="withEffect">
                                  <p:stCondLst>
                                    <p:cond delay="50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par>
                                <p:cTn id="38" presetID="22" presetClass="entr" presetSubtype="8" fill="hold" nodeType="withEffect">
                                  <p:stCondLst>
                                    <p:cond delay="75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12" grpId="0" bldLvl="0" animBg="1"/>
      <p:bldP spid="26" grpId="0"/>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进入和退出条件</a:t>
            </a:r>
            <a:endParaRPr lang="zh-CN" altLang="en-US" dirty="0">
              <a:latin typeface="+mn-lt"/>
              <a:ea typeface="+mn-ea"/>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smtClean="0">
              <a:solidFill>
                <a:srgbClr val="FF0000"/>
              </a:solidFill>
            </a:endParaRPr>
          </a:p>
        </p:txBody>
      </p:sp>
      <p:sp>
        <p:nvSpPr>
          <p:cNvPr id="30" name="矩形 29"/>
          <p:cNvSpPr/>
          <p:nvPr/>
        </p:nvSpPr>
        <p:spPr>
          <a:xfrm>
            <a:off x="1186249" y="1413402"/>
            <a:ext cx="4156629" cy="42738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52" tIns="45727" rIns="91452" bIns="45727" rtlCol="0" anchor="ctr"/>
          <a:lstStyle/>
          <a:p>
            <a:pPr algn="ctr"/>
            <a:endPar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21"/>
          <p:cNvSpPr txBox="1"/>
          <p:nvPr/>
        </p:nvSpPr>
        <p:spPr>
          <a:xfrm>
            <a:off x="1362782" y="1727175"/>
            <a:ext cx="3647177" cy="4178081"/>
          </a:xfrm>
          <a:prstGeom prst="rect">
            <a:avLst/>
          </a:prstGeom>
          <a:noFill/>
          <a:effectLst/>
        </p:spPr>
        <p:txBody>
          <a:bodyPr wrap="none" lIns="91452" tIns="45727" rIns="91452" bIns="45727" rtlCol="0">
            <a:spAutoFit/>
          </a:bodyPr>
          <a:lstStyle/>
          <a:p>
            <a:pPr marL="0" lvl="1">
              <a:lnSpc>
                <a:spcPts val="2500"/>
              </a:lnSpc>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 所</a:t>
            </a: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用测试用例执行通过</a:t>
            </a:r>
          </a:p>
          <a:p>
            <a:pPr marL="0" lvl="1">
              <a:lnSpc>
                <a:spcPts val="2500"/>
              </a:lnSpc>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 单元测试</a:t>
            </a: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覆盖率达到预定要求</a:t>
            </a:r>
          </a:p>
          <a:p>
            <a:pPr marL="0" lvl="1">
              <a:lnSpc>
                <a:spcPts val="2500"/>
              </a:lnSpc>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 单元测试</a:t>
            </a: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未被执行的代码</a:t>
            </a: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进行</a:t>
            </a:r>
            <a:endParaRPr lang="en-US" altLang="zh-CN" b="1"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marL="0" lvl="1">
              <a:lnSpc>
                <a:spcPts val="2500"/>
              </a:lnSpc>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   正式审查。</a:t>
            </a:r>
            <a:endParaRPr lang="en-US" altLang="zh-CN"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b="1" dirty="0" smtClean="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0" lvl="1">
              <a:lnSpc>
                <a:spcPts val="2500"/>
              </a:lnSpc>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 被</a:t>
            </a: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测代码编译链接通过</a:t>
            </a:r>
          </a:p>
          <a:p>
            <a:pPr marL="0" lvl="1">
              <a:lnSpc>
                <a:spcPts val="2500"/>
              </a:lnSpc>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 被</a:t>
            </a: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测代码静态检查工具检查通过</a:t>
            </a:r>
          </a:p>
          <a:p>
            <a:pPr marL="0" lvl="1">
              <a:lnSpc>
                <a:spcPts val="2500"/>
              </a:lnSpc>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 已</a:t>
            </a: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完成至少一轮代码检视或走读</a:t>
            </a:r>
          </a:p>
          <a:p>
            <a:pPr marL="0" lvl="1">
              <a:lnSpc>
                <a:spcPts val="2500"/>
              </a:lnSpc>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 单元测试</a:t>
            </a: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用例的检视通过</a:t>
            </a:r>
          </a:p>
          <a:p>
            <a:pPr marL="0" lvl="1">
              <a:lnSpc>
                <a:spcPts val="2500"/>
              </a:lnSpc>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 单元测试</a:t>
            </a: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代码写完并通过</a:t>
            </a: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检测</a:t>
            </a:r>
            <a:endParaRPr lang="en-US" altLang="zh-CN" b="1"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marL="0" lvl="1"/>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535" y="3958439"/>
            <a:ext cx="5697151" cy="1728834"/>
          </a:xfrm>
          <a:prstGeom prst="rect">
            <a:avLst/>
          </a:prstGeom>
        </p:spPr>
      </p:pic>
      <p:grpSp>
        <p:nvGrpSpPr>
          <p:cNvPr id="33" name="组合 32"/>
          <p:cNvGrpSpPr/>
          <p:nvPr/>
        </p:nvGrpSpPr>
        <p:grpSpPr>
          <a:xfrm>
            <a:off x="5424536" y="3142435"/>
            <a:ext cx="2808192" cy="1362851"/>
            <a:chOff x="5423593" y="3785503"/>
            <a:chExt cx="2807705" cy="1362851"/>
          </a:xfrm>
        </p:grpSpPr>
        <p:sp>
          <p:nvSpPr>
            <p:cNvPr id="34" name="任意多边形 33"/>
            <p:cNvSpPr/>
            <p:nvPr/>
          </p:nvSpPr>
          <p:spPr>
            <a:xfrm>
              <a:off x="5423593" y="3785503"/>
              <a:ext cx="2807705" cy="1362851"/>
            </a:xfrm>
            <a:custGeom>
              <a:avLst/>
              <a:gdLst>
                <a:gd name="connsiteX0" fmla="*/ 0 w 2807705"/>
                <a:gd name="connsiteY0" fmla="*/ 0 h 1362851"/>
                <a:gd name="connsiteX1" fmla="*/ 2807705 w 2807705"/>
                <a:gd name="connsiteY1" fmla="*/ 0 h 1362851"/>
                <a:gd name="connsiteX2" fmla="*/ 2807705 w 2807705"/>
                <a:gd name="connsiteY2" fmla="*/ 723414 h 1362851"/>
                <a:gd name="connsiteX3" fmla="*/ 1745089 w 2807705"/>
                <a:gd name="connsiteY3" fmla="*/ 723414 h 1362851"/>
                <a:gd name="connsiteX4" fmla="*/ 1403852 w 2807705"/>
                <a:gd name="connsiteY4" fmla="*/ 1362851 h 1362851"/>
                <a:gd name="connsiteX5" fmla="*/ 1062614 w 2807705"/>
                <a:gd name="connsiteY5" fmla="*/ 723414 h 1362851"/>
                <a:gd name="connsiteX6" fmla="*/ 0 w 2807705"/>
                <a:gd name="connsiteY6" fmla="*/ 723414 h 1362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7705" h="1362851">
                  <a:moveTo>
                    <a:pt x="0" y="0"/>
                  </a:moveTo>
                  <a:lnTo>
                    <a:pt x="2807705" y="0"/>
                  </a:lnTo>
                  <a:lnTo>
                    <a:pt x="2807705" y="723414"/>
                  </a:lnTo>
                  <a:lnTo>
                    <a:pt x="1745089" y="723414"/>
                  </a:lnTo>
                  <a:lnTo>
                    <a:pt x="1403852" y="1362851"/>
                  </a:lnTo>
                  <a:lnTo>
                    <a:pt x="1062614" y="723414"/>
                  </a:lnTo>
                  <a:lnTo>
                    <a:pt x="0" y="7234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solidFill>
                  <a:schemeClr val="bg1"/>
                </a:solidFill>
              </a:endParaRPr>
            </a:p>
          </p:txBody>
        </p:sp>
        <p:sp>
          <p:nvSpPr>
            <p:cNvPr id="35" name="文本框 22"/>
            <p:cNvSpPr txBox="1"/>
            <p:nvPr/>
          </p:nvSpPr>
          <p:spPr>
            <a:xfrm>
              <a:off x="6235318" y="3901779"/>
              <a:ext cx="1139858" cy="379656"/>
            </a:xfrm>
            <a:prstGeom prst="rect">
              <a:avLst/>
            </a:prstGeom>
            <a:noFill/>
            <a:effectLst/>
          </p:spPr>
          <p:txBody>
            <a:bodyPr wrap="none" rtlCol="0">
              <a:spAutoFit/>
            </a:bodyPr>
            <a:lstStyle/>
            <a:p>
              <a:r>
                <a:rPr lang="zh-CN" altLang="en-US" sz="1865" b="1" dirty="0" smtClean="0">
                  <a:solidFill>
                    <a:schemeClr val="bg1"/>
                  </a:solidFill>
                  <a:latin typeface="微软雅黑" panose="020B0503020204020204" pitchFamily="34" charset="-122"/>
                  <a:ea typeface="微软雅黑" panose="020B0503020204020204" pitchFamily="34" charset="-122"/>
                </a:rPr>
                <a:t>进入条件</a:t>
              </a:r>
              <a:endParaRPr lang="en-US" altLang="zh-CN" sz="1865" b="1" dirty="0">
                <a:solidFill>
                  <a:schemeClr val="bg1"/>
                </a:solidFill>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644" y="1402819"/>
            <a:ext cx="5698041" cy="1647031"/>
          </a:xfrm>
          <a:prstGeom prst="rect">
            <a:avLst/>
          </a:prstGeom>
        </p:spPr>
      </p:pic>
      <p:grpSp>
        <p:nvGrpSpPr>
          <p:cNvPr id="36" name="组合 35"/>
          <p:cNvGrpSpPr/>
          <p:nvPr/>
        </p:nvGrpSpPr>
        <p:grpSpPr>
          <a:xfrm>
            <a:off x="8313495" y="2503002"/>
            <a:ext cx="2808192" cy="1362852"/>
            <a:chOff x="8312051" y="3146066"/>
            <a:chExt cx="2807705" cy="1362851"/>
          </a:xfrm>
        </p:grpSpPr>
        <p:sp>
          <p:nvSpPr>
            <p:cNvPr id="37" name="任意多边形 36"/>
            <p:cNvSpPr/>
            <p:nvPr/>
          </p:nvSpPr>
          <p:spPr>
            <a:xfrm>
              <a:off x="8312051" y="3146066"/>
              <a:ext cx="2807705" cy="1362851"/>
            </a:xfrm>
            <a:custGeom>
              <a:avLst/>
              <a:gdLst>
                <a:gd name="connsiteX0" fmla="*/ 1403852 w 2807705"/>
                <a:gd name="connsiteY0" fmla="*/ 0 h 1362851"/>
                <a:gd name="connsiteX1" fmla="*/ 1745089 w 2807705"/>
                <a:gd name="connsiteY1" fmla="*/ 639437 h 1362851"/>
                <a:gd name="connsiteX2" fmla="*/ 2807705 w 2807705"/>
                <a:gd name="connsiteY2" fmla="*/ 639437 h 1362851"/>
                <a:gd name="connsiteX3" fmla="*/ 2807705 w 2807705"/>
                <a:gd name="connsiteY3" fmla="*/ 1362851 h 1362851"/>
                <a:gd name="connsiteX4" fmla="*/ 0 w 2807705"/>
                <a:gd name="connsiteY4" fmla="*/ 1362851 h 1362851"/>
                <a:gd name="connsiteX5" fmla="*/ 0 w 2807705"/>
                <a:gd name="connsiteY5" fmla="*/ 639437 h 1362851"/>
                <a:gd name="connsiteX6" fmla="*/ 1062614 w 2807705"/>
                <a:gd name="connsiteY6" fmla="*/ 639437 h 1362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7705" h="1362851">
                  <a:moveTo>
                    <a:pt x="1403852" y="0"/>
                  </a:moveTo>
                  <a:lnTo>
                    <a:pt x="1745089" y="639437"/>
                  </a:lnTo>
                  <a:lnTo>
                    <a:pt x="2807705" y="639437"/>
                  </a:lnTo>
                  <a:lnTo>
                    <a:pt x="2807705" y="1362851"/>
                  </a:lnTo>
                  <a:lnTo>
                    <a:pt x="0" y="1362851"/>
                  </a:lnTo>
                  <a:lnTo>
                    <a:pt x="0" y="639437"/>
                  </a:lnTo>
                  <a:lnTo>
                    <a:pt x="1062614" y="639437"/>
                  </a:ln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zh-CN" altLang="en-US" sz="2400">
                <a:solidFill>
                  <a:schemeClr val="bg1"/>
                </a:solidFill>
              </a:endParaRPr>
            </a:p>
          </p:txBody>
        </p:sp>
        <p:sp>
          <p:nvSpPr>
            <p:cNvPr id="38" name="文本框 23"/>
            <p:cNvSpPr txBox="1"/>
            <p:nvPr/>
          </p:nvSpPr>
          <p:spPr>
            <a:xfrm>
              <a:off x="9115138" y="3880104"/>
              <a:ext cx="1139858" cy="379656"/>
            </a:xfrm>
            <a:prstGeom prst="rect">
              <a:avLst/>
            </a:prstGeom>
            <a:noFill/>
            <a:effectLst/>
          </p:spPr>
          <p:txBody>
            <a:bodyPr wrap="none" rtlCol="0">
              <a:spAutoFit/>
            </a:bodyPr>
            <a:lstStyle/>
            <a:p>
              <a:r>
                <a:rPr lang="zh-CN" altLang="en-US" sz="1865" b="1" dirty="0" smtClean="0">
                  <a:solidFill>
                    <a:schemeClr val="bg1"/>
                  </a:solidFill>
                  <a:latin typeface="微软雅黑" panose="020B0503020204020204" pitchFamily="34" charset="-122"/>
                  <a:ea typeface="微软雅黑" panose="020B0503020204020204" pitchFamily="34" charset="-122"/>
                </a:rPr>
                <a:t>退出条件</a:t>
              </a:r>
              <a:endParaRPr lang="en-US" altLang="zh-CN" sz="1865"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ppt_x"/>
                                          </p:val>
                                        </p:tav>
                                        <p:tav tm="100000">
                                          <p:val>
                                            <p:strVal val="#ppt_x"/>
                                          </p:val>
                                        </p:tav>
                                      </p:tavLst>
                                    </p:anim>
                                    <p:anim calcmode="lin" valueType="num">
                                      <p:cBhvr additive="base">
                                        <p:cTn id="17" dur="500" fill="hold"/>
                                        <p:tgtEl>
                                          <p:spTgt spid="33"/>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6" presetClass="entr" presetSubtype="16"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circle(in)">
                                      <p:cBhvr>
                                        <p:cTn id="21" dur="2000"/>
                                        <p:tgtEl>
                                          <p:spTgt spid="30"/>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0" grpId="0" bldLvl="0" animBg="1"/>
      <p:bldP spid="39"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测试内容</a:t>
            </a:r>
            <a:endParaRPr lang="zh-CN" altLang="en-US" dirty="0">
              <a:latin typeface="+mn-lt"/>
              <a:ea typeface="+mn-ea"/>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smtClean="0">
              <a:solidFill>
                <a:srgbClr val="FF0000"/>
              </a:solidFill>
            </a:endParaRPr>
          </a:p>
        </p:txBody>
      </p:sp>
      <p:pic>
        <p:nvPicPr>
          <p:cNvPr id="14"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7945" y="1309595"/>
            <a:ext cx="67691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358739" y="2657490"/>
            <a:ext cx="1620957" cy="1384995"/>
          </a:xfrm>
          <a:prstGeom prst="rect">
            <a:avLst/>
          </a:prstGeom>
        </p:spPr>
        <p:txBody>
          <a:bodyPr wrap="none">
            <a:spAutoFit/>
          </a:bodyPr>
          <a:lstStyle/>
          <a:p>
            <a:r>
              <a:rPr lang="zh-CN" altLang="en-US" sz="2800" b="1" dirty="0" smtClean="0">
                <a:latin typeface="+mj-ea"/>
                <a:ea typeface="+mj-ea"/>
              </a:rPr>
              <a:t>单元测试</a:t>
            </a:r>
            <a:endParaRPr lang="en-US" altLang="zh-CN" sz="2800" b="1" dirty="0" smtClean="0">
              <a:latin typeface="+mj-ea"/>
              <a:ea typeface="+mj-ea"/>
            </a:endParaRPr>
          </a:p>
          <a:p>
            <a:endParaRPr lang="en-US" altLang="zh-CN" sz="2800" b="1" dirty="0" smtClean="0">
              <a:latin typeface="+mj-ea"/>
              <a:ea typeface="+mj-ea"/>
            </a:endParaRPr>
          </a:p>
          <a:p>
            <a:r>
              <a:rPr lang="zh-CN" altLang="en-US" sz="2800" b="1" dirty="0" smtClean="0">
                <a:latin typeface="+mj-ea"/>
                <a:ea typeface="+mj-ea"/>
              </a:rPr>
              <a:t>主要</a:t>
            </a:r>
            <a:r>
              <a:rPr lang="zh-CN" altLang="en-US" sz="2800" b="1" dirty="0">
                <a:latin typeface="+mj-ea"/>
                <a:ea typeface="+mj-ea"/>
              </a:rPr>
              <a:t>内容</a:t>
            </a:r>
          </a:p>
        </p:txBody>
      </p:sp>
      <p:sp>
        <p:nvSpPr>
          <p:cNvPr id="5" name="右箭头 4"/>
          <p:cNvSpPr/>
          <p:nvPr/>
        </p:nvSpPr>
        <p:spPr>
          <a:xfrm>
            <a:off x="3299256" y="3170299"/>
            <a:ext cx="1285103" cy="586153"/>
          </a:xfrm>
          <a:prstGeom prst="rightArrow">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测试内容</a:t>
            </a:r>
            <a:endParaRPr lang="zh-CN" altLang="en-US" dirty="0">
              <a:latin typeface="+mn-lt"/>
              <a:ea typeface="+mn-ea"/>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smtClean="0">
              <a:solidFill>
                <a:srgbClr val="FF0000"/>
              </a:solidFill>
            </a:endParaRPr>
          </a:p>
        </p:txBody>
      </p:sp>
      <p:grpSp>
        <p:nvGrpSpPr>
          <p:cNvPr id="13" name="组合 12"/>
          <p:cNvGrpSpPr/>
          <p:nvPr/>
        </p:nvGrpSpPr>
        <p:grpSpPr>
          <a:xfrm>
            <a:off x="1734522" y="591204"/>
            <a:ext cx="15878432" cy="2272098"/>
            <a:chOff x="1669334" y="1335029"/>
            <a:chExt cx="4609978" cy="3007945"/>
          </a:xfrm>
        </p:grpSpPr>
        <p:sp>
          <p:nvSpPr>
            <p:cNvPr id="44" name="矩形 43"/>
            <p:cNvSpPr/>
            <p:nvPr/>
          </p:nvSpPr>
          <p:spPr>
            <a:xfrm>
              <a:off x="5575249" y="2217614"/>
              <a:ext cx="704063" cy="371837"/>
            </a:xfrm>
            <a:prstGeom prst="rect">
              <a:avLst/>
            </a:prstGeom>
          </p:spPr>
          <p:txBody>
            <a:bodyPr wrap="square">
              <a:spAutoFit/>
            </a:bodyPr>
            <a:lstStyle/>
            <a:p>
              <a:pPr algn="ctr"/>
              <a:r>
                <a:rPr lang="zh-CN" altLang="en-US" sz="1200" kern="0" dirty="0">
                  <a:solidFill>
                    <a:schemeClr val="bg1"/>
                  </a:solidFill>
                  <a:latin typeface="微软雅黑" panose="020B0503020204020204" pitchFamily="34" charset="-122"/>
                  <a:ea typeface="微软雅黑" panose="020B0503020204020204" pitchFamily="34" charset="-122"/>
                </a:rPr>
                <a:t>单击添加文字</a:t>
              </a:r>
            </a:p>
          </p:txBody>
        </p:sp>
        <p:pic>
          <p:nvPicPr>
            <p:cNvPr id="42" name="Picture 3" descr="F:\工作夹\PPT设计\PPT模板\PPT模板2013\s1025\8.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4161281" y="1335029"/>
              <a:ext cx="423420" cy="477208"/>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16"/>
            <p:cNvGrpSpPr/>
            <p:nvPr/>
          </p:nvGrpSpPr>
          <p:grpSpPr>
            <a:xfrm>
              <a:off x="2178126" y="1823492"/>
              <a:ext cx="1249908" cy="1249908"/>
              <a:chOff x="2279030" y="1747292"/>
              <a:chExt cx="1249908" cy="1249908"/>
            </a:xfrm>
          </p:grpSpPr>
          <p:sp>
            <p:nvSpPr>
              <p:cNvPr id="39" name="椭圆 38"/>
              <p:cNvSpPr/>
              <p:nvPr/>
            </p:nvSpPr>
            <p:spPr>
              <a:xfrm>
                <a:off x="2279030" y="1747292"/>
                <a:ext cx="1249908" cy="12499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矩形 39"/>
              <p:cNvSpPr/>
              <p:nvPr/>
            </p:nvSpPr>
            <p:spPr>
              <a:xfrm>
                <a:off x="2551953" y="2023723"/>
                <a:ext cx="704063" cy="692672"/>
              </a:xfrm>
              <a:prstGeom prst="rect">
                <a:avLst/>
              </a:prstGeom>
            </p:spPr>
            <p:txBody>
              <a:bodyPr wrap="square">
                <a:spAutoFit/>
              </a:bodyPr>
              <a:lstStyle/>
              <a:p>
                <a:pPr algn="ctr"/>
                <a:r>
                  <a:rPr lang="zh-CN" altLang="en-US" sz="2800" b="1" kern="0" dirty="0" smtClean="0">
                    <a:latin typeface="微软雅黑" panose="020B0503020204020204" pitchFamily="34" charset="-122"/>
                    <a:ea typeface="微软雅黑" panose="020B0503020204020204" pitchFamily="34" charset="-122"/>
                  </a:rPr>
                  <a:t>模块接口测试</a:t>
                </a:r>
                <a:endParaRPr lang="zh-CN" altLang="en-US" sz="2800" b="1" kern="0" dirty="0">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669334" y="3445342"/>
              <a:ext cx="897632" cy="897632"/>
              <a:chOff x="2455168" y="1923430"/>
              <a:chExt cx="897632" cy="897632"/>
            </a:xfrm>
          </p:grpSpPr>
          <p:sp>
            <p:nvSpPr>
              <p:cNvPr id="37" name="椭圆 36"/>
              <p:cNvSpPr/>
              <p:nvPr/>
            </p:nvSpPr>
            <p:spPr>
              <a:xfrm>
                <a:off x="2455168" y="1923430"/>
                <a:ext cx="897632" cy="8976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2551953" y="2141415"/>
                <a:ext cx="704063" cy="529691"/>
              </a:xfrm>
              <a:prstGeom prst="rect">
                <a:avLst/>
              </a:prstGeom>
            </p:spPr>
            <p:txBody>
              <a:bodyPr wrap="square">
                <a:spAutoFit/>
              </a:bodyPr>
              <a:lstStyle/>
              <a:p>
                <a:pPr lvl="0" algn="ctr"/>
                <a:r>
                  <a:rPr lang="zh-CN" altLang="en-US" sz="2000" b="1" kern="0" dirty="0" smtClean="0">
                    <a:solidFill>
                      <a:schemeClr val="bg1"/>
                    </a:solidFill>
                    <a:latin typeface="微软雅黑" panose="020B0503020204020204" pitchFamily="34" charset="-122"/>
                    <a:ea typeface="微软雅黑" panose="020B0503020204020204" pitchFamily="34" charset="-122"/>
                  </a:rPr>
                  <a:t>数据流测试</a:t>
                </a:r>
                <a:endParaRPr lang="zh-CN" altLang="en-US" sz="2000" b="1" kern="0" dirty="0">
                  <a:solidFill>
                    <a:schemeClr val="bg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3227201" y="3445342"/>
              <a:ext cx="897632" cy="897632"/>
              <a:chOff x="2455168" y="1923430"/>
              <a:chExt cx="897632" cy="897632"/>
            </a:xfrm>
          </p:grpSpPr>
          <p:sp>
            <p:nvSpPr>
              <p:cNvPr id="35" name="椭圆 34"/>
              <p:cNvSpPr/>
              <p:nvPr/>
            </p:nvSpPr>
            <p:spPr>
              <a:xfrm>
                <a:off x="2455168" y="1923430"/>
                <a:ext cx="897632" cy="8976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2551953" y="2141415"/>
                <a:ext cx="704063" cy="529691"/>
              </a:xfrm>
              <a:prstGeom prst="rect">
                <a:avLst/>
              </a:prstGeom>
            </p:spPr>
            <p:txBody>
              <a:bodyPr wrap="square">
                <a:spAutoFit/>
              </a:bodyPr>
              <a:lstStyle/>
              <a:p>
                <a:pPr algn="ctr"/>
                <a:r>
                  <a:rPr lang="zh-CN" altLang="en-US" sz="2000" b="1" kern="0" dirty="0">
                    <a:solidFill>
                      <a:schemeClr val="bg1"/>
                    </a:solidFill>
                    <a:latin typeface="微软雅黑" panose="020B0503020204020204" pitchFamily="34" charset="-122"/>
                    <a:ea typeface="微软雅黑" panose="020B0503020204020204" pitchFamily="34" charset="-122"/>
                  </a:rPr>
                  <a:t>内外存交换测试</a:t>
                </a:r>
              </a:p>
            </p:txBody>
          </p:sp>
        </p:grpSp>
        <p:grpSp>
          <p:nvGrpSpPr>
            <p:cNvPr id="25" name="组合 24"/>
            <p:cNvGrpSpPr/>
            <p:nvPr/>
          </p:nvGrpSpPr>
          <p:grpSpPr>
            <a:xfrm>
              <a:off x="2078625" y="2973462"/>
              <a:ext cx="1590805" cy="485809"/>
              <a:chOff x="2129425" y="2821062"/>
              <a:chExt cx="1590805" cy="485809"/>
            </a:xfrm>
          </p:grpSpPr>
          <p:sp>
            <p:nvSpPr>
              <p:cNvPr id="29" name="任意多边形 28"/>
              <p:cNvSpPr/>
              <p:nvPr/>
            </p:nvSpPr>
            <p:spPr>
              <a:xfrm>
                <a:off x="2129425" y="3006247"/>
                <a:ext cx="1590805" cy="300624"/>
              </a:xfrm>
              <a:custGeom>
                <a:avLst/>
                <a:gdLst>
                  <a:gd name="connsiteX0" fmla="*/ 0 w 1590805"/>
                  <a:gd name="connsiteY0" fmla="*/ 275572 h 300624"/>
                  <a:gd name="connsiteX1" fmla="*/ 0 w 1590805"/>
                  <a:gd name="connsiteY1" fmla="*/ 0 h 300624"/>
                  <a:gd name="connsiteX2" fmla="*/ 1590805 w 1590805"/>
                  <a:gd name="connsiteY2" fmla="*/ 0 h 300624"/>
                  <a:gd name="connsiteX3" fmla="*/ 1590805 w 1590805"/>
                  <a:gd name="connsiteY3" fmla="*/ 300624 h 300624"/>
                </a:gdLst>
                <a:ahLst/>
                <a:cxnLst>
                  <a:cxn ang="0">
                    <a:pos x="connsiteX0" y="connsiteY0"/>
                  </a:cxn>
                  <a:cxn ang="0">
                    <a:pos x="connsiteX1" y="connsiteY1"/>
                  </a:cxn>
                  <a:cxn ang="0">
                    <a:pos x="connsiteX2" y="connsiteY2"/>
                  </a:cxn>
                  <a:cxn ang="0">
                    <a:pos x="connsiteX3" y="connsiteY3"/>
                  </a:cxn>
                </a:cxnLst>
                <a:rect l="l" t="t" r="r" b="b"/>
                <a:pathLst>
                  <a:path w="1590805" h="300624">
                    <a:moveTo>
                      <a:pt x="0" y="275572"/>
                    </a:moveTo>
                    <a:lnTo>
                      <a:pt x="0" y="0"/>
                    </a:lnTo>
                    <a:lnTo>
                      <a:pt x="1590805" y="0"/>
                    </a:lnTo>
                    <a:lnTo>
                      <a:pt x="1590805" y="300624"/>
                    </a:ln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30" name="直接连接符 29"/>
              <p:cNvCxnSpPr/>
              <p:nvPr/>
            </p:nvCxnSpPr>
            <p:spPr>
              <a:xfrm flipV="1">
                <a:off x="2863850" y="2821062"/>
                <a:ext cx="0" cy="185185"/>
              </a:xfrm>
              <a:prstGeom prst="lin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45" name="矩形 44"/>
          <p:cNvSpPr/>
          <p:nvPr/>
        </p:nvSpPr>
        <p:spPr>
          <a:xfrm>
            <a:off x="1493367" y="3066060"/>
            <a:ext cx="3904278" cy="1754316"/>
          </a:xfrm>
          <a:prstGeom prst="rect">
            <a:avLst/>
          </a:prstGeom>
        </p:spPr>
        <p:txBody>
          <a:bodyPr wrap="square" lIns="91427" tIns="45715" rIns="91427" bIns="45715">
            <a:spAutoFit/>
          </a:bodyPr>
          <a:lstStyle/>
          <a:p>
            <a:pPr>
              <a:lnSpc>
                <a:spcPct val="150000"/>
              </a:lnSpc>
            </a:pP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 调用</a:t>
            </a:r>
            <a:r>
              <a:rPr lang="zh-CN" altLang="en-US" b="1" dirty="0">
                <a:solidFill>
                  <a:schemeClr val="bg1">
                    <a:lumMod val="50000"/>
                  </a:schemeClr>
                </a:solidFill>
                <a:latin typeface="微软雅黑" panose="020B0503020204020204" pitchFamily="34" charset="-122"/>
                <a:ea typeface="微软雅黑" panose="020B0503020204020204" pitchFamily="34" charset="-122"/>
              </a:rPr>
              <a:t>本模块的输入参数是否正确；</a:t>
            </a:r>
          </a:p>
          <a:p>
            <a:pPr>
              <a:lnSpc>
                <a:spcPct val="150000"/>
              </a:lnSpc>
            </a:pP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 本</a:t>
            </a:r>
            <a:r>
              <a:rPr lang="zh-CN" altLang="en-US" b="1" dirty="0">
                <a:solidFill>
                  <a:schemeClr val="bg1">
                    <a:lumMod val="50000"/>
                  </a:schemeClr>
                </a:solidFill>
                <a:latin typeface="微软雅黑" panose="020B0503020204020204" pitchFamily="34" charset="-122"/>
                <a:ea typeface="微软雅黑" panose="020B0503020204020204" pitchFamily="34" charset="-122"/>
              </a:rPr>
              <a:t>模块调用子模块时输入给子模块的参数是否正确；</a:t>
            </a:r>
          </a:p>
          <a:p>
            <a:pPr>
              <a:lnSpc>
                <a:spcPct val="150000"/>
              </a:lnSpc>
            </a:pP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 全局</a:t>
            </a:r>
            <a:r>
              <a:rPr lang="zh-CN" altLang="en-US" b="1" dirty="0">
                <a:solidFill>
                  <a:schemeClr val="bg1">
                    <a:lumMod val="50000"/>
                  </a:schemeClr>
                </a:solidFill>
                <a:latin typeface="微软雅黑" panose="020B0503020204020204" pitchFamily="34" charset="-122"/>
                <a:ea typeface="微软雅黑" panose="020B0503020204020204" pitchFamily="34" charset="-122"/>
              </a:rPr>
              <a:t>量的定义在各模块中是否一致； </a:t>
            </a:r>
            <a:endParaRPr lang="en-US" altLang="zh-CN"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6852078" y="3046430"/>
            <a:ext cx="4561649" cy="3000811"/>
          </a:xfrm>
          <a:prstGeom prst="rect">
            <a:avLst/>
          </a:prstGeom>
        </p:spPr>
        <p:txBody>
          <a:bodyPr wrap="square" lIns="91427" tIns="45715" rIns="91427" bIns="45715">
            <a:spAutoFit/>
          </a:bodyPr>
          <a:lstStyle/>
          <a:p>
            <a:pPr lvl="0">
              <a:lnSpc>
                <a:spcPct val="150000"/>
              </a:lnSpc>
            </a:pP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 文件属性</a:t>
            </a:r>
            <a:r>
              <a:rPr lang="zh-CN" altLang="en-US" b="1" dirty="0">
                <a:solidFill>
                  <a:schemeClr val="bg1">
                    <a:lumMod val="50000"/>
                  </a:schemeClr>
                </a:solidFill>
                <a:latin typeface="微软雅黑" panose="020B0503020204020204" pitchFamily="34" charset="-122"/>
                <a:ea typeface="微软雅黑" panose="020B0503020204020204" pitchFamily="34" charset="-122"/>
              </a:rPr>
              <a:t>是否正确；</a:t>
            </a:r>
          </a:p>
          <a:p>
            <a:pPr lvl="0">
              <a:lnSpc>
                <a:spcPct val="150000"/>
              </a:lnSpc>
            </a:pPr>
            <a:r>
              <a:rPr lang="zh-CN" altLang="en-US" b="1" dirty="0">
                <a:solidFill>
                  <a:schemeClr val="bg1">
                    <a:lumMod val="50000"/>
                  </a:schemeClr>
                </a:solidFill>
                <a:latin typeface="微软雅黑" panose="020B0503020204020204" pitchFamily="34" charset="-122"/>
                <a:ea typeface="微软雅黑" panose="020B0503020204020204" pitchFamily="34" charset="-122"/>
              </a:rPr>
              <a:t>√ </a:t>
            </a:r>
            <a:r>
              <a:rPr lang="en-US" altLang="zh-CN" b="1" dirty="0" smtClean="0">
                <a:solidFill>
                  <a:schemeClr val="bg1">
                    <a:lumMod val="50000"/>
                  </a:schemeClr>
                </a:solidFill>
                <a:latin typeface="微软雅黑" panose="020B0503020204020204" pitchFamily="34" charset="-122"/>
                <a:ea typeface="微软雅黑" panose="020B0503020204020204" pitchFamily="34" charset="-122"/>
              </a:rPr>
              <a:t>OPEN</a:t>
            </a:r>
            <a:r>
              <a:rPr lang="zh-CN" altLang="en-US" b="1" dirty="0">
                <a:solidFill>
                  <a:schemeClr val="bg1">
                    <a:lumMod val="50000"/>
                  </a:schemeClr>
                </a:solidFill>
                <a:latin typeface="微软雅黑" panose="020B0503020204020204" pitchFamily="34" charset="-122"/>
                <a:ea typeface="微软雅黑" panose="020B0503020204020204" pitchFamily="34" charset="-122"/>
              </a:rPr>
              <a:t>与</a:t>
            </a:r>
            <a:r>
              <a:rPr lang="en-US" altLang="zh-CN" b="1" dirty="0">
                <a:solidFill>
                  <a:schemeClr val="bg1">
                    <a:lumMod val="50000"/>
                  </a:schemeClr>
                </a:solidFill>
                <a:latin typeface="微软雅黑" panose="020B0503020204020204" pitchFamily="34" charset="-122"/>
                <a:ea typeface="微软雅黑" panose="020B0503020204020204" pitchFamily="34" charset="-122"/>
              </a:rPr>
              <a:t>CLOSE</a:t>
            </a:r>
            <a:r>
              <a:rPr lang="zh-CN" altLang="en-US" b="1" dirty="0">
                <a:solidFill>
                  <a:schemeClr val="bg1">
                    <a:lumMod val="50000"/>
                  </a:schemeClr>
                </a:solidFill>
                <a:latin typeface="微软雅黑" panose="020B0503020204020204" pitchFamily="34" charset="-122"/>
                <a:ea typeface="微软雅黑" panose="020B0503020204020204" pitchFamily="34" charset="-122"/>
              </a:rPr>
              <a:t>语句是否正确；</a:t>
            </a:r>
          </a:p>
          <a:p>
            <a:pPr lvl="0">
              <a:lnSpc>
                <a:spcPct val="150000"/>
              </a:lnSpc>
            </a:pP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 缓冲区</a:t>
            </a:r>
            <a:r>
              <a:rPr lang="zh-CN" altLang="en-US" b="1" dirty="0">
                <a:solidFill>
                  <a:schemeClr val="bg1">
                    <a:lumMod val="50000"/>
                  </a:schemeClr>
                </a:solidFill>
                <a:latin typeface="微软雅黑" panose="020B0503020204020204" pitchFamily="34" charset="-122"/>
                <a:ea typeface="微软雅黑" panose="020B0503020204020204" pitchFamily="34" charset="-122"/>
              </a:rPr>
              <a:t>容量与记录长度是否匹配；</a:t>
            </a:r>
          </a:p>
          <a:p>
            <a:pPr lvl="0">
              <a:lnSpc>
                <a:spcPct val="150000"/>
              </a:lnSpc>
            </a:pP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 在</a:t>
            </a:r>
            <a:r>
              <a:rPr lang="zh-CN" altLang="en-US" b="1" dirty="0">
                <a:solidFill>
                  <a:schemeClr val="bg1">
                    <a:lumMod val="50000"/>
                  </a:schemeClr>
                </a:solidFill>
                <a:latin typeface="微软雅黑" panose="020B0503020204020204" pitchFamily="34" charset="-122"/>
                <a:ea typeface="微软雅黑" panose="020B0503020204020204" pitchFamily="34" charset="-122"/>
              </a:rPr>
              <a:t>进行读写操作之前是否打开了文件；</a:t>
            </a:r>
          </a:p>
          <a:p>
            <a:pPr lvl="0">
              <a:lnSpc>
                <a:spcPct val="150000"/>
              </a:lnSpc>
            </a:pP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 在</a:t>
            </a:r>
            <a:r>
              <a:rPr lang="zh-CN" altLang="en-US" b="1" dirty="0">
                <a:solidFill>
                  <a:schemeClr val="bg1">
                    <a:lumMod val="50000"/>
                  </a:schemeClr>
                </a:solidFill>
                <a:latin typeface="微软雅黑" panose="020B0503020204020204" pitchFamily="34" charset="-122"/>
                <a:ea typeface="微软雅黑" panose="020B0503020204020204" pitchFamily="34" charset="-122"/>
              </a:rPr>
              <a:t>结束文件处理时是否关闭了文件；</a:t>
            </a:r>
          </a:p>
          <a:p>
            <a:pPr lvl="0">
              <a:lnSpc>
                <a:spcPct val="150000"/>
              </a:lnSpc>
            </a:pP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 正文</a:t>
            </a:r>
            <a:r>
              <a:rPr lang="zh-CN" altLang="en-US" b="1" dirty="0">
                <a:solidFill>
                  <a:schemeClr val="bg1">
                    <a:lumMod val="50000"/>
                  </a:schemeClr>
                </a:solidFill>
                <a:latin typeface="微软雅黑" panose="020B0503020204020204" pitchFamily="34" charset="-122"/>
                <a:ea typeface="微软雅黑" panose="020B0503020204020204" pitchFamily="34" charset="-122"/>
              </a:rPr>
              <a:t>书写／输入错误，</a:t>
            </a:r>
          </a:p>
          <a:p>
            <a:pPr lvl="0">
              <a:lnSpc>
                <a:spcPct val="150000"/>
              </a:lnSpc>
            </a:pPr>
            <a:r>
              <a:rPr lang="zh-CN" altLang="en-US" b="1" dirty="0">
                <a:solidFill>
                  <a:schemeClr val="bg1">
                    <a:lumMod val="50000"/>
                  </a:schemeClr>
                </a:solidFill>
                <a:latin typeface="微软雅黑" panose="020B0503020204020204" pitchFamily="34" charset="-122"/>
                <a:ea typeface="微软雅黑" panose="020B0503020204020204" pitchFamily="34" charset="-122"/>
              </a:rPr>
              <a:t>√ </a:t>
            </a: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 </a:t>
            </a:r>
            <a:r>
              <a:rPr lang="en-US" altLang="zh-CN" b="1" dirty="0" smtClean="0">
                <a:solidFill>
                  <a:schemeClr val="bg1">
                    <a:lumMod val="50000"/>
                  </a:schemeClr>
                </a:solidFill>
                <a:latin typeface="微软雅黑" panose="020B0503020204020204" pitchFamily="34" charset="-122"/>
                <a:ea typeface="微软雅黑" panose="020B0503020204020204" pitchFamily="34" charset="-122"/>
              </a:rPr>
              <a:t>I</a:t>
            </a:r>
            <a:r>
              <a:rPr lang="zh-CN" altLang="en-US" b="1" dirty="0">
                <a:solidFill>
                  <a:schemeClr val="bg1">
                    <a:lumMod val="50000"/>
                  </a:schemeClr>
                </a:solidFill>
                <a:latin typeface="微软雅黑" panose="020B0503020204020204" pitchFamily="34" charset="-122"/>
                <a:ea typeface="微软雅黑" panose="020B0503020204020204" pitchFamily="34" charset="-122"/>
              </a:rPr>
              <a:t>／</a:t>
            </a:r>
            <a:r>
              <a:rPr lang="en-US" altLang="zh-CN" b="1" dirty="0">
                <a:solidFill>
                  <a:schemeClr val="bg1">
                    <a:lumMod val="50000"/>
                  </a:schemeClr>
                </a:solidFill>
                <a:latin typeface="微软雅黑" panose="020B0503020204020204" pitchFamily="34" charset="-122"/>
                <a:ea typeface="微软雅黑" panose="020B0503020204020204" pitchFamily="34" charset="-122"/>
              </a:rPr>
              <a:t>O</a:t>
            </a:r>
            <a:r>
              <a:rPr lang="zh-CN" altLang="en-US" b="1" dirty="0">
                <a:solidFill>
                  <a:schemeClr val="bg1">
                    <a:lumMod val="50000"/>
                  </a:schemeClr>
                </a:solidFill>
                <a:latin typeface="微软雅黑" panose="020B0503020204020204" pitchFamily="34" charset="-122"/>
                <a:ea typeface="微软雅黑" panose="020B0503020204020204" pitchFamily="34" charset="-122"/>
              </a:rPr>
              <a:t>错误是否检查并做了处理。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fill="hold"/>
                                        <p:tgtEl>
                                          <p:spTgt spid="45"/>
                                        </p:tgtEl>
                                        <p:attrNameLst>
                                          <p:attrName>ppt_x</p:attrName>
                                        </p:attrNameLst>
                                      </p:cBhvr>
                                      <p:tavLst>
                                        <p:tav tm="0">
                                          <p:val>
                                            <p:strVal val="#ppt_x"/>
                                          </p:val>
                                        </p:tav>
                                        <p:tav tm="100000">
                                          <p:val>
                                            <p:strVal val="#ppt_x"/>
                                          </p:val>
                                        </p:tav>
                                      </p:tavLst>
                                    </p:anim>
                                    <p:anim calcmode="lin" valueType="num">
                                      <p:cBhvr additive="base">
                                        <p:cTn id="1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fill="hold"/>
                                        <p:tgtEl>
                                          <p:spTgt spid="46"/>
                                        </p:tgtEl>
                                        <p:attrNameLst>
                                          <p:attrName>ppt_x</p:attrName>
                                        </p:attrNameLst>
                                      </p:cBhvr>
                                      <p:tavLst>
                                        <p:tav tm="0">
                                          <p:val>
                                            <p:strVal val="#ppt_x"/>
                                          </p:val>
                                        </p:tav>
                                        <p:tav tm="100000">
                                          <p:val>
                                            <p:strVal val="#ppt_x"/>
                                          </p:val>
                                        </p:tav>
                                      </p:tavLst>
                                    </p:anim>
                                    <p:anim calcmode="lin" valueType="num">
                                      <p:cBhvr additive="base">
                                        <p:cTn id="2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45" grpId="0"/>
      <p:bldP spid="4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测试内容</a:t>
            </a:r>
            <a:endParaRPr lang="zh-CN" altLang="en-US" dirty="0">
              <a:latin typeface="+mn-lt"/>
              <a:ea typeface="+mn-ea"/>
              <a:cs typeface="+mn-ea"/>
              <a:sym typeface="+mn-lt"/>
            </a:endParaRPr>
          </a:p>
        </p:txBody>
      </p:sp>
      <p:graphicFrame>
        <p:nvGraphicFramePr>
          <p:cNvPr id="2" name="图示 1"/>
          <p:cNvGraphicFramePr/>
          <p:nvPr>
            <p:extLst>
              <p:ext uri="{D42A27DB-BD31-4B8C-83A1-F6EECF244321}">
                <p14:modId xmlns:p14="http://schemas.microsoft.com/office/powerpoint/2010/main" val="4232722052"/>
              </p:ext>
            </p:extLst>
          </p:nvPr>
        </p:nvGraphicFramePr>
        <p:xfrm>
          <a:off x="1216451" y="1532239"/>
          <a:ext cx="9398001" cy="46060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283450" y="571500"/>
            <a:ext cx="4693920" cy="2197100"/>
          </a:xfrm>
        </p:spPr>
        <p:txBody>
          <a:bodyPr>
            <a:normAutofit/>
          </a:bodyPr>
          <a:lstStyle/>
          <a:p>
            <a:r>
              <a:rPr lang="zh-CN" altLang="en-US" sz="3600">
                <a:latin typeface="+mn-lt"/>
                <a:ea typeface="+mn-ea"/>
                <a:cs typeface="+mn-ea"/>
                <a:sym typeface="+mn-lt"/>
              </a:rPr>
              <a:t>第六章  软件质量</a:t>
            </a:r>
            <a:r>
              <a:rPr lang="zh-CN" altLang="en-US" sz="3600" smtClean="0">
                <a:latin typeface="+mn-lt"/>
                <a:ea typeface="+mn-ea"/>
                <a:cs typeface="+mn-ea"/>
                <a:sym typeface="+mn-lt"/>
              </a:rPr>
              <a:t>保证</a:t>
            </a:r>
            <a:endParaRPr lang="zh-CN" altLang="en-US" sz="3600" dirty="0">
              <a:latin typeface="+mn-lt"/>
              <a:ea typeface="+mn-ea"/>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503745"/>
          </a:xfrm>
        </p:spPr>
        <p:txBody>
          <a:bodyPr>
            <a:normAutofit/>
          </a:bodyPr>
          <a:lstStyle/>
          <a:p>
            <a:pPr marL="342900" indent="-342900">
              <a:buClrTx/>
              <a:buFont typeface="Wingdings" panose="05000000000000000000" pitchFamily="2" charset="2"/>
              <a:buChar char="l"/>
            </a:pPr>
            <a:r>
              <a:rPr lang="en-US" altLang="zh-CN" sz="2400" dirty="0" smtClean="0">
                <a:cs typeface="+mn-ea"/>
                <a:sym typeface="+mn-lt"/>
              </a:rPr>
              <a:t>6.1 </a:t>
            </a:r>
            <a:r>
              <a:rPr lang="zh-CN" altLang="en-US" sz="2400" dirty="0" smtClean="0">
                <a:cs typeface="+mn-ea"/>
                <a:sym typeface="+mn-lt"/>
              </a:rPr>
              <a:t>软件质量相关概念</a:t>
            </a:r>
            <a:endParaRPr lang="en-US" altLang="zh-CN" sz="2400" dirty="0" smtClean="0">
              <a:cs typeface="+mn-ea"/>
              <a:sym typeface="+mn-lt"/>
            </a:endParaRPr>
          </a:p>
          <a:p>
            <a:pPr marL="342900" indent="-342900">
              <a:buClrTx/>
              <a:buFont typeface="Wingdings" panose="05000000000000000000" pitchFamily="2" charset="2"/>
              <a:buChar char="l"/>
            </a:pPr>
            <a:r>
              <a:rPr lang="en-US" altLang="zh-CN" sz="2400" dirty="0" smtClean="0">
                <a:cs typeface="+mn-ea"/>
                <a:sym typeface="+mn-lt"/>
              </a:rPr>
              <a:t>6.2 软件测试策略</a:t>
            </a:r>
          </a:p>
          <a:p>
            <a:pPr marL="342900" indent="-342900">
              <a:buClrTx/>
              <a:buFont typeface="Wingdings" panose="05000000000000000000" pitchFamily="2" charset="2"/>
              <a:buChar char="l"/>
            </a:pPr>
            <a:r>
              <a:rPr lang="en-US" altLang="zh-CN" sz="2400" dirty="0" smtClean="0">
                <a:cs typeface="+mn-ea"/>
                <a:sym typeface="+mn-lt"/>
              </a:rPr>
              <a:t>6.3 </a:t>
            </a:r>
            <a:r>
              <a:rPr lang="zh-CN" altLang="en-US" sz="2400" dirty="0" smtClean="0">
                <a:cs typeface="+mn-ea"/>
                <a:sym typeface="+mn-lt"/>
              </a:rPr>
              <a:t>软件测试技术</a:t>
            </a:r>
            <a:endParaRPr lang="en-US" altLang="zh-CN" sz="2400" dirty="0" smtClean="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1000"/>
                                        <p:tgtEl>
                                          <p:spTgt spid="6">
                                            <p:txEl>
                                              <p:pRg st="2" end="2"/>
                                            </p:txEl>
                                          </p:spTgt>
                                        </p:tgtEl>
                                      </p:cBhvr>
                                    </p:animEffect>
                                    <p:anim calcmode="lin" valueType="num">
                                      <p:cBhvr>
                                        <p:cTn id="3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测试内容</a:t>
            </a:r>
            <a:endParaRPr lang="zh-CN" altLang="en-US" dirty="0">
              <a:latin typeface="+mn-lt"/>
              <a:ea typeface="+mn-ea"/>
              <a:cs typeface="+mn-ea"/>
              <a:sym typeface="+mn-lt"/>
            </a:endParaRPr>
          </a:p>
        </p:txBody>
      </p:sp>
      <p:pic>
        <p:nvPicPr>
          <p:cNvPr id="28" name="图片 27"/>
          <p:cNvPicPr>
            <a:picLocks noChangeAspect="1"/>
          </p:cNvPicPr>
          <p:nvPr/>
        </p:nvPicPr>
        <p:blipFill>
          <a:blip r:embed="rId3"/>
          <a:stretch>
            <a:fillRect/>
          </a:stretch>
        </p:blipFill>
        <p:spPr>
          <a:xfrm>
            <a:off x="949076" y="1525945"/>
            <a:ext cx="3558329" cy="4013490"/>
          </a:xfrm>
          <a:prstGeom prst="rect">
            <a:avLst/>
          </a:prstGeom>
        </p:spPr>
      </p:pic>
      <p:grpSp>
        <p:nvGrpSpPr>
          <p:cNvPr id="29" name="42128a8c-3440-4571-bedf-8942cb5465c0"/>
          <p:cNvGrpSpPr>
            <a:grpSpLocks noChangeAspect="1"/>
          </p:cNvGrpSpPr>
          <p:nvPr/>
        </p:nvGrpSpPr>
        <p:grpSpPr>
          <a:xfrm>
            <a:off x="949076" y="1520939"/>
            <a:ext cx="10369713" cy="4018496"/>
            <a:chOff x="753759" y="1778194"/>
            <a:chExt cx="10369713" cy="4018496"/>
          </a:xfrm>
        </p:grpSpPr>
        <p:cxnSp>
          <p:nvCxnSpPr>
            <p:cNvPr id="30" name="直接连接符 29"/>
            <p:cNvCxnSpPr/>
            <p:nvPr/>
          </p:nvCxnSpPr>
          <p:spPr>
            <a:xfrm>
              <a:off x="6007447" y="2461690"/>
              <a:ext cx="608012"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 name="直接连接符 30"/>
            <p:cNvCxnSpPr/>
            <p:nvPr/>
          </p:nvCxnSpPr>
          <p:spPr>
            <a:xfrm>
              <a:off x="6477347" y="3732580"/>
              <a:ext cx="471908"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2" name="直接连接符 31"/>
            <p:cNvCxnSpPr/>
            <p:nvPr/>
          </p:nvCxnSpPr>
          <p:spPr>
            <a:xfrm>
              <a:off x="6112222" y="4917804"/>
              <a:ext cx="503237"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33" name="弧形 32"/>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endParaRPr lang="en-US" sz="1600" kern="0">
                <a:solidFill>
                  <a:prstClr val="black"/>
                </a:solidFill>
                <a:cs typeface="Arial" panose="020B0604020202020204" pitchFamily="34" charset="0"/>
                <a:sym typeface="+mn-lt"/>
              </a:endParaRPr>
            </a:p>
          </p:txBody>
        </p:sp>
        <p:cxnSp>
          <p:nvCxnSpPr>
            <p:cNvPr id="34" name="直接连接符 33"/>
            <p:cNvCxnSpPr/>
            <p:nvPr/>
          </p:nvCxnSpPr>
          <p:spPr>
            <a:xfrm flipH="1">
              <a:off x="4872789" y="2598821"/>
              <a:ext cx="743300" cy="46944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flipV="1">
              <a:off x="4874405" y="3695770"/>
              <a:ext cx="1221208" cy="2670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4874405" y="4384601"/>
              <a:ext cx="862383" cy="39312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949255" y="2182899"/>
              <a:ext cx="3371027" cy="781881"/>
            </a:xfrm>
            <a:prstGeom prst="rect">
              <a:avLst/>
            </a:prstGeom>
          </p:spPr>
          <p:txBody>
            <a:bodyPr wrap="square">
              <a:spAutoFit/>
            </a:bodyPr>
            <a:lstStyle/>
            <a:p>
              <a:pPr>
                <a:lnSpc>
                  <a:spcPct val="120000"/>
                </a:lnSpc>
              </a:pPr>
              <a:r>
                <a:rPr lang="zh-CN" altLang="en-US" sz="1865" b="1" dirty="0" smtClean="0">
                  <a:solidFill>
                    <a:schemeClr val="bg1">
                      <a:lumMod val="50000"/>
                    </a:schemeClr>
                  </a:solidFill>
                  <a:cs typeface="+mn-ea"/>
                </a:rPr>
                <a:t>对</a:t>
              </a:r>
              <a:r>
                <a:rPr lang="zh-CN" altLang="en-US" sz="1865" b="1" dirty="0">
                  <a:solidFill>
                    <a:schemeClr val="bg1">
                      <a:lumMod val="50000"/>
                    </a:schemeClr>
                  </a:solidFill>
                  <a:cs typeface="+mn-ea"/>
                </a:rPr>
                <a:t>模块中重要的执行路径进行测试。</a:t>
              </a:r>
            </a:p>
          </p:txBody>
        </p:sp>
        <p:sp>
          <p:nvSpPr>
            <p:cNvPr id="40" name="矩形 39"/>
            <p:cNvSpPr/>
            <p:nvPr/>
          </p:nvSpPr>
          <p:spPr>
            <a:xfrm>
              <a:off x="7268317" y="3318268"/>
              <a:ext cx="3855155" cy="781881"/>
            </a:xfrm>
            <a:prstGeom prst="rect">
              <a:avLst/>
            </a:prstGeom>
          </p:spPr>
          <p:txBody>
            <a:bodyPr wrap="square">
              <a:spAutoFit/>
            </a:bodyPr>
            <a:lstStyle/>
            <a:p>
              <a:pPr>
                <a:lnSpc>
                  <a:spcPct val="120000"/>
                </a:lnSpc>
              </a:pPr>
              <a:r>
                <a:rPr lang="zh-CN" altLang="en-US" sz="1865" b="1" dirty="0" smtClean="0">
                  <a:solidFill>
                    <a:schemeClr val="bg1">
                      <a:lumMod val="50000"/>
                    </a:schemeClr>
                  </a:solidFill>
                  <a:cs typeface="+mn-ea"/>
                </a:rPr>
                <a:t>查找</a:t>
              </a:r>
              <a:r>
                <a:rPr lang="zh-CN" altLang="en-US" sz="1865" b="1" dirty="0">
                  <a:solidFill>
                    <a:schemeClr val="bg1">
                      <a:lumMod val="50000"/>
                    </a:schemeClr>
                  </a:solidFill>
                  <a:cs typeface="+mn-ea"/>
                </a:rPr>
                <a:t>由于错误的计算、不正确的比较或不正常的控制流而导致的错误。</a:t>
              </a:r>
            </a:p>
          </p:txBody>
        </p:sp>
        <p:sp>
          <p:nvSpPr>
            <p:cNvPr id="42" name="矩形 41"/>
            <p:cNvSpPr/>
            <p:nvPr/>
          </p:nvSpPr>
          <p:spPr>
            <a:xfrm>
              <a:off x="6949255" y="4551772"/>
              <a:ext cx="3549843" cy="752194"/>
            </a:xfrm>
            <a:prstGeom prst="rect">
              <a:avLst/>
            </a:prstGeom>
          </p:spPr>
          <p:txBody>
            <a:bodyPr wrap="square">
              <a:spAutoFit/>
            </a:bodyPr>
            <a:lstStyle/>
            <a:p>
              <a:pPr>
                <a:lnSpc>
                  <a:spcPct val="120000"/>
                </a:lnSpc>
              </a:pPr>
              <a:r>
                <a:rPr lang="zh-CN" altLang="en-US" sz="1865" b="1" dirty="0">
                  <a:solidFill>
                    <a:schemeClr val="bg1">
                      <a:lumMod val="50000"/>
                    </a:schemeClr>
                  </a:solidFill>
                  <a:cs typeface="+mn-ea"/>
                </a:rPr>
                <a:t>对基本执行路径和循环进行测试可以发现大量的路径错误。</a:t>
              </a:r>
            </a:p>
          </p:txBody>
        </p:sp>
        <p:sp>
          <p:nvSpPr>
            <p:cNvPr id="43" name="椭圆 42"/>
            <p:cNvSpPr/>
            <p:nvPr/>
          </p:nvSpPr>
          <p:spPr>
            <a:xfrm>
              <a:off x="5689167" y="2124353"/>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smtClean="0">
                  <a:solidFill>
                    <a:schemeClr val="bg1">
                      <a:lumMod val="50000"/>
                    </a:schemeClr>
                  </a:solidFill>
                  <a:cs typeface="Arial" panose="020B0604020202020204" pitchFamily="34" charset="0"/>
                  <a:sym typeface="+mn-lt"/>
                </a:rPr>
                <a:t>重要</a:t>
              </a:r>
              <a:endParaRPr lang="en-US" altLang="zh-CN" sz="1600" kern="0" dirty="0" smtClean="0">
                <a:solidFill>
                  <a:schemeClr val="bg1">
                    <a:lumMod val="50000"/>
                  </a:schemeClr>
                </a:solidFill>
                <a:cs typeface="Arial" panose="020B0604020202020204" pitchFamily="34" charset="0"/>
                <a:sym typeface="+mn-lt"/>
              </a:endParaRPr>
            </a:p>
            <a:p>
              <a:pPr marL="300355" indent="-300355" algn="ctr" fontAlgn="base">
                <a:spcBef>
                  <a:spcPct val="0"/>
                </a:spcBef>
                <a:spcAft>
                  <a:spcPct val="0"/>
                </a:spcAft>
              </a:pPr>
              <a:r>
                <a:rPr lang="zh-CN" altLang="en-US" sz="1600" kern="0" dirty="0" smtClean="0">
                  <a:solidFill>
                    <a:schemeClr val="bg1">
                      <a:lumMod val="50000"/>
                    </a:schemeClr>
                  </a:solidFill>
                  <a:cs typeface="Arial" panose="020B0604020202020204" pitchFamily="34" charset="0"/>
                  <a:sym typeface="+mn-lt"/>
                </a:rPr>
                <a:t>路径</a:t>
              </a:r>
              <a:endParaRPr lang="en-US" sz="1600" kern="0" dirty="0">
                <a:solidFill>
                  <a:schemeClr val="bg1">
                    <a:lumMod val="50000"/>
                  </a:schemeClr>
                </a:solidFill>
                <a:cs typeface="Arial" panose="020B0604020202020204" pitchFamily="34" charset="0"/>
                <a:sym typeface="+mn-lt"/>
              </a:endParaRPr>
            </a:p>
          </p:txBody>
        </p:sp>
        <p:sp>
          <p:nvSpPr>
            <p:cNvPr id="44" name="椭圆 43"/>
            <p:cNvSpPr/>
            <p:nvPr/>
          </p:nvSpPr>
          <p:spPr>
            <a:xfrm>
              <a:off x="5934063" y="3352410"/>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smtClean="0">
                  <a:solidFill>
                    <a:schemeClr val="bg1">
                      <a:lumMod val="50000"/>
                    </a:schemeClr>
                  </a:solidFill>
                  <a:cs typeface="Arial" panose="020B0604020202020204" pitchFamily="34" charset="0"/>
                  <a:sym typeface="+mn-lt"/>
                </a:rPr>
                <a:t>计算、</a:t>
              </a:r>
              <a:endParaRPr lang="en-US" altLang="zh-CN" sz="1600" kern="0" dirty="0" smtClean="0">
                <a:solidFill>
                  <a:schemeClr val="bg1">
                    <a:lumMod val="50000"/>
                  </a:schemeClr>
                </a:solidFill>
                <a:cs typeface="Arial" panose="020B0604020202020204" pitchFamily="34" charset="0"/>
                <a:sym typeface="+mn-lt"/>
              </a:endParaRPr>
            </a:p>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控制流</a:t>
              </a:r>
              <a:endParaRPr lang="en-US" sz="1600" kern="0" dirty="0">
                <a:solidFill>
                  <a:schemeClr val="bg1">
                    <a:lumMod val="50000"/>
                  </a:schemeClr>
                </a:solidFill>
                <a:cs typeface="Arial" panose="020B0604020202020204" pitchFamily="34" charset="0"/>
                <a:sym typeface="+mn-lt"/>
              </a:endParaRPr>
            </a:p>
          </p:txBody>
        </p:sp>
        <p:sp>
          <p:nvSpPr>
            <p:cNvPr id="45" name="椭圆 44"/>
            <p:cNvSpPr/>
            <p:nvPr/>
          </p:nvSpPr>
          <p:spPr>
            <a:xfrm>
              <a:off x="5689167" y="4580467"/>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smtClean="0">
                  <a:solidFill>
                    <a:schemeClr val="bg1">
                      <a:lumMod val="50000"/>
                    </a:schemeClr>
                  </a:solidFill>
                  <a:cs typeface="Arial" panose="020B0604020202020204" pitchFamily="34" charset="0"/>
                  <a:sym typeface="+mn-lt"/>
                </a:rPr>
                <a:t>基本、</a:t>
              </a:r>
              <a:endParaRPr lang="en-US" altLang="zh-CN" sz="1600" kern="0" dirty="0" smtClean="0">
                <a:solidFill>
                  <a:schemeClr val="bg1">
                    <a:lumMod val="50000"/>
                  </a:schemeClr>
                </a:solidFill>
                <a:cs typeface="Arial" panose="020B0604020202020204" pitchFamily="34" charset="0"/>
                <a:sym typeface="+mn-lt"/>
              </a:endParaRPr>
            </a:p>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循环</a:t>
              </a:r>
              <a:endParaRPr lang="en-US" sz="1600" kern="0" dirty="0">
                <a:solidFill>
                  <a:schemeClr val="bg1">
                    <a:lumMod val="50000"/>
                  </a:schemeClr>
                </a:solidFill>
                <a:cs typeface="Arial" panose="020B0604020202020204" pitchFamily="34" charset="0"/>
                <a:sym typeface="+mn-lt"/>
              </a:endParaRPr>
            </a:p>
          </p:txBody>
        </p:sp>
        <p:grpSp>
          <p:nvGrpSpPr>
            <p:cNvPr id="46" name="组合 20"/>
            <p:cNvGrpSpPr/>
            <p:nvPr/>
          </p:nvGrpSpPr>
          <p:grpSpPr>
            <a:xfrm>
              <a:off x="753759" y="3159761"/>
              <a:ext cx="3546278" cy="1205850"/>
              <a:chOff x="7926586" y="2967447"/>
              <a:chExt cx="3546278" cy="1205850"/>
            </a:xfrm>
          </p:grpSpPr>
          <p:sp>
            <p:nvSpPr>
              <p:cNvPr id="48" name="矩形 47"/>
              <p:cNvSpPr/>
              <p:nvPr/>
            </p:nvSpPr>
            <p:spPr>
              <a:xfrm>
                <a:off x="7926586" y="2967447"/>
                <a:ext cx="3546278" cy="1205850"/>
              </a:xfrm>
              <a:prstGeom prst="rect">
                <a:avLst/>
              </a:prstGeom>
              <a:solidFill>
                <a:schemeClr val="tx1">
                  <a:alpha val="90000"/>
                </a:schemeClr>
              </a:solidFill>
              <a:ln w="25400" cap="flat">
                <a:noFill/>
                <a:miter lim="4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txBody>
              <a:bodyPr anchor="ctr"/>
              <a:lstStyle/>
              <a:p>
                <a:pPr algn="ctr"/>
                <a:endParaRPr sz="2400"/>
              </a:p>
            </p:txBody>
          </p:sp>
          <p:sp>
            <p:nvSpPr>
              <p:cNvPr id="49" name="矩形 48"/>
              <p:cNvSpPr/>
              <p:nvPr/>
            </p:nvSpPr>
            <p:spPr>
              <a:xfrm>
                <a:off x="8249784" y="3419219"/>
                <a:ext cx="1920480" cy="221889"/>
              </a:xfrm>
              <a:prstGeom prst="rect">
                <a:avLst/>
              </a:prstGeom>
            </p:spPr>
            <p:txBody>
              <a:bodyPr wrap="none" lIns="96000" tIns="0" rIns="96000" bIns="0" anchor="ctr" anchorCtr="1">
                <a:noAutofit/>
              </a:bodyPr>
              <a:lstStyle/>
              <a:p>
                <a:pPr algn="ctr" defTabSz="1219200">
                  <a:defRPr/>
                </a:pPr>
                <a:r>
                  <a:rPr lang="zh-CN" altLang="en-US" sz="2400" b="1" dirty="0" smtClean="0">
                    <a:solidFill>
                      <a:schemeClr val="bg1"/>
                    </a:solidFill>
                  </a:rPr>
                  <a:t>路径</a:t>
                </a:r>
                <a:r>
                  <a:rPr lang="zh-CN" altLang="en-US" sz="2400" b="1" dirty="0">
                    <a:solidFill>
                      <a:schemeClr val="bg1"/>
                    </a:solidFill>
                  </a:rPr>
                  <a:t>测试</a:t>
                </a:r>
              </a:p>
            </p:txBody>
          </p:sp>
        </p:grpSp>
        <p:sp>
          <p:nvSpPr>
            <p:cNvPr id="47" name="椭圆 46"/>
            <p:cNvSpPr/>
            <p:nvPr/>
          </p:nvSpPr>
          <p:spPr>
            <a:xfrm>
              <a:off x="3536133" y="2953567"/>
              <a:ext cx="1561578" cy="1561578"/>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3200" kern="0" dirty="0">
                  <a:solidFill>
                    <a:schemeClr val="bg1">
                      <a:lumMod val="50000"/>
                    </a:schemeClr>
                  </a:solidFill>
                  <a:cs typeface="Arial" panose="020B0604020202020204" pitchFamily="34" charset="0"/>
                  <a:sym typeface="+mn-lt"/>
                </a:rPr>
                <a:t>内容</a:t>
              </a:r>
              <a:endParaRPr lang="en-US" sz="3200" kern="0" dirty="0">
                <a:solidFill>
                  <a:schemeClr val="bg1">
                    <a:lumMod val="50000"/>
                  </a:schemeClr>
                </a:solidFill>
                <a:cs typeface="Arial" panose="020B0604020202020204" pitchFamily="34" charset="0"/>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2000"/>
                                        <p:tgtEl>
                                          <p:spTgt spid="29"/>
                                        </p:tgtEl>
                                      </p:cBhvr>
                                    </p:animEffect>
                                  </p:childTnLst>
                                </p:cTn>
                              </p:par>
                              <p:par>
                                <p:cTn id="8" presetID="63" presetClass="path" presetSubtype="0" accel="50000" decel="50000" fill="hold" nodeType="withEffect">
                                  <p:stCondLst>
                                    <p:cond delay="0"/>
                                  </p:stCondLst>
                                  <p:childTnLst>
                                    <p:animMotion origin="layout" path="M -0.573649 -0.024681 L 0 0 E" pathEditMode="relative" ptsTypes="">
                                      <p:cBhvr>
                                        <p:cTn id="9" dur="2000" fill="hold"/>
                                        <p:tgtEl>
                                          <p:spTgt spid="29"/>
                                        </p:tgtEl>
                                        <p:attrNameLst>
                                          <p:attrName>ppt_x</p:attrName>
                                          <p:attrName>ppt_y</p:attrName>
                                        </p:attrNameLst>
                                      </p:cBhvr>
                                    </p:animMotion>
                                  </p:childTnLst>
                                </p:cTn>
                              </p:par>
                              <p:par>
                                <p:cTn id="10" presetID="6" presetClass="emph" presetSubtype="0" accel="50000" decel="50000" fill="hold" nodeType="withEffect">
                                  <p:stCondLst>
                                    <p:cond delay="0"/>
                                  </p:stCondLst>
                                  <p:childTnLst>
                                    <p:animScale>
                                      <p:cBhvr>
                                        <p:cTn id="11" dur="2000" fill="hold"/>
                                        <p:tgtEl>
                                          <p:spTgt spid="29"/>
                                        </p:tgtEl>
                                      </p:cBhvr>
                                      <p:by x="150000" y="150000"/>
                                      <p:from x="10650" y="21321"/>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测试内容</a:t>
            </a:r>
            <a:endParaRPr lang="zh-CN" altLang="en-US" dirty="0">
              <a:latin typeface="+mn-lt"/>
              <a:ea typeface="+mn-ea"/>
              <a:cs typeface="+mn-ea"/>
              <a:sym typeface="+mn-lt"/>
            </a:endParaRPr>
          </a:p>
        </p:txBody>
      </p:sp>
      <p:sp>
        <p:nvSpPr>
          <p:cNvPr id="22" name="AutoShape 1"/>
          <p:cNvSpPr/>
          <p:nvPr/>
        </p:nvSpPr>
        <p:spPr bwMode="auto">
          <a:xfrm>
            <a:off x="3437538" y="1397580"/>
            <a:ext cx="4097775" cy="3617545"/>
          </a:xfrm>
          <a:custGeom>
            <a:avLst/>
            <a:gdLst>
              <a:gd name="T0" fmla="*/ 4718844 w 19762"/>
              <a:gd name="T1" fmla="*/ 4586885 h 19044"/>
              <a:gd name="T2" fmla="*/ 4718844 w 19762"/>
              <a:gd name="T3" fmla="*/ 4586885 h 19044"/>
              <a:gd name="T4" fmla="*/ 4718844 w 19762"/>
              <a:gd name="T5" fmla="*/ 4586885 h 19044"/>
              <a:gd name="T6" fmla="*/ 4718844 w 19762"/>
              <a:gd name="T7" fmla="*/ 4586885 h 190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62" h="19044">
                <a:moveTo>
                  <a:pt x="500" y="4092"/>
                </a:moveTo>
                <a:cubicBezTo>
                  <a:pt x="1007" y="3072"/>
                  <a:pt x="1899" y="2369"/>
                  <a:pt x="2902" y="1983"/>
                </a:cubicBezTo>
                <a:cubicBezTo>
                  <a:pt x="4142" y="1507"/>
                  <a:pt x="5481" y="1530"/>
                  <a:pt x="6778" y="1317"/>
                </a:cubicBezTo>
                <a:cubicBezTo>
                  <a:pt x="9870" y="810"/>
                  <a:pt x="13046" y="-963"/>
                  <a:pt x="15828" y="686"/>
                </a:cubicBezTo>
                <a:cubicBezTo>
                  <a:pt x="17060" y="1417"/>
                  <a:pt x="17887" y="2706"/>
                  <a:pt x="18539" y="4060"/>
                </a:cubicBezTo>
                <a:cubicBezTo>
                  <a:pt x="19806" y="6692"/>
                  <a:pt x="20395" y="9844"/>
                  <a:pt x="18776" y="12136"/>
                </a:cubicBezTo>
                <a:cubicBezTo>
                  <a:pt x="17768" y="13563"/>
                  <a:pt x="16075" y="14187"/>
                  <a:pt x="15011" y="15562"/>
                </a:cubicBezTo>
                <a:cubicBezTo>
                  <a:pt x="14354" y="16412"/>
                  <a:pt x="13975" y="17507"/>
                  <a:pt x="13178" y="18206"/>
                </a:cubicBezTo>
                <a:cubicBezTo>
                  <a:pt x="10404" y="20637"/>
                  <a:pt x="7018" y="17321"/>
                  <a:pt x="4306" y="14017"/>
                </a:cubicBezTo>
                <a:cubicBezTo>
                  <a:pt x="1787" y="10948"/>
                  <a:pt x="-1205" y="7527"/>
                  <a:pt x="500" y="4092"/>
                </a:cubicBezTo>
                <a:close/>
              </a:path>
            </a:pathLst>
          </a:custGeom>
          <a:solidFill>
            <a:srgbClr val="EDEDED"/>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3" name="AutoShape 2"/>
          <p:cNvSpPr/>
          <p:nvPr/>
        </p:nvSpPr>
        <p:spPr bwMode="auto">
          <a:xfrm rot="224277">
            <a:off x="3739444" y="1660208"/>
            <a:ext cx="3372651" cy="2977168"/>
          </a:xfrm>
          <a:custGeom>
            <a:avLst/>
            <a:gdLst>
              <a:gd name="T0" fmla="*/ 3883819 w 19762"/>
              <a:gd name="T1" fmla="*/ 3774915 h 19044"/>
              <a:gd name="T2" fmla="*/ 3883819 w 19762"/>
              <a:gd name="T3" fmla="*/ 3774915 h 19044"/>
              <a:gd name="T4" fmla="*/ 3883819 w 19762"/>
              <a:gd name="T5" fmla="*/ 3774915 h 19044"/>
              <a:gd name="T6" fmla="*/ 3883819 w 19762"/>
              <a:gd name="T7" fmla="*/ 3774915 h 190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62" h="19044">
                <a:moveTo>
                  <a:pt x="500" y="4092"/>
                </a:moveTo>
                <a:cubicBezTo>
                  <a:pt x="1007" y="3072"/>
                  <a:pt x="1899" y="2369"/>
                  <a:pt x="2902" y="1983"/>
                </a:cubicBezTo>
                <a:cubicBezTo>
                  <a:pt x="4142" y="1507"/>
                  <a:pt x="5481" y="1530"/>
                  <a:pt x="6778" y="1317"/>
                </a:cubicBezTo>
                <a:cubicBezTo>
                  <a:pt x="9870" y="810"/>
                  <a:pt x="13046" y="-963"/>
                  <a:pt x="15828" y="686"/>
                </a:cubicBezTo>
                <a:cubicBezTo>
                  <a:pt x="17060" y="1417"/>
                  <a:pt x="17887" y="2706"/>
                  <a:pt x="18539" y="4060"/>
                </a:cubicBezTo>
                <a:cubicBezTo>
                  <a:pt x="19806" y="6692"/>
                  <a:pt x="20395" y="9844"/>
                  <a:pt x="18776" y="12136"/>
                </a:cubicBezTo>
                <a:cubicBezTo>
                  <a:pt x="17768" y="13563"/>
                  <a:pt x="16075" y="14187"/>
                  <a:pt x="15011" y="15562"/>
                </a:cubicBezTo>
                <a:cubicBezTo>
                  <a:pt x="14354" y="16412"/>
                  <a:pt x="13975" y="17507"/>
                  <a:pt x="13178" y="18206"/>
                </a:cubicBezTo>
                <a:cubicBezTo>
                  <a:pt x="10404" y="20637"/>
                  <a:pt x="7018" y="17321"/>
                  <a:pt x="4306" y="14017"/>
                </a:cubicBezTo>
                <a:cubicBezTo>
                  <a:pt x="1787" y="10948"/>
                  <a:pt x="-1205" y="7527"/>
                  <a:pt x="500" y="4092"/>
                </a:cubicBezTo>
                <a:close/>
              </a:path>
            </a:pathLst>
          </a:custGeom>
          <a:solidFill>
            <a:srgbClr val="DEDED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4" name="AutoShape 3"/>
          <p:cNvSpPr/>
          <p:nvPr/>
        </p:nvSpPr>
        <p:spPr bwMode="auto">
          <a:xfrm rot="224277">
            <a:off x="4195746" y="2124810"/>
            <a:ext cx="2449704" cy="2161703"/>
          </a:xfrm>
          <a:custGeom>
            <a:avLst/>
            <a:gdLst>
              <a:gd name="T0" fmla="*/ 2820988 w 19762"/>
              <a:gd name="T1" fmla="*/ 2740943 h 19044"/>
              <a:gd name="T2" fmla="*/ 2820988 w 19762"/>
              <a:gd name="T3" fmla="*/ 2740943 h 19044"/>
              <a:gd name="T4" fmla="*/ 2820988 w 19762"/>
              <a:gd name="T5" fmla="*/ 2740943 h 19044"/>
              <a:gd name="T6" fmla="*/ 2820988 w 19762"/>
              <a:gd name="T7" fmla="*/ 2740943 h 190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62" h="19044">
                <a:moveTo>
                  <a:pt x="500" y="4092"/>
                </a:moveTo>
                <a:cubicBezTo>
                  <a:pt x="1007" y="3072"/>
                  <a:pt x="1899" y="2369"/>
                  <a:pt x="2902" y="1983"/>
                </a:cubicBezTo>
                <a:cubicBezTo>
                  <a:pt x="4142" y="1507"/>
                  <a:pt x="5481" y="1530"/>
                  <a:pt x="6778" y="1317"/>
                </a:cubicBezTo>
                <a:cubicBezTo>
                  <a:pt x="9870" y="810"/>
                  <a:pt x="13046" y="-963"/>
                  <a:pt x="15828" y="686"/>
                </a:cubicBezTo>
                <a:cubicBezTo>
                  <a:pt x="17060" y="1417"/>
                  <a:pt x="17887" y="2706"/>
                  <a:pt x="18539" y="4060"/>
                </a:cubicBezTo>
                <a:cubicBezTo>
                  <a:pt x="19806" y="6692"/>
                  <a:pt x="20395" y="9844"/>
                  <a:pt x="18776" y="12136"/>
                </a:cubicBezTo>
                <a:cubicBezTo>
                  <a:pt x="17768" y="13563"/>
                  <a:pt x="16075" y="14187"/>
                  <a:pt x="15011" y="15562"/>
                </a:cubicBezTo>
                <a:cubicBezTo>
                  <a:pt x="14354" y="16412"/>
                  <a:pt x="13975" y="17507"/>
                  <a:pt x="13178" y="18206"/>
                </a:cubicBezTo>
                <a:cubicBezTo>
                  <a:pt x="10404" y="20636"/>
                  <a:pt x="7018" y="17321"/>
                  <a:pt x="4306" y="14017"/>
                </a:cubicBezTo>
                <a:cubicBezTo>
                  <a:pt x="1787" y="10948"/>
                  <a:pt x="-1205" y="7527"/>
                  <a:pt x="500" y="4092"/>
                </a:cubicBezTo>
                <a:close/>
              </a:path>
            </a:pathLst>
          </a:custGeom>
          <a:solidFill>
            <a:srgbClr val="B9B9B9"/>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nvGrpSpPr>
          <p:cNvPr id="25" name="Group 4"/>
          <p:cNvGrpSpPr/>
          <p:nvPr/>
        </p:nvGrpSpPr>
        <p:grpSpPr bwMode="auto">
          <a:xfrm>
            <a:off x="4303276" y="2971292"/>
            <a:ext cx="2466936" cy="1358648"/>
            <a:chOff x="-1" y="-1"/>
            <a:chExt cx="5682117" cy="3128816"/>
          </a:xfrm>
        </p:grpSpPr>
        <p:sp>
          <p:nvSpPr>
            <p:cNvPr id="26" name="AutoShape 5"/>
            <p:cNvSpPr/>
            <p:nvPr/>
          </p:nvSpPr>
          <p:spPr bwMode="auto">
            <a:xfrm>
              <a:off x="12700" y="688942"/>
              <a:ext cx="5661477" cy="2439873"/>
            </a:xfrm>
            <a:custGeom>
              <a:avLst/>
              <a:gdLst>
                <a:gd name="T0" fmla="*/ 2830739 w 21600"/>
                <a:gd name="T1" fmla="*/ 1219937 h 19380"/>
                <a:gd name="T2" fmla="*/ 2830739 w 21600"/>
                <a:gd name="T3" fmla="*/ 1219937 h 19380"/>
                <a:gd name="T4" fmla="*/ 2830739 w 21600"/>
                <a:gd name="T5" fmla="*/ 1219937 h 19380"/>
                <a:gd name="T6" fmla="*/ 2830739 w 21600"/>
                <a:gd name="T7" fmla="*/ 1219937 h 193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380">
                  <a:moveTo>
                    <a:pt x="0" y="0"/>
                  </a:moveTo>
                  <a:cubicBezTo>
                    <a:pt x="332" y="4654"/>
                    <a:pt x="1358" y="9136"/>
                    <a:pt x="3079" y="12719"/>
                  </a:cubicBezTo>
                  <a:cubicBezTo>
                    <a:pt x="7345" y="21599"/>
                    <a:pt x="14261" y="21600"/>
                    <a:pt x="18527" y="12719"/>
                  </a:cubicBezTo>
                  <a:cubicBezTo>
                    <a:pt x="20240" y="9152"/>
                    <a:pt x="21262" y="4695"/>
                    <a:pt x="21599" y="63"/>
                  </a:cubicBezTo>
                  <a:cubicBezTo>
                    <a:pt x="21539" y="110"/>
                    <a:pt x="21481" y="164"/>
                    <a:pt x="21420" y="209"/>
                  </a:cubicBezTo>
                  <a:cubicBezTo>
                    <a:pt x="20990" y="1115"/>
                    <a:pt x="20020" y="1977"/>
                    <a:pt x="18504" y="2681"/>
                  </a:cubicBezTo>
                  <a:cubicBezTo>
                    <a:pt x="14270" y="4646"/>
                    <a:pt x="7406" y="4646"/>
                    <a:pt x="3172" y="2681"/>
                  </a:cubicBezTo>
                  <a:cubicBezTo>
                    <a:pt x="1691" y="1994"/>
                    <a:pt x="730" y="1155"/>
                    <a:pt x="286" y="273"/>
                  </a:cubicBezTo>
                  <a:cubicBezTo>
                    <a:pt x="189" y="186"/>
                    <a:pt x="95" y="90"/>
                    <a:pt x="0" y="0"/>
                  </a:cubicBezTo>
                  <a:close/>
                </a:path>
              </a:pathLst>
            </a:custGeom>
            <a:solidFill>
              <a:schemeClr val="accent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7" name="AutoShape 6"/>
            <p:cNvSpPr/>
            <p:nvPr/>
          </p:nvSpPr>
          <p:spPr bwMode="auto">
            <a:xfrm>
              <a:off x="-1" y="-1"/>
              <a:ext cx="5682117" cy="1266765"/>
            </a:xfrm>
            <a:custGeom>
              <a:avLst/>
              <a:gdLst>
                <a:gd name="T0" fmla="*/ 2840914 w 19679"/>
                <a:gd name="T1" fmla="*/ 695211 h 19679"/>
                <a:gd name="T2" fmla="*/ 2840914 w 19679"/>
                <a:gd name="T3" fmla="*/ 695211 h 19679"/>
                <a:gd name="T4" fmla="*/ 2840914 w 19679"/>
                <a:gd name="T5" fmla="*/ 695211 h 19679"/>
                <a:gd name="T6" fmla="*/ 2840914 w 19679"/>
                <a:gd name="T7" fmla="*/ 69521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08425B"/>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8" name="AutoShape 7"/>
            <p:cNvSpPr/>
            <p:nvPr/>
          </p:nvSpPr>
          <p:spPr bwMode="auto">
            <a:xfrm>
              <a:off x="123834" y="795300"/>
              <a:ext cx="5518591" cy="2022380"/>
            </a:xfrm>
            <a:custGeom>
              <a:avLst/>
              <a:gdLst>
                <a:gd name="T0" fmla="*/ 2759296 w 21600"/>
                <a:gd name="T1" fmla="*/ 1011190 h 21600"/>
                <a:gd name="T2" fmla="*/ 2759296 w 21600"/>
                <a:gd name="T3" fmla="*/ 1011190 h 21600"/>
                <a:gd name="T4" fmla="*/ 2759296 w 21600"/>
                <a:gd name="T5" fmla="*/ 1011190 h 21600"/>
                <a:gd name="T6" fmla="*/ 2759296 w 21600"/>
                <a:gd name="T7" fmla="*/ 10111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0"/>
                  </a:moveTo>
                  <a:cubicBezTo>
                    <a:pt x="21496" y="118"/>
                    <a:pt x="21395" y="238"/>
                    <a:pt x="21287" y="353"/>
                  </a:cubicBezTo>
                  <a:cubicBezTo>
                    <a:pt x="21285" y="355"/>
                    <a:pt x="21282" y="357"/>
                    <a:pt x="21280" y="359"/>
                  </a:cubicBezTo>
                  <a:cubicBezTo>
                    <a:pt x="20785" y="1404"/>
                    <a:pt x="19842" y="2393"/>
                    <a:pt x="18436" y="3215"/>
                  </a:cubicBezTo>
                  <a:cubicBezTo>
                    <a:pt x="17215" y="3928"/>
                    <a:pt x="15778" y="4432"/>
                    <a:pt x="14250" y="4744"/>
                  </a:cubicBezTo>
                  <a:lnTo>
                    <a:pt x="14276" y="4848"/>
                  </a:lnTo>
                  <a:lnTo>
                    <a:pt x="14515" y="5157"/>
                  </a:lnTo>
                  <a:lnTo>
                    <a:pt x="14689" y="5699"/>
                  </a:lnTo>
                  <a:lnTo>
                    <a:pt x="15088" y="6021"/>
                  </a:lnTo>
                  <a:lnTo>
                    <a:pt x="15325" y="6728"/>
                  </a:lnTo>
                  <a:lnTo>
                    <a:pt x="15851" y="6749"/>
                  </a:lnTo>
                  <a:lnTo>
                    <a:pt x="16505" y="6592"/>
                  </a:lnTo>
                  <a:lnTo>
                    <a:pt x="16624" y="6032"/>
                  </a:lnTo>
                  <a:lnTo>
                    <a:pt x="17096" y="5982"/>
                  </a:lnTo>
                  <a:lnTo>
                    <a:pt x="17412" y="6130"/>
                  </a:lnTo>
                  <a:lnTo>
                    <a:pt x="17455" y="6642"/>
                  </a:lnTo>
                  <a:lnTo>
                    <a:pt x="18120" y="6377"/>
                  </a:lnTo>
                  <a:lnTo>
                    <a:pt x="18229" y="6896"/>
                  </a:lnTo>
                  <a:lnTo>
                    <a:pt x="18107" y="7933"/>
                  </a:lnTo>
                  <a:lnTo>
                    <a:pt x="18164" y="8461"/>
                  </a:lnTo>
                  <a:lnTo>
                    <a:pt x="18399" y="8549"/>
                  </a:lnTo>
                  <a:lnTo>
                    <a:pt x="18670" y="8263"/>
                  </a:lnTo>
                  <a:lnTo>
                    <a:pt x="19008" y="8375"/>
                  </a:lnTo>
                  <a:lnTo>
                    <a:pt x="19039" y="8812"/>
                  </a:lnTo>
                  <a:lnTo>
                    <a:pt x="19008" y="9033"/>
                  </a:lnTo>
                  <a:lnTo>
                    <a:pt x="18683" y="8947"/>
                  </a:lnTo>
                  <a:lnTo>
                    <a:pt x="18530" y="9407"/>
                  </a:lnTo>
                  <a:lnTo>
                    <a:pt x="18596" y="9828"/>
                  </a:lnTo>
                  <a:lnTo>
                    <a:pt x="18635" y="11255"/>
                  </a:lnTo>
                  <a:lnTo>
                    <a:pt x="18351" y="11632"/>
                  </a:lnTo>
                  <a:lnTo>
                    <a:pt x="18275" y="12101"/>
                  </a:lnTo>
                  <a:lnTo>
                    <a:pt x="18319" y="12773"/>
                  </a:lnTo>
                  <a:lnTo>
                    <a:pt x="18728" y="13000"/>
                  </a:lnTo>
                  <a:lnTo>
                    <a:pt x="18847" y="13618"/>
                  </a:lnTo>
                  <a:lnTo>
                    <a:pt x="18728" y="14697"/>
                  </a:lnTo>
                  <a:lnTo>
                    <a:pt x="18940" y="14830"/>
                  </a:lnTo>
                  <a:cubicBezTo>
                    <a:pt x="20394" y="10516"/>
                    <a:pt x="21278" y="5353"/>
                    <a:pt x="21599" y="0"/>
                  </a:cubicBezTo>
                  <a:close/>
                  <a:moveTo>
                    <a:pt x="0" y="624"/>
                  </a:moveTo>
                  <a:lnTo>
                    <a:pt x="146" y="1267"/>
                  </a:lnTo>
                  <a:lnTo>
                    <a:pt x="420" y="1458"/>
                  </a:lnTo>
                  <a:lnTo>
                    <a:pt x="405" y="1246"/>
                  </a:lnTo>
                  <a:cubicBezTo>
                    <a:pt x="252" y="1042"/>
                    <a:pt x="116" y="835"/>
                    <a:pt x="0" y="624"/>
                  </a:cubicBezTo>
                  <a:close/>
                  <a:moveTo>
                    <a:pt x="1172" y="2092"/>
                  </a:moveTo>
                  <a:lnTo>
                    <a:pt x="1156" y="2676"/>
                  </a:lnTo>
                  <a:lnTo>
                    <a:pt x="1538" y="3336"/>
                  </a:lnTo>
                  <a:lnTo>
                    <a:pt x="1924" y="3569"/>
                  </a:lnTo>
                  <a:lnTo>
                    <a:pt x="2114" y="3843"/>
                  </a:lnTo>
                  <a:lnTo>
                    <a:pt x="2747" y="3807"/>
                  </a:lnTo>
                  <a:lnTo>
                    <a:pt x="2877" y="4105"/>
                  </a:lnTo>
                  <a:lnTo>
                    <a:pt x="3054" y="4294"/>
                  </a:lnTo>
                  <a:lnTo>
                    <a:pt x="3468" y="4279"/>
                  </a:lnTo>
                  <a:lnTo>
                    <a:pt x="3648" y="4494"/>
                  </a:lnTo>
                  <a:lnTo>
                    <a:pt x="3747" y="4877"/>
                  </a:lnTo>
                  <a:lnTo>
                    <a:pt x="3887" y="5257"/>
                  </a:lnTo>
                  <a:lnTo>
                    <a:pt x="4012" y="5679"/>
                  </a:lnTo>
                  <a:lnTo>
                    <a:pt x="4316" y="5888"/>
                  </a:lnTo>
                  <a:lnTo>
                    <a:pt x="4537" y="5670"/>
                  </a:lnTo>
                  <a:lnTo>
                    <a:pt x="4780" y="5623"/>
                  </a:lnTo>
                  <a:lnTo>
                    <a:pt x="4951" y="6094"/>
                  </a:lnTo>
                  <a:lnTo>
                    <a:pt x="5125" y="6698"/>
                  </a:lnTo>
                  <a:lnTo>
                    <a:pt x="4985" y="7356"/>
                  </a:lnTo>
                  <a:lnTo>
                    <a:pt x="4696" y="7754"/>
                  </a:lnTo>
                  <a:lnTo>
                    <a:pt x="4584" y="8202"/>
                  </a:lnTo>
                  <a:lnTo>
                    <a:pt x="4584" y="8723"/>
                  </a:lnTo>
                  <a:lnTo>
                    <a:pt x="4512" y="9177"/>
                  </a:lnTo>
                  <a:cubicBezTo>
                    <a:pt x="4527" y="9324"/>
                    <a:pt x="4558" y="9464"/>
                    <a:pt x="4607" y="9593"/>
                  </a:cubicBezTo>
                  <a:cubicBezTo>
                    <a:pt x="4677" y="9775"/>
                    <a:pt x="4778" y="9930"/>
                    <a:pt x="4899" y="10035"/>
                  </a:cubicBezTo>
                  <a:lnTo>
                    <a:pt x="4882" y="10562"/>
                  </a:lnTo>
                  <a:lnTo>
                    <a:pt x="5019" y="11031"/>
                  </a:lnTo>
                  <a:cubicBezTo>
                    <a:pt x="5151" y="11041"/>
                    <a:pt x="5268" y="11171"/>
                    <a:pt x="5310" y="11361"/>
                  </a:cubicBezTo>
                  <a:cubicBezTo>
                    <a:pt x="5357" y="11576"/>
                    <a:pt x="5297" y="11834"/>
                    <a:pt x="5386" y="12021"/>
                  </a:cubicBezTo>
                  <a:cubicBezTo>
                    <a:pt x="5490" y="12238"/>
                    <a:pt x="5708" y="12227"/>
                    <a:pt x="5804" y="12000"/>
                  </a:cubicBezTo>
                  <a:lnTo>
                    <a:pt x="6163" y="12266"/>
                  </a:lnTo>
                  <a:lnTo>
                    <a:pt x="6400" y="12749"/>
                  </a:lnTo>
                  <a:lnTo>
                    <a:pt x="6325" y="13200"/>
                  </a:lnTo>
                  <a:lnTo>
                    <a:pt x="6368" y="14550"/>
                  </a:lnTo>
                  <a:lnTo>
                    <a:pt x="6641" y="14962"/>
                  </a:lnTo>
                  <a:lnTo>
                    <a:pt x="6375" y="15611"/>
                  </a:lnTo>
                  <a:lnTo>
                    <a:pt x="6533" y="16224"/>
                  </a:lnTo>
                  <a:lnTo>
                    <a:pt x="6402" y="16781"/>
                  </a:lnTo>
                  <a:lnTo>
                    <a:pt x="6641" y="17244"/>
                  </a:lnTo>
                  <a:lnTo>
                    <a:pt x="6597" y="17804"/>
                  </a:lnTo>
                  <a:lnTo>
                    <a:pt x="6763" y="18134"/>
                  </a:lnTo>
                  <a:lnTo>
                    <a:pt x="6852" y="18865"/>
                  </a:lnTo>
                  <a:lnTo>
                    <a:pt x="6897" y="19534"/>
                  </a:lnTo>
                  <a:lnTo>
                    <a:pt x="7016" y="19843"/>
                  </a:lnTo>
                  <a:lnTo>
                    <a:pt x="6875" y="20603"/>
                  </a:lnTo>
                  <a:lnTo>
                    <a:pt x="7156" y="20668"/>
                  </a:lnTo>
                  <a:lnTo>
                    <a:pt x="7264" y="21293"/>
                  </a:lnTo>
                  <a:lnTo>
                    <a:pt x="7548" y="21594"/>
                  </a:lnTo>
                  <a:lnTo>
                    <a:pt x="7850" y="21600"/>
                  </a:lnTo>
                  <a:lnTo>
                    <a:pt x="7958" y="21054"/>
                  </a:lnTo>
                  <a:lnTo>
                    <a:pt x="8049" y="20494"/>
                  </a:lnTo>
                  <a:lnTo>
                    <a:pt x="8184" y="20079"/>
                  </a:lnTo>
                  <a:lnTo>
                    <a:pt x="7803" y="19796"/>
                  </a:lnTo>
                  <a:lnTo>
                    <a:pt x="7791" y="19171"/>
                  </a:lnTo>
                  <a:lnTo>
                    <a:pt x="7944" y="18959"/>
                  </a:lnTo>
                  <a:lnTo>
                    <a:pt x="7809" y="18770"/>
                  </a:lnTo>
                  <a:lnTo>
                    <a:pt x="7799" y="18461"/>
                  </a:lnTo>
                  <a:lnTo>
                    <a:pt x="8030" y="18366"/>
                  </a:lnTo>
                  <a:lnTo>
                    <a:pt x="8050" y="17706"/>
                  </a:lnTo>
                  <a:lnTo>
                    <a:pt x="8401" y="17742"/>
                  </a:lnTo>
                  <a:lnTo>
                    <a:pt x="8673" y="17509"/>
                  </a:lnTo>
                  <a:lnTo>
                    <a:pt x="8621" y="17105"/>
                  </a:lnTo>
                  <a:lnTo>
                    <a:pt x="8423" y="16760"/>
                  </a:lnTo>
                  <a:lnTo>
                    <a:pt x="8533" y="16498"/>
                  </a:lnTo>
                  <a:lnTo>
                    <a:pt x="8817" y="16681"/>
                  </a:lnTo>
                  <a:lnTo>
                    <a:pt x="9248" y="16330"/>
                  </a:lnTo>
                  <a:lnTo>
                    <a:pt x="9164" y="15634"/>
                  </a:lnTo>
                  <a:lnTo>
                    <a:pt x="9263" y="15325"/>
                  </a:lnTo>
                  <a:lnTo>
                    <a:pt x="9619" y="15183"/>
                  </a:lnTo>
                  <a:lnTo>
                    <a:pt x="9443" y="14223"/>
                  </a:lnTo>
                  <a:lnTo>
                    <a:pt x="9711" y="13819"/>
                  </a:lnTo>
                  <a:lnTo>
                    <a:pt x="10168" y="13618"/>
                  </a:lnTo>
                  <a:lnTo>
                    <a:pt x="10483" y="13654"/>
                  </a:lnTo>
                  <a:lnTo>
                    <a:pt x="10629" y="13085"/>
                  </a:lnTo>
                  <a:lnTo>
                    <a:pt x="10772" y="12280"/>
                  </a:lnTo>
                  <a:lnTo>
                    <a:pt x="10663" y="11446"/>
                  </a:lnTo>
                  <a:lnTo>
                    <a:pt x="10818" y="10854"/>
                  </a:lnTo>
                  <a:lnTo>
                    <a:pt x="11108" y="10453"/>
                  </a:lnTo>
                  <a:lnTo>
                    <a:pt x="11370" y="9961"/>
                  </a:lnTo>
                  <a:lnTo>
                    <a:pt x="11286" y="9489"/>
                  </a:lnTo>
                  <a:lnTo>
                    <a:pt x="10880" y="9106"/>
                  </a:lnTo>
                  <a:lnTo>
                    <a:pt x="10629" y="8535"/>
                  </a:lnTo>
                  <a:lnTo>
                    <a:pt x="9987" y="8535"/>
                  </a:lnTo>
                  <a:lnTo>
                    <a:pt x="9687" y="8151"/>
                  </a:lnTo>
                  <a:lnTo>
                    <a:pt x="9339" y="7889"/>
                  </a:lnTo>
                  <a:lnTo>
                    <a:pt x="8947" y="8069"/>
                  </a:lnTo>
                  <a:lnTo>
                    <a:pt x="8930" y="7353"/>
                  </a:lnTo>
                  <a:lnTo>
                    <a:pt x="8777" y="6651"/>
                  </a:lnTo>
                  <a:lnTo>
                    <a:pt x="8477" y="6348"/>
                  </a:lnTo>
                  <a:lnTo>
                    <a:pt x="7912" y="6330"/>
                  </a:lnTo>
                  <a:lnTo>
                    <a:pt x="7791" y="5859"/>
                  </a:lnTo>
                  <a:lnTo>
                    <a:pt x="7436" y="5611"/>
                  </a:lnTo>
                  <a:lnTo>
                    <a:pt x="7240" y="5166"/>
                  </a:lnTo>
                  <a:lnTo>
                    <a:pt x="6501" y="5201"/>
                  </a:lnTo>
                  <a:lnTo>
                    <a:pt x="6315" y="4921"/>
                  </a:lnTo>
                  <a:lnTo>
                    <a:pt x="5934" y="4874"/>
                  </a:lnTo>
                  <a:lnTo>
                    <a:pt x="5700" y="4936"/>
                  </a:lnTo>
                  <a:lnTo>
                    <a:pt x="5357" y="5528"/>
                  </a:lnTo>
                  <a:lnTo>
                    <a:pt x="5179" y="5897"/>
                  </a:lnTo>
                  <a:lnTo>
                    <a:pt x="4925" y="5310"/>
                  </a:lnTo>
                  <a:lnTo>
                    <a:pt x="4547" y="5346"/>
                  </a:lnTo>
                  <a:lnTo>
                    <a:pt x="4352" y="5525"/>
                  </a:lnTo>
                  <a:lnTo>
                    <a:pt x="4211" y="5310"/>
                  </a:lnTo>
                  <a:lnTo>
                    <a:pt x="4103" y="4774"/>
                  </a:lnTo>
                  <a:lnTo>
                    <a:pt x="4110" y="4294"/>
                  </a:lnTo>
                  <a:lnTo>
                    <a:pt x="4217" y="4052"/>
                  </a:lnTo>
                  <a:lnTo>
                    <a:pt x="4166" y="3925"/>
                  </a:lnTo>
                  <a:cubicBezTo>
                    <a:pt x="4087" y="3892"/>
                    <a:pt x="4008" y="3856"/>
                    <a:pt x="3930" y="3822"/>
                  </a:cubicBezTo>
                  <a:lnTo>
                    <a:pt x="3853" y="3869"/>
                  </a:lnTo>
                  <a:lnTo>
                    <a:pt x="3525" y="3919"/>
                  </a:lnTo>
                  <a:lnTo>
                    <a:pt x="3374" y="3681"/>
                  </a:lnTo>
                  <a:lnTo>
                    <a:pt x="3390" y="3574"/>
                  </a:lnTo>
                  <a:cubicBezTo>
                    <a:pt x="3158" y="3459"/>
                    <a:pt x="2928" y="3343"/>
                    <a:pt x="2709" y="3215"/>
                  </a:cubicBezTo>
                  <a:cubicBezTo>
                    <a:pt x="2705" y="3213"/>
                    <a:pt x="2702" y="3211"/>
                    <a:pt x="2699" y="3209"/>
                  </a:cubicBezTo>
                  <a:lnTo>
                    <a:pt x="2696" y="3209"/>
                  </a:lnTo>
                  <a:lnTo>
                    <a:pt x="2695" y="3206"/>
                  </a:lnTo>
                  <a:cubicBezTo>
                    <a:pt x="2107" y="2861"/>
                    <a:pt x="1600" y="2488"/>
                    <a:pt x="1172" y="2092"/>
                  </a:cubicBezTo>
                  <a:close/>
                </a:path>
              </a:pathLst>
            </a:custGeom>
            <a:solidFill>
              <a:srgbClr val="F2F3F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Group 8"/>
          <p:cNvGrpSpPr/>
          <p:nvPr/>
        </p:nvGrpSpPr>
        <p:grpSpPr bwMode="auto">
          <a:xfrm>
            <a:off x="4303276" y="1576803"/>
            <a:ext cx="2466936" cy="1358647"/>
            <a:chOff x="-1" y="-1"/>
            <a:chExt cx="5682116" cy="3128816"/>
          </a:xfrm>
        </p:grpSpPr>
        <p:sp>
          <p:nvSpPr>
            <p:cNvPr id="41" name="AutoShape 9"/>
            <p:cNvSpPr/>
            <p:nvPr/>
          </p:nvSpPr>
          <p:spPr bwMode="auto">
            <a:xfrm rot="10800000">
              <a:off x="7938" y="-1"/>
              <a:ext cx="5661476" cy="2439873"/>
            </a:xfrm>
            <a:custGeom>
              <a:avLst/>
              <a:gdLst>
                <a:gd name="T0" fmla="*/ 2830738 w 21600"/>
                <a:gd name="T1" fmla="*/ 1219937 h 19380"/>
                <a:gd name="T2" fmla="*/ 2830738 w 21600"/>
                <a:gd name="T3" fmla="*/ 1219937 h 19380"/>
                <a:gd name="T4" fmla="*/ 2830738 w 21600"/>
                <a:gd name="T5" fmla="*/ 1219937 h 19380"/>
                <a:gd name="T6" fmla="*/ 2830738 w 21600"/>
                <a:gd name="T7" fmla="*/ 1219937 h 193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380">
                  <a:moveTo>
                    <a:pt x="0" y="0"/>
                  </a:moveTo>
                  <a:cubicBezTo>
                    <a:pt x="332" y="4654"/>
                    <a:pt x="1358" y="9136"/>
                    <a:pt x="3079" y="12719"/>
                  </a:cubicBezTo>
                  <a:cubicBezTo>
                    <a:pt x="7345" y="21599"/>
                    <a:pt x="14261" y="21600"/>
                    <a:pt x="18527" y="12719"/>
                  </a:cubicBezTo>
                  <a:cubicBezTo>
                    <a:pt x="20240" y="9152"/>
                    <a:pt x="21262" y="4695"/>
                    <a:pt x="21599" y="63"/>
                  </a:cubicBezTo>
                  <a:cubicBezTo>
                    <a:pt x="21539" y="110"/>
                    <a:pt x="21481" y="164"/>
                    <a:pt x="21420" y="209"/>
                  </a:cubicBezTo>
                  <a:cubicBezTo>
                    <a:pt x="20990" y="1115"/>
                    <a:pt x="20020" y="1977"/>
                    <a:pt x="18504" y="2681"/>
                  </a:cubicBezTo>
                  <a:cubicBezTo>
                    <a:pt x="14270" y="4646"/>
                    <a:pt x="7406" y="4646"/>
                    <a:pt x="3172" y="2681"/>
                  </a:cubicBezTo>
                  <a:cubicBezTo>
                    <a:pt x="1691" y="1994"/>
                    <a:pt x="730" y="1155"/>
                    <a:pt x="286" y="273"/>
                  </a:cubicBezTo>
                  <a:cubicBezTo>
                    <a:pt x="189" y="186"/>
                    <a:pt x="95" y="90"/>
                    <a:pt x="0" y="0"/>
                  </a:cubicBezTo>
                  <a:close/>
                </a:path>
              </a:pathLst>
            </a:custGeom>
            <a:solidFill>
              <a:schemeClr val="accent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0" name="AutoShape 10"/>
            <p:cNvSpPr/>
            <p:nvPr/>
          </p:nvSpPr>
          <p:spPr bwMode="auto">
            <a:xfrm rot="10800000">
              <a:off x="-1" y="1862049"/>
              <a:ext cx="5682116" cy="1266766"/>
            </a:xfrm>
            <a:custGeom>
              <a:avLst/>
              <a:gdLst>
                <a:gd name="T0" fmla="*/ 2840914 w 19679"/>
                <a:gd name="T1" fmla="*/ 695212 h 19679"/>
                <a:gd name="T2" fmla="*/ 2840914 w 19679"/>
                <a:gd name="T3" fmla="*/ 695212 h 19679"/>
                <a:gd name="T4" fmla="*/ 2840914 w 19679"/>
                <a:gd name="T5" fmla="*/ 695212 h 19679"/>
                <a:gd name="T6" fmla="*/ 2840914 w 19679"/>
                <a:gd name="T7" fmla="*/ 695212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08425B"/>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1" name="AutoShape 11"/>
            <p:cNvSpPr/>
            <p:nvPr/>
          </p:nvSpPr>
          <p:spPr bwMode="auto">
            <a:xfrm>
              <a:off x="520741" y="407967"/>
              <a:ext cx="5126447" cy="1916024"/>
            </a:xfrm>
            <a:custGeom>
              <a:avLst/>
              <a:gdLst>
                <a:gd name="T0" fmla="*/ 2563224 w 21600"/>
                <a:gd name="T1" fmla="*/ 958012 h 21600"/>
                <a:gd name="T2" fmla="*/ 2563224 w 21600"/>
                <a:gd name="T3" fmla="*/ 958012 h 21600"/>
                <a:gd name="T4" fmla="*/ 2563224 w 21600"/>
                <a:gd name="T5" fmla="*/ 958012 h 21600"/>
                <a:gd name="T6" fmla="*/ 2563224 w 21600"/>
                <a:gd name="T7" fmla="*/ 9580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313" y="0"/>
                  </a:moveTo>
                  <a:lnTo>
                    <a:pt x="15124" y="200"/>
                  </a:lnTo>
                  <a:lnTo>
                    <a:pt x="14332" y="3"/>
                  </a:lnTo>
                  <a:lnTo>
                    <a:pt x="13204" y="61"/>
                  </a:lnTo>
                  <a:lnTo>
                    <a:pt x="13205" y="643"/>
                  </a:lnTo>
                  <a:lnTo>
                    <a:pt x="12654" y="724"/>
                  </a:lnTo>
                  <a:lnTo>
                    <a:pt x="11722" y="565"/>
                  </a:lnTo>
                  <a:lnTo>
                    <a:pt x="11433" y="970"/>
                  </a:lnTo>
                  <a:cubicBezTo>
                    <a:pt x="11339" y="1052"/>
                    <a:pt x="11240" y="1117"/>
                    <a:pt x="11138" y="1160"/>
                  </a:cubicBezTo>
                  <a:cubicBezTo>
                    <a:pt x="10981" y="1227"/>
                    <a:pt x="10820" y="1246"/>
                    <a:pt x="10659" y="1215"/>
                  </a:cubicBezTo>
                  <a:lnTo>
                    <a:pt x="10322" y="1303"/>
                  </a:lnTo>
                  <a:cubicBezTo>
                    <a:pt x="10284" y="1417"/>
                    <a:pt x="10283" y="1563"/>
                    <a:pt x="10321" y="1678"/>
                  </a:cubicBezTo>
                  <a:cubicBezTo>
                    <a:pt x="10350" y="1766"/>
                    <a:pt x="10399" y="1827"/>
                    <a:pt x="10455" y="1846"/>
                  </a:cubicBezTo>
                  <a:lnTo>
                    <a:pt x="10734" y="1687"/>
                  </a:lnTo>
                  <a:lnTo>
                    <a:pt x="11307" y="1762"/>
                  </a:lnTo>
                  <a:lnTo>
                    <a:pt x="11623" y="1978"/>
                  </a:lnTo>
                  <a:lnTo>
                    <a:pt x="11449" y="2703"/>
                  </a:lnTo>
                  <a:lnTo>
                    <a:pt x="11269" y="2929"/>
                  </a:lnTo>
                  <a:lnTo>
                    <a:pt x="11797" y="3062"/>
                  </a:lnTo>
                  <a:lnTo>
                    <a:pt x="11644" y="3763"/>
                  </a:lnTo>
                  <a:lnTo>
                    <a:pt x="11120" y="4064"/>
                  </a:lnTo>
                  <a:lnTo>
                    <a:pt x="11325" y="5694"/>
                  </a:lnTo>
                  <a:lnTo>
                    <a:pt x="11774" y="5771"/>
                  </a:lnTo>
                  <a:cubicBezTo>
                    <a:pt x="11835" y="5488"/>
                    <a:pt x="11926" y="5228"/>
                    <a:pt x="12042" y="5008"/>
                  </a:cubicBezTo>
                  <a:cubicBezTo>
                    <a:pt x="12175" y="4756"/>
                    <a:pt x="12336" y="4562"/>
                    <a:pt x="12516" y="4439"/>
                  </a:cubicBezTo>
                  <a:lnTo>
                    <a:pt x="12723" y="3812"/>
                  </a:lnTo>
                  <a:lnTo>
                    <a:pt x="12948" y="3812"/>
                  </a:lnTo>
                  <a:lnTo>
                    <a:pt x="13152" y="3928"/>
                  </a:lnTo>
                  <a:lnTo>
                    <a:pt x="13302" y="3324"/>
                  </a:lnTo>
                  <a:cubicBezTo>
                    <a:pt x="13431" y="3373"/>
                    <a:pt x="13561" y="3407"/>
                    <a:pt x="13692" y="3427"/>
                  </a:cubicBezTo>
                  <a:cubicBezTo>
                    <a:pt x="13846" y="3450"/>
                    <a:pt x="13999" y="3452"/>
                    <a:pt x="14153" y="3434"/>
                  </a:cubicBezTo>
                  <a:lnTo>
                    <a:pt x="14312" y="2848"/>
                  </a:lnTo>
                  <a:lnTo>
                    <a:pt x="14584" y="2719"/>
                  </a:lnTo>
                  <a:cubicBezTo>
                    <a:pt x="14653" y="2589"/>
                    <a:pt x="14725" y="2465"/>
                    <a:pt x="14800" y="2347"/>
                  </a:cubicBezTo>
                  <a:cubicBezTo>
                    <a:pt x="14880" y="2219"/>
                    <a:pt x="14964" y="2098"/>
                    <a:pt x="15051" y="1985"/>
                  </a:cubicBezTo>
                  <a:lnTo>
                    <a:pt x="15062" y="1286"/>
                  </a:lnTo>
                  <a:lnTo>
                    <a:pt x="15283" y="646"/>
                  </a:lnTo>
                  <a:lnTo>
                    <a:pt x="15550" y="630"/>
                  </a:lnTo>
                  <a:lnTo>
                    <a:pt x="15605" y="294"/>
                  </a:lnTo>
                  <a:lnTo>
                    <a:pt x="15313" y="0"/>
                  </a:lnTo>
                  <a:close/>
                  <a:moveTo>
                    <a:pt x="10693" y="139"/>
                  </a:moveTo>
                  <a:lnTo>
                    <a:pt x="10285" y="384"/>
                  </a:lnTo>
                  <a:lnTo>
                    <a:pt x="9573" y="565"/>
                  </a:lnTo>
                  <a:lnTo>
                    <a:pt x="9301" y="268"/>
                  </a:lnTo>
                  <a:lnTo>
                    <a:pt x="8655" y="194"/>
                  </a:lnTo>
                  <a:lnTo>
                    <a:pt x="8493" y="591"/>
                  </a:lnTo>
                  <a:lnTo>
                    <a:pt x="8200" y="614"/>
                  </a:lnTo>
                  <a:lnTo>
                    <a:pt x="8169" y="1183"/>
                  </a:lnTo>
                  <a:lnTo>
                    <a:pt x="8714" y="1257"/>
                  </a:lnTo>
                  <a:lnTo>
                    <a:pt x="8958" y="1118"/>
                  </a:lnTo>
                  <a:lnTo>
                    <a:pt x="8991" y="1704"/>
                  </a:lnTo>
                  <a:lnTo>
                    <a:pt x="9304" y="1875"/>
                  </a:lnTo>
                  <a:lnTo>
                    <a:pt x="9470" y="1248"/>
                  </a:lnTo>
                  <a:lnTo>
                    <a:pt x="9925" y="798"/>
                  </a:lnTo>
                  <a:lnTo>
                    <a:pt x="10297" y="759"/>
                  </a:lnTo>
                  <a:lnTo>
                    <a:pt x="10826" y="630"/>
                  </a:lnTo>
                  <a:lnTo>
                    <a:pt x="11220" y="430"/>
                  </a:lnTo>
                  <a:lnTo>
                    <a:pt x="10693" y="139"/>
                  </a:lnTo>
                  <a:close/>
                  <a:moveTo>
                    <a:pt x="7737" y="989"/>
                  </a:moveTo>
                  <a:lnTo>
                    <a:pt x="7359" y="1044"/>
                  </a:lnTo>
                  <a:lnTo>
                    <a:pt x="6897" y="1037"/>
                  </a:lnTo>
                  <a:lnTo>
                    <a:pt x="6752" y="1532"/>
                  </a:lnTo>
                  <a:lnTo>
                    <a:pt x="6993" y="1700"/>
                  </a:lnTo>
                  <a:lnTo>
                    <a:pt x="7410" y="1319"/>
                  </a:lnTo>
                  <a:lnTo>
                    <a:pt x="7852" y="1183"/>
                  </a:lnTo>
                  <a:lnTo>
                    <a:pt x="7737" y="989"/>
                  </a:lnTo>
                  <a:close/>
                  <a:moveTo>
                    <a:pt x="7665" y="1710"/>
                  </a:moveTo>
                  <a:lnTo>
                    <a:pt x="7251" y="1784"/>
                  </a:lnTo>
                  <a:lnTo>
                    <a:pt x="7426" y="2234"/>
                  </a:lnTo>
                  <a:lnTo>
                    <a:pt x="7600" y="2195"/>
                  </a:lnTo>
                  <a:lnTo>
                    <a:pt x="7665" y="1710"/>
                  </a:lnTo>
                  <a:close/>
                  <a:moveTo>
                    <a:pt x="6468" y="1894"/>
                  </a:moveTo>
                  <a:lnTo>
                    <a:pt x="6220" y="2234"/>
                  </a:lnTo>
                  <a:lnTo>
                    <a:pt x="5507" y="2531"/>
                  </a:lnTo>
                  <a:lnTo>
                    <a:pt x="5028" y="1978"/>
                  </a:lnTo>
                  <a:lnTo>
                    <a:pt x="4509" y="2085"/>
                  </a:lnTo>
                  <a:lnTo>
                    <a:pt x="4044" y="2470"/>
                  </a:lnTo>
                  <a:lnTo>
                    <a:pt x="4405" y="2774"/>
                  </a:lnTo>
                  <a:lnTo>
                    <a:pt x="4874" y="2657"/>
                  </a:lnTo>
                  <a:lnTo>
                    <a:pt x="4958" y="3314"/>
                  </a:lnTo>
                  <a:cubicBezTo>
                    <a:pt x="5004" y="3427"/>
                    <a:pt x="5077" y="3492"/>
                    <a:pt x="5154" y="3498"/>
                  </a:cubicBezTo>
                  <a:cubicBezTo>
                    <a:pt x="5338" y="3514"/>
                    <a:pt x="5483" y="3216"/>
                    <a:pt x="5450" y="2887"/>
                  </a:cubicBezTo>
                  <a:lnTo>
                    <a:pt x="5750" y="2871"/>
                  </a:lnTo>
                  <a:lnTo>
                    <a:pt x="5999" y="3214"/>
                  </a:lnTo>
                  <a:lnTo>
                    <a:pt x="6346" y="2832"/>
                  </a:lnTo>
                  <a:lnTo>
                    <a:pt x="6468" y="1894"/>
                  </a:lnTo>
                  <a:close/>
                  <a:moveTo>
                    <a:pt x="8888" y="2062"/>
                  </a:moveTo>
                  <a:lnTo>
                    <a:pt x="8649" y="2570"/>
                  </a:lnTo>
                  <a:lnTo>
                    <a:pt x="8466" y="2722"/>
                  </a:lnTo>
                  <a:lnTo>
                    <a:pt x="8071" y="2221"/>
                  </a:lnTo>
                  <a:lnTo>
                    <a:pt x="7753" y="2405"/>
                  </a:lnTo>
                  <a:lnTo>
                    <a:pt x="7768" y="3243"/>
                  </a:lnTo>
                  <a:lnTo>
                    <a:pt x="7961" y="3466"/>
                  </a:lnTo>
                  <a:lnTo>
                    <a:pt x="7791" y="4051"/>
                  </a:lnTo>
                  <a:lnTo>
                    <a:pt x="8188" y="4284"/>
                  </a:lnTo>
                  <a:lnTo>
                    <a:pt x="8190" y="3162"/>
                  </a:lnTo>
                  <a:lnTo>
                    <a:pt x="8555" y="2987"/>
                  </a:lnTo>
                  <a:lnTo>
                    <a:pt x="8845" y="3456"/>
                  </a:lnTo>
                  <a:lnTo>
                    <a:pt x="9163" y="4294"/>
                  </a:lnTo>
                  <a:lnTo>
                    <a:pt x="9791" y="4142"/>
                  </a:lnTo>
                  <a:lnTo>
                    <a:pt x="10016" y="4261"/>
                  </a:lnTo>
                  <a:lnTo>
                    <a:pt x="9843" y="3362"/>
                  </a:lnTo>
                  <a:lnTo>
                    <a:pt x="9330" y="3100"/>
                  </a:lnTo>
                  <a:lnTo>
                    <a:pt x="9189" y="2221"/>
                  </a:lnTo>
                  <a:lnTo>
                    <a:pt x="8888" y="2062"/>
                  </a:lnTo>
                  <a:close/>
                  <a:moveTo>
                    <a:pt x="7038" y="2412"/>
                  </a:moveTo>
                  <a:lnTo>
                    <a:pt x="6930" y="3476"/>
                  </a:lnTo>
                  <a:lnTo>
                    <a:pt x="6577" y="3951"/>
                  </a:lnTo>
                  <a:lnTo>
                    <a:pt x="6064" y="4310"/>
                  </a:lnTo>
                  <a:lnTo>
                    <a:pt x="5558" y="4032"/>
                  </a:lnTo>
                  <a:lnTo>
                    <a:pt x="5299" y="3660"/>
                  </a:lnTo>
                  <a:lnTo>
                    <a:pt x="5118" y="4756"/>
                  </a:lnTo>
                  <a:lnTo>
                    <a:pt x="4784" y="4303"/>
                  </a:lnTo>
                  <a:lnTo>
                    <a:pt x="4730" y="3660"/>
                  </a:lnTo>
                  <a:lnTo>
                    <a:pt x="4377" y="3789"/>
                  </a:lnTo>
                  <a:lnTo>
                    <a:pt x="3742" y="3434"/>
                  </a:lnTo>
                  <a:lnTo>
                    <a:pt x="3193" y="3178"/>
                  </a:lnTo>
                  <a:lnTo>
                    <a:pt x="2933" y="3595"/>
                  </a:lnTo>
                  <a:lnTo>
                    <a:pt x="2567" y="3909"/>
                  </a:lnTo>
                  <a:lnTo>
                    <a:pt x="1919" y="3501"/>
                  </a:lnTo>
                  <a:lnTo>
                    <a:pt x="1750" y="3453"/>
                  </a:lnTo>
                  <a:cubicBezTo>
                    <a:pt x="1580" y="3859"/>
                    <a:pt x="1412" y="4275"/>
                    <a:pt x="1249" y="4711"/>
                  </a:cubicBezTo>
                  <a:cubicBezTo>
                    <a:pt x="1109" y="5087"/>
                    <a:pt x="973" y="5472"/>
                    <a:pt x="841" y="5862"/>
                  </a:cubicBezTo>
                  <a:lnTo>
                    <a:pt x="1071" y="5768"/>
                  </a:lnTo>
                  <a:lnTo>
                    <a:pt x="1025" y="7634"/>
                  </a:lnTo>
                  <a:lnTo>
                    <a:pt x="948" y="9432"/>
                  </a:lnTo>
                  <a:lnTo>
                    <a:pt x="326" y="10551"/>
                  </a:lnTo>
                  <a:lnTo>
                    <a:pt x="0" y="11459"/>
                  </a:lnTo>
                  <a:lnTo>
                    <a:pt x="7" y="12675"/>
                  </a:lnTo>
                  <a:lnTo>
                    <a:pt x="126" y="13328"/>
                  </a:lnTo>
                  <a:lnTo>
                    <a:pt x="137" y="14499"/>
                  </a:lnTo>
                  <a:lnTo>
                    <a:pt x="432" y="16054"/>
                  </a:lnTo>
                  <a:lnTo>
                    <a:pt x="703" y="16284"/>
                  </a:lnTo>
                  <a:lnTo>
                    <a:pt x="673" y="15763"/>
                  </a:lnTo>
                  <a:lnTo>
                    <a:pt x="400" y="14683"/>
                  </a:lnTo>
                  <a:lnTo>
                    <a:pt x="504" y="14185"/>
                  </a:lnTo>
                  <a:lnTo>
                    <a:pt x="782" y="14731"/>
                  </a:lnTo>
                  <a:lnTo>
                    <a:pt x="1089" y="15957"/>
                  </a:lnTo>
                  <a:lnTo>
                    <a:pt x="1450" y="16730"/>
                  </a:lnTo>
                  <a:lnTo>
                    <a:pt x="1428" y="17732"/>
                  </a:lnTo>
                  <a:lnTo>
                    <a:pt x="1656" y="18201"/>
                  </a:lnTo>
                  <a:cubicBezTo>
                    <a:pt x="1981" y="18045"/>
                    <a:pt x="2316" y="17902"/>
                    <a:pt x="2660" y="17768"/>
                  </a:cubicBezTo>
                  <a:lnTo>
                    <a:pt x="2531" y="17648"/>
                  </a:lnTo>
                  <a:lnTo>
                    <a:pt x="2443" y="16879"/>
                  </a:lnTo>
                  <a:lnTo>
                    <a:pt x="2545" y="15757"/>
                  </a:lnTo>
                  <a:lnTo>
                    <a:pt x="2713" y="15045"/>
                  </a:lnTo>
                  <a:lnTo>
                    <a:pt x="3139" y="14631"/>
                  </a:lnTo>
                  <a:lnTo>
                    <a:pt x="3470" y="14415"/>
                  </a:lnTo>
                  <a:lnTo>
                    <a:pt x="3589" y="14845"/>
                  </a:lnTo>
                  <a:lnTo>
                    <a:pt x="3846" y="14744"/>
                  </a:lnTo>
                  <a:lnTo>
                    <a:pt x="3931" y="14418"/>
                  </a:lnTo>
                  <a:lnTo>
                    <a:pt x="4320" y="14418"/>
                  </a:lnTo>
                  <a:lnTo>
                    <a:pt x="4675" y="14418"/>
                  </a:lnTo>
                  <a:lnTo>
                    <a:pt x="4836" y="14867"/>
                  </a:lnTo>
                  <a:lnTo>
                    <a:pt x="4917" y="15750"/>
                  </a:lnTo>
                  <a:lnTo>
                    <a:pt x="5085" y="16119"/>
                  </a:lnTo>
                  <a:lnTo>
                    <a:pt x="5251" y="15815"/>
                  </a:lnTo>
                  <a:lnTo>
                    <a:pt x="5195" y="14925"/>
                  </a:lnTo>
                  <a:lnTo>
                    <a:pt x="5124" y="14001"/>
                  </a:lnTo>
                  <a:cubicBezTo>
                    <a:pt x="5215" y="13863"/>
                    <a:pt x="5313" y="13743"/>
                    <a:pt x="5416" y="13639"/>
                  </a:cubicBezTo>
                  <a:cubicBezTo>
                    <a:pt x="5589" y="13464"/>
                    <a:pt x="5776" y="13339"/>
                    <a:pt x="5970" y="13270"/>
                  </a:cubicBezTo>
                  <a:lnTo>
                    <a:pt x="6141" y="12788"/>
                  </a:lnTo>
                  <a:lnTo>
                    <a:pt x="6119" y="11870"/>
                  </a:lnTo>
                  <a:lnTo>
                    <a:pt x="6438" y="11731"/>
                  </a:lnTo>
                  <a:lnTo>
                    <a:pt x="6651" y="11223"/>
                  </a:lnTo>
                  <a:lnTo>
                    <a:pt x="6986" y="11162"/>
                  </a:lnTo>
                  <a:lnTo>
                    <a:pt x="7412" y="10421"/>
                  </a:lnTo>
                  <a:lnTo>
                    <a:pt x="7818" y="9868"/>
                  </a:lnTo>
                  <a:cubicBezTo>
                    <a:pt x="7943" y="9776"/>
                    <a:pt x="8086" y="9845"/>
                    <a:pt x="8168" y="10040"/>
                  </a:cubicBezTo>
                  <a:cubicBezTo>
                    <a:pt x="8234" y="10197"/>
                    <a:pt x="8244" y="10415"/>
                    <a:pt x="8323" y="10554"/>
                  </a:cubicBezTo>
                  <a:cubicBezTo>
                    <a:pt x="8441" y="10763"/>
                    <a:pt x="8636" y="10716"/>
                    <a:pt x="8719" y="10457"/>
                  </a:cubicBezTo>
                  <a:lnTo>
                    <a:pt x="8773" y="10011"/>
                  </a:lnTo>
                  <a:lnTo>
                    <a:pt x="8547" y="9778"/>
                  </a:lnTo>
                  <a:lnTo>
                    <a:pt x="8273" y="9522"/>
                  </a:lnTo>
                  <a:lnTo>
                    <a:pt x="8088" y="8504"/>
                  </a:lnTo>
                  <a:lnTo>
                    <a:pt x="8390" y="8209"/>
                  </a:lnTo>
                  <a:lnTo>
                    <a:pt x="8916" y="8329"/>
                  </a:lnTo>
                  <a:lnTo>
                    <a:pt x="8980" y="8795"/>
                  </a:lnTo>
                  <a:lnTo>
                    <a:pt x="9454" y="8287"/>
                  </a:lnTo>
                  <a:lnTo>
                    <a:pt x="9401" y="7876"/>
                  </a:lnTo>
                  <a:lnTo>
                    <a:pt x="9593" y="7721"/>
                  </a:lnTo>
                  <a:lnTo>
                    <a:pt x="9722" y="7372"/>
                  </a:lnTo>
                  <a:lnTo>
                    <a:pt x="9485" y="7175"/>
                  </a:lnTo>
                  <a:lnTo>
                    <a:pt x="9337" y="6628"/>
                  </a:lnTo>
                  <a:lnTo>
                    <a:pt x="9359" y="5872"/>
                  </a:lnTo>
                  <a:lnTo>
                    <a:pt x="9203" y="5788"/>
                  </a:lnTo>
                  <a:lnTo>
                    <a:pt x="9021" y="6295"/>
                  </a:lnTo>
                  <a:lnTo>
                    <a:pt x="8634" y="6583"/>
                  </a:lnTo>
                  <a:lnTo>
                    <a:pt x="8549" y="6153"/>
                  </a:lnTo>
                  <a:lnTo>
                    <a:pt x="8603" y="5726"/>
                  </a:lnTo>
                  <a:lnTo>
                    <a:pt x="8377" y="5493"/>
                  </a:lnTo>
                  <a:lnTo>
                    <a:pt x="8119" y="5160"/>
                  </a:lnTo>
                  <a:lnTo>
                    <a:pt x="7889" y="5590"/>
                  </a:lnTo>
                  <a:lnTo>
                    <a:pt x="7382" y="6043"/>
                  </a:lnTo>
                  <a:lnTo>
                    <a:pt x="7728" y="6648"/>
                  </a:lnTo>
                  <a:lnTo>
                    <a:pt x="7728" y="7233"/>
                  </a:lnTo>
                  <a:lnTo>
                    <a:pt x="7330" y="7249"/>
                  </a:lnTo>
                  <a:lnTo>
                    <a:pt x="7093" y="7097"/>
                  </a:lnTo>
                  <a:lnTo>
                    <a:pt x="7048" y="7863"/>
                  </a:lnTo>
                  <a:lnTo>
                    <a:pt x="6972" y="8294"/>
                  </a:lnTo>
                  <a:lnTo>
                    <a:pt x="6747" y="8449"/>
                  </a:lnTo>
                  <a:lnTo>
                    <a:pt x="6490" y="8449"/>
                  </a:lnTo>
                  <a:lnTo>
                    <a:pt x="6350" y="7960"/>
                  </a:lnTo>
                  <a:lnTo>
                    <a:pt x="6639" y="7450"/>
                  </a:lnTo>
                  <a:lnTo>
                    <a:pt x="6359" y="7317"/>
                  </a:lnTo>
                  <a:lnTo>
                    <a:pt x="6255" y="6813"/>
                  </a:lnTo>
                  <a:lnTo>
                    <a:pt x="5933" y="6968"/>
                  </a:lnTo>
                  <a:lnTo>
                    <a:pt x="5676" y="6793"/>
                  </a:lnTo>
                  <a:lnTo>
                    <a:pt x="5615" y="6066"/>
                  </a:lnTo>
                  <a:lnTo>
                    <a:pt x="5615" y="5771"/>
                  </a:lnTo>
                  <a:lnTo>
                    <a:pt x="6246" y="5083"/>
                  </a:lnTo>
                  <a:lnTo>
                    <a:pt x="6988" y="4711"/>
                  </a:lnTo>
                  <a:lnTo>
                    <a:pt x="7041" y="4342"/>
                  </a:lnTo>
                  <a:lnTo>
                    <a:pt x="7295" y="4171"/>
                  </a:lnTo>
                  <a:lnTo>
                    <a:pt x="7401" y="3838"/>
                  </a:lnTo>
                  <a:lnTo>
                    <a:pt x="7262" y="3508"/>
                  </a:lnTo>
                  <a:lnTo>
                    <a:pt x="7038" y="2412"/>
                  </a:lnTo>
                  <a:close/>
                  <a:moveTo>
                    <a:pt x="14606" y="3980"/>
                  </a:moveTo>
                  <a:lnTo>
                    <a:pt x="14279" y="4080"/>
                  </a:lnTo>
                  <a:lnTo>
                    <a:pt x="14200" y="4543"/>
                  </a:lnTo>
                  <a:lnTo>
                    <a:pt x="14779" y="5134"/>
                  </a:lnTo>
                  <a:lnTo>
                    <a:pt x="15299" y="5361"/>
                  </a:lnTo>
                  <a:lnTo>
                    <a:pt x="15507" y="4740"/>
                  </a:lnTo>
                  <a:lnTo>
                    <a:pt x="15440" y="3980"/>
                  </a:lnTo>
                  <a:lnTo>
                    <a:pt x="14971" y="4071"/>
                  </a:lnTo>
                  <a:lnTo>
                    <a:pt x="14820" y="4284"/>
                  </a:lnTo>
                  <a:lnTo>
                    <a:pt x="14606" y="3980"/>
                  </a:lnTo>
                  <a:close/>
                  <a:moveTo>
                    <a:pt x="18206" y="4517"/>
                  </a:moveTo>
                  <a:lnTo>
                    <a:pt x="18111" y="4646"/>
                  </a:lnTo>
                  <a:lnTo>
                    <a:pt x="17851" y="5189"/>
                  </a:lnTo>
                  <a:lnTo>
                    <a:pt x="17449" y="5131"/>
                  </a:lnTo>
                  <a:cubicBezTo>
                    <a:pt x="17352" y="5393"/>
                    <a:pt x="17351" y="5735"/>
                    <a:pt x="17448" y="5998"/>
                  </a:cubicBezTo>
                  <a:cubicBezTo>
                    <a:pt x="17510" y="6165"/>
                    <a:pt x="17606" y="6280"/>
                    <a:pt x="17714" y="6318"/>
                  </a:cubicBezTo>
                  <a:lnTo>
                    <a:pt x="18200" y="5830"/>
                  </a:lnTo>
                  <a:cubicBezTo>
                    <a:pt x="18281" y="5850"/>
                    <a:pt x="18352" y="5935"/>
                    <a:pt x="18394" y="6062"/>
                  </a:cubicBezTo>
                  <a:cubicBezTo>
                    <a:pt x="18464" y="6278"/>
                    <a:pt x="18438" y="6554"/>
                    <a:pt x="18332" y="6716"/>
                  </a:cubicBezTo>
                  <a:lnTo>
                    <a:pt x="17763" y="6754"/>
                  </a:lnTo>
                  <a:cubicBezTo>
                    <a:pt x="17720" y="6847"/>
                    <a:pt x="17700" y="6968"/>
                    <a:pt x="17708" y="7087"/>
                  </a:cubicBezTo>
                  <a:cubicBezTo>
                    <a:pt x="17723" y="7295"/>
                    <a:pt x="17814" y="7461"/>
                    <a:pt x="17928" y="7485"/>
                  </a:cubicBezTo>
                  <a:cubicBezTo>
                    <a:pt x="18036" y="7403"/>
                    <a:pt x="18143" y="7320"/>
                    <a:pt x="18251" y="7239"/>
                  </a:cubicBezTo>
                  <a:cubicBezTo>
                    <a:pt x="18398" y="7129"/>
                    <a:pt x="18544" y="7019"/>
                    <a:pt x="18692" y="6913"/>
                  </a:cubicBezTo>
                  <a:lnTo>
                    <a:pt x="18766" y="6337"/>
                  </a:lnTo>
                  <a:lnTo>
                    <a:pt x="18801" y="6195"/>
                  </a:lnTo>
                  <a:cubicBezTo>
                    <a:pt x="18635" y="5691"/>
                    <a:pt x="18464" y="5193"/>
                    <a:pt x="18284" y="4711"/>
                  </a:cubicBezTo>
                  <a:cubicBezTo>
                    <a:pt x="18258" y="4644"/>
                    <a:pt x="18232" y="4583"/>
                    <a:pt x="18206" y="4517"/>
                  </a:cubicBezTo>
                  <a:close/>
                  <a:moveTo>
                    <a:pt x="16416" y="6331"/>
                  </a:moveTo>
                  <a:lnTo>
                    <a:pt x="16215" y="6347"/>
                  </a:lnTo>
                  <a:lnTo>
                    <a:pt x="16235" y="6703"/>
                  </a:lnTo>
                  <a:lnTo>
                    <a:pt x="16416" y="7058"/>
                  </a:lnTo>
                  <a:lnTo>
                    <a:pt x="16498" y="7624"/>
                  </a:lnTo>
                  <a:lnTo>
                    <a:pt x="16256" y="8045"/>
                  </a:lnTo>
                  <a:lnTo>
                    <a:pt x="16226" y="8520"/>
                  </a:lnTo>
                  <a:lnTo>
                    <a:pt x="16625" y="8445"/>
                  </a:lnTo>
                  <a:lnTo>
                    <a:pt x="16961" y="7909"/>
                  </a:lnTo>
                  <a:lnTo>
                    <a:pt x="16912" y="7411"/>
                  </a:lnTo>
                  <a:lnTo>
                    <a:pt x="16692" y="7016"/>
                  </a:lnTo>
                  <a:lnTo>
                    <a:pt x="16585" y="6657"/>
                  </a:lnTo>
                  <a:lnTo>
                    <a:pt x="16416" y="6331"/>
                  </a:lnTo>
                  <a:close/>
                  <a:moveTo>
                    <a:pt x="16017" y="7117"/>
                  </a:moveTo>
                  <a:lnTo>
                    <a:pt x="15475" y="7382"/>
                  </a:lnTo>
                  <a:lnTo>
                    <a:pt x="15384" y="7948"/>
                  </a:lnTo>
                  <a:lnTo>
                    <a:pt x="15583" y="8281"/>
                  </a:lnTo>
                  <a:lnTo>
                    <a:pt x="15866" y="8009"/>
                  </a:lnTo>
                  <a:lnTo>
                    <a:pt x="16007" y="7479"/>
                  </a:lnTo>
                  <a:lnTo>
                    <a:pt x="16017" y="7117"/>
                  </a:lnTo>
                  <a:close/>
                  <a:moveTo>
                    <a:pt x="19193" y="7440"/>
                  </a:moveTo>
                  <a:lnTo>
                    <a:pt x="18835" y="7634"/>
                  </a:lnTo>
                  <a:lnTo>
                    <a:pt x="18302" y="8158"/>
                  </a:lnTo>
                  <a:lnTo>
                    <a:pt x="17708" y="8009"/>
                  </a:lnTo>
                  <a:lnTo>
                    <a:pt x="17406" y="8229"/>
                  </a:lnTo>
                  <a:lnTo>
                    <a:pt x="16895" y="8795"/>
                  </a:lnTo>
                  <a:lnTo>
                    <a:pt x="16376" y="9099"/>
                  </a:lnTo>
                  <a:lnTo>
                    <a:pt x="16532" y="9587"/>
                  </a:lnTo>
                  <a:cubicBezTo>
                    <a:pt x="16675" y="9672"/>
                    <a:pt x="16770" y="9918"/>
                    <a:pt x="16763" y="10192"/>
                  </a:cubicBezTo>
                  <a:cubicBezTo>
                    <a:pt x="16755" y="10473"/>
                    <a:pt x="16642" y="10711"/>
                    <a:pt x="16490" y="10764"/>
                  </a:cubicBezTo>
                  <a:lnTo>
                    <a:pt x="15854" y="10528"/>
                  </a:lnTo>
                  <a:lnTo>
                    <a:pt x="15415" y="10479"/>
                  </a:lnTo>
                  <a:lnTo>
                    <a:pt x="15367" y="11197"/>
                  </a:lnTo>
                  <a:lnTo>
                    <a:pt x="15775" y="12439"/>
                  </a:lnTo>
                  <a:lnTo>
                    <a:pt x="15745" y="12675"/>
                  </a:lnTo>
                  <a:lnTo>
                    <a:pt x="16317" y="12381"/>
                  </a:lnTo>
                  <a:lnTo>
                    <a:pt x="16735" y="12245"/>
                  </a:lnTo>
                  <a:lnTo>
                    <a:pt x="16777" y="11385"/>
                  </a:lnTo>
                  <a:lnTo>
                    <a:pt x="17067" y="11171"/>
                  </a:lnTo>
                  <a:lnTo>
                    <a:pt x="17155" y="10386"/>
                  </a:lnTo>
                  <a:lnTo>
                    <a:pt x="17509" y="10308"/>
                  </a:lnTo>
                  <a:lnTo>
                    <a:pt x="17830" y="10308"/>
                  </a:lnTo>
                  <a:lnTo>
                    <a:pt x="18024" y="10835"/>
                  </a:lnTo>
                  <a:lnTo>
                    <a:pt x="18388" y="10835"/>
                  </a:lnTo>
                  <a:lnTo>
                    <a:pt x="18481" y="11362"/>
                  </a:lnTo>
                  <a:lnTo>
                    <a:pt x="18809" y="11440"/>
                  </a:lnTo>
                  <a:lnTo>
                    <a:pt x="18906" y="12161"/>
                  </a:lnTo>
                  <a:lnTo>
                    <a:pt x="18610" y="12500"/>
                  </a:lnTo>
                  <a:lnTo>
                    <a:pt x="19077" y="12578"/>
                  </a:lnTo>
                  <a:lnTo>
                    <a:pt x="19191" y="11947"/>
                  </a:lnTo>
                  <a:lnTo>
                    <a:pt x="19190" y="11401"/>
                  </a:lnTo>
                  <a:lnTo>
                    <a:pt x="18852" y="11126"/>
                  </a:lnTo>
                  <a:lnTo>
                    <a:pt x="18767" y="10696"/>
                  </a:lnTo>
                  <a:lnTo>
                    <a:pt x="18991" y="10712"/>
                  </a:lnTo>
                  <a:lnTo>
                    <a:pt x="19236" y="10926"/>
                  </a:lnTo>
                  <a:lnTo>
                    <a:pt x="19448" y="11818"/>
                  </a:lnTo>
                  <a:lnTo>
                    <a:pt x="19606" y="12510"/>
                  </a:lnTo>
                  <a:lnTo>
                    <a:pt x="19820" y="12559"/>
                  </a:lnTo>
                  <a:lnTo>
                    <a:pt x="19906" y="11685"/>
                  </a:lnTo>
                  <a:lnTo>
                    <a:pt x="20197" y="11563"/>
                  </a:lnTo>
                  <a:lnTo>
                    <a:pt x="20316" y="12070"/>
                  </a:lnTo>
                  <a:lnTo>
                    <a:pt x="20357" y="12177"/>
                  </a:lnTo>
                  <a:cubicBezTo>
                    <a:pt x="20024" y="10531"/>
                    <a:pt x="19640" y="8942"/>
                    <a:pt x="19193" y="7440"/>
                  </a:cubicBezTo>
                  <a:close/>
                  <a:moveTo>
                    <a:pt x="17755" y="12458"/>
                  </a:moveTo>
                  <a:lnTo>
                    <a:pt x="17122" y="12714"/>
                  </a:lnTo>
                  <a:lnTo>
                    <a:pt x="16526" y="13500"/>
                  </a:lnTo>
                  <a:lnTo>
                    <a:pt x="15885" y="13360"/>
                  </a:lnTo>
                  <a:lnTo>
                    <a:pt x="15328" y="13752"/>
                  </a:lnTo>
                  <a:lnTo>
                    <a:pt x="15306" y="14379"/>
                  </a:lnTo>
                  <a:lnTo>
                    <a:pt x="15299" y="15223"/>
                  </a:lnTo>
                  <a:lnTo>
                    <a:pt x="14697" y="15689"/>
                  </a:lnTo>
                  <a:lnTo>
                    <a:pt x="14346" y="16694"/>
                  </a:lnTo>
                  <a:lnTo>
                    <a:pt x="14311" y="17066"/>
                  </a:lnTo>
                  <a:cubicBezTo>
                    <a:pt x="15877" y="17437"/>
                    <a:pt x="17346" y="17995"/>
                    <a:pt x="18612" y="18751"/>
                  </a:cubicBezTo>
                  <a:cubicBezTo>
                    <a:pt x="20005" y="19581"/>
                    <a:pt x="20992" y="20560"/>
                    <a:pt x="21600" y="21600"/>
                  </a:cubicBezTo>
                  <a:cubicBezTo>
                    <a:pt x="21433" y="19192"/>
                    <a:pt x="21163" y="16829"/>
                    <a:pt x="20791" y="14554"/>
                  </a:cubicBezTo>
                  <a:lnTo>
                    <a:pt x="20525" y="14670"/>
                  </a:lnTo>
                  <a:lnTo>
                    <a:pt x="20363" y="14182"/>
                  </a:lnTo>
                  <a:lnTo>
                    <a:pt x="20017" y="14308"/>
                  </a:lnTo>
                  <a:lnTo>
                    <a:pt x="19621" y="13736"/>
                  </a:lnTo>
                  <a:lnTo>
                    <a:pt x="19578" y="14709"/>
                  </a:lnTo>
                  <a:cubicBezTo>
                    <a:pt x="19486" y="14817"/>
                    <a:pt x="19378" y="14875"/>
                    <a:pt x="19268" y="14874"/>
                  </a:cubicBezTo>
                  <a:cubicBezTo>
                    <a:pt x="19126" y="14872"/>
                    <a:pt x="18990" y="14775"/>
                    <a:pt x="18886" y="14602"/>
                  </a:cubicBezTo>
                  <a:lnTo>
                    <a:pt x="18826" y="14208"/>
                  </a:lnTo>
                  <a:lnTo>
                    <a:pt x="18374" y="14369"/>
                  </a:lnTo>
                  <a:lnTo>
                    <a:pt x="18117" y="14156"/>
                  </a:lnTo>
                  <a:lnTo>
                    <a:pt x="18213" y="12649"/>
                  </a:lnTo>
                  <a:lnTo>
                    <a:pt x="17755" y="12458"/>
                  </a:lnTo>
                  <a:close/>
                  <a:moveTo>
                    <a:pt x="3868" y="17140"/>
                  </a:moveTo>
                  <a:lnTo>
                    <a:pt x="3534" y="17257"/>
                  </a:lnTo>
                  <a:lnTo>
                    <a:pt x="3488" y="17474"/>
                  </a:lnTo>
                  <a:cubicBezTo>
                    <a:pt x="3644" y="17422"/>
                    <a:pt x="3802" y="17372"/>
                    <a:pt x="3961" y="17325"/>
                  </a:cubicBezTo>
                  <a:lnTo>
                    <a:pt x="3868" y="17140"/>
                  </a:lnTo>
                  <a:close/>
                </a:path>
              </a:pathLst>
            </a:custGeom>
            <a:solidFill>
              <a:srgbClr val="F2F3F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sp>
        <p:nvSpPr>
          <p:cNvPr id="52" name="AutoShape 13"/>
          <p:cNvSpPr/>
          <p:nvPr/>
        </p:nvSpPr>
        <p:spPr bwMode="auto">
          <a:xfrm>
            <a:off x="4465255" y="3008518"/>
            <a:ext cx="2185709" cy="41152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2"/>
          </a:solidFill>
          <a:ln>
            <a:noFill/>
          </a:ln>
          <a:effectLst/>
        </p:spPr>
        <p:txBody>
          <a:bodyPr lIns="0" tIns="0" rIns="0" bIns="0" anchor="ctr"/>
          <a:lstStyle/>
          <a:p>
            <a:pPr>
              <a:lnSpc>
                <a:spcPct val="120000"/>
              </a:lnSpc>
              <a:defRPr/>
            </a:pPr>
            <a:endParaRPr lang="es-ES" sz="3065"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53" name="AutoShape 14"/>
          <p:cNvSpPr/>
          <p:nvPr/>
        </p:nvSpPr>
        <p:spPr bwMode="auto">
          <a:xfrm>
            <a:off x="4610006" y="3031952"/>
            <a:ext cx="1872087" cy="33432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3"/>
          </a:solidFill>
          <a:ln>
            <a:noFill/>
          </a:ln>
          <a:effectLst/>
        </p:spPr>
        <p:txBody>
          <a:bodyPr lIns="0" tIns="0" rIns="0" bIns="0" anchor="ctr"/>
          <a:lstStyle/>
          <a:p>
            <a:pPr>
              <a:lnSpc>
                <a:spcPct val="120000"/>
              </a:lnSpc>
              <a:defRPr/>
            </a:pPr>
            <a:endParaRPr lang="es-ES" sz="3065"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54" name="AutoShape 15"/>
          <p:cNvSpPr/>
          <p:nvPr/>
        </p:nvSpPr>
        <p:spPr bwMode="auto">
          <a:xfrm>
            <a:off x="4794041" y="3051945"/>
            <a:ext cx="1508147" cy="26056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4"/>
          </a:solidFill>
          <a:ln>
            <a:noFill/>
          </a:ln>
          <a:effectLst/>
        </p:spPr>
        <p:txBody>
          <a:bodyPr lIns="0" tIns="0" rIns="0" bIns="0" anchor="ctr"/>
          <a:lstStyle/>
          <a:p>
            <a:pPr>
              <a:lnSpc>
                <a:spcPct val="120000"/>
              </a:lnSpc>
              <a:defRPr/>
            </a:pPr>
            <a:endParaRPr lang="es-ES" sz="3065"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55" name="AutoShape 16"/>
          <p:cNvSpPr/>
          <p:nvPr/>
        </p:nvSpPr>
        <p:spPr bwMode="auto">
          <a:xfrm>
            <a:off x="5000825" y="3066419"/>
            <a:ext cx="1094579" cy="21024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5"/>
          </a:solidFill>
          <a:ln>
            <a:noFill/>
          </a:ln>
          <a:effectLst/>
        </p:spPr>
        <p:txBody>
          <a:bodyPr lIns="0" tIns="0" rIns="0" bIns="0" anchor="ctr"/>
          <a:lstStyle/>
          <a:p>
            <a:pPr>
              <a:lnSpc>
                <a:spcPct val="120000"/>
              </a:lnSpc>
              <a:defRPr/>
            </a:pPr>
            <a:endParaRPr lang="es-ES" sz="3065"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56" name="AutoShape 17"/>
          <p:cNvSpPr/>
          <p:nvPr/>
        </p:nvSpPr>
        <p:spPr bwMode="auto">
          <a:xfrm>
            <a:off x="5117314" y="2792070"/>
            <a:ext cx="818176" cy="450815"/>
          </a:xfrm>
          <a:custGeom>
            <a:avLst/>
            <a:gdLst>
              <a:gd name="T0" fmla="+- 0 10805 263"/>
              <a:gd name="T1" fmla="*/ T0 w 21085"/>
              <a:gd name="T2" fmla="*/ 10590 h 21181"/>
              <a:gd name="T3" fmla="+- 0 10805 263"/>
              <a:gd name="T4" fmla="*/ T3 w 21085"/>
              <a:gd name="T5" fmla="*/ 10590 h 21181"/>
              <a:gd name="T6" fmla="+- 0 10805 263"/>
              <a:gd name="T7" fmla="*/ T6 w 21085"/>
              <a:gd name="T8" fmla="*/ 10590 h 21181"/>
              <a:gd name="T9" fmla="+- 0 10805 263"/>
              <a:gd name="T10" fmla="*/ T9 w 21085"/>
              <a:gd name="T11" fmla="*/ 10590 h 21181"/>
            </a:gdLst>
            <a:ahLst/>
            <a:cxnLst>
              <a:cxn ang="0">
                <a:pos x="T1" y="T2"/>
              </a:cxn>
              <a:cxn ang="0">
                <a:pos x="T4" y="T5"/>
              </a:cxn>
              <a:cxn ang="0">
                <a:pos x="T7" y="T8"/>
              </a:cxn>
              <a:cxn ang="0">
                <a:pos x="T10" y="T11"/>
              </a:cxn>
            </a:cxnLst>
            <a:rect l="0" t="0" r="r" b="b"/>
            <a:pathLst>
              <a:path w="21085" h="21181">
                <a:moveTo>
                  <a:pt x="10531" y="0"/>
                </a:moveTo>
                <a:cubicBezTo>
                  <a:pt x="7812" y="0"/>
                  <a:pt x="5092" y="1891"/>
                  <a:pt x="3018" y="5675"/>
                </a:cubicBezTo>
                <a:cubicBezTo>
                  <a:pt x="1352" y="8715"/>
                  <a:pt x="357" y="12513"/>
                  <a:pt x="29" y="16461"/>
                </a:cubicBezTo>
                <a:cubicBezTo>
                  <a:pt x="39" y="16454"/>
                  <a:pt x="49" y="16446"/>
                  <a:pt x="58" y="16439"/>
                </a:cubicBezTo>
                <a:cubicBezTo>
                  <a:pt x="-263" y="17682"/>
                  <a:pt x="745" y="18972"/>
                  <a:pt x="3086" y="19925"/>
                </a:cubicBezTo>
                <a:cubicBezTo>
                  <a:pt x="7204" y="21600"/>
                  <a:pt x="13880" y="21600"/>
                  <a:pt x="17997" y="19925"/>
                </a:cubicBezTo>
                <a:cubicBezTo>
                  <a:pt x="20325" y="18978"/>
                  <a:pt x="21336" y="17697"/>
                  <a:pt x="21032" y="16461"/>
                </a:cubicBezTo>
                <a:cubicBezTo>
                  <a:pt x="20704" y="12513"/>
                  <a:pt x="19708" y="8715"/>
                  <a:pt x="18042" y="5675"/>
                </a:cubicBezTo>
                <a:cubicBezTo>
                  <a:pt x="15968" y="1891"/>
                  <a:pt x="13250" y="0"/>
                  <a:pt x="10531" y="0"/>
                </a:cubicBezTo>
                <a:close/>
              </a:path>
            </a:pathLst>
          </a:custGeom>
          <a:solidFill>
            <a:schemeClr val="accent6"/>
          </a:solidFill>
          <a:ln>
            <a:noFill/>
          </a:ln>
          <a:effectLst/>
        </p:spPr>
        <p:txBody>
          <a:bodyPr lIns="0" tIns="0" rIns="0" bIns="0" anchor="ctr"/>
          <a:lstStyle/>
          <a:p>
            <a:pPr>
              <a:lnSpc>
                <a:spcPct val="120000"/>
              </a:lnSpc>
              <a:defRPr/>
            </a:pPr>
            <a:endParaRPr lang="es-ES" sz="3065"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57" name="Line 20"/>
          <p:cNvSpPr>
            <a:spLocks noChangeShapeType="1"/>
          </p:cNvSpPr>
          <p:nvPr/>
        </p:nvSpPr>
        <p:spPr bwMode="auto">
          <a:xfrm flipH="1" flipV="1">
            <a:off x="3266596" y="3091235"/>
            <a:ext cx="1478508" cy="0"/>
          </a:xfrm>
          <a:prstGeom prst="line">
            <a:avLst/>
          </a:prstGeom>
          <a:noFill/>
          <a:ln w="6350" cap="flat" cmpd="sng">
            <a:solidFill>
              <a:schemeClr val="bg1">
                <a:lumMod val="65000"/>
              </a:schemeClr>
            </a:solidFill>
            <a:prstDash val="dash"/>
            <a:round/>
            <a:tailEnd type="oval" w="med" len="med"/>
          </a:ln>
          <a:effectLst/>
        </p:spPr>
        <p:txBody>
          <a:bodyPr lIns="0" tIns="0" rIns="0" bIns="0" anchor="ctr"/>
          <a:lstStyle/>
          <a:p>
            <a:pPr defTabSz="198755">
              <a:defRPr/>
            </a:pPr>
            <a:endParaRPr lang="es-ES" sz="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Line 21"/>
          <p:cNvSpPr>
            <a:spLocks noChangeShapeType="1"/>
          </p:cNvSpPr>
          <p:nvPr/>
        </p:nvSpPr>
        <p:spPr bwMode="auto">
          <a:xfrm flipH="1">
            <a:off x="3998612" y="3333185"/>
            <a:ext cx="1176604" cy="1176667"/>
          </a:xfrm>
          <a:prstGeom prst="line">
            <a:avLst/>
          </a:prstGeom>
          <a:noFill/>
          <a:ln w="6350" cap="flat" cmpd="sng">
            <a:solidFill>
              <a:schemeClr val="bg1">
                <a:lumMod val="65000"/>
              </a:schemeClr>
            </a:solidFill>
            <a:prstDash val="dash"/>
            <a:round/>
            <a:tailEnd type="oval" w="med" len="med"/>
          </a:ln>
          <a:effectLst/>
        </p:spPr>
        <p:txBody>
          <a:bodyPr lIns="0" tIns="0" rIns="0" bIns="0" anchor="ctr"/>
          <a:lstStyle/>
          <a:p>
            <a:pPr defTabSz="198755">
              <a:defRPr/>
            </a:pPr>
            <a:endParaRPr lang="es-ES" sz="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Line 22"/>
          <p:cNvSpPr>
            <a:spLocks noChangeShapeType="1"/>
          </p:cNvSpPr>
          <p:nvPr/>
        </p:nvSpPr>
        <p:spPr bwMode="auto">
          <a:xfrm>
            <a:off x="5569483" y="3089167"/>
            <a:ext cx="2445569" cy="0"/>
          </a:xfrm>
          <a:prstGeom prst="line">
            <a:avLst/>
          </a:prstGeom>
          <a:noFill/>
          <a:ln w="6350" cap="flat" cmpd="sng">
            <a:solidFill>
              <a:schemeClr val="bg1">
                <a:lumMod val="65000"/>
              </a:schemeClr>
            </a:solidFill>
            <a:prstDash val="dash"/>
            <a:round/>
            <a:tailEnd type="oval" w="med" len="med"/>
          </a:ln>
          <a:effectLst/>
        </p:spPr>
        <p:txBody>
          <a:bodyPr lIns="0" tIns="0" rIns="0" bIns="0" anchor="ctr"/>
          <a:lstStyle/>
          <a:p>
            <a:pPr defTabSz="198755">
              <a:defRPr/>
            </a:pPr>
            <a:endParaRPr lang="es-ES" sz="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Line 23"/>
          <p:cNvSpPr>
            <a:spLocks noChangeShapeType="1"/>
          </p:cNvSpPr>
          <p:nvPr/>
        </p:nvSpPr>
        <p:spPr bwMode="auto">
          <a:xfrm>
            <a:off x="5552938" y="3293895"/>
            <a:ext cx="0" cy="1178735"/>
          </a:xfrm>
          <a:prstGeom prst="line">
            <a:avLst/>
          </a:prstGeom>
          <a:noFill/>
          <a:ln w="6350" cap="flat" cmpd="sng">
            <a:solidFill>
              <a:schemeClr val="bg1">
                <a:lumMod val="65000"/>
              </a:schemeClr>
            </a:solidFill>
            <a:prstDash val="dash"/>
            <a:round/>
            <a:tailEnd type="oval" w="med" len="med"/>
          </a:ln>
          <a:effectLst/>
        </p:spPr>
        <p:txBody>
          <a:bodyPr lIns="0" tIns="0" rIns="0" bIns="0" anchor="ctr"/>
          <a:lstStyle/>
          <a:p>
            <a:pPr defTabSz="198755">
              <a:defRPr/>
            </a:pPr>
            <a:endParaRPr lang="es-ES" sz="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Line 24"/>
          <p:cNvSpPr>
            <a:spLocks noChangeShapeType="1"/>
          </p:cNvSpPr>
          <p:nvPr/>
        </p:nvSpPr>
        <p:spPr bwMode="auto">
          <a:xfrm>
            <a:off x="5827964" y="3250469"/>
            <a:ext cx="1259316" cy="1259385"/>
          </a:xfrm>
          <a:prstGeom prst="line">
            <a:avLst/>
          </a:prstGeom>
          <a:noFill/>
          <a:ln w="6350" cap="flat" cmpd="sng">
            <a:solidFill>
              <a:schemeClr val="bg1">
                <a:lumMod val="65000"/>
              </a:schemeClr>
            </a:solidFill>
            <a:prstDash val="dash"/>
            <a:round/>
            <a:tailEnd type="oval" w="med" len="med"/>
          </a:ln>
          <a:effectLst/>
        </p:spPr>
        <p:txBody>
          <a:bodyPr lIns="0" tIns="0" rIns="0" bIns="0" anchor="ctr"/>
          <a:lstStyle/>
          <a:p>
            <a:pPr defTabSz="198755">
              <a:defRPr/>
            </a:pPr>
            <a:endParaRPr lang="es-ES" sz="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AutoShape 26"/>
          <p:cNvSpPr/>
          <p:nvPr/>
        </p:nvSpPr>
        <p:spPr bwMode="auto">
          <a:xfrm>
            <a:off x="8098455" y="2945537"/>
            <a:ext cx="2997910" cy="11414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square" lIns="16543" tIns="16543" rIns="16543" bIns="16543"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20000"/>
              </a:lnSpc>
            </a:pPr>
            <a:r>
              <a:rPr lang="zh-CN" altLang="en-US" sz="2000" dirty="0">
                <a:solidFill>
                  <a:schemeClr val="tx1"/>
                </a:solidFill>
              </a:rPr>
              <a:t>在对错误进行处理之前，错误条件是否已经引起系统的干预等</a:t>
            </a:r>
          </a:p>
        </p:txBody>
      </p:sp>
      <p:sp>
        <p:nvSpPr>
          <p:cNvPr id="65" name="AutoShape 28"/>
          <p:cNvSpPr/>
          <p:nvPr/>
        </p:nvSpPr>
        <p:spPr bwMode="auto">
          <a:xfrm>
            <a:off x="7247191" y="4322106"/>
            <a:ext cx="2119228" cy="7720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square" lIns="16543" tIns="16543" rIns="16543" bIns="16543"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20000"/>
              </a:lnSpc>
            </a:pPr>
            <a:r>
              <a:rPr lang="zh-CN" altLang="en-US" sz="2000" dirty="0">
                <a:solidFill>
                  <a:schemeClr val="tx1"/>
                </a:solidFill>
              </a:rPr>
              <a:t>对错误条件的处理正确</a:t>
            </a:r>
            <a:r>
              <a:rPr lang="zh-CN" altLang="en-US" sz="2000" dirty="0" smtClean="0">
                <a:solidFill>
                  <a:schemeClr val="tx1"/>
                </a:solidFill>
              </a:rPr>
              <a:t>与否</a:t>
            </a:r>
            <a:endParaRPr lang="zh-CN" altLang="en-US" sz="2000" dirty="0">
              <a:solidFill>
                <a:schemeClr val="tx1"/>
              </a:solidFill>
            </a:endParaRPr>
          </a:p>
        </p:txBody>
      </p:sp>
      <p:sp>
        <p:nvSpPr>
          <p:cNvPr id="67" name="AutoShape 30"/>
          <p:cNvSpPr/>
          <p:nvPr/>
        </p:nvSpPr>
        <p:spPr bwMode="auto">
          <a:xfrm>
            <a:off x="4566617" y="5037446"/>
            <a:ext cx="2205661" cy="6446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16543" tIns="16543" rIns="16543" bIns="16543"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20000"/>
              </a:lnSpc>
            </a:pPr>
            <a:r>
              <a:rPr lang="zh-CN" altLang="en-US" sz="2000" dirty="0">
                <a:solidFill>
                  <a:schemeClr val="tx1"/>
                </a:solidFill>
              </a:rPr>
              <a:t>显示的错误与实际的错误是否</a:t>
            </a:r>
            <a:r>
              <a:rPr lang="zh-CN" altLang="en-US" sz="2000" dirty="0" smtClean="0">
                <a:solidFill>
                  <a:schemeClr val="tx1"/>
                </a:solidFill>
              </a:rPr>
              <a:t>相符</a:t>
            </a:r>
            <a:endParaRPr lang="zh-CN" altLang="en-US" sz="2000" dirty="0">
              <a:solidFill>
                <a:schemeClr val="tx1"/>
              </a:solidFill>
            </a:endParaRPr>
          </a:p>
        </p:txBody>
      </p:sp>
      <p:sp>
        <p:nvSpPr>
          <p:cNvPr id="69" name="AutoShape 32"/>
          <p:cNvSpPr/>
          <p:nvPr/>
        </p:nvSpPr>
        <p:spPr bwMode="auto">
          <a:xfrm>
            <a:off x="1786436" y="4189726"/>
            <a:ext cx="2055019" cy="73744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16543" tIns="16543" rIns="16543" bIns="16543" anchor="ctr">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20000"/>
              </a:lnSpc>
            </a:pPr>
            <a:r>
              <a:rPr lang="zh-CN" altLang="en-US" sz="2000" dirty="0">
                <a:solidFill>
                  <a:schemeClr val="tx1"/>
                </a:solidFill>
              </a:rPr>
              <a:t>出错的描述是否能够对错误</a:t>
            </a:r>
            <a:r>
              <a:rPr lang="zh-CN" altLang="en-US" sz="2000" dirty="0" smtClean="0">
                <a:solidFill>
                  <a:schemeClr val="tx1"/>
                </a:solidFill>
              </a:rPr>
              <a:t>定位</a:t>
            </a:r>
            <a:endParaRPr lang="zh-CN" altLang="en-US" sz="2000" dirty="0">
              <a:solidFill>
                <a:schemeClr val="tx1"/>
              </a:solidFill>
            </a:endParaRPr>
          </a:p>
        </p:txBody>
      </p:sp>
      <p:sp>
        <p:nvSpPr>
          <p:cNvPr id="71" name="AutoShape 34"/>
          <p:cNvSpPr/>
          <p:nvPr/>
        </p:nvSpPr>
        <p:spPr bwMode="auto">
          <a:xfrm>
            <a:off x="1058556" y="2718029"/>
            <a:ext cx="2055019" cy="73744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16543" tIns="16543" rIns="16543" bIns="16543" anchor="ctr">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20000"/>
              </a:lnSpc>
            </a:pPr>
            <a:r>
              <a:rPr lang="zh-CN" altLang="en-US" sz="2000" dirty="0">
                <a:solidFill>
                  <a:schemeClr val="tx1"/>
                </a:solidFill>
              </a:rPr>
              <a:t>出错的描述是否难以</a:t>
            </a:r>
            <a:r>
              <a:rPr lang="zh-CN" altLang="en-US" sz="2000" dirty="0" smtClean="0">
                <a:solidFill>
                  <a:schemeClr val="tx1"/>
                </a:solidFill>
              </a:rPr>
              <a:t>理解</a:t>
            </a:r>
            <a:endParaRPr lang="zh-CN" altLang="en-US" sz="2000" dirty="0">
              <a:solidFill>
                <a:schemeClr val="tx1"/>
              </a:solidFill>
            </a:endParaRPr>
          </a:p>
        </p:txBody>
      </p:sp>
      <p:sp>
        <p:nvSpPr>
          <p:cNvPr id="3" name="椭圆 2"/>
          <p:cNvSpPr/>
          <p:nvPr/>
        </p:nvSpPr>
        <p:spPr>
          <a:xfrm>
            <a:off x="4185001" y="2574501"/>
            <a:ext cx="2587277" cy="729986"/>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C00000"/>
                </a:solidFill>
              </a:rPr>
              <a:t>错误处理测试</a:t>
            </a:r>
            <a:endParaRPr lang="zh-CN" altLang="en-US" sz="2000" b="1"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300"/>
                                  </p:stCondLst>
                                  <p:childTnLst>
                                    <p:set>
                                      <p:cBhvr>
                                        <p:cTn id="6" dur="1" fill="hold">
                                          <p:stCondLst>
                                            <p:cond delay="0"/>
                                          </p:stCondLst>
                                        </p:cTn>
                                        <p:tgtEl>
                                          <p:spTgt spid="22"/>
                                        </p:tgtEl>
                                        <p:attrNameLst>
                                          <p:attrName>style.visibility</p:attrName>
                                        </p:attrNameLst>
                                      </p:cBhvr>
                                      <p:to>
                                        <p:strVal val="visible"/>
                                      </p:to>
                                    </p:set>
                                    <p:animEffect transition="in" filter="box(out)">
                                      <p:cBhvr>
                                        <p:cTn id="7" dur="500"/>
                                        <p:tgtEl>
                                          <p:spTgt spid="22"/>
                                        </p:tgtEl>
                                      </p:cBhvr>
                                    </p:animEffect>
                                  </p:childTnLst>
                                </p:cTn>
                              </p:par>
                            </p:childTnLst>
                          </p:cTn>
                        </p:par>
                        <p:par>
                          <p:cTn id="8" fill="hold">
                            <p:stCondLst>
                              <p:cond delay="800"/>
                            </p:stCondLst>
                            <p:childTnLst>
                              <p:par>
                                <p:cTn id="9" presetID="4" presetClass="entr" presetSubtype="32" fill="hold" grpId="0" nodeType="afterEffect">
                                  <p:stCondLst>
                                    <p:cond delay="300"/>
                                  </p:stCondLst>
                                  <p:childTnLst>
                                    <p:set>
                                      <p:cBhvr>
                                        <p:cTn id="10" dur="1" fill="hold">
                                          <p:stCondLst>
                                            <p:cond delay="0"/>
                                          </p:stCondLst>
                                        </p:cTn>
                                        <p:tgtEl>
                                          <p:spTgt spid="23"/>
                                        </p:tgtEl>
                                        <p:attrNameLst>
                                          <p:attrName>style.visibility</p:attrName>
                                        </p:attrNameLst>
                                      </p:cBhvr>
                                      <p:to>
                                        <p:strVal val="visible"/>
                                      </p:to>
                                    </p:set>
                                    <p:animEffect transition="in" filter="box(out)">
                                      <p:cBhvr>
                                        <p:cTn id="11" dur="500"/>
                                        <p:tgtEl>
                                          <p:spTgt spid="23"/>
                                        </p:tgtEl>
                                      </p:cBhvr>
                                    </p:animEffect>
                                  </p:childTnLst>
                                </p:cTn>
                              </p:par>
                            </p:childTnLst>
                          </p:cTn>
                        </p:par>
                        <p:par>
                          <p:cTn id="12" fill="hold">
                            <p:stCondLst>
                              <p:cond delay="1600"/>
                            </p:stCondLst>
                            <p:childTnLst>
                              <p:par>
                                <p:cTn id="13" presetID="4" presetClass="entr" presetSubtype="32" fill="hold" grpId="0" nodeType="afterEffect">
                                  <p:stCondLst>
                                    <p:cond delay="300"/>
                                  </p:stCondLst>
                                  <p:childTnLst>
                                    <p:set>
                                      <p:cBhvr>
                                        <p:cTn id="14" dur="1" fill="hold">
                                          <p:stCondLst>
                                            <p:cond delay="0"/>
                                          </p:stCondLst>
                                        </p:cTn>
                                        <p:tgtEl>
                                          <p:spTgt spid="24"/>
                                        </p:tgtEl>
                                        <p:attrNameLst>
                                          <p:attrName>style.visibility</p:attrName>
                                        </p:attrNameLst>
                                      </p:cBhvr>
                                      <p:to>
                                        <p:strVal val="visible"/>
                                      </p:to>
                                    </p:set>
                                    <p:animEffect transition="in" filter="box(out)">
                                      <p:cBhvr>
                                        <p:cTn id="15" dur="500"/>
                                        <p:tgtEl>
                                          <p:spTgt spid="24"/>
                                        </p:tgtEl>
                                      </p:cBhvr>
                                    </p:animEffect>
                                  </p:childTnLst>
                                </p:cTn>
                              </p:par>
                            </p:childTnLst>
                          </p:cTn>
                        </p:par>
                        <p:par>
                          <p:cTn id="16" fill="hold">
                            <p:stCondLst>
                              <p:cond delay="2400"/>
                            </p:stCondLst>
                            <p:childTnLst>
                              <p:par>
                                <p:cTn id="17" presetID="23" presetClass="entr" presetSubtype="16" fill="hold" nodeType="afterEffect">
                                  <p:stCondLst>
                                    <p:cond delay="10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childTnLst>
                                </p:cTn>
                              </p:par>
                            </p:childTnLst>
                          </p:cTn>
                        </p:par>
                        <p:par>
                          <p:cTn id="21" fill="hold">
                            <p:stCondLst>
                              <p:cond delay="3000"/>
                            </p:stCondLst>
                            <p:childTnLst>
                              <p:par>
                                <p:cTn id="22" presetID="23" presetClass="entr" presetSubtype="16" fill="hold" nodeType="afterEffect">
                                  <p:stCondLst>
                                    <p:cond delay="10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childTnLst>
                                </p:cTn>
                              </p:par>
                            </p:childTnLst>
                          </p:cTn>
                        </p:par>
                        <p:par>
                          <p:cTn id="26" fill="hold">
                            <p:stCondLst>
                              <p:cond delay="3600"/>
                            </p:stCondLst>
                            <p:childTnLst>
                              <p:par>
                                <p:cTn id="27" presetID="9" presetClass="entr" presetSubtype="0" fill="hold" nodeType="afterEffect">
                                  <p:stCondLst>
                                    <p:cond delay="100"/>
                                  </p:stCondLst>
                                  <p:childTnLst>
                                    <p:set>
                                      <p:cBhvr>
                                        <p:cTn id="28" dur="1" fill="hold">
                                          <p:stCondLst>
                                            <p:cond delay="0"/>
                                          </p:stCondLst>
                                        </p:cTn>
                                        <p:tgtEl>
                                          <p:spTgt spid="56"/>
                                        </p:tgtEl>
                                        <p:attrNameLst>
                                          <p:attrName>style.visibility</p:attrName>
                                        </p:attrNameLst>
                                      </p:cBhvr>
                                      <p:to>
                                        <p:strVal val="visible"/>
                                      </p:to>
                                    </p:set>
                                    <p:animEffect transition="in" filter="dissolve">
                                      <p:cBhvr>
                                        <p:cTn id="29" dur="500"/>
                                        <p:tgtEl>
                                          <p:spTgt spid="56"/>
                                        </p:tgtEl>
                                      </p:cBhvr>
                                    </p:animEffect>
                                  </p:childTnLst>
                                </p:cTn>
                              </p:par>
                            </p:childTnLst>
                          </p:cTn>
                        </p:par>
                        <p:par>
                          <p:cTn id="30" fill="hold">
                            <p:stCondLst>
                              <p:cond delay="4200"/>
                            </p:stCondLst>
                            <p:childTnLst>
                              <p:par>
                                <p:cTn id="31" presetID="9" presetClass="entr" presetSubtype="0" fill="hold" nodeType="afterEffect">
                                  <p:stCondLst>
                                    <p:cond delay="100"/>
                                  </p:stCondLst>
                                  <p:childTnLst>
                                    <p:set>
                                      <p:cBhvr>
                                        <p:cTn id="32" dur="1" fill="hold">
                                          <p:stCondLst>
                                            <p:cond delay="0"/>
                                          </p:stCondLst>
                                        </p:cTn>
                                        <p:tgtEl>
                                          <p:spTgt spid="52"/>
                                        </p:tgtEl>
                                        <p:attrNameLst>
                                          <p:attrName>style.visibility</p:attrName>
                                        </p:attrNameLst>
                                      </p:cBhvr>
                                      <p:to>
                                        <p:strVal val="visible"/>
                                      </p:to>
                                    </p:set>
                                    <p:animEffect transition="in" filter="dissolve">
                                      <p:cBhvr>
                                        <p:cTn id="33" dur="500"/>
                                        <p:tgtEl>
                                          <p:spTgt spid="52"/>
                                        </p:tgtEl>
                                      </p:cBhvr>
                                    </p:animEffect>
                                  </p:childTnLst>
                                </p:cTn>
                              </p:par>
                            </p:childTnLst>
                          </p:cTn>
                        </p:par>
                        <p:par>
                          <p:cTn id="34" fill="hold">
                            <p:stCondLst>
                              <p:cond delay="4800"/>
                            </p:stCondLst>
                            <p:childTnLst>
                              <p:par>
                                <p:cTn id="35" presetID="9" presetClass="entr" presetSubtype="0" fill="hold" nodeType="afterEffect">
                                  <p:stCondLst>
                                    <p:cond delay="100"/>
                                  </p:stCondLst>
                                  <p:childTnLst>
                                    <p:set>
                                      <p:cBhvr>
                                        <p:cTn id="36" dur="1" fill="hold">
                                          <p:stCondLst>
                                            <p:cond delay="0"/>
                                          </p:stCondLst>
                                        </p:cTn>
                                        <p:tgtEl>
                                          <p:spTgt spid="53"/>
                                        </p:tgtEl>
                                        <p:attrNameLst>
                                          <p:attrName>style.visibility</p:attrName>
                                        </p:attrNameLst>
                                      </p:cBhvr>
                                      <p:to>
                                        <p:strVal val="visible"/>
                                      </p:to>
                                    </p:set>
                                    <p:animEffect transition="in" filter="dissolve">
                                      <p:cBhvr>
                                        <p:cTn id="37" dur="500"/>
                                        <p:tgtEl>
                                          <p:spTgt spid="53"/>
                                        </p:tgtEl>
                                      </p:cBhvr>
                                    </p:animEffect>
                                  </p:childTnLst>
                                </p:cTn>
                              </p:par>
                            </p:childTnLst>
                          </p:cTn>
                        </p:par>
                        <p:par>
                          <p:cTn id="38" fill="hold">
                            <p:stCondLst>
                              <p:cond delay="5400"/>
                            </p:stCondLst>
                            <p:childTnLst>
                              <p:par>
                                <p:cTn id="39" presetID="9" presetClass="entr" presetSubtype="0" fill="hold" nodeType="afterEffect">
                                  <p:stCondLst>
                                    <p:cond delay="100"/>
                                  </p:stCondLst>
                                  <p:childTnLst>
                                    <p:set>
                                      <p:cBhvr>
                                        <p:cTn id="40" dur="1" fill="hold">
                                          <p:stCondLst>
                                            <p:cond delay="0"/>
                                          </p:stCondLst>
                                        </p:cTn>
                                        <p:tgtEl>
                                          <p:spTgt spid="54"/>
                                        </p:tgtEl>
                                        <p:attrNameLst>
                                          <p:attrName>style.visibility</p:attrName>
                                        </p:attrNameLst>
                                      </p:cBhvr>
                                      <p:to>
                                        <p:strVal val="visible"/>
                                      </p:to>
                                    </p:set>
                                    <p:animEffect transition="in" filter="dissolve">
                                      <p:cBhvr>
                                        <p:cTn id="41" dur="500"/>
                                        <p:tgtEl>
                                          <p:spTgt spid="54"/>
                                        </p:tgtEl>
                                      </p:cBhvr>
                                    </p:animEffect>
                                  </p:childTnLst>
                                </p:cTn>
                              </p:par>
                            </p:childTnLst>
                          </p:cTn>
                        </p:par>
                        <p:par>
                          <p:cTn id="42" fill="hold">
                            <p:stCondLst>
                              <p:cond delay="6000"/>
                            </p:stCondLst>
                            <p:childTnLst>
                              <p:par>
                                <p:cTn id="43" presetID="9" presetClass="entr" presetSubtype="0" fill="hold" nodeType="afterEffect">
                                  <p:stCondLst>
                                    <p:cond delay="100"/>
                                  </p:stCondLst>
                                  <p:childTnLst>
                                    <p:set>
                                      <p:cBhvr>
                                        <p:cTn id="44" dur="1" fill="hold">
                                          <p:stCondLst>
                                            <p:cond delay="0"/>
                                          </p:stCondLst>
                                        </p:cTn>
                                        <p:tgtEl>
                                          <p:spTgt spid="55"/>
                                        </p:tgtEl>
                                        <p:attrNameLst>
                                          <p:attrName>style.visibility</p:attrName>
                                        </p:attrNameLst>
                                      </p:cBhvr>
                                      <p:to>
                                        <p:strVal val="visible"/>
                                      </p:to>
                                    </p:set>
                                    <p:animEffect transition="in" filter="dissolve">
                                      <p:cBhvr>
                                        <p:cTn id="45" dur="500"/>
                                        <p:tgtEl>
                                          <p:spTgt spid="55"/>
                                        </p:tgtEl>
                                      </p:cBhvr>
                                    </p:animEffect>
                                  </p:childTnLst>
                                </p:cTn>
                              </p:par>
                            </p:childTnLst>
                          </p:cTn>
                        </p:par>
                        <p:par>
                          <p:cTn id="46" fill="hold">
                            <p:stCondLst>
                              <p:cond delay="6600"/>
                            </p:stCondLst>
                            <p:childTnLst>
                              <p:par>
                                <p:cTn id="47" presetID="22" presetClass="entr" presetSubtype="8" fill="hold" nodeType="afterEffect">
                                  <p:stCondLst>
                                    <p:cond delay="100"/>
                                  </p:stCondLst>
                                  <p:childTnLst>
                                    <p:set>
                                      <p:cBhvr>
                                        <p:cTn id="48" dur="1" fill="hold">
                                          <p:stCondLst>
                                            <p:cond delay="0"/>
                                          </p:stCondLst>
                                        </p:cTn>
                                        <p:tgtEl>
                                          <p:spTgt spid="59"/>
                                        </p:tgtEl>
                                        <p:attrNameLst>
                                          <p:attrName>style.visibility</p:attrName>
                                        </p:attrNameLst>
                                      </p:cBhvr>
                                      <p:to>
                                        <p:strVal val="visible"/>
                                      </p:to>
                                    </p:set>
                                    <p:animEffect transition="in" filter="wipe(left)">
                                      <p:cBhvr>
                                        <p:cTn id="49" dur="500"/>
                                        <p:tgtEl>
                                          <p:spTgt spid="59"/>
                                        </p:tgtEl>
                                      </p:cBhvr>
                                    </p:animEffect>
                                  </p:childTnLst>
                                </p:cTn>
                              </p:par>
                            </p:childTnLst>
                          </p:cTn>
                        </p:par>
                        <p:par>
                          <p:cTn id="50" fill="hold">
                            <p:stCondLst>
                              <p:cond delay="7200"/>
                            </p:stCondLst>
                            <p:childTnLst>
                              <p:par>
                                <p:cTn id="51" presetID="22" presetClass="entr" presetSubtype="8" fill="hold" nodeType="afterEffect">
                                  <p:stCondLst>
                                    <p:cond delay="100"/>
                                  </p:stCondLst>
                                  <p:childTnLst>
                                    <p:set>
                                      <p:cBhvr>
                                        <p:cTn id="52" dur="1" fill="hold">
                                          <p:stCondLst>
                                            <p:cond delay="0"/>
                                          </p:stCondLst>
                                        </p:cTn>
                                        <p:tgtEl>
                                          <p:spTgt spid="57"/>
                                        </p:tgtEl>
                                        <p:attrNameLst>
                                          <p:attrName>style.visibility</p:attrName>
                                        </p:attrNameLst>
                                      </p:cBhvr>
                                      <p:to>
                                        <p:strVal val="visible"/>
                                      </p:to>
                                    </p:set>
                                    <p:animEffect transition="in" filter="wipe(left)">
                                      <p:cBhvr>
                                        <p:cTn id="53" dur="500"/>
                                        <p:tgtEl>
                                          <p:spTgt spid="57"/>
                                        </p:tgtEl>
                                      </p:cBhvr>
                                    </p:animEffect>
                                  </p:childTnLst>
                                </p:cTn>
                              </p:par>
                            </p:childTnLst>
                          </p:cTn>
                        </p:par>
                        <p:par>
                          <p:cTn id="54" fill="hold">
                            <p:stCondLst>
                              <p:cond delay="7800"/>
                            </p:stCondLst>
                            <p:childTnLst>
                              <p:par>
                                <p:cTn id="55" presetID="22" presetClass="entr" presetSubtype="8" fill="hold" nodeType="afterEffect">
                                  <p:stCondLst>
                                    <p:cond delay="100"/>
                                  </p:stCondLst>
                                  <p:childTnLst>
                                    <p:set>
                                      <p:cBhvr>
                                        <p:cTn id="56" dur="1" fill="hold">
                                          <p:stCondLst>
                                            <p:cond delay="0"/>
                                          </p:stCondLst>
                                        </p:cTn>
                                        <p:tgtEl>
                                          <p:spTgt spid="61"/>
                                        </p:tgtEl>
                                        <p:attrNameLst>
                                          <p:attrName>style.visibility</p:attrName>
                                        </p:attrNameLst>
                                      </p:cBhvr>
                                      <p:to>
                                        <p:strVal val="visible"/>
                                      </p:to>
                                    </p:set>
                                    <p:animEffect transition="in" filter="wipe(left)">
                                      <p:cBhvr>
                                        <p:cTn id="57" dur="500"/>
                                        <p:tgtEl>
                                          <p:spTgt spid="61"/>
                                        </p:tgtEl>
                                      </p:cBhvr>
                                    </p:animEffect>
                                  </p:childTnLst>
                                </p:cTn>
                              </p:par>
                            </p:childTnLst>
                          </p:cTn>
                        </p:par>
                        <p:par>
                          <p:cTn id="58" fill="hold">
                            <p:stCondLst>
                              <p:cond delay="8400"/>
                            </p:stCondLst>
                            <p:childTnLst>
                              <p:par>
                                <p:cTn id="59" presetID="22" presetClass="entr" presetSubtype="8" fill="hold" nodeType="afterEffect">
                                  <p:stCondLst>
                                    <p:cond delay="100"/>
                                  </p:stCondLst>
                                  <p:childTnLst>
                                    <p:set>
                                      <p:cBhvr>
                                        <p:cTn id="60" dur="1" fill="hold">
                                          <p:stCondLst>
                                            <p:cond delay="0"/>
                                          </p:stCondLst>
                                        </p:cTn>
                                        <p:tgtEl>
                                          <p:spTgt spid="60"/>
                                        </p:tgtEl>
                                        <p:attrNameLst>
                                          <p:attrName>style.visibility</p:attrName>
                                        </p:attrNameLst>
                                      </p:cBhvr>
                                      <p:to>
                                        <p:strVal val="visible"/>
                                      </p:to>
                                    </p:set>
                                    <p:animEffect transition="in" filter="wipe(left)">
                                      <p:cBhvr>
                                        <p:cTn id="61" dur="500"/>
                                        <p:tgtEl>
                                          <p:spTgt spid="60"/>
                                        </p:tgtEl>
                                      </p:cBhvr>
                                    </p:animEffect>
                                  </p:childTnLst>
                                </p:cTn>
                              </p:par>
                            </p:childTnLst>
                          </p:cTn>
                        </p:par>
                        <p:par>
                          <p:cTn id="62" fill="hold">
                            <p:stCondLst>
                              <p:cond delay="9000"/>
                            </p:stCondLst>
                            <p:childTnLst>
                              <p:par>
                                <p:cTn id="63" presetID="22" presetClass="entr" presetSubtype="8" fill="hold" nodeType="afterEffect">
                                  <p:stCondLst>
                                    <p:cond delay="100"/>
                                  </p:stCondLst>
                                  <p:childTnLst>
                                    <p:set>
                                      <p:cBhvr>
                                        <p:cTn id="64" dur="1" fill="hold">
                                          <p:stCondLst>
                                            <p:cond delay="0"/>
                                          </p:stCondLst>
                                        </p:cTn>
                                        <p:tgtEl>
                                          <p:spTgt spid="58"/>
                                        </p:tgtEl>
                                        <p:attrNameLst>
                                          <p:attrName>style.visibility</p:attrName>
                                        </p:attrNameLst>
                                      </p:cBhvr>
                                      <p:to>
                                        <p:strVal val="visible"/>
                                      </p:to>
                                    </p:set>
                                    <p:animEffect transition="in" filter="wipe(left)">
                                      <p:cBhvr>
                                        <p:cTn id="65" dur="500"/>
                                        <p:tgtEl>
                                          <p:spTgt spid="58"/>
                                        </p:tgtEl>
                                      </p:cBhvr>
                                    </p:animEffect>
                                  </p:childTnLst>
                                </p:cTn>
                              </p:par>
                              <p:par>
                                <p:cTn id="66" presetID="2" presetClass="entr" presetSubtype="4" fill="hold" grpId="0" nodeType="withEffect">
                                  <p:stCondLst>
                                    <p:cond delay="100"/>
                                  </p:stCondLst>
                                  <p:childTnLst>
                                    <p:set>
                                      <p:cBhvr>
                                        <p:cTn id="67" dur="1" fill="hold">
                                          <p:stCondLst>
                                            <p:cond delay="0"/>
                                          </p:stCondLst>
                                        </p:cTn>
                                        <p:tgtEl>
                                          <p:spTgt spid="63"/>
                                        </p:tgtEl>
                                        <p:attrNameLst>
                                          <p:attrName>style.visibility</p:attrName>
                                        </p:attrNameLst>
                                      </p:cBhvr>
                                      <p:to>
                                        <p:strVal val="visible"/>
                                      </p:to>
                                    </p:set>
                                    <p:anim calcmode="lin" valueType="num">
                                      <p:cBhvr additive="base">
                                        <p:cTn id="68" dur="500" fill="hold"/>
                                        <p:tgtEl>
                                          <p:spTgt spid="63"/>
                                        </p:tgtEl>
                                        <p:attrNameLst>
                                          <p:attrName>ppt_x</p:attrName>
                                        </p:attrNameLst>
                                      </p:cBhvr>
                                      <p:tavLst>
                                        <p:tav tm="0">
                                          <p:val>
                                            <p:strVal val="#ppt_x"/>
                                          </p:val>
                                        </p:tav>
                                        <p:tav tm="100000">
                                          <p:val>
                                            <p:strVal val="#ppt_x"/>
                                          </p:val>
                                        </p:tav>
                                      </p:tavLst>
                                    </p:anim>
                                    <p:anim calcmode="lin" valueType="num">
                                      <p:cBhvr additive="base">
                                        <p:cTn id="69" dur="500" fill="hold"/>
                                        <p:tgtEl>
                                          <p:spTgt spid="63"/>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100"/>
                                  </p:stCondLst>
                                  <p:childTnLst>
                                    <p:set>
                                      <p:cBhvr>
                                        <p:cTn id="71" dur="1" fill="hold">
                                          <p:stCondLst>
                                            <p:cond delay="0"/>
                                          </p:stCondLst>
                                        </p:cTn>
                                        <p:tgtEl>
                                          <p:spTgt spid="65"/>
                                        </p:tgtEl>
                                        <p:attrNameLst>
                                          <p:attrName>style.visibility</p:attrName>
                                        </p:attrNameLst>
                                      </p:cBhvr>
                                      <p:to>
                                        <p:strVal val="visible"/>
                                      </p:to>
                                    </p:set>
                                    <p:anim calcmode="lin" valueType="num">
                                      <p:cBhvr additive="base">
                                        <p:cTn id="72" dur="500" fill="hold"/>
                                        <p:tgtEl>
                                          <p:spTgt spid="65"/>
                                        </p:tgtEl>
                                        <p:attrNameLst>
                                          <p:attrName>ppt_x</p:attrName>
                                        </p:attrNameLst>
                                      </p:cBhvr>
                                      <p:tavLst>
                                        <p:tav tm="0">
                                          <p:val>
                                            <p:strVal val="#ppt_x"/>
                                          </p:val>
                                        </p:tav>
                                        <p:tav tm="100000">
                                          <p:val>
                                            <p:strVal val="#ppt_x"/>
                                          </p:val>
                                        </p:tav>
                                      </p:tavLst>
                                    </p:anim>
                                    <p:anim calcmode="lin" valueType="num">
                                      <p:cBhvr additive="base">
                                        <p:cTn id="73" dur="500" fill="hold"/>
                                        <p:tgtEl>
                                          <p:spTgt spid="65"/>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100"/>
                                  </p:stCondLst>
                                  <p:childTnLst>
                                    <p:set>
                                      <p:cBhvr>
                                        <p:cTn id="75" dur="1" fill="hold">
                                          <p:stCondLst>
                                            <p:cond delay="0"/>
                                          </p:stCondLst>
                                        </p:cTn>
                                        <p:tgtEl>
                                          <p:spTgt spid="67"/>
                                        </p:tgtEl>
                                        <p:attrNameLst>
                                          <p:attrName>style.visibility</p:attrName>
                                        </p:attrNameLst>
                                      </p:cBhvr>
                                      <p:to>
                                        <p:strVal val="visible"/>
                                      </p:to>
                                    </p:set>
                                    <p:anim calcmode="lin" valueType="num">
                                      <p:cBhvr additive="base">
                                        <p:cTn id="76" dur="500" fill="hold"/>
                                        <p:tgtEl>
                                          <p:spTgt spid="67"/>
                                        </p:tgtEl>
                                        <p:attrNameLst>
                                          <p:attrName>ppt_x</p:attrName>
                                        </p:attrNameLst>
                                      </p:cBhvr>
                                      <p:tavLst>
                                        <p:tav tm="0">
                                          <p:val>
                                            <p:strVal val="#ppt_x"/>
                                          </p:val>
                                        </p:tav>
                                        <p:tav tm="100000">
                                          <p:val>
                                            <p:strVal val="#ppt_x"/>
                                          </p:val>
                                        </p:tav>
                                      </p:tavLst>
                                    </p:anim>
                                    <p:anim calcmode="lin" valueType="num">
                                      <p:cBhvr additive="base">
                                        <p:cTn id="77" dur="500" fill="hold"/>
                                        <p:tgtEl>
                                          <p:spTgt spid="67"/>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100"/>
                                  </p:stCondLst>
                                  <p:childTnLst>
                                    <p:set>
                                      <p:cBhvr>
                                        <p:cTn id="79" dur="1" fill="hold">
                                          <p:stCondLst>
                                            <p:cond delay="0"/>
                                          </p:stCondLst>
                                        </p:cTn>
                                        <p:tgtEl>
                                          <p:spTgt spid="69"/>
                                        </p:tgtEl>
                                        <p:attrNameLst>
                                          <p:attrName>style.visibility</p:attrName>
                                        </p:attrNameLst>
                                      </p:cBhvr>
                                      <p:to>
                                        <p:strVal val="visible"/>
                                      </p:to>
                                    </p:set>
                                    <p:anim calcmode="lin" valueType="num">
                                      <p:cBhvr additive="base">
                                        <p:cTn id="80" dur="500" fill="hold"/>
                                        <p:tgtEl>
                                          <p:spTgt spid="69"/>
                                        </p:tgtEl>
                                        <p:attrNameLst>
                                          <p:attrName>ppt_x</p:attrName>
                                        </p:attrNameLst>
                                      </p:cBhvr>
                                      <p:tavLst>
                                        <p:tav tm="0">
                                          <p:val>
                                            <p:strVal val="#ppt_x"/>
                                          </p:val>
                                        </p:tav>
                                        <p:tav tm="100000">
                                          <p:val>
                                            <p:strVal val="#ppt_x"/>
                                          </p:val>
                                        </p:tav>
                                      </p:tavLst>
                                    </p:anim>
                                    <p:anim calcmode="lin" valueType="num">
                                      <p:cBhvr additive="base">
                                        <p:cTn id="81" dur="500" fill="hold"/>
                                        <p:tgtEl>
                                          <p:spTgt spid="69"/>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100"/>
                                  </p:stCondLst>
                                  <p:childTnLst>
                                    <p:set>
                                      <p:cBhvr>
                                        <p:cTn id="83" dur="1" fill="hold">
                                          <p:stCondLst>
                                            <p:cond delay="0"/>
                                          </p:stCondLst>
                                        </p:cTn>
                                        <p:tgtEl>
                                          <p:spTgt spid="71"/>
                                        </p:tgtEl>
                                        <p:attrNameLst>
                                          <p:attrName>style.visibility</p:attrName>
                                        </p:attrNameLst>
                                      </p:cBhvr>
                                      <p:to>
                                        <p:strVal val="visible"/>
                                      </p:to>
                                    </p:set>
                                    <p:anim calcmode="lin" valueType="num">
                                      <p:cBhvr additive="base">
                                        <p:cTn id="84" dur="500" fill="hold"/>
                                        <p:tgtEl>
                                          <p:spTgt spid="71"/>
                                        </p:tgtEl>
                                        <p:attrNameLst>
                                          <p:attrName>ppt_x</p:attrName>
                                        </p:attrNameLst>
                                      </p:cBhvr>
                                      <p:tavLst>
                                        <p:tav tm="0">
                                          <p:val>
                                            <p:strVal val="#ppt_x"/>
                                          </p:val>
                                        </p:tav>
                                        <p:tav tm="100000">
                                          <p:val>
                                            <p:strVal val="#ppt_x"/>
                                          </p:val>
                                        </p:tav>
                                      </p:tavLst>
                                    </p:anim>
                                    <p:anim calcmode="lin" valueType="num">
                                      <p:cBhvr additive="base">
                                        <p:cTn id="85"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nimBg="1"/>
      <p:bldP spid="24" grpId="0" bldLvl="0" animBg="1"/>
      <p:bldP spid="63" grpId="0" bldLvl="0" animBg="1"/>
      <p:bldP spid="65" grpId="0" bldLvl="0" animBg="1"/>
      <p:bldP spid="67" grpId="0" bldLvl="0" animBg="1"/>
      <p:bldP spid="69" grpId="0" bldLvl="0" animBg="1"/>
      <p:bldP spid="71"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测试内容</a:t>
            </a:r>
            <a:endParaRPr lang="zh-CN" altLang="en-US" dirty="0">
              <a:latin typeface="+mn-lt"/>
              <a:ea typeface="+mn-ea"/>
              <a:cs typeface="+mn-ea"/>
              <a:sym typeface="+mn-lt"/>
            </a:endParaRPr>
          </a:p>
        </p:txBody>
      </p:sp>
      <p:graphicFrame>
        <p:nvGraphicFramePr>
          <p:cNvPr id="2" name="图示 1"/>
          <p:cNvGraphicFramePr/>
          <p:nvPr/>
        </p:nvGraphicFramePr>
        <p:xfrm>
          <a:off x="-340503" y="1828800"/>
          <a:ext cx="13030892" cy="37890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 name="Rectangle 4"/>
          <p:cNvSpPr txBox="1">
            <a:spLocks noChangeArrowheads="1"/>
          </p:cNvSpPr>
          <p:nvPr/>
        </p:nvSpPr>
        <p:spPr>
          <a:xfrm>
            <a:off x="4900613" y="1009650"/>
            <a:ext cx="3816350" cy="69215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zh-CN" altLang="en-US" dirty="0" smtClean="0">
                <a:solidFill>
                  <a:srgbClr val="C00000"/>
                </a:solidFill>
              </a:rPr>
              <a:t>边界测试</a:t>
            </a:r>
            <a:endParaRPr lang="zh-CN" altLang="en-US"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测试用例设计</a:t>
            </a:r>
            <a:endParaRPr lang="zh-CN" altLang="en-US" dirty="0">
              <a:latin typeface="+mn-lt"/>
              <a:ea typeface="+mn-ea"/>
              <a:cs typeface="+mn-ea"/>
              <a:sym typeface="+mn-lt"/>
            </a:endParaRPr>
          </a:p>
        </p:txBody>
      </p:sp>
      <p:graphicFrame>
        <p:nvGraphicFramePr>
          <p:cNvPr id="3" name="图示 2"/>
          <p:cNvGraphicFramePr/>
          <p:nvPr/>
        </p:nvGraphicFramePr>
        <p:xfrm>
          <a:off x="-266700" y="2383367"/>
          <a:ext cx="13830300" cy="3115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测试环境搭建</a:t>
            </a:r>
            <a:endParaRPr lang="zh-CN" altLang="en-US" dirty="0">
              <a:latin typeface="+mn-lt"/>
              <a:ea typeface="+mn-ea"/>
              <a:cs typeface="+mn-ea"/>
              <a:sym typeface="+mn-lt"/>
            </a:endParaRPr>
          </a:p>
        </p:txBody>
      </p:sp>
      <p:pic>
        <p:nvPicPr>
          <p:cNvPr id="4"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69338" y="2023976"/>
            <a:ext cx="6649413" cy="31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图示 5"/>
          <p:cNvGraphicFramePr/>
          <p:nvPr/>
        </p:nvGraphicFramePr>
        <p:xfrm>
          <a:off x="141416" y="697651"/>
          <a:ext cx="5527922" cy="51280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文本框 6"/>
          <p:cNvSpPr txBox="1"/>
          <p:nvPr/>
        </p:nvSpPr>
        <p:spPr>
          <a:xfrm>
            <a:off x="287311" y="2785219"/>
            <a:ext cx="1004341" cy="707886"/>
          </a:xfrm>
          <a:prstGeom prst="rect">
            <a:avLst/>
          </a:prstGeom>
          <a:solidFill>
            <a:schemeClr val="lt1">
              <a:hueOff val="0"/>
              <a:satOff val="0"/>
              <a:lumOff val="0"/>
            </a:schemeClr>
          </a:solidFill>
        </p:spPr>
        <p:txBody>
          <a:bodyPr wrap="square" rtlCol="0">
            <a:spAutoFit/>
          </a:bodyPr>
          <a:lstStyle/>
          <a:p>
            <a:pPr algn="ctr"/>
            <a:r>
              <a:rPr lang="zh-CN" altLang="en-US" sz="2000" b="1" dirty="0" smtClean="0"/>
              <a:t>驱动</a:t>
            </a:r>
            <a:endParaRPr lang="en-US" altLang="zh-CN" sz="2000" b="1" dirty="0" smtClean="0"/>
          </a:p>
          <a:p>
            <a:pPr algn="ctr"/>
            <a:r>
              <a:rPr lang="zh-CN" altLang="en-US" sz="2000" b="1" dirty="0" smtClean="0"/>
              <a:t>模块</a:t>
            </a:r>
            <a:endParaRPr lang="zh-CN" altLang="en-US" sz="2000" b="1" dirty="0"/>
          </a:p>
        </p:txBody>
      </p:sp>
      <p:sp>
        <p:nvSpPr>
          <p:cNvPr id="9" name="文本框 8"/>
          <p:cNvSpPr txBox="1"/>
          <p:nvPr/>
        </p:nvSpPr>
        <p:spPr>
          <a:xfrm>
            <a:off x="287312" y="4209583"/>
            <a:ext cx="1004341" cy="707886"/>
          </a:xfrm>
          <a:prstGeom prst="rect">
            <a:avLst/>
          </a:prstGeom>
          <a:solidFill>
            <a:schemeClr val="lt1">
              <a:hueOff val="0"/>
              <a:satOff val="0"/>
              <a:lumOff val="0"/>
            </a:schemeClr>
          </a:solidFill>
        </p:spPr>
        <p:txBody>
          <a:bodyPr wrap="square" rtlCol="0">
            <a:spAutoFit/>
          </a:bodyPr>
          <a:lstStyle/>
          <a:p>
            <a:pPr algn="ctr"/>
            <a:r>
              <a:rPr lang="zh-CN" altLang="en-US" sz="2000" b="1" dirty="0" smtClean="0"/>
              <a:t>桩</a:t>
            </a:r>
            <a:endParaRPr lang="en-US" altLang="zh-CN" sz="2000" b="1" dirty="0" smtClean="0"/>
          </a:p>
          <a:p>
            <a:pPr algn="ctr"/>
            <a:r>
              <a:rPr lang="zh-CN" altLang="en-US" sz="2000" b="1" dirty="0" smtClean="0"/>
              <a:t>模块</a:t>
            </a:r>
            <a:endParaRPr lang="zh-CN" altLang="en-US" sz="20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563485" y="571500"/>
            <a:ext cx="4377055" cy="2197100"/>
          </a:xfrm>
        </p:spPr>
        <p:txBody>
          <a:bodyPr>
            <a:normAutofit/>
          </a:bodyPr>
          <a:lstStyle/>
          <a:p>
            <a:pPr>
              <a:buClrTx/>
            </a:pPr>
            <a:r>
              <a:rPr lang="en-US" altLang="zh-CN" sz="3600" dirty="0" smtClean="0">
                <a:latin typeface="+mn-lt"/>
                <a:ea typeface="+mn-ea"/>
                <a:cs typeface="+mn-ea"/>
                <a:sym typeface="+mn-lt"/>
              </a:rPr>
              <a:t>6.2.3.</a:t>
            </a:r>
            <a:r>
              <a:rPr lang="zh-CN" altLang="en-US" sz="3600" dirty="0" smtClean="0">
                <a:latin typeface="+mn-lt"/>
                <a:ea typeface="+mn-ea"/>
                <a:cs typeface="+mn-ea"/>
                <a:sym typeface="+mn-lt"/>
              </a:rPr>
              <a:t>软件测试策略</a:t>
            </a:r>
            <a:br>
              <a:rPr lang="zh-CN" altLang="en-US" sz="3600" dirty="0" smtClean="0">
                <a:latin typeface="+mn-lt"/>
                <a:ea typeface="+mn-ea"/>
                <a:cs typeface="+mn-ea"/>
                <a:sym typeface="+mn-lt"/>
              </a:rPr>
            </a:br>
            <a:r>
              <a:rPr lang="en-US" altLang="zh-CN" sz="3600" dirty="0" smtClean="0">
                <a:latin typeface="+mn-lt"/>
                <a:ea typeface="+mn-ea"/>
                <a:cs typeface="+mn-ea"/>
                <a:sym typeface="+mn-lt"/>
              </a:rPr>
              <a:t>——</a:t>
            </a:r>
            <a:r>
              <a:rPr lang="zh-CN" altLang="en-US" sz="3600" dirty="0" smtClean="0">
                <a:latin typeface="+mn-lt"/>
                <a:ea typeface="+mn-ea"/>
                <a:cs typeface="+mn-ea"/>
                <a:sym typeface="+mn-lt"/>
              </a:rPr>
              <a:t>集成测试</a:t>
            </a:r>
            <a:endParaRPr lang="en-US" altLang="zh-CN" sz="3600" dirty="0">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915459"/>
          </a:xfrm>
        </p:spPr>
        <p:txBody>
          <a:bodyPr>
            <a:normAutofit/>
          </a:bodyPr>
          <a:lstStyle/>
          <a:p>
            <a:pPr marL="342900" indent="-342900">
              <a:buClrTx/>
              <a:buFont typeface="Wingdings" panose="05000000000000000000" pitchFamily="2" charset="2"/>
              <a:buChar char="l"/>
            </a:pPr>
            <a:r>
              <a:rPr lang="zh-CN" altLang="en-US" sz="2400" dirty="0" smtClean="0">
                <a:cs typeface="+mn-ea"/>
                <a:sym typeface="+mn-lt"/>
              </a:rPr>
              <a:t>集成测试概念</a:t>
            </a:r>
            <a:endParaRPr lang="en-US" altLang="zh-CN" sz="2400" dirty="0" smtClean="0">
              <a:cs typeface="+mn-ea"/>
              <a:sym typeface="+mn-lt"/>
            </a:endParaRPr>
          </a:p>
          <a:p>
            <a:pPr marL="342900" indent="-342900">
              <a:buClrTx/>
              <a:buFont typeface="Wingdings" panose="05000000000000000000" pitchFamily="2" charset="2"/>
              <a:buChar char="l"/>
              <a:defRPr/>
            </a:pPr>
            <a:r>
              <a:rPr lang="zh-CN" altLang="en-US" sz="2400" dirty="0">
                <a:cs typeface="+mn-ea"/>
              </a:rPr>
              <a:t>自顶向下的集成方法</a:t>
            </a:r>
          </a:p>
          <a:p>
            <a:pPr marL="342900" indent="-342900">
              <a:buClrTx/>
              <a:buFont typeface="Wingdings" panose="05000000000000000000" pitchFamily="2" charset="2"/>
              <a:buChar char="l"/>
              <a:defRPr/>
            </a:pPr>
            <a:r>
              <a:rPr lang="zh-CN" altLang="en-US" sz="2400" dirty="0">
                <a:cs typeface="+mn-ea"/>
              </a:rPr>
              <a:t>自底向上的集成</a:t>
            </a:r>
            <a:r>
              <a:rPr lang="zh-CN" altLang="en-US" sz="2400" dirty="0" smtClean="0">
                <a:cs typeface="+mn-ea"/>
              </a:rPr>
              <a:t>方法</a:t>
            </a:r>
            <a:endParaRPr lang="en-US" altLang="zh-CN" sz="2400" dirty="0" smtClean="0">
              <a:cs typeface="+mn-ea"/>
            </a:endParaRPr>
          </a:p>
          <a:p>
            <a:pPr marL="342900" indent="-342900">
              <a:buClrTx/>
              <a:buFont typeface="Wingdings" panose="05000000000000000000" pitchFamily="2" charset="2"/>
              <a:buChar char="l"/>
              <a:defRPr/>
            </a:pPr>
            <a:r>
              <a:rPr lang="zh-CN" altLang="en-US" sz="2400" dirty="0" smtClean="0">
                <a:cs typeface="+mn-ea"/>
              </a:rPr>
              <a:t>应用注意事项</a:t>
            </a:r>
            <a:endParaRPr lang="zh-CN" altLang="en-US" sz="2400" dirty="0">
              <a:cs typeface="+mn-ea"/>
            </a:endParaRPr>
          </a:p>
          <a:p>
            <a:pPr marL="342900" indent="-342900">
              <a:buClrTx/>
              <a:buFont typeface="Wingdings" panose="05000000000000000000" pitchFamily="2" charset="2"/>
              <a:buChar char="l"/>
              <a:defRPr/>
            </a:pPr>
            <a:r>
              <a:rPr lang="en-US" altLang="zh-CN" sz="2400" dirty="0">
                <a:cs typeface="+mn-ea"/>
              </a:rPr>
              <a:t>SMOKE</a:t>
            </a:r>
            <a:r>
              <a:rPr lang="zh-CN" altLang="en-US" sz="2400" dirty="0" smtClean="0">
                <a:cs typeface="+mn-ea"/>
              </a:rPr>
              <a:t>方法</a:t>
            </a:r>
            <a:endParaRPr lang="en-US" altLang="zh-CN" sz="2400" dirty="0" smtClean="0">
              <a:cs typeface="+mn-ea"/>
            </a:endParaRPr>
          </a:p>
          <a:p>
            <a:pPr marL="342900" indent="-342900">
              <a:buClrTx/>
              <a:buFont typeface="Wingdings" panose="05000000000000000000" pitchFamily="2" charset="2"/>
              <a:buChar char="l"/>
              <a:defRPr/>
            </a:pPr>
            <a:r>
              <a:rPr lang="zh-CN" altLang="en-US" sz="2400" dirty="0" smtClean="0">
                <a:cs typeface="+mn-ea"/>
              </a:rPr>
              <a:t>测试用例设计</a:t>
            </a:r>
            <a:endParaRPr lang="zh-CN" altLang="en-US" sz="2400" dirty="0">
              <a:cs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集成</a:t>
            </a:r>
            <a:r>
              <a:rPr lang="zh-CN" altLang="en-US" dirty="0" smtClean="0">
                <a:latin typeface="+mn-lt"/>
                <a:ea typeface="+mn-ea"/>
                <a:cs typeface="+mn-ea"/>
                <a:sym typeface="+mn-lt"/>
              </a:rPr>
              <a:t>测试概念</a:t>
            </a:r>
            <a:endParaRPr lang="zh-CN" altLang="en-US" dirty="0">
              <a:latin typeface="+mn-lt"/>
              <a:ea typeface="+mn-ea"/>
              <a:cs typeface="+mn-ea"/>
              <a:sym typeface="+mn-lt"/>
            </a:endParaRPr>
          </a:p>
        </p:txBody>
      </p:sp>
      <p:grpSp>
        <p:nvGrpSpPr>
          <p:cNvPr id="30" name="组合 29"/>
          <p:cNvGrpSpPr/>
          <p:nvPr/>
        </p:nvGrpSpPr>
        <p:grpSpPr>
          <a:xfrm>
            <a:off x="729050" y="1230270"/>
            <a:ext cx="11034582" cy="4553895"/>
            <a:chOff x="936661" y="1526837"/>
            <a:chExt cx="10691774" cy="5036812"/>
          </a:xfrm>
        </p:grpSpPr>
        <p:pic>
          <p:nvPicPr>
            <p:cNvPr id="31" name="图片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661" y="1526837"/>
              <a:ext cx="10691774" cy="5035466"/>
            </a:xfrm>
            <a:prstGeom prst="rect">
              <a:avLst/>
            </a:prstGeom>
          </p:spPr>
        </p:pic>
        <p:cxnSp>
          <p:nvCxnSpPr>
            <p:cNvPr id="32" name="直接连接符 31"/>
            <p:cNvCxnSpPr/>
            <p:nvPr/>
          </p:nvCxnSpPr>
          <p:spPr>
            <a:xfrm>
              <a:off x="4874403" y="1660342"/>
              <a:ext cx="0" cy="851175"/>
            </a:xfrm>
            <a:prstGeom prst="line">
              <a:avLst/>
            </a:prstGeom>
            <a:noFill/>
            <a:ln w="19050" cap="flat" cmpd="sng" algn="ctr">
              <a:solidFill>
                <a:srgbClr val="0075CC"/>
              </a:solidFill>
              <a:prstDash val="solid"/>
            </a:ln>
            <a:effectLst>
              <a:outerShdw dist="12700" sx="101000" sy="101000" algn="l" rotWithShape="0">
                <a:srgbClr val="43CEFF"/>
              </a:outerShdw>
            </a:effectLst>
          </p:spPr>
        </p:cxnSp>
        <p:cxnSp>
          <p:nvCxnSpPr>
            <p:cNvPr id="33" name="直接连接符 32"/>
            <p:cNvCxnSpPr/>
            <p:nvPr/>
          </p:nvCxnSpPr>
          <p:spPr>
            <a:xfrm>
              <a:off x="4941082" y="3622988"/>
              <a:ext cx="0" cy="897947"/>
            </a:xfrm>
            <a:prstGeom prst="line">
              <a:avLst/>
            </a:prstGeom>
            <a:noFill/>
            <a:ln w="19050" cap="flat" cmpd="sng" algn="ctr">
              <a:solidFill>
                <a:srgbClr val="F79646">
                  <a:lumMod val="50000"/>
                </a:srgbClr>
              </a:solidFill>
              <a:prstDash val="solid"/>
            </a:ln>
            <a:effectLst>
              <a:outerShdw dist="12700" sx="101000" sy="101000" algn="l" rotWithShape="0">
                <a:srgbClr val="FFC819"/>
              </a:outerShdw>
            </a:effectLst>
          </p:spPr>
        </p:cxnSp>
        <p:cxnSp>
          <p:nvCxnSpPr>
            <p:cNvPr id="34" name="直接连接符 33"/>
            <p:cNvCxnSpPr/>
            <p:nvPr/>
          </p:nvCxnSpPr>
          <p:spPr>
            <a:xfrm>
              <a:off x="4935103" y="5504594"/>
              <a:ext cx="0" cy="897947"/>
            </a:xfrm>
            <a:prstGeom prst="line">
              <a:avLst/>
            </a:prstGeom>
            <a:noFill/>
            <a:ln w="19050" cap="flat" cmpd="sng" algn="ctr">
              <a:solidFill>
                <a:srgbClr val="3A8A1E"/>
              </a:solidFill>
              <a:prstDash val="solid"/>
            </a:ln>
            <a:effectLst>
              <a:outerShdw dist="12700" sx="101000" sy="101000" algn="l" rotWithShape="0">
                <a:srgbClr val="C7EF85"/>
              </a:outerShdw>
            </a:effectLst>
          </p:spPr>
        </p:cxnSp>
        <p:sp>
          <p:nvSpPr>
            <p:cNvPr id="35" name="TextBox 21"/>
            <p:cNvSpPr txBox="1"/>
            <p:nvPr/>
          </p:nvSpPr>
          <p:spPr>
            <a:xfrm>
              <a:off x="1954134" y="1862104"/>
              <a:ext cx="2938340" cy="456368"/>
            </a:xfrm>
            <a:prstGeom prst="rect">
              <a:avLst/>
            </a:prstGeom>
            <a:noFill/>
          </p:spPr>
          <p:txBody>
            <a:bodyPr wrap="square" rtlCol="0">
              <a:spAutoFit/>
            </a:bodyPr>
            <a:lstStyle/>
            <a:p>
              <a:pPr lvl="1" algn="ctr">
                <a:lnSpc>
                  <a:spcPct val="120000"/>
                </a:lnSpc>
                <a:defRPr/>
              </a:pPr>
              <a:r>
                <a:rPr lang="zh-CN" altLang="en-US" sz="2000" dirty="0" smtClean="0">
                  <a:solidFill>
                    <a:schemeClr val="bg1"/>
                  </a:solidFill>
                  <a:latin typeface="黑体" panose="02010609060101010101" pitchFamily="2" charset="-122"/>
                  <a:ea typeface="黑体" panose="02010609060101010101" pitchFamily="2" charset="-122"/>
                </a:rPr>
                <a:t>含义</a:t>
              </a:r>
              <a:endParaRPr lang="en-US" altLang="zh-CN" sz="2000" dirty="0">
                <a:solidFill>
                  <a:schemeClr val="bg1"/>
                </a:solidFill>
                <a:latin typeface="黑体" panose="02010609060101010101" pitchFamily="2" charset="-122"/>
                <a:ea typeface="黑体" panose="02010609060101010101" pitchFamily="2" charset="-122"/>
              </a:endParaRPr>
            </a:p>
          </p:txBody>
        </p:sp>
        <p:sp>
          <p:nvSpPr>
            <p:cNvPr id="36" name="TextBox 22"/>
            <p:cNvSpPr txBox="1"/>
            <p:nvPr/>
          </p:nvSpPr>
          <p:spPr>
            <a:xfrm>
              <a:off x="2141665" y="3827301"/>
              <a:ext cx="2587990" cy="442539"/>
            </a:xfrm>
            <a:prstGeom prst="rect">
              <a:avLst/>
            </a:prstGeom>
            <a:noFill/>
          </p:spPr>
          <p:txBody>
            <a:bodyPr wrap="square" rtlCol="0">
              <a:spAutoFit/>
            </a:bodyPr>
            <a:lstStyle/>
            <a:p>
              <a:pPr lvl="1" algn="ctr">
                <a:buNone/>
              </a:pPr>
              <a:r>
                <a:rPr lang="zh-CN" altLang="en-US" sz="2000" b="1" dirty="0" smtClean="0">
                  <a:solidFill>
                    <a:schemeClr val="bg1"/>
                  </a:solidFill>
                  <a:latin typeface="黑体" panose="02010609060101010101" pitchFamily="2" charset="-122"/>
                  <a:ea typeface="黑体" panose="02010609060101010101" pitchFamily="2" charset="-122"/>
                </a:rPr>
                <a:t>目的</a:t>
              </a:r>
              <a:endParaRPr lang="en-US" altLang="zh-CN" sz="2000" b="1" dirty="0">
                <a:solidFill>
                  <a:schemeClr val="bg1"/>
                </a:solidFill>
                <a:latin typeface="黑体" panose="02010609060101010101" pitchFamily="2" charset="-122"/>
                <a:ea typeface="黑体" panose="02010609060101010101" pitchFamily="2" charset="-122"/>
              </a:endParaRPr>
            </a:p>
          </p:txBody>
        </p:sp>
        <p:sp>
          <p:nvSpPr>
            <p:cNvPr id="37" name="TextBox 23"/>
            <p:cNvSpPr txBox="1"/>
            <p:nvPr/>
          </p:nvSpPr>
          <p:spPr>
            <a:xfrm>
              <a:off x="1854621" y="5736940"/>
              <a:ext cx="3152011" cy="442539"/>
            </a:xfrm>
            <a:prstGeom prst="rect">
              <a:avLst/>
            </a:prstGeom>
            <a:noFill/>
          </p:spPr>
          <p:txBody>
            <a:bodyPr wrap="square" rtlCol="0">
              <a:spAutoFit/>
            </a:bodyPr>
            <a:lstStyle/>
            <a:p>
              <a:pPr lvl="1" algn="ctr"/>
              <a:r>
                <a:rPr lang="zh-CN" altLang="en-US" sz="2000" b="1" dirty="0" smtClean="0">
                  <a:solidFill>
                    <a:schemeClr val="bg1"/>
                  </a:solidFill>
                  <a:latin typeface="黑体" panose="02010609060101010101" pitchFamily="2" charset="-122"/>
                  <a:ea typeface="黑体" panose="02010609060101010101" pitchFamily="2" charset="-122"/>
                </a:rPr>
                <a:t>主要方法</a:t>
              </a:r>
              <a:endParaRPr lang="en-US" altLang="zh-CN" sz="2000" b="1" dirty="0">
                <a:solidFill>
                  <a:schemeClr val="bg1"/>
                </a:solidFill>
                <a:latin typeface="黑体" panose="02010609060101010101" pitchFamily="2" charset="-122"/>
                <a:ea typeface="黑体" panose="02010609060101010101" pitchFamily="2" charset="-122"/>
              </a:endParaRPr>
            </a:p>
          </p:txBody>
        </p:sp>
        <p:sp>
          <p:nvSpPr>
            <p:cNvPr id="38" name="TextBox 24"/>
            <p:cNvSpPr txBox="1"/>
            <p:nvPr/>
          </p:nvSpPr>
          <p:spPr>
            <a:xfrm>
              <a:off x="4636880" y="1732316"/>
              <a:ext cx="5621790" cy="919120"/>
            </a:xfrm>
            <a:prstGeom prst="rect">
              <a:avLst/>
            </a:prstGeom>
            <a:noFill/>
          </p:spPr>
          <p:txBody>
            <a:bodyPr wrap="square" rtlCol="0">
              <a:spAutoFit/>
            </a:bodyPr>
            <a:lstStyle/>
            <a:p>
              <a:pPr lvl="1">
                <a:lnSpc>
                  <a:spcPct val="120000"/>
                </a:lnSpc>
                <a:defRPr/>
              </a:pPr>
              <a:r>
                <a:rPr lang="zh-CN" altLang="en-US" sz="2000" dirty="0" smtClean="0">
                  <a:latin typeface="黑体" panose="02010609060101010101" pitchFamily="2" charset="-122"/>
                  <a:ea typeface="黑体" panose="02010609060101010101" pitchFamily="2" charset="-122"/>
                </a:rPr>
                <a:t>将</a:t>
              </a:r>
              <a:r>
                <a:rPr lang="zh-CN" altLang="en-US" sz="2000" dirty="0">
                  <a:latin typeface="黑体" panose="02010609060101010101" pitchFamily="2" charset="-122"/>
                  <a:ea typeface="黑体" panose="02010609060101010101" pitchFamily="2" charset="-122"/>
                </a:rPr>
                <a:t>软件集成起来后进行测试</a:t>
              </a:r>
              <a:r>
                <a:rPr lang="zh-CN" altLang="en-US" sz="2000" dirty="0" smtClean="0">
                  <a:latin typeface="黑体" panose="02010609060101010101" pitchFamily="2" charset="-122"/>
                  <a:ea typeface="黑体" panose="02010609060101010101" pitchFamily="2" charset="-122"/>
                </a:rPr>
                <a:t>。</a:t>
              </a:r>
              <a:endParaRPr lang="en-US" altLang="zh-CN" sz="2000" dirty="0" smtClean="0">
                <a:latin typeface="黑体" panose="02010609060101010101" pitchFamily="2" charset="-122"/>
                <a:ea typeface="黑体" panose="02010609060101010101" pitchFamily="2" charset="-122"/>
              </a:endParaRPr>
            </a:p>
            <a:p>
              <a:pPr lvl="1">
                <a:lnSpc>
                  <a:spcPct val="120000"/>
                </a:lnSpc>
                <a:defRPr/>
              </a:pPr>
              <a:r>
                <a:rPr lang="zh-CN" altLang="en-US" sz="2000" dirty="0" smtClean="0">
                  <a:latin typeface="黑体" panose="02010609060101010101" pitchFamily="2" charset="-122"/>
                  <a:ea typeface="黑体" panose="02010609060101010101" pitchFamily="2" charset="-122"/>
                </a:rPr>
                <a:t>别名：子系统测试</a:t>
              </a:r>
              <a:r>
                <a:rPr lang="zh-CN" altLang="en-US" sz="2000" dirty="0">
                  <a:latin typeface="黑体" panose="02010609060101010101" pitchFamily="2" charset="-122"/>
                  <a:ea typeface="黑体" panose="02010609060101010101" pitchFamily="2" charset="-122"/>
                </a:rPr>
                <a:t>、</a:t>
              </a:r>
              <a:r>
                <a:rPr lang="zh-CN" altLang="en-US" sz="2000" dirty="0" smtClean="0">
                  <a:latin typeface="黑体" panose="02010609060101010101" pitchFamily="2" charset="-122"/>
                  <a:ea typeface="黑体" panose="02010609060101010101" pitchFamily="2" charset="-122"/>
                </a:rPr>
                <a:t>组装测试</a:t>
              </a:r>
              <a:r>
                <a:rPr lang="zh-CN" altLang="en-US" sz="2000" dirty="0">
                  <a:latin typeface="黑体" panose="02010609060101010101" pitchFamily="2" charset="-122"/>
                  <a:ea typeface="黑体" panose="02010609060101010101" pitchFamily="2" charset="-122"/>
                </a:rPr>
                <a:t>、部件测试等。</a:t>
              </a:r>
            </a:p>
          </p:txBody>
        </p:sp>
        <p:sp>
          <p:nvSpPr>
            <p:cNvPr id="39" name="TextBox 25"/>
            <p:cNvSpPr txBox="1"/>
            <p:nvPr/>
          </p:nvSpPr>
          <p:spPr>
            <a:xfrm>
              <a:off x="5043355" y="3645471"/>
              <a:ext cx="4822961" cy="919118"/>
            </a:xfrm>
            <a:prstGeom prst="rect">
              <a:avLst/>
            </a:prstGeom>
            <a:noFill/>
          </p:spPr>
          <p:txBody>
            <a:bodyPr wrap="square" rtlCol="0">
              <a:spAutoFit/>
            </a:bodyPr>
            <a:lstStyle/>
            <a:p>
              <a:pPr>
                <a:lnSpc>
                  <a:spcPct val="120000"/>
                </a:lnSpc>
              </a:pPr>
              <a:r>
                <a:rPr lang="zh-CN" altLang="en-US" sz="2000" dirty="0" smtClean="0">
                  <a:latin typeface="黑体" panose="02010609060101010101" pitchFamily="2" charset="-122"/>
                  <a:ea typeface="黑体" panose="02010609060101010101" pitchFamily="2" charset="-122"/>
                </a:rPr>
                <a:t>检查</a:t>
              </a:r>
              <a:r>
                <a:rPr lang="zh-CN" altLang="en-US" sz="2000" dirty="0">
                  <a:latin typeface="黑体" panose="02010609060101010101" pitchFamily="2" charset="-122"/>
                  <a:ea typeface="黑体" panose="02010609060101010101" pitchFamily="2" charset="-122"/>
                </a:rPr>
                <a:t>诸如两个模块单独运行正常，但集成起来运行可能出现问题的情况。</a:t>
              </a:r>
            </a:p>
          </p:txBody>
        </p:sp>
        <p:sp>
          <p:nvSpPr>
            <p:cNvPr id="40" name="TextBox 26"/>
            <p:cNvSpPr txBox="1"/>
            <p:nvPr/>
          </p:nvSpPr>
          <p:spPr>
            <a:xfrm>
              <a:off x="5151111" y="5290291"/>
              <a:ext cx="6008441" cy="1273358"/>
            </a:xfrm>
            <a:prstGeom prst="rect">
              <a:avLst/>
            </a:prstGeom>
            <a:noFill/>
          </p:spPr>
          <p:txBody>
            <a:bodyPr wrap="square" rtlCol="0">
              <a:spAutoFit/>
            </a:bodyPr>
            <a:lstStyle/>
            <a:p>
              <a:pPr>
                <a:lnSpc>
                  <a:spcPct val="120000"/>
                </a:lnSpc>
                <a:defRPr/>
              </a:pPr>
              <a:r>
                <a:rPr lang="zh-CN" altLang="en-US" sz="2000" dirty="0">
                  <a:latin typeface="黑体" panose="02010609060101010101" pitchFamily="2" charset="-122"/>
                  <a:ea typeface="黑体" panose="02010609060101010101" pitchFamily="2" charset="-122"/>
                </a:rPr>
                <a:t>自顶向下的集成方法</a:t>
              </a:r>
            </a:p>
            <a:p>
              <a:pPr>
                <a:lnSpc>
                  <a:spcPct val="120000"/>
                </a:lnSpc>
                <a:defRPr/>
              </a:pPr>
              <a:r>
                <a:rPr lang="zh-CN" altLang="en-US" sz="2000" dirty="0">
                  <a:latin typeface="黑体" panose="02010609060101010101" pitchFamily="2" charset="-122"/>
                  <a:ea typeface="黑体" panose="02010609060101010101" pitchFamily="2" charset="-122"/>
                </a:rPr>
                <a:t>自底向上的集成方法</a:t>
              </a:r>
            </a:p>
            <a:p>
              <a:pPr>
                <a:lnSpc>
                  <a:spcPct val="120000"/>
                </a:lnSpc>
                <a:defRPr/>
              </a:pPr>
              <a:r>
                <a:rPr lang="en-US" altLang="zh-CN" sz="2000" dirty="0">
                  <a:latin typeface="黑体" panose="02010609060101010101" pitchFamily="2" charset="-122"/>
                  <a:ea typeface="黑体" panose="02010609060101010101" pitchFamily="2" charset="-122"/>
                </a:rPr>
                <a:t>SMOKE</a:t>
              </a:r>
              <a:r>
                <a:rPr lang="zh-CN" altLang="en-US" sz="2000" dirty="0">
                  <a:latin typeface="黑体" panose="02010609060101010101" pitchFamily="2" charset="-122"/>
                  <a:ea typeface="黑体" panose="02010609060101010101" pitchFamily="2" charset="-122"/>
                </a:rPr>
                <a:t>方法</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defRPr/>
            </a:pPr>
            <a:r>
              <a:rPr lang="zh-CN" altLang="en-US" dirty="0">
                <a:cs typeface="+mn-ea"/>
              </a:rPr>
              <a:t>自顶向下的集成方法</a:t>
            </a:r>
          </a:p>
        </p:txBody>
      </p:sp>
      <p:sp>
        <p:nvSpPr>
          <p:cNvPr id="3" name="文本框 2"/>
          <p:cNvSpPr txBox="1"/>
          <p:nvPr/>
        </p:nvSpPr>
        <p:spPr>
          <a:xfrm>
            <a:off x="741406" y="903991"/>
            <a:ext cx="10738021" cy="461665"/>
          </a:xfrm>
          <a:prstGeom prst="rect">
            <a:avLst/>
          </a:prstGeom>
          <a:noFill/>
        </p:spPr>
        <p:txBody>
          <a:bodyPr wrap="square" rtlCol="0">
            <a:spAutoFit/>
          </a:bodyPr>
          <a:lstStyle/>
          <a:p>
            <a:r>
              <a:rPr lang="zh-CN" altLang="en-US" sz="2400" b="1" dirty="0" smtClean="0"/>
              <a:t>基本思想：</a:t>
            </a:r>
            <a:r>
              <a:rPr lang="zh-CN" altLang="en-US" sz="2400" b="1" dirty="0"/>
              <a:t>该集成方式将模块按系统程序结构，沿控制层次自顶向下进行集成。</a:t>
            </a:r>
          </a:p>
        </p:txBody>
      </p:sp>
      <p:cxnSp>
        <p:nvCxnSpPr>
          <p:cNvPr id="6" name="直接连接符 5"/>
          <p:cNvCxnSpPr/>
          <p:nvPr/>
        </p:nvCxnSpPr>
        <p:spPr>
          <a:xfrm>
            <a:off x="889686" y="1452155"/>
            <a:ext cx="10243752"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7" name="燕尾形 6"/>
          <p:cNvSpPr/>
          <p:nvPr/>
        </p:nvSpPr>
        <p:spPr>
          <a:xfrm rot="5400000">
            <a:off x="5089698" y="1565844"/>
            <a:ext cx="484632" cy="484632"/>
          </a:xfrm>
          <a:prstGeom prst="chevron">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圆角矩形 7"/>
          <p:cNvSpPr/>
          <p:nvPr/>
        </p:nvSpPr>
        <p:spPr>
          <a:xfrm>
            <a:off x="3768813" y="2172731"/>
            <a:ext cx="1297460" cy="4695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深度优先</a:t>
            </a:r>
            <a:endParaRPr lang="zh-CN" altLang="en-US" sz="2000" b="1" dirty="0">
              <a:solidFill>
                <a:schemeClr val="tx1"/>
              </a:solidFill>
            </a:endParaRPr>
          </a:p>
        </p:txBody>
      </p:sp>
      <p:sp>
        <p:nvSpPr>
          <p:cNvPr id="19" name="圆角矩形 18"/>
          <p:cNvSpPr/>
          <p:nvPr/>
        </p:nvSpPr>
        <p:spPr>
          <a:xfrm>
            <a:off x="5653216" y="2172731"/>
            <a:ext cx="1297460" cy="4695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广度优先</a:t>
            </a:r>
            <a:endParaRPr lang="zh-CN" altLang="en-US" sz="2000" b="1" dirty="0">
              <a:solidFill>
                <a:schemeClr val="tx1"/>
              </a:solidFill>
            </a:endParaRPr>
          </a:p>
        </p:txBody>
      </p:sp>
      <p:cxnSp>
        <p:nvCxnSpPr>
          <p:cNvPr id="12" name="直接连接符 11"/>
          <p:cNvCxnSpPr>
            <a:stCxn id="8" idx="2"/>
          </p:cNvCxnSpPr>
          <p:nvPr/>
        </p:nvCxnSpPr>
        <p:spPr>
          <a:xfrm>
            <a:off x="4417543" y="2642288"/>
            <a:ext cx="6176" cy="43248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324603" y="2658761"/>
            <a:ext cx="6176" cy="43248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172728" y="3070656"/>
            <a:ext cx="638434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172728" y="3091253"/>
            <a:ext cx="6176" cy="43248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290758" y="3070656"/>
            <a:ext cx="6176" cy="43248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557072" y="3062418"/>
            <a:ext cx="6176" cy="43248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84421" y="3873538"/>
            <a:ext cx="2586682" cy="2271391"/>
          </a:xfrm>
          <a:prstGeom prst="rect">
            <a:avLst/>
          </a:prstGeom>
        </p:spPr>
        <p:txBody>
          <a:bodyPr wrap="square">
            <a:spAutoFit/>
          </a:bodyPr>
          <a:lstStyle/>
          <a:p>
            <a:pPr>
              <a:lnSpc>
                <a:spcPct val="120000"/>
              </a:lnSpc>
            </a:pPr>
            <a:r>
              <a:rPr lang="zh-CN" altLang="en-US" sz="2000" b="1" dirty="0" smtClean="0"/>
              <a:t>可以较</a:t>
            </a:r>
            <a:r>
              <a:rPr lang="zh-CN" altLang="en-US" sz="2000" b="1" dirty="0"/>
              <a:t>早地</a:t>
            </a:r>
            <a:r>
              <a:rPr lang="zh-CN" altLang="en-US" sz="2000" b="1" dirty="0" smtClean="0"/>
              <a:t>验证主要</a:t>
            </a:r>
            <a:r>
              <a:rPr lang="zh-CN" altLang="en-US" sz="2000" b="1" dirty="0"/>
              <a:t>的控制和判断点</a:t>
            </a:r>
            <a:r>
              <a:rPr lang="zh-CN" altLang="en-US" dirty="0" smtClean="0"/>
              <a:t>。</a:t>
            </a:r>
            <a:endParaRPr lang="en-US" altLang="zh-CN" dirty="0" smtClean="0"/>
          </a:p>
          <a:p>
            <a:pPr>
              <a:lnSpc>
                <a:spcPct val="120000"/>
              </a:lnSpc>
            </a:pPr>
            <a:r>
              <a:rPr lang="zh-CN" altLang="en-US" sz="2000" b="1" dirty="0" smtClean="0"/>
              <a:t>按深度方向，可首先</a:t>
            </a:r>
            <a:r>
              <a:rPr lang="zh-CN" altLang="en-US" sz="2000" b="1" dirty="0"/>
              <a:t>实现和验证一个完整的软件功能。</a:t>
            </a:r>
          </a:p>
          <a:p>
            <a:pPr>
              <a:lnSpc>
                <a:spcPct val="120000"/>
              </a:lnSpc>
            </a:pPr>
            <a:endParaRPr lang="zh-CN" altLang="en-US" dirty="0"/>
          </a:p>
        </p:txBody>
      </p:sp>
      <p:sp>
        <p:nvSpPr>
          <p:cNvPr id="22" name="矩形 21"/>
          <p:cNvSpPr/>
          <p:nvPr/>
        </p:nvSpPr>
        <p:spPr>
          <a:xfrm>
            <a:off x="4118405" y="3912256"/>
            <a:ext cx="2749471" cy="429861"/>
          </a:xfrm>
          <a:prstGeom prst="rect">
            <a:avLst/>
          </a:prstGeom>
        </p:spPr>
        <p:txBody>
          <a:bodyPr wrap="none">
            <a:spAutoFit/>
          </a:bodyPr>
          <a:lstStyle/>
          <a:p>
            <a:pPr>
              <a:lnSpc>
                <a:spcPct val="120000"/>
              </a:lnSpc>
            </a:pPr>
            <a:r>
              <a:rPr lang="zh-CN" altLang="en-US" sz="2000" b="1" dirty="0"/>
              <a:t>是桩模块的开发量较大</a:t>
            </a:r>
            <a:endParaRPr lang="en-US" altLang="zh-CN" sz="2000" b="1" dirty="0"/>
          </a:p>
        </p:txBody>
      </p:sp>
      <p:sp>
        <p:nvSpPr>
          <p:cNvPr id="26" name="矩形 25"/>
          <p:cNvSpPr/>
          <p:nvPr/>
        </p:nvSpPr>
        <p:spPr>
          <a:xfrm>
            <a:off x="7350476" y="3894098"/>
            <a:ext cx="4549424" cy="2308324"/>
          </a:xfrm>
          <a:prstGeom prst="rect">
            <a:avLst/>
          </a:prstGeom>
        </p:spPr>
        <p:txBody>
          <a:bodyPr wrap="square">
            <a:spAutoFit/>
          </a:bodyPr>
          <a:lstStyle/>
          <a:p>
            <a:pPr>
              <a:lnSpc>
                <a:spcPct val="120000"/>
              </a:lnSpc>
            </a:pPr>
            <a:r>
              <a:rPr lang="zh-CN" altLang="en-US" sz="2000" b="1" dirty="0"/>
              <a:t>控制结构清晰稳定；</a:t>
            </a:r>
            <a:endParaRPr lang="en-US" altLang="zh-CN" sz="2000" b="1" dirty="0"/>
          </a:p>
          <a:p>
            <a:pPr>
              <a:lnSpc>
                <a:spcPct val="120000"/>
              </a:lnSpc>
            </a:pPr>
            <a:r>
              <a:rPr lang="zh-CN" altLang="en-US" sz="2000" b="1" dirty="0"/>
              <a:t>高层接口变化较小；</a:t>
            </a:r>
            <a:endParaRPr lang="en-US" altLang="zh-CN" sz="2000" b="1" dirty="0"/>
          </a:p>
          <a:p>
            <a:pPr>
              <a:lnSpc>
                <a:spcPct val="120000"/>
              </a:lnSpc>
            </a:pPr>
            <a:r>
              <a:rPr lang="zh-CN" altLang="en-US" sz="2000" b="1" dirty="0"/>
              <a:t>底层接口未定义或经常可能被修改；</a:t>
            </a:r>
            <a:endParaRPr lang="en-US" altLang="zh-CN" sz="2000" b="1" dirty="0"/>
          </a:p>
          <a:p>
            <a:pPr>
              <a:lnSpc>
                <a:spcPct val="120000"/>
              </a:lnSpc>
            </a:pPr>
            <a:r>
              <a:rPr lang="zh-CN" altLang="en-US" sz="2000" b="1" dirty="0"/>
              <a:t>接口控制组件具有较大的技术风险，</a:t>
            </a:r>
            <a:endParaRPr lang="en-US" altLang="zh-CN" sz="2000" b="1" dirty="0"/>
          </a:p>
          <a:p>
            <a:pPr>
              <a:lnSpc>
                <a:spcPct val="120000"/>
              </a:lnSpc>
            </a:pPr>
            <a:r>
              <a:rPr lang="zh-CN" altLang="en-US" sz="2000" b="1" dirty="0"/>
              <a:t>需要尽早被验证；</a:t>
            </a:r>
            <a:endParaRPr lang="en-US" altLang="zh-CN" sz="2000" b="1" dirty="0"/>
          </a:p>
          <a:p>
            <a:pPr>
              <a:lnSpc>
                <a:spcPct val="120000"/>
              </a:lnSpc>
            </a:pPr>
            <a:r>
              <a:rPr lang="zh-CN" altLang="en-US" sz="2000" b="1" dirty="0"/>
              <a:t>希望尽早能看到产品的系统功能行为</a:t>
            </a:r>
            <a:r>
              <a:rPr lang="zh-CN" altLang="en-US" dirty="0"/>
              <a:t>。</a:t>
            </a:r>
            <a:endParaRPr lang="zh-CN" altLang="en-US" dirty="0">
              <a:solidFill>
                <a:srgbClr val="FF0000"/>
              </a:solidFill>
            </a:endParaRPr>
          </a:p>
        </p:txBody>
      </p:sp>
      <p:sp>
        <p:nvSpPr>
          <p:cNvPr id="27" name="圆角矩形 26"/>
          <p:cNvSpPr/>
          <p:nvPr/>
        </p:nvSpPr>
        <p:spPr>
          <a:xfrm>
            <a:off x="1778000" y="3503141"/>
            <a:ext cx="812800" cy="3909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优点</a:t>
            </a:r>
          </a:p>
        </p:txBody>
      </p:sp>
      <p:sp>
        <p:nvSpPr>
          <p:cNvPr id="40" name="圆角矩形 39"/>
          <p:cNvSpPr/>
          <p:nvPr/>
        </p:nvSpPr>
        <p:spPr>
          <a:xfrm>
            <a:off x="4889500" y="3490441"/>
            <a:ext cx="812800" cy="3909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缺点</a:t>
            </a:r>
            <a:endParaRPr lang="zh-CN" altLang="en-US" sz="2000" b="1" dirty="0">
              <a:solidFill>
                <a:schemeClr val="tx1"/>
              </a:solidFill>
            </a:endParaRPr>
          </a:p>
        </p:txBody>
      </p:sp>
      <p:sp>
        <p:nvSpPr>
          <p:cNvPr id="41" name="圆角矩形 40"/>
          <p:cNvSpPr/>
          <p:nvPr/>
        </p:nvSpPr>
        <p:spPr>
          <a:xfrm>
            <a:off x="8140700" y="3503141"/>
            <a:ext cx="812800" cy="3909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适用</a:t>
            </a:r>
            <a:endParaRPr lang="zh-CN" altLang="en-US" sz="2000" b="1"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ppt_x"/>
                                          </p:val>
                                        </p:tav>
                                        <p:tav tm="100000">
                                          <p:val>
                                            <p:strVal val="#ppt_x"/>
                                          </p:val>
                                        </p:tav>
                                      </p:tavLst>
                                    </p:anim>
                                    <p:anim calcmode="lin" valueType="num">
                                      <p:cBhvr additive="base">
                                        <p:cTn id="34" dur="500" fill="hold"/>
                                        <p:tgtEl>
                                          <p:spTgt spid="2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ppt_x"/>
                                          </p:val>
                                        </p:tav>
                                        <p:tav tm="100000">
                                          <p:val>
                                            <p:strVal val="#ppt_x"/>
                                          </p:val>
                                        </p:tav>
                                      </p:tavLst>
                                    </p:anim>
                                    <p:anim calcmode="lin" valueType="num">
                                      <p:cBhvr additive="base">
                                        <p:cTn id="38" dur="500" fill="hold"/>
                                        <p:tgtEl>
                                          <p:spTgt spid="3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ppt_x"/>
                                          </p:val>
                                        </p:tav>
                                        <p:tav tm="100000">
                                          <p:val>
                                            <p:strVal val="#ppt_x"/>
                                          </p:val>
                                        </p:tav>
                                      </p:tavLst>
                                    </p:anim>
                                    <p:anim calcmode="lin" valueType="num">
                                      <p:cBhvr additive="base">
                                        <p:cTn id="42" dur="500" fill="hold"/>
                                        <p:tgtEl>
                                          <p:spTgt spid="3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ppt_x"/>
                                          </p:val>
                                        </p:tav>
                                        <p:tav tm="100000">
                                          <p:val>
                                            <p:strVal val="#ppt_x"/>
                                          </p:val>
                                        </p:tav>
                                      </p:tavLst>
                                    </p:anim>
                                    <p:anim calcmode="lin" valueType="num">
                                      <p:cBhvr additive="base">
                                        <p:cTn id="46" dur="500" fill="hold"/>
                                        <p:tgtEl>
                                          <p:spTgt spid="2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ppt_x"/>
                                          </p:val>
                                        </p:tav>
                                        <p:tav tm="100000">
                                          <p:val>
                                            <p:strVal val="#ppt_x"/>
                                          </p:val>
                                        </p:tav>
                                      </p:tavLst>
                                    </p:anim>
                                    <p:anim calcmode="lin" valueType="num">
                                      <p:cBhvr additive="base">
                                        <p:cTn id="54" dur="500" fill="hold"/>
                                        <p:tgtEl>
                                          <p:spTgt spid="2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additive="base">
                                        <p:cTn id="57" dur="500" fill="hold"/>
                                        <p:tgtEl>
                                          <p:spTgt spid="40"/>
                                        </p:tgtEl>
                                        <p:attrNameLst>
                                          <p:attrName>ppt_x</p:attrName>
                                        </p:attrNameLst>
                                      </p:cBhvr>
                                      <p:tavLst>
                                        <p:tav tm="0">
                                          <p:val>
                                            <p:strVal val="#ppt_x"/>
                                          </p:val>
                                        </p:tav>
                                        <p:tav tm="100000">
                                          <p:val>
                                            <p:strVal val="#ppt_x"/>
                                          </p:val>
                                        </p:tav>
                                      </p:tavLst>
                                    </p:anim>
                                    <p:anim calcmode="lin" valueType="num">
                                      <p:cBhvr additive="base">
                                        <p:cTn id="58" dur="500" fill="hold"/>
                                        <p:tgtEl>
                                          <p:spTgt spid="4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ppt_x"/>
                                          </p:val>
                                        </p:tav>
                                        <p:tav tm="100000">
                                          <p:val>
                                            <p:strVal val="#ppt_x"/>
                                          </p:val>
                                        </p:tav>
                                      </p:tavLst>
                                    </p:anim>
                                    <p:anim calcmode="lin" valueType="num">
                                      <p:cBhvr additive="base">
                                        <p:cTn id="62" dur="500" fill="hold"/>
                                        <p:tgtEl>
                                          <p:spTgt spid="4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ppt_x"/>
                                          </p:val>
                                        </p:tav>
                                        <p:tav tm="100000">
                                          <p:val>
                                            <p:strVal val="#ppt_x"/>
                                          </p:val>
                                        </p:tav>
                                      </p:tavLst>
                                    </p:anim>
                                    <p:anim calcmode="lin" valueType="num">
                                      <p:cBhvr additive="base">
                                        <p:cTn id="6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19" grpId="0" bldLvl="0" animBg="1"/>
      <p:bldP spid="21" grpId="0"/>
      <p:bldP spid="22" grpId="0"/>
      <p:bldP spid="26" grpId="0"/>
      <p:bldP spid="27" grpId="0" bldLvl="0" animBg="1"/>
      <p:bldP spid="40" grpId="0" bldLvl="0" animBg="1"/>
      <p:bldP spid="41"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defRPr/>
            </a:pPr>
            <a:r>
              <a:rPr lang="zh-CN" altLang="en-US" dirty="0">
                <a:cs typeface="+mn-ea"/>
              </a:rPr>
              <a:t>自顶向下的集成方法</a:t>
            </a:r>
          </a:p>
        </p:txBody>
      </p:sp>
      <p:sp>
        <p:nvSpPr>
          <p:cNvPr id="3" name="文本框 2"/>
          <p:cNvSpPr txBox="1"/>
          <p:nvPr/>
        </p:nvSpPr>
        <p:spPr>
          <a:xfrm>
            <a:off x="741407" y="903991"/>
            <a:ext cx="10256794" cy="461665"/>
          </a:xfrm>
          <a:prstGeom prst="rect">
            <a:avLst/>
          </a:prstGeom>
          <a:noFill/>
        </p:spPr>
        <p:txBody>
          <a:bodyPr wrap="square" rtlCol="0">
            <a:spAutoFit/>
          </a:bodyPr>
          <a:lstStyle/>
          <a:p>
            <a:pPr algn="ctr">
              <a:defRPr/>
            </a:pPr>
            <a:r>
              <a:rPr lang="zh-CN" altLang="en-US" sz="2400" b="1" dirty="0">
                <a:latin typeface="+mj-ea"/>
              </a:rPr>
              <a:t>自顶向下</a:t>
            </a:r>
            <a:r>
              <a:rPr lang="en-US" altLang="zh-CN" sz="2400" b="1" dirty="0">
                <a:latin typeface="+mj-ea"/>
              </a:rPr>
              <a:t>—</a:t>
            </a:r>
            <a:r>
              <a:rPr lang="zh-CN" altLang="en-US" sz="2400" b="1" dirty="0" smtClean="0">
                <a:latin typeface="+mj-ea"/>
                <a:ea typeface="+mj-ea"/>
              </a:rPr>
              <a:t>广度</a:t>
            </a:r>
            <a:r>
              <a:rPr lang="zh-CN" altLang="en-US" sz="2400" b="1" dirty="0">
                <a:latin typeface="+mj-ea"/>
                <a:ea typeface="+mj-ea"/>
              </a:rPr>
              <a:t>优先方式</a:t>
            </a:r>
          </a:p>
        </p:txBody>
      </p:sp>
      <p:grpSp>
        <p:nvGrpSpPr>
          <p:cNvPr id="42" name="Group 17"/>
          <p:cNvGrpSpPr/>
          <p:nvPr/>
        </p:nvGrpSpPr>
        <p:grpSpPr bwMode="auto">
          <a:xfrm>
            <a:off x="6511925" y="1341438"/>
            <a:ext cx="3657600" cy="1447800"/>
            <a:chOff x="2928" y="960"/>
            <a:chExt cx="2304" cy="912"/>
          </a:xfrm>
        </p:grpSpPr>
        <p:sp>
          <p:nvSpPr>
            <p:cNvPr id="43" name="Text Box 18"/>
            <p:cNvSpPr txBox="1">
              <a:spLocks noChangeArrowheads="1"/>
            </p:cNvSpPr>
            <p:nvPr/>
          </p:nvSpPr>
          <p:spPr bwMode="auto">
            <a:xfrm>
              <a:off x="3927" y="960"/>
              <a:ext cx="339" cy="280"/>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A</a:t>
              </a:r>
            </a:p>
            <a:p>
              <a:pPr>
                <a:defRPr/>
              </a:pPr>
              <a:endParaRPr kumimoji="0" lang="en-US" altLang="zh-CN" sz="2000" smtClean="0">
                <a:solidFill>
                  <a:schemeClr val="hlink"/>
                </a:solidFill>
                <a:ea typeface="宋体" panose="02010600030101010101" pitchFamily="2" charset="-122"/>
              </a:endParaRPr>
            </a:p>
          </p:txBody>
        </p:sp>
        <p:sp>
          <p:nvSpPr>
            <p:cNvPr id="44" name="Text Box 19"/>
            <p:cNvSpPr txBox="1">
              <a:spLocks noChangeArrowheads="1"/>
            </p:cNvSpPr>
            <p:nvPr/>
          </p:nvSpPr>
          <p:spPr bwMode="auto">
            <a:xfrm>
              <a:off x="2928" y="1590"/>
              <a:ext cx="385" cy="282"/>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S1</a:t>
              </a:r>
            </a:p>
            <a:p>
              <a:pPr>
                <a:defRPr/>
              </a:pPr>
              <a:endParaRPr kumimoji="0" lang="en-US" altLang="zh-CN" sz="2000" smtClean="0">
                <a:solidFill>
                  <a:schemeClr val="hlink"/>
                </a:solidFill>
                <a:ea typeface="宋体" panose="02010600030101010101" pitchFamily="2" charset="-122"/>
              </a:endParaRPr>
            </a:p>
          </p:txBody>
        </p:sp>
        <p:sp>
          <p:nvSpPr>
            <p:cNvPr id="45" name="Text Box 20"/>
            <p:cNvSpPr txBox="1">
              <a:spLocks noChangeArrowheads="1"/>
            </p:cNvSpPr>
            <p:nvPr/>
          </p:nvSpPr>
          <p:spPr bwMode="auto">
            <a:xfrm>
              <a:off x="3927" y="1590"/>
              <a:ext cx="383" cy="282"/>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S2</a:t>
              </a:r>
            </a:p>
            <a:p>
              <a:pPr>
                <a:defRPr/>
              </a:pPr>
              <a:endParaRPr kumimoji="0" lang="en-US" altLang="zh-CN" sz="2000" smtClean="0">
                <a:solidFill>
                  <a:schemeClr val="hlink"/>
                </a:solidFill>
                <a:ea typeface="宋体" panose="02010600030101010101" pitchFamily="2" charset="-122"/>
              </a:endParaRPr>
            </a:p>
          </p:txBody>
        </p:sp>
        <p:sp>
          <p:nvSpPr>
            <p:cNvPr id="46" name="Text Box 21"/>
            <p:cNvSpPr txBox="1">
              <a:spLocks noChangeArrowheads="1"/>
            </p:cNvSpPr>
            <p:nvPr/>
          </p:nvSpPr>
          <p:spPr bwMode="auto">
            <a:xfrm>
              <a:off x="4849" y="1590"/>
              <a:ext cx="383" cy="282"/>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S3</a:t>
              </a:r>
            </a:p>
          </p:txBody>
        </p:sp>
        <p:sp>
          <p:nvSpPr>
            <p:cNvPr id="47" name="Line 22"/>
            <p:cNvSpPr>
              <a:spLocks noChangeShapeType="1"/>
            </p:cNvSpPr>
            <p:nvPr/>
          </p:nvSpPr>
          <p:spPr bwMode="auto">
            <a:xfrm flipH="1">
              <a:off x="3159" y="1216"/>
              <a:ext cx="768" cy="374"/>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48" name="Line 23"/>
            <p:cNvSpPr>
              <a:spLocks noChangeShapeType="1"/>
            </p:cNvSpPr>
            <p:nvPr/>
          </p:nvSpPr>
          <p:spPr bwMode="auto">
            <a:xfrm>
              <a:off x="4244" y="1244"/>
              <a:ext cx="758" cy="346"/>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49" name="Line 24"/>
            <p:cNvSpPr>
              <a:spLocks noChangeShapeType="1"/>
            </p:cNvSpPr>
            <p:nvPr/>
          </p:nvSpPr>
          <p:spPr bwMode="auto">
            <a:xfrm>
              <a:off x="4080" y="1248"/>
              <a:ext cx="0" cy="336"/>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grpSp>
        <p:nvGrpSpPr>
          <p:cNvPr id="50" name="Group 25"/>
          <p:cNvGrpSpPr/>
          <p:nvPr/>
        </p:nvGrpSpPr>
        <p:grpSpPr bwMode="auto">
          <a:xfrm>
            <a:off x="6583363" y="3860800"/>
            <a:ext cx="3659187" cy="2016125"/>
            <a:chOff x="2976" y="2256"/>
            <a:chExt cx="2305" cy="1341"/>
          </a:xfrm>
        </p:grpSpPr>
        <p:sp>
          <p:nvSpPr>
            <p:cNvPr id="51" name="Text Box 26"/>
            <p:cNvSpPr txBox="1">
              <a:spLocks noChangeArrowheads="1"/>
            </p:cNvSpPr>
            <p:nvPr/>
          </p:nvSpPr>
          <p:spPr bwMode="auto">
            <a:xfrm>
              <a:off x="3975" y="2256"/>
              <a:ext cx="339" cy="237"/>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smtClean="0">
                  <a:solidFill>
                    <a:schemeClr val="hlink"/>
                  </a:solidFill>
                  <a:ea typeface="宋体" panose="02010600030101010101" pitchFamily="2" charset="-122"/>
                </a:rPr>
                <a:t> A</a:t>
              </a:r>
            </a:p>
          </p:txBody>
        </p:sp>
        <p:sp>
          <p:nvSpPr>
            <p:cNvPr id="52" name="Text Box 27"/>
            <p:cNvSpPr txBox="1">
              <a:spLocks noChangeArrowheads="1"/>
            </p:cNvSpPr>
            <p:nvPr/>
          </p:nvSpPr>
          <p:spPr bwMode="auto">
            <a:xfrm>
              <a:off x="2976" y="2787"/>
              <a:ext cx="385" cy="237"/>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B</a:t>
              </a:r>
            </a:p>
          </p:txBody>
        </p:sp>
        <p:sp>
          <p:nvSpPr>
            <p:cNvPr id="53" name="Text Box 28"/>
            <p:cNvSpPr txBox="1">
              <a:spLocks noChangeArrowheads="1"/>
            </p:cNvSpPr>
            <p:nvPr/>
          </p:nvSpPr>
          <p:spPr bwMode="auto">
            <a:xfrm>
              <a:off x="3975" y="2787"/>
              <a:ext cx="383" cy="237"/>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C</a:t>
              </a:r>
            </a:p>
            <a:p>
              <a:pPr>
                <a:defRPr/>
              </a:pPr>
              <a:endParaRPr kumimoji="0" lang="en-US" altLang="zh-CN" sz="2000" smtClean="0">
                <a:solidFill>
                  <a:schemeClr val="hlink"/>
                </a:solidFill>
                <a:ea typeface="宋体" panose="02010600030101010101" pitchFamily="2" charset="-122"/>
              </a:endParaRPr>
            </a:p>
          </p:txBody>
        </p:sp>
        <p:sp>
          <p:nvSpPr>
            <p:cNvPr id="54" name="Text Box 29"/>
            <p:cNvSpPr txBox="1">
              <a:spLocks noChangeArrowheads="1"/>
            </p:cNvSpPr>
            <p:nvPr/>
          </p:nvSpPr>
          <p:spPr bwMode="auto">
            <a:xfrm>
              <a:off x="4897" y="2787"/>
              <a:ext cx="383" cy="237"/>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D</a:t>
              </a:r>
            </a:p>
          </p:txBody>
        </p:sp>
        <p:sp>
          <p:nvSpPr>
            <p:cNvPr id="55" name="Line 30"/>
            <p:cNvSpPr>
              <a:spLocks noChangeShapeType="1"/>
            </p:cNvSpPr>
            <p:nvPr/>
          </p:nvSpPr>
          <p:spPr bwMode="auto">
            <a:xfrm flipH="1">
              <a:off x="3207" y="2472"/>
              <a:ext cx="768" cy="315"/>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56" name="Line 31"/>
            <p:cNvSpPr>
              <a:spLocks noChangeShapeType="1"/>
            </p:cNvSpPr>
            <p:nvPr/>
          </p:nvSpPr>
          <p:spPr bwMode="auto">
            <a:xfrm>
              <a:off x="4292" y="2495"/>
              <a:ext cx="758" cy="292"/>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57" name="Line 32"/>
            <p:cNvSpPr>
              <a:spLocks noChangeShapeType="1"/>
            </p:cNvSpPr>
            <p:nvPr/>
          </p:nvSpPr>
          <p:spPr bwMode="auto">
            <a:xfrm>
              <a:off x="4128" y="2499"/>
              <a:ext cx="0" cy="282"/>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58" name="Text Box 33"/>
            <p:cNvSpPr txBox="1">
              <a:spLocks noChangeArrowheads="1"/>
            </p:cNvSpPr>
            <p:nvPr/>
          </p:nvSpPr>
          <p:spPr bwMode="auto">
            <a:xfrm>
              <a:off x="2976" y="3360"/>
              <a:ext cx="385" cy="237"/>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S4</a:t>
              </a:r>
            </a:p>
            <a:p>
              <a:pPr>
                <a:defRPr/>
              </a:pPr>
              <a:endParaRPr kumimoji="0" lang="en-US" altLang="zh-CN" sz="2000" smtClean="0">
                <a:solidFill>
                  <a:schemeClr val="hlink"/>
                </a:solidFill>
                <a:ea typeface="宋体" panose="02010600030101010101" pitchFamily="2" charset="-122"/>
              </a:endParaRPr>
            </a:p>
          </p:txBody>
        </p:sp>
        <p:sp>
          <p:nvSpPr>
            <p:cNvPr id="59" name="Text Box 34"/>
            <p:cNvSpPr txBox="1">
              <a:spLocks noChangeArrowheads="1"/>
            </p:cNvSpPr>
            <p:nvPr/>
          </p:nvSpPr>
          <p:spPr bwMode="auto">
            <a:xfrm>
              <a:off x="4896" y="3360"/>
              <a:ext cx="385" cy="237"/>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S5</a:t>
              </a:r>
            </a:p>
            <a:p>
              <a:pPr>
                <a:defRPr/>
              </a:pPr>
              <a:endParaRPr kumimoji="0" lang="en-US" altLang="zh-CN" sz="2000" smtClean="0">
                <a:solidFill>
                  <a:schemeClr val="hlink"/>
                </a:solidFill>
                <a:ea typeface="宋体" panose="02010600030101010101" pitchFamily="2" charset="-122"/>
              </a:endParaRPr>
            </a:p>
          </p:txBody>
        </p:sp>
        <p:sp>
          <p:nvSpPr>
            <p:cNvPr id="60" name="Line 35"/>
            <p:cNvSpPr>
              <a:spLocks noChangeShapeType="1"/>
            </p:cNvSpPr>
            <p:nvPr/>
          </p:nvSpPr>
          <p:spPr bwMode="auto">
            <a:xfrm>
              <a:off x="3168" y="3024"/>
              <a:ext cx="0" cy="337"/>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61" name="Line 36"/>
            <p:cNvSpPr>
              <a:spLocks noChangeShapeType="1"/>
            </p:cNvSpPr>
            <p:nvPr/>
          </p:nvSpPr>
          <p:spPr bwMode="auto">
            <a:xfrm>
              <a:off x="5088" y="3024"/>
              <a:ext cx="0" cy="337"/>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grpSp>
        <p:nvGrpSpPr>
          <p:cNvPr id="62" name="Group 37"/>
          <p:cNvGrpSpPr/>
          <p:nvPr/>
        </p:nvGrpSpPr>
        <p:grpSpPr bwMode="auto">
          <a:xfrm>
            <a:off x="1050925" y="4005263"/>
            <a:ext cx="3659188" cy="2057400"/>
            <a:chOff x="192" y="2544"/>
            <a:chExt cx="2305" cy="1296"/>
          </a:xfrm>
        </p:grpSpPr>
        <p:sp>
          <p:nvSpPr>
            <p:cNvPr id="63" name="Text Box 38"/>
            <p:cNvSpPr txBox="1">
              <a:spLocks noChangeArrowheads="1"/>
            </p:cNvSpPr>
            <p:nvPr/>
          </p:nvSpPr>
          <p:spPr bwMode="auto">
            <a:xfrm>
              <a:off x="1191" y="2544"/>
              <a:ext cx="339" cy="228"/>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A</a:t>
              </a:r>
            </a:p>
          </p:txBody>
        </p:sp>
        <p:sp>
          <p:nvSpPr>
            <p:cNvPr id="64" name="Text Box 39"/>
            <p:cNvSpPr txBox="1">
              <a:spLocks noChangeArrowheads="1"/>
            </p:cNvSpPr>
            <p:nvPr/>
          </p:nvSpPr>
          <p:spPr bwMode="auto">
            <a:xfrm>
              <a:off x="192" y="3057"/>
              <a:ext cx="385"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B</a:t>
              </a:r>
            </a:p>
          </p:txBody>
        </p:sp>
        <p:sp>
          <p:nvSpPr>
            <p:cNvPr id="65" name="Text Box 40"/>
            <p:cNvSpPr txBox="1">
              <a:spLocks noChangeArrowheads="1"/>
            </p:cNvSpPr>
            <p:nvPr/>
          </p:nvSpPr>
          <p:spPr bwMode="auto">
            <a:xfrm>
              <a:off x="1191" y="3057"/>
              <a:ext cx="383"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C</a:t>
              </a:r>
            </a:p>
            <a:p>
              <a:pPr>
                <a:defRPr/>
              </a:pPr>
              <a:endParaRPr kumimoji="0" lang="en-US" altLang="zh-CN" sz="2000" smtClean="0">
                <a:solidFill>
                  <a:schemeClr val="hlink"/>
                </a:solidFill>
                <a:ea typeface="宋体" panose="02010600030101010101" pitchFamily="2" charset="-122"/>
              </a:endParaRPr>
            </a:p>
          </p:txBody>
        </p:sp>
        <p:sp>
          <p:nvSpPr>
            <p:cNvPr id="66" name="Text Box 41"/>
            <p:cNvSpPr txBox="1">
              <a:spLocks noChangeArrowheads="1"/>
            </p:cNvSpPr>
            <p:nvPr/>
          </p:nvSpPr>
          <p:spPr bwMode="auto">
            <a:xfrm>
              <a:off x="2113" y="3057"/>
              <a:ext cx="383"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D</a:t>
              </a:r>
            </a:p>
          </p:txBody>
        </p:sp>
        <p:sp>
          <p:nvSpPr>
            <p:cNvPr id="67" name="Line 42"/>
            <p:cNvSpPr>
              <a:spLocks noChangeShapeType="1"/>
            </p:cNvSpPr>
            <p:nvPr/>
          </p:nvSpPr>
          <p:spPr bwMode="auto">
            <a:xfrm flipH="1">
              <a:off x="423" y="2753"/>
              <a:ext cx="768" cy="304"/>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68" name="Line 43"/>
            <p:cNvSpPr>
              <a:spLocks noChangeShapeType="1"/>
            </p:cNvSpPr>
            <p:nvPr/>
          </p:nvSpPr>
          <p:spPr bwMode="auto">
            <a:xfrm>
              <a:off x="1508" y="2775"/>
              <a:ext cx="758" cy="282"/>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69" name="Line 44"/>
            <p:cNvSpPr>
              <a:spLocks noChangeShapeType="1"/>
            </p:cNvSpPr>
            <p:nvPr/>
          </p:nvSpPr>
          <p:spPr bwMode="auto">
            <a:xfrm>
              <a:off x="1344" y="2784"/>
              <a:ext cx="0" cy="272"/>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70" name="Text Box 45"/>
            <p:cNvSpPr txBox="1">
              <a:spLocks noChangeArrowheads="1"/>
            </p:cNvSpPr>
            <p:nvPr/>
          </p:nvSpPr>
          <p:spPr bwMode="auto">
            <a:xfrm>
              <a:off x="192" y="3611"/>
              <a:ext cx="385"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E</a:t>
              </a:r>
            </a:p>
            <a:p>
              <a:pPr>
                <a:defRPr/>
              </a:pPr>
              <a:endParaRPr kumimoji="0" lang="en-US" altLang="zh-CN" sz="2000" smtClean="0">
                <a:solidFill>
                  <a:schemeClr val="hlink"/>
                </a:solidFill>
                <a:ea typeface="宋体" panose="02010600030101010101" pitchFamily="2" charset="-122"/>
              </a:endParaRPr>
            </a:p>
          </p:txBody>
        </p:sp>
        <p:sp>
          <p:nvSpPr>
            <p:cNvPr id="71" name="Text Box 46"/>
            <p:cNvSpPr txBox="1">
              <a:spLocks noChangeArrowheads="1"/>
            </p:cNvSpPr>
            <p:nvPr/>
          </p:nvSpPr>
          <p:spPr bwMode="auto">
            <a:xfrm>
              <a:off x="2112" y="3611"/>
              <a:ext cx="385"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F</a:t>
              </a:r>
            </a:p>
            <a:p>
              <a:pPr>
                <a:defRPr/>
              </a:pPr>
              <a:endParaRPr kumimoji="0" lang="en-US" altLang="zh-CN" sz="2000" smtClean="0">
                <a:solidFill>
                  <a:schemeClr val="hlink"/>
                </a:solidFill>
                <a:ea typeface="宋体" panose="02010600030101010101" pitchFamily="2" charset="-122"/>
              </a:endParaRPr>
            </a:p>
          </p:txBody>
        </p:sp>
        <p:sp>
          <p:nvSpPr>
            <p:cNvPr id="72" name="Line 47"/>
            <p:cNvSpPr>
              <a:spLocks noChangeShapeType="1"/>
            </p:cNvSpPr>
            <p:nvPr/>
          </p:nvSpPr>
          <p:spPr bwMode="auto">
            <a:xfrm>
              <a:off x="384" y="3286"/>
              <a:ext cx="0" cy="325"/>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73" name="Line 48"/>
            <p:cNvSpPr>
              <a:spLocks noChangeShapeType="1"/>
            </p:cNvSpPr>
            <p:nvPr/>
          </p:nvSpPr>
          <p:spPr bwMode="auto">
            <a:xfrm>
              <a:off x="2304" y="3286"/>
              <a:ext cx="0" cy="325"/>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sp>
        <p:nvSpPr>
          <p:cNvPr id="74" name="AutoShape 49"/>
          <p:cNvSpPr>
            <a:spLocks noChangeArrowheads="1"/>
          </p:cNvSpPr>
          <p:nvPr/>
        </p:nvSpPr>
        <p:spPr bwMode="auto">
          <a:xfrm>
            <a:off x="5087938" y="2133600"/>
            <a:ext cx="1041400" cy="838200"/>
          </a:xfrm>
          <a:prstGeom prst="rightArrow">
            <a:avLst>
              <a:gd name="adj1" fmla="val 50000"/>
              <a:gd name="adj2" fmla="val 31061"/>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kumimoji="0" lang="zh-CN" altLang="en-US" b="1" dirty="0">
                <a:solidFill>
                  <a:schemeClr val="bg1"/>
                </a:solidFill>
                <a:ea typeface="宋体" panose="02010600030101010101" pitchFamily="2" charset="-122"/>
              </a:rPr>
              <a:t>（1）</a:t>
            </a:r>
          </a:p>
        </p:txBody>
      </p:sp>
      <p:sp>
        <p:nvSpPr>
          <p:cNvPr id="75" name="AutoShape 50"/>
          <p:cNvSpPr>
            <a:spLocks noChangeArrowheads="1"/>
          </p:cNvSpPr>
          <p:nvPr/>
        </p:nvSpPr>
        <p:spPr bwMode="auto">
          <a:xfrm>
            <a:off x="7951788" y="2924175"/>
            <a:ext cx="974725" cy="865188"/>
          </a:xfrm>
          <a:prstGeom prst="down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kumimoji="0" lang="zh-CN" altLang="en-US" b="1" dirty="0">
                <a:solidFill>
                  <a:schemeClr val="bg1"/>
                </a:solidFill>
                <a:ea typeface="宋体" panose="02010600030101010101" pitchFamily="2" charset="-122"/>
              </a:rPr>
              <a:t>（2）</a:t>
            </a:r>
          </a:p>
        </p:txBody>
      </p:sp>
      <p:sp>
        <p:nvSpPr>
          <p:cNvPr id="76" name="AutoShape 51"/>
          <p:cNvSpPr>
            <a:spLocks noChangeArrowheads="1"/>
          </p:cNvSpPr>
          <p:nvPr/>
        </p:nvSpPr>
        <p:spPr bwMode="auto">
          <a:xfrm>
            <a:off x="5087938" y="4581525"/>
            <a:ext cx="1038225" cy="914400"/>
          </a:xfrm>
          <a:prstGeom prst="leftArrow">
            <a:avLst>
              <a:gd name="adj1" fmla="val 50000"/>
              <a:gd name="adj2" fmla="val 28385"/>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kumimoji="0" lang="zh-CN" altLang="en-US" b="1" dirty="0">
                <a:solidFill>
                  <a:schemeClr val="bg1"/>
                </a:solidFill>
                <a:ea typeface="宋体" panose="02010600030101010101" pitchFamily="2" charset="-122"/>
              </a:rPr>
              <a:t>（3）</a:t>
            </a:r>
          </a:p>
        </p:txBody>
      </p:sp>
      <p:grpSp>
        <p:nvGrpSpPr>
          <p:cNvPr id="78" name="Group 4"/>
          <p:cNvGrpSpPr/>
          <p:nvPr/>
        </p:nvGrpSpPr>
        <p:grpSpPr bwMode="auto">
          <a:xfrm>
            <a:off x="1417638" y="1709738"/>
            <a:ext cx="2981325" cy="2006600"/>
            <a:chOff x="432" y="912"/>
            <a:chExt cx="1558" cy="1168"/>
          </a:xfrm>
        </p:grpSpPr>
        <p:sp>
          <p:nvSpPr>
            <p:cNvPr id="79" name="Text Box 5"/>
            <p:cNvSpPr txBox="1">
              <a:spLocks noChangeArrowheads="1"/>
            </p:cNvSpPr>
            <p:nvPr/>
          </p:nvSpPr>
          <p:spPr bwMode="auto">
            <a:xfrm>
              <a:off x="1077" y="912"/>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A</a:t>
              </a:r>
            </a:p>
            <a:p>
              <a:pPr>
                <a:defRPr/>
              </a:pPr>
              <a:endParaRPr kumimoji="0" lang="en-US" altLang="zh-CN" sz="2000" smtClean="0">
                <a:solidFill>
                  <a:schemeClr val="hlink"/>
                </a:solidFill>
                <a:ea typeface="宋体" panose="02010600030101010101" pitchFamily="2" charset="-122"/>
              </a:endParaRPr>
            </a:p>
          </p:txBody>
        </p:sp>
        <p:sp>
          <p:nvSpPr>
            <p:cNvPr id="80" name="Text Box 6"/>
            <p:cNvSpPr txBox="1">
              <a:spLocks noChangeArrowheads="1"/>
            </p:cNvSpPr>
            <p:nvPr/>
          </p:nvSpPr>
          <p:spPr bwMode="auto">
            <a:xfrm>
              <a:off x="432" y="1339"/>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smtClean="0">
                  <a:solidFill>
                    <a:schemeClr val="hlink"/>
                  </a:solidFill>
                  <a:ea typeface="宋体" panose="02010600030101010101" pitchFamily="2" charset="-122"/>
                </a:rPr>
                <a:t> B</a:t>
              </a:r>
            </a:p>
            <a:p>
              <a:pPr>
                <a:defRPr/>
              </a:pPr>
              <a:endParaRPr kumimoji="0" lang="en-US" altLang="zh-CN" sz="2000" dirty="0" smtClean="0">
                <a:solidFill>
                  <a:schemeClr val="hlink"/>
                </a:solidFill>
                <a:ea typeface="宋体" panose="02010600030101010101" pitchFamily="2" charset="-122"/>
              </a:endParaRPr>
            </a:p>
          </p:txBody>
        </p:sp>
        <p:sp>
          <p:nvSpPr>
            <p:cNvPr id="81" name="Text Box 7"/>
            <p:cNvSpPr txBox="1">
              <a:spLocks noChangeArrowheads="1"/>
            </p:cNvSpPr>
            <p:nvPr/>
          </p:nvSpPr>
          <p:spPr bwMode="auto">
            <a:xfrm>
              <a:off x="1077" y="1339"/>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C</a:t>
              </a:r>
            </a:p>
            <a:p>
              <a:pPr>
                <a:defRPr/>
              </a:pPr>
              <a:endParaRPr kumimoji="0" lang="en-US" altLang="zh-CN" sz="2000" smtClean="0">
                <a:solidFill>
                  <a:schemeClr val="hlink"/>
                </a:solidFill>
                <a:ea typeface="宋体" panose="02010600030101010101" pitchFamily="2" charset="-122"/>
              </a:endParaRPr>
            </a:p>
          </p:txBody>
        </p:sp>
        <p:sp>
          <p:nvSpPr>
            <p:cNvPr id="82" name="Text Box 8"/>
            <p:cNvSpPr txBox="1">
              <a:spLocks noChangeArrowheads="1"/>
            </p:cNvSpPr>
            <p:nvPr/>
          </p:nvSpPr>
          <p:spPr bwMode="auto">
            <a:xfrm>
              <a:off x="1723" y="1339"/>
              <a:ext cx="267"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D</a:t>
              </a:r>
            </a:p>
            <a:p>
              <a:pPr>
                <a:defRPr/>
              </a:pPr>
              <a:endParaRPr kumimoji="0" lang="en-US" altLang="zh-CN" sz="2000" smtClean="0">
                <a:solidFill>
                  <a:schemeClr val="hlink"/>
                </a:solidFill>
                <a:ea typeface="宋体" panose="02010600030101010101" pitchFamily="2" charset="-122"/>
              </a:endParaRPr>
            </a:p>
          </p:txBody>
        </p:sp>
        <p:sp>
          <p:nvSpPr>
            <p:cNvPr id="83" name="Text Box 9"/>
            <p:cNvSpPr txBox="1">
              <a:spLocks noChangeArrowheads="1"/>
            </p:cNvSpPr>
            <p:nvPr/>
          </p:nvSpPr>
          <p:spPr bwMode="auto">
            <a:xfrm>
              <a:off x="432" y="1824"/>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E</a:t>
              </a:r>
            </a:p>
            <a:p>
              <a:pPr>
                <a:defRPr/>
              </a:pPr>
              <a:endParaRPr kumimoji="0" lang="en-US" altLang="zh-CN" sz="2000" smtClean="0">
                <a:solidFill>
                  <a:schemeClr val="hlink"/>
                </a:solidFill>
                <a:ea typeface="宋体" panose="02010600030101010101" pitchFamily="2" charset="-122"/>
              </a:endParaRPr>
            </a:p>
          </p:txBody>
        </p:sp>
        <p:sp>
          <p:nvSpPr>
            <p:cNvPr id="84" name="Text Box 10"/>
            <p:cNvSpPr txBox="1">
              <a:spLocks noChangeArrowheads="1"/>
            </p:cNvSpPr>
            <p:nvPr/>
          </p:nvSpPr>
          <p:spPr bwMode="auto">
            <a:xfrm>
              <a:off x="1728" y="1824"/>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F</a:t>
              </a:r>
            </a:p>
            <a:p>
              <a:pPr>
                <a:defRPr/>
              </a:pPr>
              <a:endParaRPr kumimoji="0" lang="en-US" altLang="zh-CN" sz="2000" smtClean="0">
                <a:solidFill>
                  <a:schemeClr val="hlink"/>
                </a:solidFill>
                <a:ea typeface="宋体" panose="02010600030101010101" pitchFamily="2" charset="-122"/>
              </a:endParaRPr>
            </a:p>
          </p:txBody>
        </p:sp>
        <p:sp>
          <p:nvSpPr>
            <p:cNvPr id="85" name="Line 11"/>
            <p:cNvSpPr>
              <a:spLocks noChangeShapeType="1"/>
            </p:cNvSpPr>
            <p:nvPr/>
          </p:nvSpPr>
          <p:spPr bwMode="auto">
            <a:xfrm flipH="1">
              <a:off x="561" y="1168"/>
              <a:ext cx="516" cy="171"/>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86" name="Line 12"/>
            <p:cNvSpPr>
              <a:spLocks noChangeShapeType="1"/>
            </p:cNvSpPr>
            <p:nvPr/>
          </p:nvSpPr>
          <p:spPr bwMode="auto">
            <a:xfrm>
              <a:off x="1335" y="1168"/>
              <a:ext cx="519" cy="171"/>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87" name="Line 13"/>
            <p:cNvSpPr>
              <a:spLocks noChangeShapeType="1"/>
            </p:cNvSpPr>
            <p:nvPr/>
          </p:nvSpPr>
          <p:spPr bwMode="auto">
            <a:xfrm>
              <a:off x="1206" y="1168"/>
              <a:ext cx="0" cy="171"/>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88" name="Line 14"/>
            <p:cNvSpPr>
              <a:spLocks noChangeShapeType="1"/>
            </p:cNvSpPr>
            <p:nvPr/>
          </p:nvSpPr>
          <p:spPr bwMode="auto">
            <a:xfrm>
              <a:off x="528" y="1584"/>
              <a:ext cx="0" cy="240"/>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89" name="Line 15"/>
            <p:cNvSpPr>
              <a:spLocks noChangeShapeType="1"/>
            </p:cNvSpPr>
            <p:nvPr/>
          </p:nvSpPr>
          <p:spPr bwMode="auto">
            <a:xfrm>
              <a:off x="1872" y="1584"/>
              <a:ext cx="0" cy="240"/>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sp>
        <p:nvSpPr>
          <p:cNvPr id="90" name="Rectangle 16"/>
          <p:cNvSpPr>
            <a:spLocks noChangeArrowheads="1"/>
          </p:cNvSpPr>
          <p:nvPr/>
        </p:nvSpPr>
        <p:spPr bwMode="auto">
          <a:xfrm>
            <a:off x="1143000" y="1563688"/>
            <a:ext cx="3581400" cy="2359025"/>
          </a:xfrm>
          <a:prstGeom prst="rect">
            <a:avLst/>
          </a:prstGeom>
          <a:noFill/>
          <a:ln w="28575">
            <a:solidFill>
              <a:schemeClr val="hlink"/>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endParaRPr kumimoji="0" lang="zh-CN" altLang="en-US">
              <a:solidFill>
                <a:schemeClr val="hlink"/>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500"/>
                                        <p:tgtEl>
                                          <p:spTgt spid="74"/>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checkerboard(across)">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up)">
                                      <p:cBhvr>
                                        <p:cTn id="16" dur="500"/>
                                        <p:tgtEl>
                                          <p:spTgt spid="75"/>
                                        </p:tgtEl>
                                      </p:cBhvr>
                                    </p:animEffect>
                                  </p:childTnLst>
                                </p:cTn>
                              </p:par>
                            </p:childTnLst>
                          </p:cTn>
                        </p:par>
                        <p:par>
                          <p:cTn id="17" fill="hold">
                            <p:stCondLst>
                              <p:cond delay="500"/>
                            </p:stCondLst>
                            <p:childTnLst>
                              <p:par>
                                <p:cTn id="18" presetID="3" presetClass="entr" presetSubtype="5"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blinds(vertical)">
                                      <p:cBhvr>
                                        <p:cTn id="20" dur="5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wipe(right)">
                                      <p:cBhvr>
                                        <p:cTn id="25" dur="500"/>
                                        <p:tgtEl>
                                          <p:spTgt spid="76"/>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dissolve">
                                      <p:cBhvr>
                                        <p:cTn id="2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5" grpId="0" bldLvl="0" animBg="1"/>
      <p:bldP spid="76"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defRPr/>
            </a:pPr>
            <a:r>
              <a:rPr lang="zh-CN" altLang="en-US" dirty="0">
                <a:cs typeface="+mn-ea"/>
              </a:rPr>
              <a:t>自顶向下的集成方法</a:t>
            </a:r>
          </a:p>
        </p:txBody>
      </p:sp>
      <p:sp>
        <p:nvSpPr>
          <p:cNvPr id="3" name="文本框 2"/>
          <p:cNvSpPr txBox="1"/>
          <p:nvPr/>
        </p:nvSpPr>
        <p:spPr>
          <a:xfrm>
            <a:off x="741407" y="625697"/>
            <a:ext cx="10256794" cy="461665"/>
          </a:xfrm>
          <a:prstGeom prst="rect">
            <a:avLst/>
          </a:prstGeom>
          <a:noFill/>
        </p:spPr>
        <p:txBody>
          <a:bodyPr wrap="square" rtlCol="0">
            <a:spAutoFit/>
          </a:bodyPr>
          <a:lstStyle/>
          <a:p>
            <a:pPr algn="ctr">
              <a:defRPr/>
            </a:pPr>
            <a:r>
              <a:rPr lang="zh-CN" altLang="en-US" sz="2400" b="1" dirty="0" smtClean="0">
                <a:latin typeface="+mj-ea"/>
                <a:ea typeface="+mj-ea"/>
              </a:rPr>
              <a:t>自顶向下</a:t>
            </a:r>
            <a:r>
              <a:rPr lang="en-US" altLang="zh-CN" sz="2400" b="1" dirty="0" smtClean="0">
                <a:latin typeface="+mj-ea"/>
                <a:ea typeface="+mj-ea"/>
              </a:rPr>
              <a:t>—</a:t>
            </a:r>
            <a:r>
              <a:rPr lang="zh-CN" altLang="en-US" sz="2400" b="1" dirty="0" smtClean="0">
                <a:latin typeface="+mj-ea"/>
                <a:ea typeface="+mj-ea"/>
              </a:rPr>
              <a:t>深度优先</a:t>
            </a:r>
            <a:r>
              <a:rPr lang="zh-CN" altLang="en-US" sz="2400" b="1" dirty="0">
                <a:latin typeface="+mj-ea"/>
                <a:ea typeface="+mj-ea"/>
              </a:rPr>
              <a:t>方式</a:t>
            </a:r>
          </a:p>
        </p:txBody>
      </p:sp>
      <p:grpSp>
        <p:nvGrpSpPr>
          <p:cNvPr id="77" name="Group 3"/>
          <p:cNvGrpSpPr/>
          <p:nvPr/>
        </p:nvGrpSpPr>
        <p:grpSpPr bwMode="auto">
          <a:xfrm>
            <a:off x="1285463" y="1173025"/>
            <a:ext cx="3581400" cy="2438400"/>
            <a:chOff x="240" y="768"/>
            <a:chExt cx="1872" cy="1536"/>
          </a:xfrm>
        </p:grpSpPr>
        <p:grpSp>
          <p:nvGrpSpPr>
            <p:cNvPr id="91" name="Group 4"/>
            <p:cNvGrpSpPr/>
            <p:nvPr/>
          </p:nvGrpSpPr>
          <p:grpSpPr bwMode="auto">
            <a:xfrm>
              <a:off x="384" y="864"/>
              <a:ext cx="1558" cy="1264"/>
              <a:chOff x="432" y="912"/>
              <a:chExt cx="1558" cy="1168"/>
            </a:xfrm>
          </p:grpSpPr>
          <p:sp>
            <p:nvSpPr>
              <p:cNvPr id="93" name="Text Box 5"/>
              <p:cNvSpPr txBox="1">
                <a:spLocks noChangeArrowheads="1"/>
              </p:cNvSpPr>
              <p:nvPr/>
            </p:nvSpPr>
            <p:spPr bwMode="auto">
              <a:xfrm>
                <a:off x="1077" y="912"/>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A</a:t>
                </a:r>
              </a:p>
              <a:p>
                <a:pPr>
                  <a:defRPr/>
                </a:pPr>
                <a:endParaRPr kumimoji="0" lang="en-US" altLang="zh-CN" sz="2000" smtClean="0">
                  <a:solidFill>
                    <a:schemeClr val="hlink"/>
                  </a:solidFill>
                  <a:ea typeface="宋体" panose="02010600030101010101" pitchFamily="2" charset="-122"/>
                </a:endParaRPr>
              </a:p>
            </p:txBody>
          </p:sp>
          <p:sp>
            <p:nvSpPr>
              <p:cNvPr id="94" name="Text Box 6"/>
              <p:cNvSpPr txBox="1">
                <a:spLocks noChangeArrowheads="1"/>
              </p:cNvSpPr>
              <p:nvPr/>
            </p:nvSpPr>
            <p:spPr bwMode="auto">
              <a:xfrm>
                <a:off x="432" y="1339"/>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smtClean="0">
                    <a:solidFill>
                      <a:schemeClr val="hlink"/>
                    </a:solidFill>
                    <a:ea typeface="宋体" panose="02010600030101010101" pitchFamily="2" charset="-122"/>
                  </a:rPr>
                  <a:t> B</a:t>
                </a:r>
              </a:p>
              <a:p>
                <a:pPr>
                  <a:defRPr/>
                </a:pPr>
                <a:endParaRPr kumimoji="0" lang="en-US" altLang="zh-CN" sz="2000" dirty="0" smtClean="0">
                  <a:solidFill>
                    <a:schemeClr val="hlink"/>
                  </a:solidFill>
                  <a:ea typeface="宋体" panose="02010600030101010101" pitchFamily="2" charset="-122"/>
                </a:endParaRPr>
              </a:p>
            </p:txBody>
          </p:sp>
          <p:sp>
            <p:nvSpPr>
              <p:cNvPr id="95" name="Text Box 7"/>
              <p:cNvSpPr txBox="1">
                <a:spLocks noChangeArrowheads="1"/>
              </p:cNvSpPr>
              <p:nvPr/>
            </p:nvSpPr>
            <p:spPr bwMode="auto">
              <a:xfrm>
                <a:off x="1077" y="1339"/>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smtClean="0">
                    <a:solidFill>
                      <a:schemeClr val="hlink"/>
                    </a:solidFill>
                    <a:ea typeface="宋体" panose="02010600030101010101" pitchFamily="2" charset="-122"/>
                  </a:rPr>
                  <a:t> C</a:t>
                </a:r>
              </a:p>
              <a:p>
                <a:pPr>
                  <a:defRPr/>
                </a:pPr>
                <a:endParaRPr kumimoji="0" lang="en-US" altLang="zh-CN" sz="2000" dirty="0" smtClean="0">
                  <a:solidFill>
                    <a:schemeClr val="hlink"/>
                  </a:solidFill>
                  <a:ea typeface="宋体" panose="02010600030101010101" pitchFamily="2" charset="-122"/>
                </a:endParaRPr>
              </a:p>
            </p:txBody>
          </p:sp>
          <p:sp>
            <p:nvSpPr>
              <p:cNvPr id="96" name="Text Box 8"/>
              <p:cNvSpPr txBox="1">
                <a:spLocks noChangeArrowheads="1"/>
              </p:cNvSpPr>
              <p:nvPr/>
            </p:nvSpPr>
            <p:spPr bwMode="auto">
              <a:xfrm>
                <a:off x="1723" y="1339"/>
                <a:ext cx="267"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smtClean="0">
                    <a:solidFill>
                      <a:schemeClr val="hlink"/>
                    </a:solidFill>
                    <a:ea typeface="宋体" panose="02010600030101010101" pitchFamily="2" charset="-122"/>
                  </a:rPr>
                  <a:t> D</a:t>
                </a:r>
              </a:p>
              <a:p>
                <a:pPr>
                  <a:defRPr/>
                </a:pPr>
                <a:endParaRPr kumimoji="0" lang="en-US" altLang="zh-CN" sz="2000" dirty="0" smtClean="0">
                  <a:solidFill>
                    <a:schemeClr val="hlink"/>
                  </a:solidFill>
                  <a:ea typeface="宋体" panose="02010600030101010101" pitchFamily="2" charset="-122"/>
                </a:endParaRPr>
              </a:p>
            </p:txBody>
          </p:sp>
          <p:sp>
            <p:nvSpPr>
              <p:cNvPr id="97" name="Text Box 9"/>
              <p:cNvSpPr txBox="1">
                <a:spLocks noChangeArrowheads="1"/>
              </p:cNvSpPr>
              <p:nvPr/>
            </p:nvSpPr>
            <p:spPr bwMode="auto">
              <a:xfrm>
                <a:off x="432" y="1824"/>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smtClean="0">
                    <a:solidFill>
                      <a:schemeClr val="hlink"/>
                    </a:solidFill>
                    <a:ea typeface="宋体" panose="02010600030101010101" pitchFamily="2" charset="-122"/>
                  </a:rPr>
                  <a:t> E</a:t>
                </a:r>
              </a:p>
              <a:p>
                <a:pPr>
                  <a:defRPr/>
                </a:pPr>
                <a:endParaRPr kumimoji="0" lang="en-US" altLang="zh-CN" sz="2000" dirty="0" smtClean="0">
                  <a:solidFill>
                    <a:schemeClr val="hlink"/>
                  </a:solidFill>
                  <a:ea typeface="宋体" panose="02010600030101010101" pitchFamily="2" charset="-122"/>
                </a:endParaRPr>
              </a:p>
            </p:txBody>
          </p:sp>
          <p:sp>
            <p:nvSpPr>
              <p:cNvPr id="98" name="Text Box 10"/>
              <p:cNvSpPr txBox="1">
                <a:spLocks noChangeArrowheads="1"/>
              </p:cNvSpPr>
              <p:nvPr/>
            </p:nvSpPr>
            <p:spPr bwMode="auto">
              <a:xfrm>
                <a:off x="1728" y="1824"/>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smtClean="0">
                    <a:solidFill>
                      <a:schemeClr val="hlink"/>
                    </a:solidFill>
                    <a:ea typeface="宋体" panose="02010600030101010101" pitchFamily="2" charset="-122"/>
                  </a:rPr>
                  <a:t> F</a:t>
                </a:r>
              </a:p>
              <a:p>
                <a:pPr>
                  <a:defRPr/>
                </a:pPr>
                <a:endParaRPr kumimoji="0" lang="en-US" altLang="zh-CN" sz="2000" dirty="0" smtClean="0">
                  <a:solidFill>
                    <a:schemeClr val="hlink"/>
                  </a:solidFill>
                  <a:ea typeface="宋体" panose="02010600030101010101" pitchFamily="2" charset="-122"/>
                </a:endParaRPr>
              </a:p>
            </p:txBody>
          </p:sp>
          <p:sp>
            <p:nvSpPr>
              <p:cNvPr id="99" name="Line 11"/>
              <p:cNvSpPr>
                <a:spLocks noChangeShapeType="1"/>
              </p:cNvSpPr>
              <p:nvPr/>
            </p:nvSpPr>
            <p:spPr bwMode="auto">
              <a:xfrm flipH="1">
                <a:off x="561" y="1168"/>
                <a:ext cx="516" cy="17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0" name="Line 12"/>
              <p:cNvSpPr>
                <a:spLocks noChangeShapeType="1"/>
              </p:cNvSpPr>
              <p:nvPr/>
            </p:nvSpPr>
            <p:spPr bwMode="auto">
              <a:xfrm>
                <a:off x="1335" y="1168"/>
                <a:ext cx="517" cy="17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1" name="Line 13"/>
              <p:cNvSpPr>
                <a:spLocks noChangeShapeType="1"/>
              </p:cNvSpPr>
              <p:nvPr/>
            </p:nvSpPr>
            <p:spPr bwMode="auto">
              <a:xfrm>
                <a:off x="1206" y="1168"/>
                <a:ext cx="0" cy="17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 name="Line 14"/>
              <p:cNvSpPr>
                <a:spLocks noChangeShapeType="1"/>
              </p:cNvSpPr>
              <p:nvPr/>
            </p:nvSpPr>
            <p:spPr bwMode="auto">
              <a:xfrm>
                <a:off x="528" y="1584"/>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 name="Line 15"/>
              <p:cNvSpPr>
                <a:spLocks noChangeShapeType="1"/>
              </p:cNvSpPr>
              <p:nvPr/>
            </p:nvSpPr>
            <p:spPr bwMode="auto">
              <a:xfrm>
                <a:off x="1872" y="1584"/>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 name="Rectangle 16"/>
            <p:cNvSpPr>
              <a:spLocks noChangeArrowheads="1"/>
            </p:cNvSpPr>
            <p:nvPr/>
          </p:nvSpPr>
          <p:spPr bwMode="auto">
            <a:xfrm>
              <a:off x="240" y="768"/>
              <a:ext cx="1872" cy="1536"/>
            </a:xfrm>
            <a:prstGeom prst="rect">
              <a:avLst/>
            </a:prstGeom>
            <a:noFill/>
            <a:ln w="28575">
              <a:solidFill>
                <a:schemeClr val="hlink"/>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endParaRPr kumimoji="0" lang="zh-CN" altLang="en-US">
                <a:solidFill>
                  <a:schemeClr val="hlink"/>
                </a:solidFill>
                <a:latin typeface="Times New Roman" panose="02020603050405020304" pitchFamily="18" charset="0"/>
                <a:ea typeface="宋体" panose="02010600030101010101" pitchFamily="2" charset="-122"/>
              </a:endParaRPr>
            </a:p>
          </p:txBody>
        </p:sp>
      </p:grpSp>
      <p:grpSp>
        <p:nvGrpSpPr>
          <p:cNvPr id="104" name="Group 17"/>
          <p:cNvGrpSpPr/>
          <p:nvPr/>
        </p:nvGrpSpPr>
        <p:grpSpPr bwMode="auto">
          <a:xfrm>
            <a:off x="6977063" y="1484313"/>
            <a:ext cx="3581400" cy="1447800"/>
            <a:chOff x="2928" y="960"/>
            <a:chExt cx="2304" cy="912"/>
          </a:xfrm>
        </p:grpSpPr>
        <p:sp>
          <p:nvSpPr>
            <p:cNvPr id="105" name="Text Box 18"/>
            <p:cNvSpPr txBox="1">
              <a:spLocks noChangeArrowheads="1"/>
            </p:cNvSpPr>
            <p:nvPr/>
          </p:nvSpPr>
          <p:spPr bwMode="auto">
            <a:xfrm>
              <a:off x="3927" y="960"/>
              <a:ext cx="339" cy="280"/>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smtClean="0">
                  <a:solidFill>
                    <a:schemeClr val="hlink"/>
                  </a:solidFill>
                  <a:ea typeface="宋体" panose="02010600030101010101" pitchFamily="2" charset="-122"/>
                </a:rPr>
                <a:t> A</a:t>
              </a:r>
            </a:p>
            <a:p>
              <a:pPr>
                <a:defRPr/>
              </a:pPr>
              <a:endParaRPr kumimoji="0" lang="en-US" altLang="zh-CN" sz="2000" dirty="0" smtClean="0">
                <a:solidFill>
                  <a:schemeClr val="hlink"/>
                </a:solidFill>
                <a:ea typeface="宋体" panose="02010600030101010101" pitchFamily="2" charset="-122"/>
              </a:endParaRPr>
            </a:p>
          </p:txBody>
        </p:sp>
        <p:sp>
          <p:nvSpPr>
            <p:cNvPr id="106" name="Text Box 19"/>
            <p:cNvSpPr txBox="1">
              <a:spLocks noChangeArrowheads="1"/>
            </p:cNvSpPr>
            <p:nvPr/>
          </p:nvSpPr>
          <p:spPr bwMode="auto">
            <a:xfrm>
              <a:off x="2928" y="1590"/>
              <a:ext cx="385" cy="282"/>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S1</a:t>
              </a:r>
            </a:p>
            <a:p>
              <a:pPr>
                <a:defRPr/>
              </a:pPr>
              <a:endParaRPr kumimoji="0" lang="en-US" altLang="zh-CN" sz="2000" smtClean="0">
                <a:solidFill>
                  <a:schemeClr val="hlink"/>
                </a:solidFill>
                <a:ea typeface="宋体" panose="02010600030101010101" pitchFamily="2" charset="-122"/>
              </a:endParaRPr>
            </a:p>
          </p:txBody>
        </p:sp>
        <p:sp>
          <p:nvSpPr>
            <p:cNvPr id="107" name="Text Box 20"/>
            <p:cNvSpPr txBox="1">
              <a:spLocks noChangeArrowheads="1"/>
            </p:cNvSpPr>
            <p:nvPr/>
          </p:nvSpPr>
          <p:spPr bwMode="auto">
            <a:xfrm>
              <a:off x="3927" y="1590"/>
              <a:ext cx="383" cy="282"/>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S2</a:t>
              </a:r>
            </a:p>
            <a:p>
              <a:pPr>
                <a:defRPr/>
              </a:pPr>
              <a:endParaRPr kumimoji="0" lang="en-US" altLang="zh-CN" sz="2000" smtClean="0">
                <a:solidFill>
                  <a:schemeClr val="hlink"/>
                </a:solidFill>
                <a:ea typeface="宋体" panose="02010600030101010101" pitchFamily="2" charset="-122"/>
              </a:endParaRPr>
            </a:p>
          </p:txBody>
        </p:sp>
        <p:sp>
          <p:nvSpPr>
            <p:cNvPr id="108" name="Text Box 21"/>
            <p:cNvSpPr txBox="1">
              <a:spLocks noChangeArrowheads="1"/>
            </p:cNvSpPr>
            <p:nvPr/>
          </p:nvSpPr>
          <p:spPr bwMode="auto">
            <a:xfrm>
              <a:off x="4849" y="1590"/>
              <a:ext cx="383" cy="282"/>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S3</a:t>
              </a:r>
            </a:p>
          </p:txBody>
        </p:sp>
        <p:sp>
          <p:nvSpPr>
            <p:cNvPr id="109" name="Line 22"/>
            <p:cNvSpPr>
              <a:spLocks noChangeShapeType="1"/>
            </p:cNvSpPr>
            <p:nvPr/>
          </p:nvSpPr>
          <p:spPr bwMode="auto">
            <a:xfrm flipH="1">
              <a:off x="3159" y="1216"/>
              <a:ext cx="768" cy="374"/>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110" name="Line 23"/>
            <p:cNvSpPr>
              <a:spLocks noChangeShapeType="1"/>
            </p:cNvSpPr>
            <p:nvPr/>
          </p:nvSpPr>
          <p:spPr bwMode="auto">
            <a:xfrm>
              <a:off x="4244" y="1244"/>
              <a:ext cx="758" cy="346"/>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111" name="Line 24"/>
            <p:cNvSpPr>
              <a:spLocks noChangeShapeType="1"/>
            </p:cNvSpPr>
            <p:nvPr/>
          </p:nvSpPr>
          <p:spPr bwMode="auto">
            <a:xfrm>
              <a:off x="4080" y="1248"/>
              <a:ext cx="0" cy="336"/>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grpSp>
        <p:nvGrpSpPr>
          <p:cNvPr id="112" name="Group 25"/>
          <p:cNvGrpSpPr/>
          <p:nvPr/>
        </p:nvGrpSpPr>
        <p:grpSpPr bwMode="auto">
          <a:xfrm>
            <a:off x="7162800" y="4038600"/>
            <a:ext cx="3429000" cy="2057400"/>
            <a:chOff x="3216" y="2544"/>
            <a:chExt cx="2304" cy="1296"/>
          </a:xfrm>
        </p:grpSpPr>
        <p:sp>
          <p:nvSpPr>
            <p:cNvPr id="113" name="Text Box 26"/>
            <p:cNvSpPr txBox="1">
              <a:spLocks noChangeArrowheads="1"/>
            </p:cNvSpPr>
            <p:nvPr/>
          </p:nvSpPr>
          <p:spPr bwMode="auto">
            <a:xfrm>
              <a:off x="4215" y="2544"/>
              <a:ext cx="337" cy="228"/>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smtClean="0">
                  <a:solidFill>
                    <a:schemeClr val="hlink"/>
                  </a:solidFill>
                  <a:ea typeface="宋体" panose="02010600030101010101" pitchFamily="2" charset="-122"/>
                </a:rPr>
                <a:t> A</a:t>
              </a:r>
            </a:p>
          </p:txBody>
        </p:sp>
        <p:sp>
          <p:nvSpPr>
            <p:cNvPr id="114" name="Text Box 27"/>
            <p:cNvSpPr txBox="1">
              <a:spLocks noChangeArrowheads="1"/>
            </p:cNvSpPr>
            <p:nvPr/>
          </p:nvSpPr>
          <p:spPr bwMode="auto">
            <a:xfrm>
              <a:off x="3216" y="3057"/>
              <a:ext cx="385"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B</a:t>
              </a:r>
            </a:p>
          </p:txBody>
        </p:sp>
        <p:sp>
          <p:nvSpPr>
            <p:cNvPr id="115" name="Text Box 28"/>
            <p:cNvSpPr txBox="1">
              <a:spLocks noChangeArrowheads="1"/>
            </p:cNvSpPr>
            <p:nvPr/>
          </p:nvSpPr>
          <p:spPr bwMode="auto">
            <a:xfrm>
              <a:off x="4215" y="3057"/>
              <a:ext cx="383"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S2</a:t>
              </a:r>
            </a:p>
            <a:p>
              <a:pPr>
                <a:defRPr/>
              </a:pPr>
              <a:endParaRPr kumimoji="0" lang="en-US" altLang="zh-CN" sz="2000" smtClean="0">
                <a:solidFill>
                  <a:schemeClr val="hlink"/>
                </a:solidFill>
                <a:ea typeface="宋体" panose="02010600030101010101" pitchFamily="2" charset="-122"/>
              </a:endParaRPr>
            </a:p>
          </p:txBody>
        </p:sp>
        <p:sp>
          <p:nvSpPr>
            <p:cNvPr id="116" name="Text Box 29"/>
            <p:cNvSpPr txBox="1">
              <a:spLocks noChangeArrowheads="1"/>
            </p:cNvSpPr>
            <p:nvPr/>
          </p:nvSpPr>
          <p:spPr bwMode="auto">
            <a:xfrm>
              <a:off x="5137" y="3057"/>
              <a:ext cx="383"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S3</a:t>
              </a:r>
            </a:p>
          </p:txBody>
        </p:sp>
        <p:sp>
          <p:nvSpPr>
            <p:cNvPr id="117" name="Line 30"/>
            <p:cNvSpPr>
              <a:spLocks noChangeShapeType="1"/>
            </p:cNvSpPr>
            <p:nvPr/>
          </p:nvSpPr>
          <p:spPr bwMode="auto">
            <a:xfrm flipH="1">
              <a:off x="3447" y="2753"/>
              <a:ext cx="768" cy="304"/>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118" name="Line 31"/>
            <p:cNvSpPr>
              <a:spLocks noChangeShapeType="1"/>
            </p:cNvSpPr>
            <p:nvPr/>
          </p:nvSpPr>
          <p:spPr bwMode="auto">
            <a:xfrm>
              <a:off x="4532" y="2775"/>
              <a:ext cx="756" cy="282"/>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119" name="Line 32"/>
            <p:cNvSpPr>
              <a:spLocks noChangeShapeType="1"/>
            </p:cNvSpPr>
            <p:nvPr/>
          </p:nvSpPr>
          <p:spPr bwMode="auto">
            <a:xfrm>
              <a:off x="4368" y="2779"/>
              <a:ext cx="0" cy="272"/>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120" name="Text Box 33"/>
            <p:cNvSpPr txBox="1">
              <a:spLocks noChangeArrowheads="1"/>
            </p:cNvSpPr>
            <p:nvPr/>
          </p:nvSpPr>
          <p:spPr bwMode="auto">
            <a:xfrm>
              <a:off x="3216" y="3611"/>
              <a:ext cx="385"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E</a:t>
              </a:r>
            </a:p>
          </p:txBody>
        </p:sp>
        <p:sp>
          <p:nvSpPr>
            <p:cNvPr id="121" name="Line 34"/>
            <p:cNvSpPr>
              <a:spLocks noChangeShapeType="1"/>
            </p:cNvSpPr>
            <p:nvPr/>
          </p:nvSpPr>
          <p:spPr bwMode="auto">
            <a:xfrm>
              <a:off x="3408" y="3286"/>
              <a:ext cx="0" cy="325"/>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grpSp>
        <p:nvGrpSpPr>
          <p:cNvPr id="122" name="Group 35"/>
          <p:cNvGrpSpPr/>
          <p:nvPr/>
        </p:nvGrpSpPr>
        <p:grpSpPr bwMode="auto">
          <a:xfrm>
            <a:off x="1285463" y="4111487"/>
            <a:ext cx="3657600" cy="2057400"/>
            <a:chOff x="192" y="2544"/>
            <a:chExt cx="2304" cy="1296"/>
          </a:xfrm>
        </p:grpSpPr>
        <p:sp>
          <p:nvSpPr>
            <p:cNvPr id="123" name="Text Box 36"/>
            <p:cNvSpPr txBox="1">
              <a:spLocks noChangeArrowheads="1"/>
            </p:cNvSpPr>
            <p:nvPr/>
          </p:nvSpPr>
          <p:spPr bwMode="auto">
            <a:xfrm>
              <a:off x="1191" y="2544"/>
              <a:ext cx="339" cy="228"/>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A</a:t>
              </a:r>
            </a:p>
          </p:txBody>
        </p:sp>
        <p:sp>
          <p:nvSpPr>
            <p:cNvPr id="124" name="Text Box 37"/>
            <p:cNvSpPr txBox="1">
              <a:spLocks noChangeArrowheads="1"/>
            </p:cNvSpPr>
            <p:nvPr/>
          </p:nvSpPr>
          <p:spPr bwMode="auto">
            <a:xfrm>
              <a:off x="192" y="3057"/>
              <a:ext cx="385"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B</a:t>
              </a:r>
            </a:p>
          </p:txBody>
        </p:sp>
        <p:sp>
          <p:nvSpPr>
            <p:cNvPr id="125" name="Text Box 38"/>
            <p:cNvSpPr txBox="1">
              <a:spLocks noChangeArrowheads="1"/>
            </p:cNvSpPr>
            <p:nvPr/>
          </p:nvSpPr>
          <p:spPr bwMode="auto">
            <a:xfrm>
              <a:off x="1191" y="3057"/>
              <a:ext cx="383"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C</a:t>
              </a:r>
            </a:p>
            <a:p>
              <a:pPr>
                <a:defRPr/>
              </a:pPr>
              <a:endParaRPr kumimoji="0" lang="en-US" altLang="zh-CN" sz="2000" smtClean="0">
                <a:solidFill>
                  <a:schemeClr val="hlink"/>
                </a:solidFill>
                <a:ea typeface="宋体" panose="02010600030101010101" pitchFamily="2" charset="-122"/>
              </a:endParaRPr>
            </a:p>
          </p:txBody>
        </p:sp>
        <p:sp>
          <p:nvSpPr>
            <p:cNvPr id="126" name="Text Box 39"/>
            <p:cNvSpPr txBox="1">
              <a:spLocks noChangeArrowheads="1"/>
            </p:cNvSpPr>
            <p:nvPr/>
          </p:nvSpPr>
          <p:spPr bwMode="auto">
            <a:xfrm>
              <a:off x="2113" y="3057"/>
              <a:ext cx="383"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S3</a:t>
              </a:r>
            </a:p>
          </p:txBody>
        </p:sp>
        <p:sp>
          <p:nvSpPr>
            <p:cNvPr id="127" name="Line 40"/>
            <p:cNvSpPr>
              <a:spLocks noChangeShapeType="1"/>
            </p:cNvSpPr>
            <p:nvPr/>
          </p:nvSpPr>
          <p:spPr bwMode="auto">
            <a:xfrm flipH="1">
              <a:off x="423" y="2753"/>
              <a:ext cx="768" cy="304"/>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128" name="Line 41"/>
            <p:cNvSpPr>
              <a:spLocks noChangeShapeType="1"/>
            </p:cNvSpPr>
            <p:nvPr/>
          </p:nvSpPr>
          <p:spPr bwMode="auto">
            <a:xfrm>
              <a:off x="1508" y="2775"/>
              <a:ext cx="758" cy="282"/>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129" name="Line 42"/>
            <p:cNvSpPr>
              <a:spLocks noChangeShapeType="1"/>
            </p:cNvSpPr>
            <p:nvPr/>
          </p:nvSpPr>
          <p:spPr bwMode="auto">
            <a:xfrm>
              <a:off x="1344" y="2784"/>
              <a:ext cx="0" cy="272"/>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130" name="Text Box 43"/>
            <p:cNvSpPr txBox="1">
              <a:spLocks noChangeArrowheads="1"/>
            </p:cNvSpPr>
            <p:nvPr/>
          </p:nvSpPr>
          <p:spPr bwMode="auto">
            <a:xfrm>
              <a:off x="192" y="3611"/>
              <a:ext cx="385"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E</a:t>
              </a:r>
            </a:p>
            <a:p>
              <a:pPr>
                <a:defRPr/>
              </a:pPr>
              <a:endParaRPr kumimoji="0" lang="en-US" altLang="zh-CN" sz="2000" smtClean="0">
                <a:solidFill>
                  <a:schemeClr val="hlink"/>
                </a:solidFill>
                <a:ea typeface="宋体" panose="02010600030101010101" pitchFamily="2" charset="-122"/>
              </a:endParaRPr>
            </a:p>
          </p:txBody>
        </p:sp>
        <p:sp>
          <p:nvSpPr>
            <p:cNvPr id="131" name="Line 44"/>
            <p:cNvSpPr>
              <a:spLocks noChangeShapeType="1"/>
            </p:cNvSpPr>
            <p:nvPr/>
          </p:nvSpPr>
          <p:spPr bwMode="auto">
            <a:xfrm>
              <a:off x="384" y="3286"/>
              <a:ext cx="0" cy="325"/>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sp>
        <p:nvSpPr>
          <p:cNvPr id="132" name="AutoShape 45"/>
          <p:cNvSpPr>
            <a:spLocks noChangeArrowheads="1"/>
          </p:cNvSpPr>
          <p:nvPr/>
        </p:nvSpPr>
        <p:spPr bwMode="auto">
          <a:xfrm>
            <a:off x="5440226" y="2349500"/>
            <a:ext cx="990600" cy="838200"/>
          </a:xfrm>
          <a:prstGeom prst="rightArrow">
            <a:avLst>
              <a:gd name="adj1" fmla="val 50000"/>
              <a:gd name="adj2" fmla="val 29545"/>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kumimoji="0" lang="zh-CN" altLang="en-US" b="1" dirty="0">
                <a:solidFill>
                  <a:schemeClr val="bg1"/>
                </a:solidFill>
                <a:ea typeface="宋体" panose="02010600030101010101" pitchFamily="2" charset="-122"/>
              </a:rPr>
              <a:t>（1）</a:t>
            </a:r>
          </a:p>
        </p:txBody>
      </p:sp>
      <p:sp>
        <p:nvSpPr>
          <p:cNvPr id="133" name="AutoShape 46"/>
          <p:cNvSpPr>
            <a:spLocks noChangeArrowheads="1"/>
          </p:cNvSpPr>
          <p:nvPr/>
        </p:nvSpPr>
        <p:spPr bwMode="auto">
          <a:xfrm>
            <a:off x="8458200" y="3048000"/>
            <a:ext cx="914400" cy="914400"/>
          </a:xfrm>
          <a:prstGeom prst="down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kumimoji="0" lang="zh-CN" altLang="en-US" b="1" dirty="0">
                <a:solidFill>
                  <a:schemeClr val="bg1"/>
                </a:solidFill>
                <a:ea typeface="宋体" panose="02010600030101010101" pitchFamily="2" charset="-122"/>
              </a:rPr>
              <a:t>（2）</a:t>
            </a:r>
          </a:p>
        </p:txBody>
      </p:sp>
      <p:sp>
        <p:nvSpPr>
          <p:cNvPr id="134" name="AutoShape 47"/>
          <p:cNvSpPr>
            <a:spLocks noChangeArrowheads="1"/>
          </p:cNvSpPr>
          <p:nvPr/>
        </p:nvSpPr>
        <p:spPr bwMode="auto">
          <a:xfrm>
            <a:off x="5559288" y="4615070"/>
            <a:ext cx="990600" cy="914400"/>
          </a:xfrm>
          <a:prstGeom prst="leftArrow">
            <a:avLst>
              <a:gd name="adj1" fmla="val 50000"/>
              <a:gd name="adj2" fmla="val 27083"/>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kumimoji="0" lang="zh-CN" altLang="en-US" b="1" dirty="0">
                <a:solidFill>
                  <a:schemeClr val="bg1"/>
                </a:solidFill>
                <a:ea typeface="宋体" panose="02010600030101010101" pitchFamily="2" charset="-122"/>
              </a:rPr>
              <a:t>（3）</a:t>
            </a:r>
          </a:p>
        </p:txBody>
      </p:sp>
      <p:sp>
        <p:nvSpPr>
          <p:cNvPr id="135" name="AutoShape 49"/>
          <p:cNvSpPr>
            <a:spLocks noChangeArrowheads="1"/>
          </p:cNvSpPr>
          <p:nvPr/>
        </p:nvSpPr>
        <p:spPr bwMode="auto">
          <a:xfrm>
            <a:off x="2657063" y="3120887"/>
            <a:ext cx="990600" cy="838200"/>
          </a:xfrm>
          <a:prstGeom prst="up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kumimoji="0" lang="zh-CN" altLang="en-US" b="1" dirty="0">
                <a:solidFill>
                  <a:schemeClr val="bg1"/>
                </a:solidFill>
                <a:ea typeface="宋体" panose="02010600030101010101" pitchFamily="2" charset="-122"/>
              </a:rPr>
              <a:t>（4）</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left)">
                                      <p:cBhvr>
                                        <p:cTn id="11" dur="500"/>
                                        <p:tgtEl>
                                          <p:spTgt spid="132"/>
                                        </p:tgtEl>
                                      </p:cBhvr>
                                    </p:animEffect>
                                  </p:childTnLst>
                                </p:cTn>
                              </p:par>
                            </p:childTnLst>
                          </p:cTn>
                        </p:par>
                        <p:par>
                          <p:cTn id="12" fill="hold">
                            <p:stCondLst>
                              <p:cond delay="500"/>
                            </p:stCondLst>
                            <p:childTnLst>
                              <p:par>
                                <p:cTn id="13" presetID="5" presetClass="entr" presetSubtype="10" fill="hold" nodeType="afterEffect">
                                  <p:stCondLst>
                                    <p:cond delay="0"/>
                                  </p:stCondLst>
                                  <p:childTnLst>
                                    <p:set>
                                      <p:cBhvr>
                                        <p:cTn id="14" dur="1" fill="hold">
                                          <p:stCondLst>
                                            <p:cond delay="0"/>
                                          </p:stCondLst>
                                        </p:cTn>
                                        <p:tgtEl>
                                          <p:spTgt spid="104"/>
                                        </p:tgtEl>
                                        <p:attrNameLst>
                                          <p:attrName>style.visibility</p:attrName>
                                        </p:attrNameLst>
                                      </p:cBhvr>
                                      <p:to>
                                        <p:strVal val="visible"/>
                                      </p:to>
                                    </p:set>
                                    <p:animEffect transition="in" filter="checkerboard(across)">
                                      <p:cBhvr>
                                        <p:cTn id="15" dur="500"/>
                                        <p:tgtEl>
                                          <p:spTgt spid="10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33"/>
                                        </p:tgtEl>
                                        <p:attrNameLst>
                                          <p:attrName>style.visibility</p:attrName>
                                        </p:attrNameLst>
                                      </p:cBhvr>
                                      <p:to>
                                        <p:strVal val="visible"/>
                                      </p:to>
                                    </p:set>
                                    <p:animEffect transition="in" filter="wipe(up)">
                                      <p:cBhvr>
                                        <p:cTn id="20" dur="500"/>
                                        <p:tgtEl>
                                          <p:spTgt spid="133"/>
                                        </p:tgtEl>
                                      </p:cBhvr>
                                    </p:animEffect>
                                  </p:childTnLst>
                                </p:cTn>
                              </p:par>
                            </p:childTnLst>
                          </p:cTn>
                        </p:par>
                        <p:par>
                          <p:cTn id="21" fill="hold">
                            <p:stCondLst>
                              <p:cond delay="500"/>
                            </p:stCondLst>
                            <p:childTnLst>
                              <p:par>
                                <p:cTn id="22" presetID="3" presetClass="entr" presetSubtype="5" fill="hold" nodeType="afterEffect">
                                  <p:stCondLst>
                                    <p:cond delay="0"/>
                                  </p:stCondLst>
                                  <p:childTnLst>
                                    <p:set>
                                      <p:cBhvr>
                                        <p:cTn id="23" dur="1" fill="hold">
                                          <p:stCondLst>
                                            <p:cond delay="0"/>
                                          </p:stCondLst>
                                        </p:cTn>
                                        <p:tgtEl>
                                          <p:spTgt spid="112"/>
                                        </p:tgtEl>
                                        <p:attrNameLst>
                                          <p:attrName>style.visibility</p:attrName>
                                        </p:attrNameLst>
                                      </p:cBhvr>
                                      <p:to>
                                        <p:strVal val="visible"/>
                                      </p:to>
                                    </p:set>
                                    <p:animEffect transition="in" filter="blinds(vertical)">
                                      <p:cBhvr>
                                        <p:cTn id="24" dur="500"/>
                                        <p:tgtEl>
                                          <p:spTgt spid="1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134"/>
                                        </p:tgtEl>
                                        <p:attrNameLst>
                                          <p:attrName>style.visibility</p:attrName>
                                        </p:attrNameLst>
                                      </p:cBhvr>
                                      <p:to>
                                        <p:strVal val="visible"/>
                                      </p:to>
                                    </p:set>
                                    <p:animEffect transition="in" filter="wipe(right)">
                                      <p:cBhvr>
                                        <p:cTn id="29" dur="500"/>
                                        <p:tgtEl>
                                          <p:spTgt spid="134"/>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122"/>
                                        </p:tgtEl>
                                        <p:attrNameLst>
                                          <p:attrName>style.visibility</p:attrName>
                                        </p:attrNameLst>
                                      </p:cBhvr>
                                      <p:to>
                                        <p:strVal val="visible"/>
                                      </p:to>
                                    </p:set>
                                    <p:animEffect transition="in" filter="dissolve">
                                      <p:cBhvr>
                                        <p:cTn id="33" dur="500"/>
                                        <p:tgtEl>
                                          <p:spTgt spid="1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35"/>
                                        </p:tgtEl>
                                        <p:attrNameLst>
                                          <p:attrName>style.visibility</p:attrName>
                                        </p:attrNameLst>
                                      </p:cBhvr>
                                      <p:to>
                                        <p:strVal val="visible"/>
                                      </p:to>
                                    </p:set>
                                    <p:animEffect transition="in" filter="wipe(down)">
                                      <p:cBhvr>
                                        <p:cTn id="38" dur="500"/>
                                        <p:tgtEl>
                                          <p:spTgt spid="135"/>
                                        </p:tgtEl>
                                      </p:cBhvr>
                                    </p:animEffect>
                                  </p:childTnLst>
                                </p:cTn>
                              </p:par>
                            </p:childTnLst>
                          </p:cTn>
                        </p:par>
                        <p:par>
                          <p:cTn id="39" fill="hold">
                            <p:stCondLst>
                              <p:cond delay="500"/>
                            </p:stCondLst>
                            <p:childTnLst>
                              <p:par>
                                <p:cTn id="40" presetID="26" presetClass="emph" presetSubtype="0" fill="hold" nodeType="afterEffect">
                                  <p:stCondLst>
                                    <p:cond delay="0"/>
                                  </p:stCondLst>
                                  <p:childTnLst>
                                    <p:animEffect transition="out" filter="fade">
                                      <p:cBhvr>
                                        <p:cTn id="41" dur="500" tmFilter="0, 0; .2, .5; .8, .5; 1, 0"/>
                                        <p:tgtEl>
                                          <p:spTgt spid="77"/>
                                        </p:tgtEl>
                                      </p:cBhvr>
                                    </p:animEffect>
                                    <p:animScale>
                                      <p:cBhvr>
                                        <p:cTn id="42" dur="250" autoRev="1" fill="hold"/>
                                        <p:tgtEl>
                                          <p:spTgt spid="7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bldLvl="0" animBg="1"/>
      <p:bldP spid="133" grpId="0" bldLvl="0" animBg="1"/>
      <p:bldP spid="134" grpId="0" bldLvl="0" animBg="1"/>
      <p:bldP spid="13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537450" y="571500"/>
            <a:ext cx="4439920" cy="2197100"/>
          </a:xfrm>
        </p:spPr>
        <p:txBody>
          <a:bodyPr>
            <a:normAutofit/>
          </a:bodyPr>
          <a:lstStyle/>
          <a:p>
            <a:r>
              <a:rPr lang="en-US" altLang="zh-CN" sz="3600" dirty="0" smtClean="0">
                <a:latin typeface="+mn-lt"/>
                <a:ea typeface="+mn-ea"/>
                <a:cs typeface="+mn-ea"/>
                <a:sym typeface="+mn-lt"/>
              </a:rPr>
              <a:t>6.1.</a:t>
            </a:r>
            <a:r>
              <a:rPr lang="zh-CN" altLang="en-US" sz="3600">
                <a:latin typeface="+mn-lt"/>
                <a:ea typeface="+mn-ea"/>
                <a:cs typeface="+mn-ea"/>
                <a:sym typeface="+mn-lt"/>
              </a:rPr>
              <a:t>软件质量</a:t>
            </a:r>
            <a:r>
              <a:rPr lang="zh-CN" altLang="en-US" sz="3600" smtClean="0">
                <a:latin typeface="+mn-lt"/>
                <a:ea typeface="+mn-ea"/>
                <a:cs typeface="+mn-ea"/>
                <a:sym typeface="+mn-lt"/>
              </a:rPr>
              <a:t>保证相关概念</a:t>
            </a:r>
            <a:endParaRPr lang="zh-CN" altLang="en-US" sz="3600" dirty="0">
              <a:latin typeface="+mn-lt"/>
              <a:ea typeface="+mn-ea"/>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503745"/>
          </a:xfrm>
        </p:spPr>
        <p:txBody>
          <a:bodyPr>
            <a:normAutofit/>
          </a:bodyPr>
          <a:lstStyle/>
          <a:p>
            <a:pPr marL="342900" indent="-342900">
              <a:buClrTx/>
              <a:buFont typeface="Wingdings" panose="05000000000000000000" pitchFamily="2" charset="2"/>
              <a:buChar char="l"/>
            </a:pPr>
            <a:r>
              <a:rPr lang="zh-CN" altLang="en-US" sz="2400" dirty="0" smtClean="0">
                <a:cs typeface="+mn-ea"/>
                <a:sym typeface="+mn-lt"/>
              </a:rPr>
              <a:t>质量相关</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软件质量相关</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软件评审</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软件可靠性</a:t>
            </a:r>
            <a:endParaRPr lang="en-US" altLang="zh-CN" sz="2400" dirty="0" smtClean="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1000"/>
                                        <p:tgtEl>
                                          <p:spTgt spid="6">
                                            <p:txEl>
                                              <p:pRg st="2" end="2"/>
                                            </p:txEl>
                                          </p:spTgt>
                                        </p:tgtEl>
                                      </p:cBhvr>
                                    </p:animEffect>
                                    <p:anim calcmode="lin" valueType="num">
                                      <p:cBhvr>
                                        <p:cTn id="3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fade">
                                      <p:cBhvr>
                                        <p:cTn id="38" dur="1000"/>
                                        <p:tgtEl>
                                          <p:spTgt spid="6">
                                            <p:txEl>
                                              <p:pRg st="3" end="3"/>
                                            </p:txEl>
                                          </p:spTgt>
                                        </p:tgtEl>
                                      </p:cBhvr>
                                    </p:animEffect>
                                    <p:anim calcmode="lin" valueType="num">
                                      <p:cBhvr>
                                        <p:cTn id="3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defRPr/>
            </a:pPr>
            <a:r>
              <a:rPr lang="zh-CN" altLang="en-US" dirty="0" smtClean="0">
                <a:cs typeface="+mn-ea"/>
              </a:rPr>
              <a:t>自底向上的</a:t>
            </a:r>
            <a:r>
              <a:rPr lang="zh-CN" altLang="en-US" dirty="0">
                <a:cs typeface="+mn-ea"/>
              </a:rPr>
              <a:t>集成方法</a:t>
            </a:r>
          </a:p>
        </p:txBody>
      </p:sp>
      <p:sp>
        <p:nvSpPr>
          <p:cNvPr id="136" name="文本框 135"/>
          <p:cNvSpPr txBox="1"/>
          <p:nvPr/>
        </p:nvSpPr>
        <p:spPr>
          <a:xfrm>
            <a:off x="741406" y="1275055"/>
            <a:ext cx="10738021" cy="904863"/>
          </a:xfrm>
          <a:prstGeom prst="rect">
            <a:avLst/>
          </a:prstGeom>
          <a:noFill/>
        </p:spPr>
        <p:txBody>
          <a:bodyPr wrap="square" rtlCol="0">
            <a:spAutoFit/>
          </a:bodyPr>
          <a:lstStyle/>
          <a:p>
            <a:pPr>
              <a:lnSpc>
                <a:spcPct val="110000"/>
              </a:lnSpc>
            </a:pPr>
            <a:r>
              <a:rPr lang="zh-CN" altLang="en-US" sz="2400" b="1" dirty="0" smtClean="0"/>
              <a:t>基本思想：</a:t>
            </a:r>
            <a:r>
              <a:rPr lang="zh-CN" altLang="en-US" sz="2400" b="1" dirty="0"/>
              <a:t>从软件结构最底层的模块开始，按照接口依赖关系逐层向上集成</a:t>
            </a:r>
            <a:r>
              <a:rPr lang="zh-CN" altLang="en-US" sz="2400" b="1" dirty="0" smtClean="0"/>
              <a:t>以  </a:t>
            </a:r>
            <a:endParaRPr lang="en-US" altLang="zh-CN" sz="2400" b="1" dirty="0" smtClean="0"/>
          </a:p>
          <a:p>
            <a:pPr>
              <a:lnSpc>
                <a:spcPct val="110000"/>
              </a:lnSpc>
            </a:pPr>
            <a:r>
              <a:rPr lang="en-US" altLang="zh-CN" sz="2400" b="1" dirty="0"/>
              <a:t> </a:t>
            </a:r>
            <a:r>
              <a:rPr lang="en-US" altLang="zh-CN" sz="2400" b="1" dirty="0" smtClean="0"/>
              <a:t>                 </a:t>
            </a:r>
            <a:r>
              <a:rPr lang="zh-CN" altLang="en-US" sz="2400" b="1" dirty="0" smtClean="0"/>
              <a:t>进行</a:t>
            </a:r>
            <a:r>
              <a:rPr lang="zh-CN" altLang="en-US" sz="2400" b="1" dirty="0"/>
              <a:t>测试。</a:t>
            </a:r>
          </a:p>
        </p:txBody>
      </p:sp>
      <p:cxnSp>
        <p:nvCxnSpPr>
          <p:cNvPr id="137" name="直接连接符 136"/>
          <p:cNvCxnSpPr/>
          <p:nvPr/>
        </p:nvCxnSpPr>
        <p:spPr>
          <a:xfrm>
            <a:off x="889686" y="2181027"/>
            <a:ext cx="10243752"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2172728" y="3070656"/>
            <a:ext cx="638434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2172728" y="3091253"/>
            <a:ext cx="6176" cy="43248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flipH="1">
            <a:off x="5296934" y="2181027"/>
            <a:ext cx="3936" cy="132211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8557072" y="3062418"/>
            <a:ext cx="6176" cy="43248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47" name="矩形 146"/>
          <p:cNvSpPr/>
          <p:nvPr/>
        </p:nvSpPr>
        <p:spPr>
          <a:xfrm>
            <a:off x="984421" y="4098822"/>
            <a:ext cx="2586682" cy="1168525"/>
          </a:xfrm>
          <a:prstGeom prst="rect">
            <a:avLst/>
          </a:prstGeom>
        </p:spPr>
        <p:txBody>
          <a:bodyPr wrap="square">
            <a:spAutoFit/>
          </a:bodyPr>
          <a:lstStyle/>
          <a:p>
            <a:pPr>
              <a:lnSpc>
                <a:spcPct val="120000"/>
              </a:lnSpc>
            </a:pPr>
            <a:r>
              <a:rPr lang="zh-CN" altLang="en-US" sz="2000" b="1" dirty="0"/>
              <a:t>每个模块调用其他底层模块都已经测试，不需要桩模块；</a:t>
            </a:r>
          </a:p>
        </p:txBody>
      </p:sp>
      <p:sp>
        <p:nvSpPr>
          <p:cNvPr id="148" name="矩形 147"/>
          <p:cNvSpPr/>
          <p:nvPr/>
        </p:nvSpPr>
        <p:spPr>
          <a:xfrm>
            <a:off x="4118406" y="4084532"/>
            <a:ext cx="2573942" cy="1200329"/>
          </a:xfrm>
          <a:prstGeom prst="rect">
            <a:avLst/>
          </a:prstGeom>
        </p:spPr>
        <p:txBody>
          <a:bodyPr wrap="square">
            <a:spAutoFit/>
          </a:bodyPr>
          <a:lstStyle/>
          <a:p>
            <a:pPr>
              <a:lnSpc>
                <a:spcPct val="120000"/>
              </a:lnSpc>
            </a:pPr>
            <a:r>
              <a:rPr lang="zh-CN" altLang="en-US" sz="2000" b="1" dirty="0" smtClean="0"/>
              <a:t>必须</a:t>
            </a:r>
            <a:r>
              <a:rPr lang="zh-CN" altLang="en-US" sz="2000" b="1" dirty="0"/>
              <a:t>编写驱动模块；</a:t>
            </a:r>
            <a:endParaRPr lang="en-US" altLang="zh-CN" sz="2000" b="1" dirty="0"/>
          </a:p>
          <a:p>
            <a:pPr>
              <a:lnSpc>
                <a:spcPct val="120000"/>
              </a:lnSpc>
            </a:pPr>
            <a:r>
              <a:rPr lang="zh-CN" altLang="en-US" sz="2000" b="1" dirty="0"/>
              <a:t>缺陷的隔离和定位不如自顶向下。</a:t>
            </a:r>
            <a:endParaRPr lang="en-US" altLang="zh-CN" sz="2000" b="1" dirty="0"/>
          </a:p>
        </p:txBody>
      </p:sp>
      <p:sp>
        <p:nvSpPr>
          <p:cNvPr id="149" name="矩形 148"/>
          <p:cNvSpPr/>
          <p:nvPr/>
        </p:nvSpPr>
        <p:spPr>
          <a:xfrm>
            <a:off x="7456492" y="4066376"/>
            <a:ext cx="4549424" cy="1169038"/>
          </a:xfrm>
          <a:prstGeom prst="rect">
            <a:avLst/>
          </a:prstGeom>
        </p:spPr>
        <p:txBody>
          <a:bodyPr wrap="square">
            <a:spAutoFit/>
          </a:bodyPr>
          <a:lstStyle/>
          <a:p>
            <a:pPr>
              <a:lnSpc>
                <a:spcPct val="120000"/>
              </a:lnSpc>
            </a:pPr>
            <a:r>
              <a:rPr lang="zh-CN" altLang="en-US" sz="2000" b="1" dirty="0"/>
              <a:t>底层接口比较稳定；</a:t>
            </a:r>
            <a:endParaRPr lang="en-US" altLang="zh-CN" sz="2000" b="1" dirty="0"/>
          </a:p>
          <a:p>
            <a:pPr>
              <a:lnSpc>
                <a:spcPct val="120000"/>
              </a:lnSpc>
            </a:pPr>
            <a:r>
              <a:rPr lang="zh-CN" altLang="en-US" sz="2000" b="1" dirty="0"/>
              <a:t>高层接口变化比较频繁；</a:t>
            </a:r>
            <a:endParaRPr lang="en-US" altLang="zh-CN" sz="2000" b="1" dirty="0"/>
          </a:p>
          <a:p>
            <a:pPr>
              <a:lnSpc>
                <a:spcPct val="120000"/>
              </a:lnSpc>
            </a:pPr>
            <a:r>
              <a:rPr lang="zh-CN" altLang="en-US" sz="2000" b="1" dirty="0"/>
              <a:t>底层组件较早被完成。</a:t>
            </a:r>
          </a:p>
        </p:txBody>
      </p:sp>
      <p:sp>
        <p:nvSpPr>
          <p:cNvPr id="150" name="圆角矩形 149"/>
          <p:cNvSpPr/>
          <p:nvPr/>
        </p:nvSpPr>
        <p:spPr>
          <a:xfrm>
            <a:off x="1778000" y="3503141"/>
            <a:ext cx="812800" cy="3909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优点</a:t>
            </a:r>
          </a:p>
        </p:txBody>
      </p:sp>
      <p:sp>
        <p:nvSpPr>
          <p:cNvPr id="151" name="圆角矩形 150"/>
          <p:cNvSpPr/>
          <p:nvPr/>
        </p:nvSpPr>
        <p:spPr>
          <a:xfrm>
            <a:off x="4889500" y="3490441"/>
            <a:ext cx="812800" cy="3909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缺点</a:t>
            </a:r>
            <a:endParaRPr lang="zh-CN" altLang="en-US" sz="2000" b="1" dirty="0">
              <a:solidFill>
                <a:schemeClr val="tx1"/>
              </a:solidFill>
            </a:endParaRPr>
          </a:p>
        </p:txBody>
      </p:sp>
      <p:sp>
        <p:nvSpPr>
          <p:cNvPr id="152" name="圆角矩形 151"/>
          <p:cNvSpPr/>
          <p:nvPr/>
        </p:nvSpPr>
        <p:spPr>
          <a:xfrm>
            <a:off x="8140700" y="3503141"/>
            <a:ext cx="812800" cy="3909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适用</a:t>
            </a:r>
            <a:endParaRPr lang="zh-CN" altLang="en-US" sz="2000" b="1"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fill="hold"/>
                                        <p:tgtEl>
                                          <p:spTgt spid="143"/>
                                        </p:tgtEl>
                                        <p:attrNameLst>
                                          <p:attrName>ppt_x</p:attrName>
                                        </p:attrNameLst>
                                      </p:cBhvr>
                                      <p:tavLst>
                                        <p:tav tm="0">
                                          <p:val>
                                            <p:strVal val="#ppt_x"/>
                                          </p:val>
                                        </p:tav>
                                        <p:tav tm="100000">
                                          <p:val>
                                            <p:strVal val="#ppt_x"/>
                                          </p:val>
                                        </p:tav>
                                      </p:tavLst>
                                    </p:anim>
                                    <p:anim calcmode="lin" valueType="num">
                                      <p:cBhvr additive="base">
                                        <p:cTn id="8" dur="500" fill="hold"/>
                                        <p:tgtEl>
                                          <p:spTgt spid="14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4"/>
                                        </p:tgtEl>
                                        <p:attrNameLst>
                                          <p:attrName>style.visibility</p:attrName>
                                        </p:attrNameLst>
                                      </p:cBhvr>
                                      <p:to>
                                        <p:strVal val="visible"/>
                                      </p:to>
                                    </p:set>
                                    <p:anim calcmode="lin" valueType="num">
                                      <p:cBhvr additive="base">
                                        <p:cTn id="11" dur="500" fill="hold"/>
                                        <p:tgtEl>
                                          <p:spTgt spid="144"/>
                                        </p:tgtEl>
                                        <p:attrNameLst>
                                          <p:attrName>ppt_x</p:attrName>
                                        </p:attrNameLst>
                                      </p:cBhvr>
                                      <p:tavLst>
                                        <p:tav tm="0">
                                          <p:val>
                                            <p:strVal val="#ppt_x"/>
                                          </p:val>
                                        </p:tav>
                                        <p:tav tm="100000">
                                          <p:val>
                                            <p:strVal val="#ppt_x"/>
                                          </p:val>
                                        </p:tav>
                                      </p:tavLst>
                                    </p:anim>
                                    <p:anim calcmode="lin" valueType="num">
                                      <p:cBhvr additive="base">
                                        <p:cTn id="12" dur="500" fill="hold"/>
                                        <p:tgtEl>
                                          <p:spTgt spid="14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ppt_x"/>
                                          </p:val>
                                        </p:tav>
                                        <p:tav tm="100000">
                                          <p:val>
                                            <p:strVal val="#ppt_x"/>
                                          </p:val>
                                        </p:tav>
                                      </p:tavLst>
                                    </p:anim>
                                    <p:anim calcmode="lin" valueType="num">
                                      <p:cBhvr additive="base">
                                        <p:cTn id="16" dur="500" fill="hold"/>
                                        <p:tgtEl>
                                          <p:spTgt spid="14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6"/>
                                        </p:tgtEl>
                                        <p:attrNameLst>
                                          <p:attrName>style.visibility</p:attrName>
                                        </p:attrNameLst>
                                      </p:cBhvr>
                                      <p:to>
                                        <p:strVal val="visible"/>
                                      </p:to>
                                    </p:set>
                                    <p:anim calcmode="lin" valueType="num">
                                      <p:cBhvr additive="base">
                                        <p:cTn id="19" dur="500" fill="hold"/>
                                        <p:tgtEl>
                                          <p:spTgt spid="146"/>
                                        </p:tgtEl>
                                        <p:attrNameLst>
                                          <p:attrName>ppt_x</p:attrName>
                                        </p:attrNameLst>
                                      </p:cBhvr>
                                      <p:tavLst>
                                        <p:tav tm="0">
                                          <p:val>
                                            <p:strVal val="#ppt_x"/>
                                          </p:val>
                                        </p:tav>
                                        <p:tav tm="100000">
                                          <p:val>
                                            <p:strVal val="#ppt_x"/>
                                          </p:val>
                                        </p:tav>
                                      </p:tavLst>
                                    </p:anim>
                                    <p:anim calcmode="lin" valueType="num">
                                      <p:cBhvr additive="base">
                                        <p:cTn id="20" dur="500" fill="hold"/>
                                        <p:tgtEl>
                                          <p:spTgt spid="14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7"/>
                                        </p:tgtEl>
                                        <p:attrNameLst>
                                          <p:attrName>style.visibility</p:attrName>
                                        </p:attrNameLst>
                                      </p:cBhvr>
                                      <p:to>
                                        <p:strVal val="visible"/>
                                      </p:to>
                                    </p:set>
                                    <p:anim calcmode="lin" valueType="num">
                                      <p:cBhvr additive="base">
                                        <p:cTn id="23" dur="500" fill="hold"/>
                                        <p:tgtEl>
                                          <p:spTgt spid="147"/>
                                        </p:tgtEl>
                                        <p:attrNameLst>
                                          <p:attrName>ppt_x</p:attrName>
                                        </p:attrNameLst>
                                      </p:cBhvr>
                                      <p:tavLst>
                                        <p:tav tm="0">
                                          <p:val>
                                            <p:strVal val="#ppt_x"/>
                                          </p:val>
                                        </p:tav>
                                        <p:tav tm="100000">
                                          <p:val>
                                            <p:strVal val="#ppt_x"/>
                                          </p:val>
                                        </p:tav>
                                      </p:tavLst>
                                    </p:anim>
                                    <p:anim calcmode="lin" valueType="num">
                                      <p:cBhvr additive="base">
                                        <p:cTn id="24" dur="500" fill="hold"/>
                                        <p:tgtEl>
                                          <p:spTgt spid="14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8"/>
                                        </p:tgtEl>
                                        <p:attrNameLst>
                                          <p:attrName>style.visibility</p:attrName>
                                        </p:attrNameLst>
                                      </p:cBhvr>
                                      <p:to>
                                        <p:strVal val="visible"/>
                                      </p:to>
                                    </p:set>
                                    <p:anim calcmode="lin" valueType="num">
                                      <p:cBhvr additive="base">
                                        <p:cTn id="27" dur="500" fill="hold"/>
                                        <p:tgtEl>
                                          <p:spTgt spid="148"/>
                                        </p:tgtEl>
                                        <p:attrNameLst>
                                          <p:attrName>ppt_x</p:attrName>
                                        </p:attrNameLst>
                                      </p:cBhvr>
                                      <p:tavLst>
                                        <p:tav tm="0">
                                          <p:val>
                                            <p:strVal val="#ppt_x"/>
                                          </p:val>
                                        </p:tav>
                                        <p:tav tm="100000">
                                          <p:val>
                                            <p:strVal val="#ppt_x"/>
                                          </p:val>
                                        </p:tav>
                                      </p:tavLst>
                                    </p:anim>
                                    <p:anim calcmode="lin" valueType="num">
                                      <p:cBhvr additive="base">
                                        <p:cTn id="28" dur="500" fill="hold"/>
                                        <p:tgtEl>
                                          <p:spTgt spid="14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0"/>
                                        </p:tgtEl>
                                        <p:attrNameLst>
                                          <p:attrName>style.visibility</p:attrName>
                                        </p:attrNameLst>
                                      </p:cBhvr>
                                      <p:to>
                                        <p:strVal val="visible"/>
                                      </p:to>
                                    </p:set>
                                    <p:anim calcmode="lin" valueType="num">
                                      <p:cBhvr additive="base">
                                        <p:cTn id="31" dur="500" fill="hold"/>
                                        <p:tgtEl>
                                          <p:spTgt spid="150"/>
                                        </p:tgtEl>
                                        <p:attrNameLst>
                                          <p:attrName>ppt_x</p:attrName>
                                        </p:attrNameLst>
                                      </p:cBhvr>
                                      <p:tavLst>
                                        <p:tav tm="0">
                                          <p:val>
                                            <p:strVal val="#ppt_x"/>
                                          </p:val>
                                        </p:tav>
                                        <p:tav tm="100000">
                                          <p:val>
                                            <p:strVal val="#ppt_x"/>
                                          </p:val>
                                        </p:tav>
                                      </p:tavLst>
                                    </p:anim>
                                    <p:anim calcmode="lin" valueType="num">
                                      <p:cBhvr additive="base">
                                        <p:cTn id="32" dur="500" fill="hold"/>
                                        <p:tgtEl>
                                          <p:spTgt spid="1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1"/>
                                        </p:tgtEl>
                                        <p:attrNameLst>
                                          <p:attrName>style.visibility</p:attrName>
                                        </p:attrNameLst>
                                      </p:cBhvr>
                                      <p:to>
                                        <p:strVal val="visible"/>
                                      </p:to>
                                    </p:set>
                                    <p:anim calcmode="lin" valueType="num">
                                      <p:cBhvr additive="base">
                                        <p:cTn id="35" dur="500" fill="hold"/>
                                        <p:tgtEl>
                                          <p:spTgt spid="151"/>
                                        </p:tgtEl>
                                        <p:attrNameLst>
                                          <p:attrName>ppt_x</p:attrName>
                                        </p:attrNameLst>
                                      </p:cBhvr>
                                      <p:tavLst>
                                        <p:tav tm="0">
                                          <p:val>
                                            <p:strVal val="#ppt_x"/>
                                          </p:val>
                                        </p:tav>
                                        <p:tav tm="100000">
                                          <p:val>
                                            <p:strVal val="#ppt_x"/>
                                          </p:val>
                                        </p:tav>
                                      </p:tavLst>
                                    </p:anim>
                                    <p:anim calcmode="lin" valueType="num">
                                      <p:cBhvr additive="base">
                                        <p:cTn id="36" dur="500" fill="hold"/>
                                        <p:tgtEl>
                                          <p:spTgt spid="15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2"/>
                                        </p:tgtEl>
                                        <p:attrNameLst>
                                          <p:attrName>style.visibility</p:attrName>
                                        </p:attrNameLst>
                                      </p:cBhvr>
                                      <p:to>
                                        <p:strVal val="visible"/>
                                      </p:to>
                                    </p:set>
                                    <p:anim calcmode="lin" valueType="num">
                                      <p:cBhvr additive="base">
                                        <p:cTn id="39" dur="500" fill="hold"/>
                                        <p:tgtEl>
                                          <p:spTgt spid="152"/>
                                        </p:tgtEl>
                                        <p:attrNameLst>
                                          <p:attrName>ppt_x</p:attrName>
                                        </p:attrNameLst>
                                      </p:cBhvr>
                                      <p:tavLst>
                                        <p:tav tm="0">
                                          <p:val>
                                            <p:strVal val="#ppt_x"/>
                                          </p:val>
                                        </p:tav>
                                        <p:tav tm="100000">
                                          <p:val>
                                            <p:strVal val="#ppt_x"/>
                                          </p:val>
                                        </p:tav>
                                      </p:tavLst>
                                    </p:anim>
                                    <p:anim calcmode="lin" valueType="num">
                                      <p:cBhvr additive="base">
                                        <p:cTn id="40" dur="500" fill="hold"/>
                                        <p:tgtEl>
                                          <p:spTgt spid="15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9"/>
                                        </p:tgtEl>
                                        <p:attrNameLst>
                                          <p:attrName>style.visibility</p:attrName>
                                        </p:attrNameLst>
                                      </p:cBhvr>
                                      <p:to>
                                        <p:strVal val="visible"/>
                                      </p:to>
                                    </p:set>
                                    <p:anim calcmode="lin" valueType="num">
                                      <p:cBhvr additive="base">
                                        <p:cTn id="43" dur="500" fill="hold"/>
                                        <p:tgtEl>
                                          <p:spTgt spid="149"/>
                                        </p:tgtEl>
                                        <p:attrNameLst>
                                          <p:attrName>ppt_x</p:attrName>
                                        </p:attrNameLst>
                                      </p:cBhvr>
                                      <p:tavLst>
                                        <p:tav tm="0">
                                          <p:val>
                                            <p:strVal val="#ppt_x"/>
                                          </p:val>
                                        </p:tav>
                                        <p:tav tm="100000">
                                          <p:val>
                                            <p:strVal val="#ppt_x"/>
                                          </p:val>
                                        </p:tav>
                                      </p:tavLst>
                                    </p:anim>
                                    <p:anim calcmode="lin" valueType="num">
                                      <p:cBhvr additive="base">
                                        <p:cTn id="44"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p:bldP spid="148" grpId="0"/>
      <p:bldP spid="149" grpId="0"/>
      <p:bldP spid="150" grpId="0" bldLvl="0" animBg="1"/>
      <p:bldP spid="151" grpId="0" bldLvl="0" animBg="1"/>
      <p:bldP spid="152"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defRPr/>
            </a:pPr>
            <a:r>
              <a:rPr lang="zh-CN" altLang="en-US" dirty="0" smtClean="0">
                <a:cs typeface="+mn-ea"/>
              </a:rPr>
              <a:t>自底向上的</a:t>
            </a:r>
            <a:r>
              <a:rPr lang="zh-CN" altLang="en-US" dirty="0">
                <a:cs typeface="+mn-ea"/>
              </a:rPr>
              <a:t>集成方法</a:t>
            </a:r>
          </a:p>
        </p:txBody>
      </p:sp>
      <p:grpSp>
        <p:nvGrpSpPr>
          <p:cNvPr id="15" name="Group 3"/>
          <p:cNvGrpSpPr/>
          <p:nvPr/>
        </p:nvGrpSpPr>
        <p:grpSpPr bwMode="auto">
          <a:xfrm>
            <a:off x="1381540" y="1099309"/>
            <a:ext cx="3810000" cy="2514600"/>
            <a:chOff x="240" y="768"/>
            <a:chExt cx="1872" cy="1536"/>
          </a:xfrm>
        </p:grpSpPr>
        <p:grpSp>
          <p:nvGrpSpPr>
            <p:cNvPr id="16" name="Group 4"/>
            <p:cNvGrpSpPr/>
            <p:nvPr/>
          </p:nvGrpSpPr>
          <p:grpSpPr bwMode="auto">
            <a:xfrm>
              <a:off x="384" y="864"/>
              <a:ext cx="1558" cy="1264"/>
              <a:chOff x="432" y="912"/>
              <a:chExt cx="1558" cy="1168"/>
            </a:xfrm>
          </p:grpSpPr>
          <p:sp>
            <p:nvSpPr>
              <p:cNvPr id="18" name="Text Box 5"/>
              <p:cNvSpPr txBox="1">
                <a:spLocks noChangeArrowheads="1"/>
              </p:cNvSpPr>
              <p:nvPr/>
            </p:nvSpPr>
            <p:spPr bwMode="auto">
              <a:xfrm>
                <a:off x="1077" y="912"/>
                <a:ext cx="257"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smtClean="0">
                    <a:solidFill>
                      <a:schemeClr val="hlink"/>
                    </a:solidFill>
                    <a:ea typeface="宋体" panose="02010600030101010101" pitchFamily="2" charset="-122"/>
                  </a:rPr>
                  <a:t> A</a:t>
                </a:r>
              </a:p>
              <a:p>
                <a:pPr>
                  <a:defRPr/>
                </a:pPr>
                <a:endParaRPr kumimoji="0" lang="en-US" altLang="zh-CN" sz="2000" dirty="0" smtClean="0">
                  <a:solidFill>
                    <a:schemeClr val="hlink"/>
                  </a:solidFill>
                  <a:ea typeface="宋体" panose="02010600030101010101" pitchFamily="2" charset="-122"/>
                </a:endParaRPr>
              </a:p>
            </p:txBody>
          </p:sp>
          <p:sp>
            <p:nvSpPr>
              <p:cNvPr id="19" name="Text Box 6"/>
              <p:cNvSpPr txBox="1">
                <a:spLocks noChangeArrowheads="1"/>
              </p:cNvSpPr>
              <p:nvPr/>
            </p:nvSpPr>
            <p:spPr bwMode="auto">
              <a:xfrm>
                <a:off x="432" y="1339"/>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smtClean="0">
                    <a:solidFill>
                      <a:schemeClr val="hlink"/>
                    </a:solidFill>
                    <a:ea typeface="宋体" panose="02010600030101010101" pitchFamily="2" charset="-122"/>
                  </a:rPr>
                  <a:t> B</a:t>
                </a:r>
              </a:p>
              <a:p>
                <a:pPr>
                  <a:defRPr/>
                </a:pPr>
                <a:endParaRPr kumimoji="0" lang="en-US" altLang="zh-CN" sz="2000" dirty="0" smtClean="0">
                  <a:solidFill>
                    <a:schemeClr val="hlink"/>
                  </a:solidFill>
                  <a:ea typeface="宋体" panose="02010600030101010101" pitchFamily="2" charset="-122"/>
                </a:endParaRPr>
              </a:p>
            </p:txBody>
          </p:sp>
          <p:sp>
            <p:nvSpPr>
              <p:cNvPr id="20" name="Text Box 7"/>
              <p:cNvSpPr txBox="1">
                <a:spLocks noChangeArrowheads="1"/>
              </p:cNvSpPr>
              <p:nvPr/>
            </p:nvSpPr>
            <p:spPr bwMode="auto">
              <a:xfrm>
                <a:off x="1077" y="1339"/>
                <a:ext cx="257"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smtClean="0">
                    <a:solidFill>
                      <a:schemeClr val="hlink"/>
                    </a:solidFill>
                    <a:ea typeface="宋体" panose="02010600030101010101" pitchFamily="2" charset="-122"/>
                  </a:rPr>
                  <a:t> C</a:t>
                </a:r>
              </a:p>
              <a:p>
                <a:pPr>
                  <a:defRPr/>
                </a:pPr>
                <a:endParaRPr kumimoji="0" lang="en-US" altLang="zh-CN" sz="2000" dirty="0" smtClean="0">
                  <a:solidFill>
                    <a:schemeClr val="hlink"/>
                  </a:solidFill>
                  <a:ea typeface="宋体" panose="02010600030101010101" pitchFamily="2" charset="-122"/>
                </a:endParaRPr>
              </a:p>
            </p:txBody>
          </p:sp>
          <p:sp>
            <p:nvSpPr>
              <p:cNvPr id="21" name="Text Box 8"/>
              <p:cNvSpPr txBox="1">
                <a:spLocks noChangeArrowheads="1"/>
              </p:cNvSpPr>
              <p:nvPr/>
            </p:nvSpPr>
            <p:spPr bwMode="auto">
              <a:xfrm>
                <a:off x="1723" y="1339"/>
                <a:ext cx="267"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smtClean="0">
                    <a:solidFill>
                      <a:schemeClr val="hlink"/>
                    </a:solidFill>
                    <a:ea typeface="宋体" panose="02010600030101010101" pitchFamily="2" charset="-122"/>
                  </a:rPr>
                  <a:t> D</a:t>
                </a:r>
              </a:p>
              <a:p>
                <a:pPr>
                  <a:defRPr/>
                </a:pPr>
                <a:endParaRPr kumimoji="0" lang="en-US" altLang="zh-CN" sz="2000" dirty="0" smtClean="0">
                  <a:solidFill>
                    <a:schemeClr val="hlink"/>
                  </a:solidFill>
                  <a:ea typeface="宋体" panose="02010600030101010101" pitchFamily="2" charset="-122"/>
                </a:endParaRPr>
              </a:p>
            </p:txBody>
          </p:sp>
          <p:sp>
            <p:nvSpPr>
              <p:cNvPr id="22" name="Text Box 9"/>
              <p:cNvSpPr txBox="1">
                <a:spLocks noChangeArrowheads="1"/>
              </p:cNvSpPr>
              <p:nvPr/>
            </p:nvSpPr>
            <p:spPr bwMode="auto">
              <a:xfrm>
                <a:off x="432" y="1824"/>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E</a:t>
                </a:r>
              </a:p>
              <a:p>
                <a:pPr>
                  <a:defRPr/>
                </a:pPr>
                <a:endParaRPr kumimoji="0" lang="en-US" altLang="zh-CN" sz="2000" smtClean="0">
                  <a:solidFill>
                    <a:schemeClr val="hlink"/>
                  </a:solidFill>
                  <a:ea typeface="宋体" panose="02010600030101010101" pitchFamily="2" charset="-122"/>
                </a:endParaRPr>
              </a:p>
            </p:txBody>
          </p:sp>
          <p:sp>
            <p:nvSpPr>
              <p:cNvPr id="23" name="Text Box 10"/>
              <p:cNvSpPr txBox="1">
                <a:spLocks noChangeArrowheads="1"/>
              </p:cNvSpPr>
              <p:nvPr/>
            </p:nvSpPr>
            <p:spPr bwMode="auto">
              <a:xfrm>
                <a:off x="1728" y="1824"/>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F</a:t>
                </a:r>
              </a:p>
              <a:p>
                <a:pPr>
                  <a:defRPr/>
                </a:pPr>
                <a:endParaRPr kumimoji="0" lang="en-US" altLang="zh-CN" sz="2000" smtClean="0">
                  <a:solidFill>
                    <a:schemeClr val="hlink"/>
                  </a:solidFill>
                  <a:ea typeface="宋体" panose="02010600030101010101" pitchFamily="2" charset="-122"/>
                </a:endParaRPr>
              </a:p>
            </p:txBody>
          </p:sp>
          <p:sp>
            <p:nvSpPr>
              <p:cNvPr id="24" name="Line 11"/>
              <p:cNvSpPr>
                <a:spLocks noChangeShapeType="1"/>
              </p:cNvSpPr>
              <p:nvPr/>
            </p:nvSpPr>
            <p:spPr bwMode="auto">
              <a:xfrm flipH="1">
                <a:off x="561" y="1168"/>
                <a:ext cx="516" cy="17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 name="Line 12"/>
              <p:cNvSpPr>
                <a:spLocks noChangeShapeType="1"/>
              </p:cNvSpPr>
              <p:nvPr/>
            </p:nvSpPr>
            <p:spPr bwMode="auto">
              <a:xfrm>
                <a:off x="1335" y="1168"/>
                <a:ext cx="517" cy="17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Line 13"/>
              <p:cNvSpPr>
                <a:spLocks noChangeShapeType="1"/>
              </p:cNvSpPr>
              <p:nvPr/>
            </p:nvSpPr>
            <p:spPr bwMode="auto">
              <a:xfrm>
                <a:off x="1206" y="1168"/>
                <a:ext cx="0" cy="17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 name="Line 14"/>
              <p:cNvSpPr>
                <a:spLocks noChangeShapeType="1"/>
              </p:cNvSpPr>
              <p:nvPr/>
            </p:nvSpPr>
            <p:spPr bwMode="auto">
              <a:xfrm>
                <a:off x="528" y="1584"/>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15"/>
              <p:cNvSpPr>
                <a:spLocks noChangeShapeType="1"/>
              </p:cNvSpPr>
              <p:nvPr/>
            </p:nvSpPr>
            <p:spPr bwMode="auto">
              <a:xfrm>
                <a:off x="1872" y="1584"/>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 name="Rectangle 16"/>
            <p:cNvSpPr>
              <a:spLocks noChangeArrowheads="1"/>
            </p:cNvSpPr>
            <p:nvPr/>
          </p:nvSpPr>
          <p:spPr bwMode="auto">
            <a:xfrm>
              <a:off x="240" y="768"/>
              <a:ext cx="1872" cy="1536"/>
            </a:xfrm>
            <a:prstGeom prst="rect">
              <a:avLst/>
            </a:prstGeom>
            <a:noFill/>
            <a:ln w="28575">
              <a:solidFill>
                <a:schemeClr val="hlink"/>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endParaRPr kumimoji="0" lang="zh-CN" altLang="en-US">
                <a:solidFill>
                  <a:schemeClr val="hlink"/>
                </a:solidFill>
                <a:latin typeface="Times New Roman" panose="02020603050405020304" pitchFamily="18" charset="0"/>
                <a:ea typeface="宋体" panose="02010600030101010101" pitchFamily="2" charset="-122"/>
              </a:endParaRPr>
            </a:p>
          </p:txBody>
        </p:sp>
      </p:grpSp>
      <p:grpSp>
        <p:nvGrpSpPr>
          <p:cNvPr id="29" name="Group 17"/>
          <p:cNvGrpSpPr/>
          <p:nvPr/>
        </p:nvGrpSpPr>
        <p:grpSpPr bwMode="auto">
          <a:xfrm>
            <a:off x="3362740" y="4299709"/>
            <a:ext cx="587375" cy="1676400"/>
            <a:chOff x="3893" y="946"/>
            <a:chExt cx="322" cy="700"/>
          </a:xfrm>
        </p:grpSpPr>
        <p:sp>
          <p:nvSpPr>
            <p:cNvPr id="30" name="Text Box 18"/>
            <p:cNvSpPr txBox="1">
              <a:spLocks noChangeArrowheads="1"/>
            </p:cNvSpPr>
            <p:nvPr/>
          </p:nvSpPr>
          <p:spPr bwMode="auto">
            <a:xfrm>
              <a:off x="3893" y="946"/>
              <a:ext cx="322" cy="233"/>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smtClean="0">
                  <a:solidFill>
                    <a:schemeClr val="hlink"/>
                  </a:solidFill>
                  <a:ea typeface="宋体" panose="02010600030101010101" pitchFamily="2" charset="-122"/>
                </a:rPr>
                <a:t> d2</a:t>
              </a:r>
            </a:p>
            <a:p>
              <a:pPr>
                <a:defRPr/>
              </a:pPr>
              <a:endParaRPr kumimoji="0" lang="en-US" altLang="zh-CN" sz="2000" dirty="0" smtClean="0">
                <a:solidFill>
                  <a:schemeClr val="hlink"/>
                </a:solidFill>
                <a:ea typeface="宋体" panose="02010600030101010101" pitchFamily="2" charset="-122"/>
              </a:endParaRPr>
            </a:p>
          </p:txBody>
        </p:sp>
        <p:sp>
          <p:nvSpPr>
            <p:cNvPr id="31" name="Text Box 19"/>
            <p:cNvSpPr txBox="1">
              <a:spLocks noChangeArrowheads="1"/>
            </p:cNvSpPr>
            <p:nvPr/>
          </p:nvSpPr>
          <p:spPr bwMode="auto">
            <a:xfrm>
              <a:off x="3893" y="1413"/>
              <a:ext cx="322" cy="233"/>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C</a:t>
              </a:r>
            </a:p>
          </p:txBody>
        </p:sp>
        <p:sp>
          <p:nvSpPr>
            <p:cNvPr id="32" name="Line 20"/>
            <p:cNvSpPr>
              <a:spLocks noChangeShapeType="1"/>
            </p:cNvSpPr>
            <p:nvPr/>
          </p:nvSpPr>
          <p:spPr bwMode="auto">
            <a:xfrm>
              <a:off x="4022" y="1179"/>
              <a:ext cx="0" cy="235"/>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grpSp>
        <p:nvGrpSpPr>
          <p:cNvPr id="33" name="Group 21"/>
          <p:cNvGrpSpPr/>
          <p:nvPr/>
        </p:nvGrpSpPr>
        <p:grpSpPr bwMode="auto">
          <a:xfrm>
            <a:off x="1686340" y="4299709"/>
            <a:ext cx="601663" cy="1676400"/>
            <a:chOff x="528" y="2362"/>
            <a:chExt cx="331" cy="766"/>
          </a:xfrm>
        </p:grpSpPr>
        <p:sp>
          <p:nvSpPr>
            <p:cNvPr id="34" name="Text Box 22"/>
            <p:cNvSpPr txBox="1">
              <a:spLocks noChangeArrowheads="1"/>
            </p:cNvSpPr>
            <p:nvPr/>
          </p:nvSpPr>
          <p:spPr bwMode="auto">
            <a:xfrm>
              <a:off x="528" y="2362"/>
              <a:ext cx="323" cy="234"/>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smtClean="0">
                  <a:solidFill>
                    <a:schemeClr val="hlink"/>
                  </a:solidFill>
                  <a:ea typeface="宋体" panose="02010600030101010101" pitchFamily="2" charset="-122"/>
                </a:rPr>
                <a:t>d1</a:t>
              </a:r>
            </a:p>
            <a:p>
              <a:pPr>
                <a:defRPr/>
              </a:pPr>
              <a:endParaRPr kumimoji="0" lang="en-US" altLang="zh-CN" sz="2000" dirty="0" smtClean="0">
                <a:solidFill>
                  <a:schemeClr val="hlink"/>
                </a:solidFill>
                <a:ea typeface="宋体" panose="02010600030101010101" pitchFamily="2" charset="-122"/>
              </a:endParaRPr>
            </a:p>
          </p:txBody>
        </p:sp>
        <p:sp>
          <p:nvSpPr>
            <p:cNvPr id="35" name="Text Box 23"/>
            <p:cNvSpPr txBox="1">
              <a:spLocks noChangeArrowheads="1"/>
            </p:cNvSpPr>
            <p:nvPr/>
          </p:nvSpPr>
          <p:spPr bwMode="auto">
            <a:xfrm>
              <a:off x="537" y="2895"/>
              <a:ext cx="322" cy="233"/>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E</a:t>
              </a:r>
            </a:p>
            <a:p>
              <a:pPr>
                <a:defRPr/>
              </a:pPr>
              <a:endParaRPr kumimoji="0" lang="en-US" altLang="zh-CN" sz="2000" smtClean="0">
                <a:solidFill>
                  <a:schemeClr val="hlink"/>
                </a:solidFill>
                <a:ea typeface="宋体" panose="02010600030101010101" pitchFamily="2" charset="-122"/>
              </a:endParaRPr>
            </a:p>
          </p:txBody>
        </p:sp>
        <p:sp>
          <p:nvSpPr>
            <p:cNvPr id="36" name="Line 24"/>
            <p:cNvSpPr>
              <a:spLocks noChangeShapeType="1"/>
            </p:cNvSpPr>
            <p:nvPr/>
          </p:nvSpPr>
          <p:spPr bwMode="auto">
            <a:xfrm>
              <a:off x="684" y="2591"/>
              <a:ext cx="0" cy="310"/>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grpSp>
        <p:nvGrpSpPr>
          <p:cNvPr id="37" name="Group 25"/>
          <p:cNvGrpSpPr/>
          <p:nvPr/>
        </p:nvGrpSpPr>
        <p:grpSpPr bwMode="auto">
          <a:xfrm>
            <a:off x="4886740" y="4299709"/>
            <a:ext cx="587375" cy="1676400"/>
            <a:chOff x="1810" y="2347"/>
            <a:chExt cx="322" cy="766"/>
          </a:xfrm>
        </p:grpSpPr>
        <p:sp>
          <p:nvSpPr>
            <p:cNvPr id="38" name="Text Box 26"/>
            <p:cNvSpPr txBox="1">
              <a:spLocks noChangeArrowheads="1"/>
            </p:cNvSpPr>
            <p:nvPr/>
          </p:nvSpPr>
          <p:spPr bwMode="auto">
            <a:xfrm>
              <a:off x="1810" y="2347"/>
              <a:ext cx="322" cy="234"/>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smtClean="0">
                  <a:solidFill>
                    <a:schemeClr val="hlink"/>
                  </a:solidFill>
                  <a:ea typeface="宋体" panose="02010600030101010101" pitchFamily="2" charset="-122"/>
                </a:rPr>
                <a:t>d3</a:t>
              </a:r>
            </a:p>
            <a:p>
              <a:pPr>
                <a:defRPr/>
              </a:pPr>
              <a:endParaRPr kumimoji="0" lang="en-US" altLang="zh-CN" sz="2000" dirty="0" smtClean="0">
                <a:solidFill>
                  <a:schemeClr val="hlink"/>
                </a:solidFill>
                <a:ea typeface="宋体" panose="02010600030101010101" pitchFamily="2" charset="-122"/>
              </a:endParaRPr>
            </a:p>
          </p:txBody>
        </p:sp>
        <p:sp>
          <p:nvSpPr>
            <p:cNvPr id="39" name="Text Box 27"/>
            <p:cNvSpPr txBox="1">
              <a:spLocks noChangeArrowheads="1"/>
            </p:cNvSpPr>
            <p:nvPr/>
          </p:nvSpPr>
          <p:spPr bwMode="auto">
            <a:xfrm>
              <a:off x="1810" y="2880"/>
              <a:ext cx="322" cy="233"/>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F</a:t>
              </a:r>
            </a:p>
            <a:p>
              <a:pPr>
                <a:defRPr/>
              </a:pPr>
              <a:endParaRPr kumimoji="0" lang="en-US" altLang="zh-CN" sz="2000" smtClean="0">
                <a:solidFill>
                  <a:schemeClr val="hlink"/>
                </a:solidFill>
                <a:ea typeface="宋体" panose="02010600030101010101" pitchFamily="2" charset="-122"/>
              </a:endParaRPr>
            </a:p>
          </p:txBody>
        </p:sp>
        <p:sp>
          <p:nvSpPr>
            <p:cNvPr id="40" name="Line 28"/>
            <p:cNvSpPr>
              <a:spLocks noChangeShapeType="1"/>
            </p:cNvSpPr>
            <p:nvPr/>
          </p:nvSpPr>
          <p:spPr bwMode="auto">
            <a:xfrm flipH="1">
              <a:off x="1975" y="2591"/>
              <a:ext cx="1" cy="274"/>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grpSp>
        <p:nvGrpSpPr>
          <p:cNvPr id="41" name="Group 29"/>
          <p:cNvGrpSpPr/>
          <p:nvPr/>
        </p:nvGrpSpPr>
        <p:grpSpPr bwMode="auto">
          <a:xfrm>
            <a:off x="6973958" y="3766309"/>
            <a:ext cx="609600" cy="2133600"/>
            <a:chOff x="3054" y="946"/>
            <a:chExt cx="341" cy="1160"/>
          </a:xfrm>
        </p:grpSpPr>
        <p:sp>
          <p:nvSpPr>
            <p:cNvPr id="42" name="Text Box 30"/>
            <p:cNvSpPr txBox="1">
              <a:spLocks noChangeArrowheads="1"/>
            </p:cNvSpPr>
            <p:nvPr/>
          </p:nvSpPr>
          <p:spPr bwMode="auto">
            <a:xfrm>
              <a:off x="3054" y="946"/>
              <a:ext cx="323" cy="233"/>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smtClean="0">
                  <a:solidFill>
                    <a:schemeClr val="hlink"/>
                  </a:solidFill>
                  <a:ea typeface="宋体" panose="02010600030101010101" pitchFamily="2" charset="-122"/>
                </a:rPr>
                <a:t>d4</a:t>
              </a:r>
            </a:p>
            <a:p>
              <a:pPr>
                <a:defRPr/>
              </a:pPr>
              <a:endParaRPr kumimoji="0" lang="en-US" altLang="zh-CN" sz="2000" dirty="0" smtClean="0">
                <a:solidFill>
                  <a:schemeClr val="hlink"/>
                </a:solidFill>
                <a:ea typeface="宋体" panose="02010600030101010101" pitchFamily="2" charset="-122"/>
              </a:endParaRPr>
            </a:p>
          </p:txBody>
        </p:sp>
        <p:sp>
          <p:nvSpPr>
            <p:cNvPr id="43" name="Text Box 31"/>
            <p:cNvSpPr txBox="1">
              <a:spLocks noChangeArrowheads="1"/>
            </p:cNvSpPr>
            <p:nvPr/>
          </p:nvSpPr>
          <p:spPr bwMode="auto">
            <a:xfrm>
              <a:off x="3054" y="1413"/>
              <a:ext cx="323" cy="233"/>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B</a:t>
              </a:r>
            </a:p>
            <a:p>
              <a:pPr>
                <a:defRPr/>
              </a:pPr>
              <a:endParaRPr kumimoji="0" lang="en-US" altLang="zh-CN" sz="2000" smtClean="0">
                <a:solidFill>
                  <a:schemeClr val="hlink"/>
                </a:solidFill>
                <a:ea typeface="宋体" panose="02010600030101010101" pitchFamily="2" charset="-122"/>
              </a:endParaRPr>
            </a:p>
          </p:txBody>
        </p:sp>
        <p:sp>
          <p:nvSpPr>
            <p:cNvPr id="44" name="Text Box 32"/>
            <p:cNvSpPr txBox="1">
              <a:spLocks noChangeArrowheads="1"/>
            </p:cNvSpPr>
            <p:nvPr/>
          </p:nvSpPr>
          <p:spPr bwMode="auto">
            <a:xfrm>
              <a:off x="3072" y="1872"/>
              <a:ext cx="323" cy="234"/>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E</a:t>
              </a:r>
            </a:p>
            <a:p>
              <a:pPr>
                <a:defRPr/>
              </a:pPr>
              <a:endParaRPr kumimoji="0" lang="en-US" altLang="zh-CN" sz="2000" smtClean="0">
                <a:solidFill>
                  <a:schemeClr val="hlink"/>
                </a:solidFill>
                <a:ea typeface="宋体" panose="02010600030101010101" pitchFamily="2" charset="-122"/>
              </a:endParaRPr>
            </a:p>
          </p:txBody>
        </p:sp>
        <p:sp>
          <p:nvSpPr>
            <p:cNvPr id="45" name="Line 33"/>
            <p:cNvSpPr>
              <a:spLocks noChangeShapeType="1"/>
            </p:cNvSpPr>
            <p:nvPr/>
          </p:nvSpPr>
          <p:spPr bwMode="auto">
            <a:xfrm>
              <a:off x="3216" y="1200"/>
              <a:ext cx="0" cy="234"/>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46" name="Line 34"/>
            <p:cNvSpPr>
              <a:spLocks noChangeShapeType="1"/>
            </p:cNvSpPr>
            <p:nvPr/>
          </p:nvSpPr>
          <p:spPr bwMode="auto">
            <a:xfrm>
              <a:off x="3216" y="1632"/>
              <a:ext cx="0" cy="240"/>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grpSp>
        <p:nvGrpSpPr>
          <p:cNvPr id="47" name="Group 35"/>
          <p:cNvGrpSpPr/>
          <p:nvPr/>
        </p:nvGrpSpPr>
        <p:grpSpPr bwMode="auto">
          <a:xfrm>
            <a:off x="8650358" y="3766309"/>
            <a:ext cx="609600" cy="2133600"/>
            <a:chOff x="3936" y="912"/>
            <a:chExt cx="333" cy="1160"/>
          </a:xfrm>
        </p:grpSpPr>
        <p:sp>
          <p:nvSpPr>
            <p:cNvPr id="48" name="Text Box 36"/>
            <p:cNvSpPr txBox="1">
              <a:spLocks noChangeArrowheads="1"/>
            </p:cNvSpPr>
            <p:nvPr/>
          </p:nvSpPr>
          <p:spPr bwMode="auto">
            <a:xfrm>
              <a:off x="3947" y="912"/>
              <a:ext cx="322" cy="233"/>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smtClean="0">
                  <a:solidFill>
                    <a:schemeClr val="hlink"/>
                  </a:solidFill>
                  <a:ea typeface="宋体" panose="02010600030101010101" pitchFamily="2" charset="-122"/>
                </a:rPr>
                <a:t>d5</a:t>
              </a:r>
            </a:p>
            <a:p>
              <a:pPr>
                <a:defRPr/>
              </a:pPr>
              <a:endParaRPr kumimoji="0" lang="en-US" altLang="zh-CN" sz="2000" dirty="0" smtClean="0">
                <a:solidFill>
                  <a:schemeClr val="hlink"/>
                </a:solidFill>
                <a:ea typeface="宋体" panose="02010600030101010101" pitchFamily="2" charset="-122"/>
              </a:endParaRPr>
            </a:p>
          </p:txBody>
        </p:sp>
        <p:sp>
          <p:nvSpPr>
            <p:cNvPr id="49" name="Text Box 37"/>
            <p:cNvSpPr txBox="1">
              <a:spLocks noChangeArrowheads="1"/>
            </p:cNvSpPr>
            <p:nvPr/>
          </p:nvSpPr>
          <p:spPr bwMode="auto">
            <a:xfrm>
              <a:off x="3936" y="1838"/>
              <a:ext cx="322" cy="234"/>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F</a:t>
              </a:r>
            </a:p>
            <a:p>
              <a:pPr>
                <a:defRPr/>
              </a:pPr>
              <a:endParaRPr kumimoji="0" lang="en-US" altLang="zh-CN" sz="2000" smtClean="0">
                <a:solidFill>
                  <a:schemeClr val="hlink"/>
                </a:solidFill>
                <a:ea typeface="宋体" panose="02010600030101010101" pitchFamily="2" charset="-122"/>
              </a:endParaRPr>
            </a:p>
          </p:txBody>
        </p:sp>
        <p:sp>
          <p:nvSpPr>
            <p:cNvPr id="50" name="Text Box 38"/>
            <p:cNvSpPr txBox="1">
              <a:spLocks noChangeArrowheads="1"/>
            </p:cNvSpPr>
            <p:nvPr/>
          </p:nvSpPr>
          <p:spPr bwMode="auto">
            <a:xfrm>
              <a:off x="3947" y="1379"/>
              <a:ext cx="322" cy="233"/>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D</a:t>
              </a:r>
            </a:p>
            <a:p>
              <a:pPr>
                <a:defRPr/>
              </a:pPr>
              <a:endParaRPr kumimoji="0" lang="en-US" altLang="zh-CN" sz="2000" smtClean="0">
                <a:solidFill>
                  <a:schemeClr val="hlink"/>
                </a:solidFill>
                <a:ea typeface="宋体" panose="02010600030101010101" pitchFamily="2" charset="-122"/>
              </a:endParaRPr>
            </a:p>
          </p:txBody>
        </p:sp>
        <p:sp>
          <p:nvSpPr>
            <p:cNvPr id="51" name="Line 39"/>
            <p:cNvSpPr>
              <a:spLocks noChangeShapeType="1"/>
            </p:cNvSpPr>
            <p:nvPr/>
          </p:nvSpPr>
          <p:spPr bwMode="auto">
            <a:xfrm>
              <a:off x="4076" y="1145"/>
              <a:ext cx="0" cy="234"/>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52" name="Line 40"/>
            <p:cNvSpPr>
              <a:spLocks noChangeShapeType="1"/>
            </p:cNvSpPr>
            <p:nvPr/>
          </p:nvSpPr>
          <p:spPr bwMode="auto">
            <a:xfrm>
              <a:off x="4080" y="1632"/>
              <a:ext cx="0" cy="192"/>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sp>
        <p:nvSpPr>
          <p:cNvPr id="53" name="AutoShape 41"/>
          <p:cNvSpPr>
            <a:spLocks noChangeArrowheads="1"/>
          </p:cNvSpPr>
          <p:nvPr/>
        </p:nvSpPr>
        <p:spPr bwMode="auto">
          <a:xfrm>
            <a:off x="2524540" y="4756909"/>
            <a:ext cx="685800" cy="609600"/>
          </a:xfrm>
          <a:prstGeom prst="rightArrow">
            <a:avLst>
              <a:gd name="adj1" fmla="val 50000"/>
              <a:gd name="adj2" fmla="val 28125"/>
            </a:avLst>
          </a:prstGeom>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54" name="AutoShape 42"/>
          <p:cNvSpPr>
            <a:spLocks noChangeArrowheads="1"/>
          </p:cNvSpPr>
          <p:nvPr/>
        </p:nvSpPr>
        <p:spPr bwMode="auto">
          <a:xfrm>
            <a:off x="4124740" y="4756909"/>
            <a:ext cx="609600" cy="609600"/>
          </a:xfrm>
          <a:prstGeom prst="right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55" name="AutoShape 43"/>
          <p:cNvSpPr>
            <a:spLocks noChangeArrowheads="1"/>
          </p:cNvSpPr>
          <p:nvPr/>
        </p:nvSpPr>
        <p:spPr bwMode="auto">
          <a:xfrm>
            <a:off x="5870712" y="4756909"/>
            <a:ext cx="609600" cy="609600"/>
          </a:xfrm>
          <a:prstGeom prst="right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56" name="AutoShape 44"/>
          <p:cNvSpPr>
            <a:spLocks noChangeArrowheads="1"/>
          </p:cNvSpPr>
          <p:nvPr/>
        </p:nvSpPr>
        <p:spPr bwMode="auto">
          <a:xfrm>
            <a:off x="7812158" y="4756909"/>
            <a:ext cx="609600" cy="609600"/>
          </a:xfrm>
          <a:prstGeom prst="right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nvGrpSpPr>
          <p:cNvPr id="57" name="Group 45"/>
          <p:cNvGrpSpPr/>
          <p:nvPr/>
        </p:nvGrpSpPr>
        <p:grpSpPr bwMode="auto">
          <a:xfrm>
            <a:off x="7010401" y="1175509"/>
            <a:ext cx="3430588" cy="2057400"/>
            <a:chOff x="192" y="2544"/>
            <a:chExt cx="2305" cy="1296"/>
          </a:xfrm>
        </p:grpSpPr>
        <p:sp>
          <p:nvSpPr>
            <p:cNvPr id="58" name="Text Box 46"/>
            <p:cNvSpPr txBox="1">
              <a:spLocks noChangeArrowheads="1"/>
            </p:cNvSpPr>
            <p:nvPr/>
          </p:nvSpPr>
          <p:spPr bwMode="auto">
            <a:xfrm>
              <a:off x="1191" y="2544"/>
              <a:ext cx="337" cy="228"/>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A</a:t>
              </a:r>
            </a:p>
          </p:txBody>
        </p:sp>
        <p:sp>
          <p:nvSpPr>
            <p:cNvPr id="59" name="Text Box 47"/>
            <p:cNvSpPr txBox="1">
              <a:spLocks noChangeArrowheads="1"/>
            </p:cNvSpPr>
            <p:nvPr/>
          </p:nvSpPr>
          <p:spPr bwMode="auto">
            <a:xfrm>
              <a:off x="192" y="3057"/>
              <a:ext cx="385"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smtClean="0">
                  <a:solidFill>
                    <a:schemeClr val="hlink"/>
                  </a:solidFill>
                  <a:ea typeface="宋体" panose="02010600030101010101" pitchFamily="2" charset="-122"/>
                </a:rPr>
                <a:t>  B</a:t>
              </a:r>
            </a:p>
          </p:txBody>
        </p:sp>
        <p:sp>
          <p:nvSpPr>
            <p:cNvPr id="60" name="Text Box 48"/>
            <p:cNvSpPr txBox="1">
              <a:spLocks noChangeArrowheads="1"/>
            </p:cNvSpPr>
            <p:nvPr/>
          </p:nvSpPr>
          <p:spPr bwMode="auto">
            <a:xfrm>
              <a:off x="1191" y="3057"/>
              <a:ext cx="383"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C</a:t>
              </a:r>
            </a:p>
            <a:p>
              <a:pPr>
                <a:defRPr/>
              </a:pPr>
              <a:endParaRPr kumimoji="0" lang="en-US" altLang="zh-CN" sz="2000" smtClean="0">
                <a:solidFill>
                  <a:schemeClr val="hlink"/>
                </a:solidFill>
                <a:ea typeface="宋体" panose="02010600030101010101" pitchFamily="2" charset="-122"/>
              </a:endParaRPr>
            </a:p>
          </p:txBody>
        </p:sp>
        <p:sp>
          <p:nvSpPr>
            <p:cNvPr id="61" name="Text Box 49"/>
            <p:cNvSpPr txBox="1">
              <a:spLocks noChangeArrowheads="1"/>
            </p:cNvSpPr>
            <p:nvPr/>
          </p:nvSpPr>
          <p:spPr bwMode="auto">
            <a:xfrm>
              <a:off x="2113" y="3057"/>
              <a:ext cx="383"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D</a:t>
              </a:r>
            </a:p>
          </p:txBody>
        </p:sp>
        <p:sp>
          <p:nvSpPr>
            <p:cNvPr id="62" name="Line 50"/>
            <p:cNvSpPr>
              <a:spLocks noChangeShapeType="1"/>
            </p:cNvSpPr>
            <p:nvPr/>
          </p:nvSpPr>
          <p:spPr bwMode="auto">
            <a:xfrm flipH="1">
              <a:off x="423" y="2753"/>
              <a:ext cx="768" cy="304"/>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63" name="Line 51"/>
            <p:cNvSpPr>
              <a:spLocks noChangeShapeType="1"/>
            </p:cNvSpPr>
            <p:nvPr/>
          </p:nvSpPr>
          <p:spPr bwMode="auto">
            <a:xfrm>
              <a:off x="1508" y="2775"/>
              <a:ext cx="756" cy="282"/>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64" name="Line 52"/>
            <p:cNvSpPr>
              <a:spLocks noChangeShapeType="1"/>
            </p:cNvSpPr>
            <p:nvPr/>
          </p:nvSpPr>
          <p:spPr bwMode="auto">
            <a:xfrm>
              <a:off x="1344" y="2784"/>
              <a:ext cx="0" cy="272"/>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65" name="Text Box 53"/>
            <p:cNvSpPr txBox="1">
              <a:spLocks noChangeArrowheads="1"/>
            </p:cNvSpPr>
            <p:nvPr/>
          </p:nvSpPr>
          <p:spPr bwMode="auto">
            <a:xfrm>
              <a:off x="192" y="3611"/>
              <a:ext cx="385"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E</a:t>
              </a:r>
            </a:p>
            <a:p>
              <a:pPr>
                <a:defRPr/>
              </a:pPr>
              <a:endParaRPr kumimoji="0" lang="en-US" altLang="zh-CN" sz="2000" smtClean="0">
                <a:solidFill>
                  <a:schemeClr val="hlink"/>
                </a:solidFill>
                <a:ea typeface="宋体" panose="02010600030101010101" pitchFamily="2" charset="-122"/>
              </a:endParaRPr>
            </a:p>
          </p:txBody>
        </p:sp>
        <p:sp>
          <p:nvSpPr>
            <p:cNvPr id="66" name="Text Box 54"/>
            <p:cNvSpPr txBox="1">
              <a:spLocks noChangeArrowheads="1"/>
            </p:cNvSpPr>
            <p:nvPr/>
          </p:nvSpPr>
          <p:spPr bwMode="auto">
            <a:xfrm>
              <a:off x="2112" y="3611"/>
              <a:ext cx="385"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smtClean="0">
                  <a:solidFill>
                    <a:schemeClr val="hlink"/>
                  </a:solidFill>
                  <a:ea typeface="宋体" panose="02010600030101010101" pitchFamily="2" charset="-122"/>
                </a:rPr>
                <a:t>  F</a:t>
              </a:r>
            </a:p>
            <a:p>
              <a:pPr>
                <a:defRPr/>
              </a:pPr>
              <a:endParaRPr kumimoji="0" lang="en-US" altLang="zh-CN" sz="2000" smtClean="0">
                <a:solidFill>
                  <a:schemeClr val="hlink"/>
                </a:solidFill>
                <a:ea typeface="宋体" panose="02010600030101010101" pitchFamily="2" charset="-122"/>
              </a:endParaRPr>
            </a:p>
          </p:txBody>
        </p:sp>
        <p:sp>
          <p:nvSpPr>
            <p:cNvPr id="67" name="Line 55"/>
            <p:cNvSpPr>
              <a:spLocks noChangeShapeType="1"/>
            </p:cNvSpPr>
            <p:nvPr/>
          </p:nvSpPr>
          <p:spPr bwMode="auto">
            <a:xfrm>
              <a:off x="384" y="3286"/>
              <a:ext cx="0" cy="325"/>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68" name="Line 56"/>
            <p:cNvSpPr>
              <a:spLocks noChangeShapeType="1"/>
            </p:cNvSpPr>
            <p:nvPr/>
          </p:nvSpPr>
          <p:spPr bwMode="auto">
            <a:xfrm>
              <a:off x="2304" y="3286"/>
              <a:ext cx="0" cy="325"/>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sp>
        <p:nvSpPr>
          <p:cNvPr id="69" name="AutoShape 57"/>
          <p:cNvSpPr>
            <a:spLocks noChangeArrowheads="1"/>
          </p:cNvSpPr>
          <p:nvPr/>
        </p:nvSpPr>
        <p:spPr bwMode="auto">
          <a:xfrm>
            <a:off x="1686340" y="3613909"/>
            <a:ext cx="609600" cy="609600"/>
          </a:xfrm>
          <a:prstGeom prst="down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70" name="AutoShape 58"/>
          <p:cNvSpPr>
            <a:spLocks noChangeArrowheads="1"/>
          </p:cNvSpPr>
          <p:nvPr/>
        </p:nvSpPr>
        <p:spPr bwMode="auto">
          <a:xfrm>
            <a:off x="8531088" y="3004309"/>
            <a:ext cx="609600" cy="685800"/>
          </a:xfrm>
          <a:prstGeom prst="upArrow">
            <a:avLst>
              <a:gd name="adj1" fmla="val 50000"/>
              <a:gd name="adj2" fmla="val 28125"/>
            </a:avLst>
          </a:prstGeom>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up)">
                                      <p:cBhvr>
                                        <p:cTn id="11" dur="500"/>
                                        <p:tgtEl>
                                          <p:spTgt spid="69"/>
                                        </p:tgtEl>
                                      </p:cBhvr>
                                    </p:animEffect>
                                  </p:childTnLst>
                                </p:cTn>
                              </p:par>
                            </p:childTnLst>
                          </p:cTn>
                        </p:par>
                        <p:par>
                          <p:cTn id="12" fill="hold">
                            <p:stCondLst>
                              <p:cond delay="500"/>
                            </p:stCondLst>
                            <p:childTnLst>
                              <p:par>
                                <p:cTn id="13" presetID="5" presetClass="entr" presetSubtype="1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checkerboard(across)">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wipe(left)">
                                      <p:cBhvr>
                                        <p:cTn id="20" dur="500"/>
                                        <p:tgtEl>
                                          <p:spTgt spid="53"/>
                                        </p:tgtEl>
                                      </p:cBhvr>
                                    </p:animEffect>
                                  </p:childTnLst>
                                </p:cTn>
                              </p:par>
                            </p:childTnLst>
                          </p:cTn>
                        </p:par>
                        <p:par>
                          <p:cTn id="21" fill="hold">
                            <p:stCondLst>
                              <p:cond delay="500"/>
                            </p:stCondLst>
                            <p:childTnLst>
                              <p:par>
                                <p:cTn id="22" presetID="5" presetClass="entr" presetSubtype="10" fill="hold"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checkerboard(across)">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left)">
                                      <p:cBhvr>
                                        <p:cTn id="29" dur="500"/>
                                        <p:tgtEl>
                                          <p:spTgt spid="54"/>
                                        </p:tgtEl>
                                      </p:cBhvr>
                                    </p:animEffect>
                                  </p:childTnLst>
                                </p:cTn>
                              </p:par>
                            </p:childTnLst>
                          </p:cTn>
                        </p:par>
                        <p:par>
                          <p:cTn id="30" fill="hold">
                            <p:stCondLst>
                              <p:cond delay="500"/>
                            </p:stCondLst>
                            <p:childTnLst>
                              <p:par>
                                <p:cTn id="31" presetID="5" presetClass="entr" presetSubtype="10" fill="hold"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checkerboard(across)">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wipe(left)">
                                      <p:cBhvr>
                                        <p:cTn id="38" dur="500"/>
                                        <p:tgtEl>
                                          <p:spTgt spid="55"/>
                                        </p:tgtEl>
                                      </p:cBhvr>
                                    </p:animEffect>
                                  </p:childTnLst>
                                </p:cTn>
                              </p:par>
                            </p:childTnLst>
                          </p:cTn>
                        </p:par>
                        <p:par>
                          <p:cTn id="39" fill="hold">
                            <p:stCondLst>
                              <p:cond delay="500"/>
                            </p:stCondLst>
                            <p:childTnLst>
                              <p:par>
                                <p:cTn id="40" presetID="5" presetClass="entr" presetSubtype="10" fill="hold"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checkerboard(across)">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wipe(left)">
                                      <p:cBhvr>
                                        <p:cTn id="47" dur="500"/>
                                        <p:tgtEl>
                                          <p:spTgt spid="56"/>
                                        </p:tgtEl>
                                      </p:cBhvr>
                                    </p:animEffect>
                                  </p:childTnLst>
                                </p:cTn>
                              </p:par>
                            </p:childTnLst>
                          </p:cTn>
                        </p:par>
                        <p:par>
                          <p:cTn id="48" fill="hold">
                            <p:stCondLst>
                              <p:cond delay="500"/>
                            </p:stCondLst>
                            <p:childTnLst>
                              <p:par>
                                <p:cTn id="49" presetID="5" presetClass="entr" presetSubtype="10" fill="hold"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checkerboard(across)">
                                      <p:cBhvr>
                                        <p:cTn id="51" dur="500"/>
                                        <p:tgtEl>
                                          <p:spTgt spid="4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wipe(down)">
                                      <p:cBhvr>
                                        <p:cTn id="56" dur="500"/>
                                        <p:tgtEl>
                                          <p:spTgt spid="70"/>
                                        </p:tgtEl>
                                      </p:cBhvr>
                                    </p:animEffect>
                                  </p:childTnLst>
                                </p:cTn>
                              </p:par>
                            </p:childTnLst>
                          </p:cTn>
                        </p:par>
                        <p:par>
                          <p:cTn id="57" fill="hold">
                            <p:stCondLst>
                              <p:cond delay="500"/>
                            </p:stCondLst>
                            <p:childTnLst>
                              <p:par>
                                <p:cTn id="58" presetID="9" presetClass="entr" presetSubtype="0" fill="hold" nodeType="after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dissolve">
                                      <p:cBhvr>
                                        <p:cTn id="6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69" grpId="0" bldLvl="0" animBg="1"/>
      <p:bldP spid="70"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defRPr/>
            </a:pPr>
            <a:r>
              <a:rPr lang="zh-CN" altLang="en-US" dirty="0" smtClean="0">
                <a:cs typeface="+mn-ea"/>
              </a:rPr>
              <a:t>应用注意事项</a:t>
            </a:r>
            <a:endParaRPr lang="zh-CN" altLang="en-US" dirty="0">
              <a:cs typeface="+mn-ea"/>
            </a:endParaRPr>
          </a:p>
        </p:txBody>
      </p:sp>
      <p:graphicFrame>
        <p:nvGraphicFramePr>
          <p:cNvPr id="2" name="图示 1"/>
          <p:cNvGraphicFramePr/>
          <p:nvPr/>
        </p:nvGraphicFramePr>
        <p:xfrm>
          <a:off x="968513" y="1086678"/>
          <a:ext cx="10918687" cy="4558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defRPr/>
            </a:pPr>
            <a:r>
              <a:rPr lang="en-US" altLang="zh-CN" dirty="0">
                <a:cs typeface="+mn-ea"/>
              </a:rPr>
              <a:t>SMOKE</a:t>
            </a:r>
            <a:r>
              <a:rPr lang="zh-CN" altLang="en-US" dirty="0">
                <a:cs typeface="+mn-ea"/>
              </a:rPr>
              <a:t>方法</a:t>
            </a:r>
          </a:p>
        </p:txBody>
      </p:sp>
      <p:graphicFrame>
        <p:nvGraphicFramePr>
          <p:cNvPr id="3" name="图示 2"/>
          <p:cNvGraphicFramePr/>
          <p:nvPr/>
        </p:nvGraphicFramePr>
        <p:xfrm>
          <a:off x="571500" y="1431234"/>
          <a:ext cx="11302447" cy="44553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p:cNvSpPr txBox="1"/>
          <p:nvPr/>
        </p:nvSpPr>
        <p:spPr>
          <a:xfrm>
            <a:off x="4108173" y="1550506"/>
            <a:ext cx="7116417" cy="1292662"/>
          </a:xfrm>
          <a:prstGeom prst="rect">
            <a:avLst/>
          </a:prstGeom>
          <a:noFill/>
        </p:spPr>
        <p:txBody>
          <a:bodyPr wrap="square" rtlCol="0">
            <a:spAutoFit/>
          </a:bodyPr>
          <a:lstStyle/>
          <a:p>
            <a:r>
              <a:rPr lang="zh-CN" altLang="en-US" sz="2000" dirty="0">
                <a:latin typeface="+mn-ea"/>
              </a:rPr>
              <a:t>将已经转换为代码的软件构件集成为构造（</a:t>
            </a:r>
            <a:r>
              <a:rPr lang="en-US" altLang="zh-CN" sz="2000" dirty="0">
                <a:latin typeface="+mn-ea"/>
              </a:rPr>
              <a:t>build</a:t>
            </a:r>
            <a:r>
              <a:rPr lang="zh-CN" altLang="en-US" sz="2000" dirty="0">
                <a:latin typeface="+mn-ea"/>
              </a:rPr>
              <a:t>）。一个构造包括所有的数据文件、库、可复用的模块以及实现一个或多个产品功能所需的工程化构件。</a:t>
            </a:r>
          </a:p>
          <a:p>
            <a:endParaRPr lang="zh-CN" altLang="en-US" dirty="0"/>
          </a:p>
        </p:txBody>
      </p:sp>
      <p:sp>
        <p:nvSpPr>
          <p:cNvPr id="5" name="文本框 4"/>
          <p:cNvSpPr txBox="1"/>
          <p:nvPr/>
        </p:nvSpPr>
        <p:spPr>
          <a:xfrm>
            <a:off x="2372140" y="1919838"/>
            <a:ext cx="1620957" cy="523220"/>
          </a:xfrm>
          <a:prstGeom prst="rect">
            <a:avLst/>
          </a:prstGeom>
          <a:noFill/>
        </p:spPr>
        <p:txBody>
          <a:bodyPr wrap="none" rtlCol="0">
            <a:spAutoFit/>
          </a:bodyPr>
          <a:lstStyle/>
          <a:p>
            <a:r>
              <a:rPr lang="zh-CN" altLang="en-US" sz="2800" b="1" dirty="0" smtClean="0"/>
              <a:t>基本思想</a:t>
            </a:r>
            <a:endParaRPr lang="zh-CN" altLang="en-US" sz="2800" b="1" dirty="0"/>
          </a:p>
        </p:txBody>
      </p:sp>
      <p:sp>
        <p:nvSpPr>
          <p:cNvPr id="7" name="文本框 6"/>
          <p:cNvSpPr txBox="1"/>
          <p:nvPr/>
        </p:nvSpPr>
        <p:spPr>
          <a:xfrm>
            <a:off x="2392020" y="3105907"/>
            <a:ext cx="1601077" cy="523220"/>
          </a:xfrm>
          <a:prstGeom prst="rect">
            <a:avLst/>
          </a:prstGeom>
          <a:noFill/>
        </p:spPr>
        <p:txBody>
          <a:bodyPr wrap="square" rtlCol="0">
            <a:spAutoFit/>
          </a:bodyPr>
          <a:lstStyle/>
          <a:p>
            <a:pPr algn="ctr"/>
            <a:r>
              <a:rPr lang="zh-CN" altLang="en-US" sz="2800" b="1" dirty="0" smtClean="0"/>
              <a:t>目      标</a:t>
            </a:r>
            <a:endParaRPr lang="zh-CN" altLang="en-US" sz="2800" b="1" dirty="0"/>
          </a:p>
        </p:txBody>
      </p:sp>
      <p:sp>
        <p:nvSpPr>
          <p:cNvPr id="8" name="文本框 7"/>
          <p:cNvSpPr txBox="1"/>
          <p:nvPr/>
        </p:nvSpPr>
        <p:spPr>
          <a:xfrm>
            <a:off x="2398647" y="4424498"/>
            <a:ext cx="1601077" cy="523220"/>
          </a:xfrm>
          <a:prstGeom prst="rect">
            <a:avLst/>
          </a:prstGeom>
          <a:noFill/>
        </p:spPr>
        <p:txBody>
          <a:bodyPr wrap="square" rtlCol="0">
            <a:spAutoFit/>
          </a:bodyPr>
          <a:lstStyle/>
          <a:p>
            <a:pPr algn="ctr"/>
            <a:r>
              <a:rPr lang="zh-CN" altLang="en-US" sz="2800" b="1" dirty="0" smtClean="0"/>
              <a:t>方      法</a:t>
            </a:r>
            <a:endParaRPr lang="zh-CN" altLang="en-US" sz="2800" b="1" dirty="0"/>
          </a:p>
        </p:txBody>
      </p:sp>
      <p:sp>
        <p:nvSpPr>
          <p:cNvPr id="9" name="文本框 8"/>
          <p:cNvSpPr txBox="1"/>
          <p:nvPr/>
        </p:nvSpPr>
        <p:spPr>
          <a:xfrm>
            <a:off x="4101547" y="2961862"/>
            <a:ext cx="7116417" cy="830997"/>
          </a:xfrm>
          <a:prstGeom prst="rect">
            <a:avLst/>
          </a:prstGeom>
          <a:noFill/>
        </p:spPr>
        <p:txBody>
          <a:bodyPr wrap="square" rtlCol="0">
            <a:spAutoFit/>
          </a:bodyPr>
          <a:lstStyle/>
          <a:p>
            <a:pPr>
              <a:lnSpc>
                <a:spcPct val="120000"/>
              </a:lnSpc>
              <a:defRPr/>
            </a:pPr>
            <a:r>
              <a:rPr lang="zh-CN" altLang="en-US" sz="2000" dirty="0" smtClean="0">
                <a:latin typeface="+mn-ea"/>
              </a:rPr>
              <a:t>设计暴露</a:t>
            </a:r>
            <a:r>
              <a:rPr lang="zh-CN" altLang="en-US" sz="2000" dirty="0">
                <a:latin typeface="+mn-ea"/>
              </a:rPr>
              <a:t>影响构造正确地完成其功能的</a:t>
            </a:r>
            <a:r>
              <a:rPr lang="zh-CN" altLang="en-US" sz="2000" dirty="0" smtClean="0">
                <a:latin typeface="+mn-ea"/>
              </a:rPr>
              <a:t>错误的测试。以发现</a:t>
            </a:r>
            <a:r>
              <a:rPr lang="zh-CN" altLang="en-US" sz="2000" dirty="0">
                <a:latin typeface="+mn-ea"/>
              </a:rPr>
              <a:t>极有可能造成项目延迟的业务</a:t>
            </a:r>
            <a:r>
              <a:rPr lang="zh-CN" altLang="en-US" sz="2000" dirty="0" smtClean="0">
                <a:latin typeface="+mn-ea"/>
              </a:rPr>
              <a:t>阻塞错误</a:t>
            </a:r>
            <a:r>
              <a:rPr lang="zh-CN" altLang="en-US" sz="2000" dirty="0">
                <a:latin typeface="+mn-ea"/>
              </a:rPr>
              <a:t>。</a:t>
            </a:r>
          </a:p>
        </p:txBody>
      </p:sp>
      <p:sp>
        <p:nvSpPr>
          <p:cNvPr id="10" name="文本框 9"/>
          <p:cNvSpPr txBox="1"/>
          <p:nvPr/>
        </p:nvSpPr>
        <p:spPr>
          <a:xfrm>
            <a:off x="4101549" y="4366592"/>
            <a:ext cx="7116417" cy="1107996"/>
          </a:xfrm>
          <a:prstGeom prst="rect">
            <a:avLst/>
          </a:prstGeom>
          <a:noFill/>
        </p:spPr>
        <p:txBody>
          <a:bodyPr wrap="square" rtlCol="0">
            <a:spAutoFit/>
          </a:bodyPr>
          <a:lstStyle/>
          <a:p>
            <a:pPr>
              <a:lnSpc>
                <a:spcPct val="120000"/>
              </a:lnSpc>
              <a:defRPr/>
            </a:pPr>
            <a:r>
              <a:rPr lang="zh-CN" altLang="en-US" sz="2000" dirty="0">
                <a:latin typeface="+mn-ea"/>
              </a:rPr>
              <a:t>每天将该构造与其他构造</a:t>
            </a:r>
            <a:r>
              <a:rPr lang="zh-CN" altLang="en-US" sz="2000" dirty="0" smtClean="0">
                <a:latin typeface="+mn-ea"/>
              </a:rPr>
              <a:t>，及</a:t>
            </a:r>
            <a:r>
              <a:rPr lang="zh-CN" altLang="en-US" sz="2000" dirty="0">
                <a:latin typeface="+mn-ea"/>
              </a:rPr>
              <a:t>整个软件产品</a:t>
            </a:r>
            <a:r>
              <a:rPr lang="zh-CN" altLang="en-US" sz="2000" dirty="0" smtClean="0">
                <a:latin typeface="+mn-ea"/>
              </a:rPr>
              <a:t>集成，冒烟</a:t>
            </a:r>
            <a:r>
              <a:rPr lang="zh-CN" altLang="en-US" sz="2000" dirty="0">
                <a:latin typeface="+mn-ea"/>
              </a:rPr>
              <a:t>测试</a:t>
            </a:r>
            <a:r>
              <a:rPr lang="zh-CN" altLang="en-US" sz="2000" dirty="0" smtClean="0">
                <a:latin typeface="+mn-ea"/>
              </a:rPr>
              <a:t>。</a:t>
            </a:r>
            <a:endParaRPr lang="en-US" altLang="zh-CN" sz="2000" dirty="0" smtClean="0">
              <a:latin typeface="+mn-ea"/>
            </a:endParaRPr>
          </a:p>
          <a:p>
            <a:pPr>
              <a:lnSpc>
                <a:spcPct val="120000"/>
              </a:lnSpc>
              <a:defRPr/>
            </a:pPr>
            <a:r>
              <a:rPr lang="zh-CN" altLang="en-US" sz="2000" dirty="0" smtClean="0">
                <a:latin typeface="+mn-ea"/>
              </a:rPr>
              <a:t>两种方法：自顶向下，自底向上，均可。</a:t>
            </a:r>
            <a:endParaRPr lang="zh-CN" altLang="en-US" sz="2000" dirty="0">
              <a:latin typeface="+mn-ea"/>
            </a:endParaRP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defRPr/>
            </a:pPr>
            <a:r>
              <a:rPr lang="zh-CN" altLang="en-US" dirty="0">
                <a:cs typeface="+mn-ea"/>
              </a:rPr>
              <a:t>测试用例的设计</a:t>
            </a:r>
          </a:p>
        </p:txBody>
      </p:sp>
      <p:sp>
        <p:nvSpPr>
          <p:cNvPr id="28" name="任意多边形 27"/>
          <p:cNvSpPr/>
          <p:nvPr/>
        </p:nvSpPr>
        <p:spPr>
          <a:xfrm flipH="1">
            <a:off x="3081770" y="3732138"/>
            <a:ext cx="5017599" cy="2226399"/>
          </a:xfrm>
          <a:custGeom>
            <a:avLst/>
            <a:gdLst>
              <a:gd name="connsiteX0" fmla="*/ 3025157 w 6067310"/>
              <a:gd name="connsiteY0" fmla="*/ 1055951 h 2705986"/>
              <a:gd name="connsiteX1" fmla="*/ 3064024 w 6067310"/>
              <a:gd name="connsiteY1" fmla="*/ 1059484 h 2705986"/>
              <a:gd name="connsiteX2" fmla="*/ 3063946 w 6067310"/>
              <a:gd name="connsiteY2" fmla="*/ 1056391 h 2705986"/>
              <a:gd name="connsiteX3" fmla="*/ 3120244 w 6067310"/>
              <a:gd name="connsiteY3" fmla="*/ 1153633 h 2705986"/>
              <a:gd name="connsiteX4" fmla="*/ 3067081 w 6067310"/>
              <a:gd name="connsiteY4" fmla="*/ 1254642 h 2705986"/>
              <a:gd name="connsiteX5" fmla="*/ 3157458 w 6067310"/>
              <a:gd name="connsiteY5" fmla="*/ 2232837 h 2705986"/>
              <a:gd name="connsiteX6" fmla="*/ 3032614 w 6067310"/>
              <a:gd name="connsiteY6" fmla="*/ 2325464 h 2705986"/>
              <a:gd name="connsiteX7" fmla="*/ 2909852 w 6067310"/>
              <a:gd name="connsiteY7" fmla="*/ 2234382 h 2705986"/>
              <a:gd name="connsiteX8" fmla="*/ 3000229 w 6067310"/>
              <a:gd name="connsiteY8" fmla="*/ 1256187 h 2705986"/>
              <a:gd name="connsiteX9" fmla="*/ 2947066 w 6067310"/>
              <a:gd name="connsiteY9" fmla="*/ 1155178 h 2705986"/>
              <a:gd name="connsiteX10" fmla="*/ 3003366 w 6067310"/>
              <a:gd name="connsiteY10" fmla="*/ 1057932 h 2705986"/>
              <a:gd name="connsiteX11" fmla="*/ 3029867 w 6067310"/>
              <a:gd name="connsiteY11" fmla="*/ 0 h 2705986"/>
              <a:gd name="connsiteX12" fmla="*/ 3029807 w 6067310"/>
              <a:gd name="connsiteY12" fmla="*/ 2381 h 2705986"/>
              <a:gd name="connsiteX13" fmla="*/ 2964451 w 6067310"/>
              <a:gd name="connsiteY13" fmla="*/ 9531 h 2705986"/>
              <a:gd name="connsiteX14" fmla="*/ 2862005 w 6067310"/>
              <a:gd name="connsiteY14" fmla="*/ 894680 h 2705986"/>
              <a:gd name="connsiteX15" fmla="*/ 2808843 w 6067310"/>
              <a:gd name="connsiteY15" fmla="*/ 894680 h 2705986"/>
              <a:gd name="connsiteX16" fmla="*/ 2372908 w 6067310"/>
              <a:gd name="connsiteY16" fmla="*/ 1059484 h 2705986"/>
              <a:gd name="connsiteX17" fmla="*/ 1570150 w 6067310"/>
              <a:gd name="connsiteY17" fmla="*/ 1442257 h 2705986"/>
              <a:gd name="connsiteX18" fmla="*/ 634485 w 6067310"/>
              <a:gd name="connsiteY18" fmla="*/ 1197708 h 2705986"/>
              <a:gd name="connsiteX19" fmla="*/ 623852 w 6067310"/>
              <a:gd name="connsiteY19" fmla="*/ 1229605 h 2705986"/>
              <a:gd name="connsiteX20" fmla="*/ 437782 w 6067310"/>
              <a:gd name="connsiteY20" fmla="*/ 942526 h 2705986"/>
              <a:gd name="connsiteX21" fmla="*/ 437782 w 6067310"/>
              <a:gd name="connsiteY21" fmla="*/ 1176443 h 2705986"/>
              <a:gd name="connsiteX22" fmla="*/ 267661 w 6067310"/>
              <a:gd name="connsiteY22" fmla="*/ 1144545 h 2705986"/>
              <a:gd name="connsiteX23" fmla="*/ 272978 w 6067310"/>
              <a:gd name="connsiteY23" fmla="*/ 1086066 h 2705986"/>
              <a:gd name="connsiteX24" fmla="*/ 246396 w 6067310"/>
              <a:gd name="connsiteY24" fmla="*/ 1080750 h 2705986"/>
              <a:gd name="connsiteX25" fmla="*/ 235764 w 6067310"/>
              <a:gd name="connsiteY25" fmla="*/ 1128596 h 2705986"/>
              <a:gd name="connsiteX26" fmla="*/ 44378 w 6067310"/>
              <a:gd name="connsiteY26" fmla="*/ 1022271 h 2705986"/>
              <a:gd name="connsiteX27" fmla="*/ 76275 w 6067310"/>
              <a:gd name="connsiteY27" fmla="*/ 1160494 h 2705986"/>
              <a:gd name="connsiteX28" fmla="*/ 549424 w 6067310"/>
              <a:gd name="connsiteY28" fmla="*/ 1420991 h 2705986"/>
              <a:gd name="connsiteX29" fmla="*/ 544108 w 6067310"/>
              <a:gd name="connsiteY29" fmla="*/ 1442257 h 2705986"/>
              <a:gd name="connsiteX30" fmla="*/ 1203326 w 6067310"/>
              <a:gd name="connsiteY30" fmla="*/ 1692122 h 2705986"/>
              <a:gd name="connsiteX31" fmla="*/ 1804066 w 6067310"/>
              <a:gd name="connsiteY31" fmla="*/ 1835661 h 2705986"/>
              <a:gd name="connsiteX32" fmla="*/ 2356959 w 6067310"/>
              <a:gd name="connsiteY32" fmla="*/ 1670857 h 2705986"/>
              <a:gd name="connsiteX33" fmla="*/ 2457968 w 6067310"/>
              <a:gd name="connsiteY33" fmla="*/ 2011098 h 2705986"/>
              <a:gd name="connsiteX34" fmla="*/ 2468601 w 6067310"/>
              <a:gd name="connsiteY34" fmla="*/ 2622471 h 2705986"/>
              <a:gd name="connsiteX35" fmla="*/ 2532396 w 6067310"/>
              <a:gd name="connsiteY35" fmla="*/ 2702215 h 2705986"/>
              <a:gd name="connsiteX36" fmla="*/ 3079973 w 6067310"/>
              <a:gd name="connsiteY36" fmla="*/ 2702215 h 2705986"/>
              <a:gd name="connsiteX37" fmla="*/ 3079949 w 6067310"/>
              <a:gd name="connsiteY37" fmla="*/ 2700670 h 2705986"/>
              <a:gd name="connsiteX38" fmla="*/ 3534914 w 6067310"/>
              <a:gd name="connsiteY38" fmla="*/ 2700670 h 2705986"/>
              <a:gd name="connsiteX39" fmla="*/ 3598709 w 6067310"/>
              <a:gd name="connsiteY39" fmla="*/ 2620926 h 2705986"/>
              <a:gd name="connsiteX40" fmla="*/ 3609342 w 6067310"/>
              <a:gd name="connsiteY40" fmla="*/ 2009553 h 2705986"/>
              <a:gd name="connsiteX41" fmla="*/ 3710351 w 6067310"/>
              <a:gd name="connsiteY41" fmla="*/ 1669312 h 2705986"/>
              <a:gd name="connsiteX42" fmla="*/ 4263244 w 6067310"/>
              <a:gd name="connsiteY42" fmla="*/ 1834116 h 2705986"/>
              <a:gd name="connsiteX43" fmla="*/ 4863984 w 6067310"/>
              <a:gd name="connsiteY43" fmla="*/ 1690577 h 2705986"/>
              <a:gd name="connsiteX44" fmla="*/ 5523202 w 6067310"/>
              <a:gd name="connsiteY44" fmla="*/ 1440712 h 2705986"/>
              <a:gd name="connsiteX45" fmla="*/ 5517886 w 6067310"/>
              <a:gd name="connsiteY45" fmla="*/ 1419446 h 2705986"/>
              <a:gd name="connsiteX46" fmla="*/ 5991035 w 6067310"/>
              <a:gd name="connsiteY46" fmla="*/ 1158949 h 2705986"/>
              <a:gd name="connsiteX47" fmla="*/ 6022932 w 6067310"/>
              <a:gd name="connsiteY47" fmla="*/ 1020726 h 2705986"/>
              <a:gd name="connsiteX48" fmla="*/ 5831546 w 6067310"/>
              <a:gd name="connsiteY48" fmla="*/ 1127051 h 2705986"/>
              <a:gd name="connsiteX49" fmla="*/ 5820914 w 6067310"/>
              <a:gd name="connsiteY49" fmla="*/ 1079205 h 2705986"/>
              <a:gd name="connsiteX50" fmla="*/ 5794332 w 6067310"/>
              <a:gd name="connsiteY50" fmla="*/ 1084521 h 2705986"/>
              <a:gd name="connsiteX51" fmla="*/ 5799649 w 6067310"/>
              <a:gd name="connsiteY51" fmla="*/ 1143000 h 2705986"/>
              <a:gd name="connsiteX52" fmla="*/ 5629528 w 6067310"/>
              <a:gd name="connsiteY52" fmla="*/ 1174898 h 2705986"/>
              <a:gd name="connsiteX53" fmla="*/ 5629528 w 6067310"/>
              <a:gd name="connsiteY53" fmla="*/ 940981 h 2705986"/>
              <a:gd name="connsiteX54" fmla="*/ 5443458 w 6067310"/>
              <a:gd name="connsiteY54" fmla="*/ 1228060 h 2705986"/>
              <a:gd name="connsiteX55" fmla="*/ 5432825 w 6067310"/>
              <a:gd name="connsiteY55" fmla="*/ 1196163 h 2705986"/>
              <a:gd name="connsiteX56" fmla="*/ 4497160 w 6067310"/>
              <a:gd name="connsiteY56" fmla="*/ 1440712 h 2705986"/>
              <a:gd name="connsiteX57" fmla="*/ 3694402 w 6067310"/>
              <a:gd name="connsiteY57" fmla="*/ 1057939 h 2705986"/>
              <a:gd name="connsiteX58" fmla="*/ 3258467 w 6067310"/>
              <a:gd name="connsiteY58" fmla="*/ 893135 h 2705986"/>
              <a:gd name="connsiteX59" fmla="*/ 3205305 w 6067310"/>
              <a:gd name="connsiteY59" fmla="*/ 893135 h 2705986"/>
              <a:gd name="connsiteX60" fmla="*/ 3029867 w 6067310"/>
              <a:gd name="connsiteY60" fmla="*/ 0 h 270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67310" h="2705986">
                <a:moveTo>
                  <a:pt x="3025157" y="1055951"/>
                </a:moveTo>
                <a:lnTo>
                  <a:pt x="3064024" y="1059484"/>
                </a:lnTo>
                <a:lnTo>
                  <a:pt x="3063946" y="1056391"/>
                </a:lnTo>
                <a:lnTo>
                  <a:pt x="3120244" y="1153633"/>
                </a:lnTo>
                <a:lnTo>
                  <a:pt x="3067081" y="1254642"/>
                </a:lnTo>
                <a:lnTo>
                  <a:pt x="3157458" y="2232837"/>
                </a:lnTo>
                <a:lnTo>
                  <a:pt x="3032614" y="2325464"/>
                </a:lnTo>
                <a:lnTo>
                  <a:pt x="2909852" y="2234382"/>
                </a:lnTo>
                <a:lnTo>
                  <a:pt x="3000229" y="1256187"/>
                </a:lnTo>
                <a:lnTo>
                  <a:pt x="2947066" y="1155178"/>
                </a:lnTo>
                <a:lnTo>
                  <a:pt x="3003366" y="1057932"/>
                </a:lnTo>
                <a:close/>
                <a:moveTo>
                  <a:pt x="3029867" y="0"/>
                </a:moveTo>
                <a:lnTo>
                  <a:pt x="3029807" y="2381"/>
                </a:lnTo>
                <a:lnTo>
                  <a:pt x="2964451" y="9531"/>
                </a:lnTo>
                <a:cubicBezTo>
                  <a:pt x="2632430" y="73877"/>
                  <a:pt x="2782261" y="495959"/>
                  <a:pt x="2862005" y="894680"/>
                </a:cubicBezTo>
                <a:lnTo>
                  <a:pt x="2808843" y="894680"/>
                </a:lnTo>
                <a:cubicBezTo>
                  <a:pt x="2727326" y="1013411"/>
                  <a:pt x="2550117" y="1068345"/>
                  <a:pt x="2372908" y="1059484"/>
                </a:cubicBezTo>
                <a:cubicBezTo>
                  <a:pt x="2105322" y="1187075"/>
                  <a:pt x="1837736" y="1341247"/>
                  <a:pt x="1570150" y="1442257"/>
                </a:cubicBezTo>
                <a:cubicBezTo>
                  <a:pt x="1252946" y="1387323"/>
                  <a:pt x="887894" y="1289856"/>
                  <a:pt x="634485" y="1197708"/>
                </a:cubicBezTo>
                <a:lnTo>
                  <a:pt x="623852" y="1229605"/>
                </a:lnTo>
                <a:lnTo>
                  <a:pt x="437782" y="942526"/>
                </a:lnTo>
                <a:cubicBezTo>
                  <a:pt x="299559" y="956702"/>
                  <a:pt x="437782" y="1098471"/>
                  <a:pt x="437782" y="1176443"/>
                </a:cubicBezTo>
                <a:lnTo>
                  <a:pt x="267661" y="1144545"/>
                </a:lnTo>
                <a:lnTo>
                  <a:pt x="272978" y="1086066"/>
                </a:lnTo>
                <a:lnTo>
                  <a:pt x="246396" y="1080750"/>
                </a:lnTo>
                <a:lnTo>
                  <a:pt x="235764" y="1128596"/>
                </a:lnTo>
                <a:cubicBezTo>
                  <a:pt x="171969" y="1093154"/>
                  <a:pt x="108173" y="988602"/>
                  <a:pt x="44378" y="1022271"/>
                </a:cubicBezTo>
                <a:cubicBezTo>
                  <a:pt x="-67265" y="1031131"/>
                  <a:pt x="65643" y="1114420"/>
                  <a:pt x="76275" y="1160494"/>
                </a:cubicBezTo>
                <a:cubicBezTo>
                  <a:pt x="196777" y="1358968"/>
                  <a:pt x="397024" y="1382006"/>
                  <a:pt x="549424" y="1420991"/>
                </a:cubicBezTo>
                <a:lnTo>
                  <a:pt x="544108" y="1442257"/>
                </a:lnTo>
                <a:lnTo>
                  <a:pt x="1203326" y="1692122"/>
                </a:lnTo>
                <a:cubicBezTo>
                  <a:pt x="1398256" y="1793130"/>
                  <a:pt x="1699512" y="1878192"/>
                  <a:pt x="1804066" y="1835661"/>
                </a:cubicBezTo>
                <a:cubicBezTo>
                  <a:pt x="2014945" y="1732880"/>
                  <a:pt x="2172661" y="1725792"/>
                  <a:pt x="2356959" y="1670857"/>
                </a:cubicBezTo>
                <a:cubicBezTo>
                  <a:pt x="2417211" y="1757689"/>
                  <a:pt x="2450879" y="1881735"/>
                  <a:pt x="2457968" y="2011098"/>
                </a:cubicBezTo>
                <a:lnTo>
                  <a:pt x="2468601" y="2622471"/>
                </a:lnTo>
                <a:cubicBezTo>
                  <a:pt x="2489866" y="2649052"/>
                  <a:pt x="2479233" y="2723481"/>
                  <a:pt x="2532396" y="2702215"/>
                </a:cubicBezTo>
                <a:lnTo>
                  <a:pt x="3079973" y="2702215"/>
                </a:lnTo>
                <a:lnTo>
                  <a:pt x="3079949" y="2700670"/>
                </a:lnTo>
                <a:lnTo>
                  <a:pt x="3534914" y="2700670"/>
                </a:lnTo>
                <a:cubicBezTo>
                  <a:pt x="3588077" y="2721936"/>
                  <a:pt x="3577444" y="2647507"/>
                  <a:pt x="3598709" y="2620926"/>
                </a:cubicBezTo>
                <a:lnTo>
                  <a:pt x="3609342" y="2009553"/>
                </a:lnTo>
                <a:cubicBezTo>
                  <a:pt x="3616431" y="1880190"/>
                  <a:pt x="3650099" y="1756144"/>
                  <a:pt x="3710351" y="1669312"/>
                </a:cubicBezTo>
                <a:cubicBezTo>
                  <a:pt x="3894649" y="1724247"/>
                  <a:pt x="4052365" y="1731335"/>
                  <a:pt x="4263244" y="1834116"/>
                </a:cubicBezTo>
                <a:cubicBezTo>
                  <a:pt x="4367798" y="1876647"/>
                  <a:pt x="4669054" y="1791585"/>
                  <a:pt x="4863984" y="1690577"/>
                </a:cubicBezTo>
                <a:lnTo>
                  <a:pt x="5523202" y="1440712"/>
                </a:lnTo>
                <a:lnTo>
                  <a:pt x="5517886" y="1419446"/>
                </a:lnTo>
                <a:cubicBezTo>
                  <a:pt x="5670286" y="1380461"/>
                  <a:pt x="5870533" y="1357423"/>
                  <a:pt x="5991035" y="1158949"/>
                </a:cubicBezTo>
                <a:cubicBezTo>
                  <a:pt x="6001667" y="1112875"/>
                  <a:pt x="6134575" y="1029586"/>
                  <a:pt x="6022932" y="1020726"/>
                </a:cubicBezTo>
                <a:cubicBezTo>
                  <a:pt x="5959137" y="987057"/>
                  <a:pt x="5895341" y="1091609"/>
                  <a:pt x="5831546" y="1127051"/>
                </a:cubicBezTo>
                <a:lnTo>
                  <a:pt x="5820914" y="1079205"/>
                </a:lnTo>
                <a:lnTo>
                  <a:pt x="5794332" y="1084521"/>
                </a:lnTo>
                <a:lnTo>
                  <a:pt x="5799649" y="1143000"/>
                </a:lnTo>
                <a:lnTo>
                  <a:pt x="5629528" y="1174898"/>
                </a:lnTo>
                <a:cubicBezTo>
                  <a:pt x="5629528" y="1096926"/>
                  <a:pt x="5767751" y="955157"/>
                  <a:pt x="5629528" y="940981"/>
                </a:cubicBezTo>
                <a:lnTo>
                  <a:pt x="5443458" y="1228060"/>
                </a:lnTo>
                <a:lnTo>
                  <a:pt x="5432825" y="1196163"/>
                </a:lnTo>
                <a:cubicBezTo>
                  <a:pt x="5179416" y="1288311"/>
                  <a:pt x="4814364" y="1385778"/>
                  <a:pt x="4497160" y="1440712"/>
                </a:cubicBezTo>
                <a:cubicBezTo>
                  <a:pt x="4229574" y="1339702"/>
                  <a:pt x="3961988" y="1185530"/>
                  <a:pt x="3694402" y="1057939"/>
                </a:cubicBezTo>
                <a:cubicBezTo>
                  <a:pt x="3517193" y="1066800"/>
                  <a:pt x="3339984" y="1011866"/>
                  <a:pt x="3258467" y="893135"/>
                </a:cubicBezTo>
                <a:lnTo>
                  <a:pt x="3205305" y="893135"/>
                </a:lnTo>
                <a:cubicBezTo>
                  <a:pt x="3290366" y="467832"/>
                  <a:pt x="3455169" y="15950"/>
                  <a:pt x="3029867" y="0"/>
                </a:cubicBezTo>
                <a:close/>
              </a:path>
            </a:pathLst>
          </a:custGeom>
          <a:solidFill>
            <a:schemeClr val="bg1">
              <a:lumMod val="65000"/>
            </a:schemeClr>
          </a:solidFill>
          <a:ln>
            <a:noFill/>
          </a:ln>
        </p:spPr>
        <p:txBody>
          <a:bodyPr vert="horz" wrap="square" lIns="91440" tIns="45720" rIns="91440" bIns="45720" numCol="1" anchor="t" anchorCtr="0" compatLnSpc="1">
            <a:noAutofit/>
          </a:bodyPr>
          <a:lstStyle/>
          <a:p>
            <a:endParaRPr lang="zh-CN" altLang="en-US" sz="2400">
              <a:solidFill>
                <a:schemeClr val="bg1"/>
              </a:solidFill>
            </a:endParaRPr>
          </a:p>
        </p:txBody>
      </p:sp>
      <p:grpSp>
        <p:nvGrpSpPr>
          <p:cNvPr id="29" name="组合 33"/>
          <p:cNvGrpSpPr/>
          <p:nvPr/>
        </p:nvGrpSpPr>
        <p:grpSpPr>
          <a:xfrm>
            <a:off x="3805091" y="1884050"/>
            <a:ext cx="1278621" cy="1278621"/>
            <a:chOff x="4359833" y="2713220"/>
            <a:chExt cx="1278621" cy="1278621"/>
          </a:xfrm>
        </p:grpSpPr>
        <p:sp>
          <p:nvSpPr>
            <p:cNvPr id="30" name="椭圆 29"/>
            <p:cNvSpPr/>
            <p:nvPr/>
          </p:nvSpPr>
          <p:spPr>
            <a:xfrm>
              <a:off x="4359833" y="2713220"/>
              <a:ext cx="1278621" cy="12786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1" name="矩形 30"/>
            <p:cNvSpPr/>
            <p:nvPr/>
          </p:nvSpPr>
          <p:spPr>
            <a:xfrm>
              <a:off x="4569664"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02</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32" name="组合 36"/>
          <p:cNvGrpSpPr/>
          <p:nvPr/>
        </p:nvGrpSpPr>
        <p:grpSpPr>
          <a:xfrm>
            <a:off x="2756028" y="3254067"/>
            <a:ext cx="1278621" cy="1278621"/>
            <a:chOff x="3310770" y="4083237"/>
            <a:chExt cx="1278621" cy="1278621"/>
          </a:xfrm>
        </p:grpSpPr>
        <p:sp>
          <p:nvSpPr>
            <p:cNvPr id="33" name="椭圆 32"/>
            <p:cNvSpPr/>
            <p:nvPr/>
          </p:nvSpPr>
          <p:spPr>
            <a:xfrm>
              <a:off x="3310770" y="4083237"/>
              <a:ext cx="1278621" cy="12786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4" name="矩形 33"/>
            <p:cNvSpPr/>
            <p:nvPr/>
          </p:nvSpPr>
          <p:spPr>
            <a:xfrm>
              <a:off x="3490799"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01</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35" name="组合 66"/>
          <p:cNvGrpSpPr/>
          <p:nvPr/>
        </p:nvGrpSpPr>
        <p:grpSpPr>
          <a:xfrm>
            <a:off x="5987760" y="1884050"/>
            <a:ext cx="1278621" cy="1278621"/>
            <a:chOff x="6542502" y="2713220"/>
            <a:chExt cx="1278621" cy="1278621"/>
          </a:xfrm>
        </p:grpSpPr>
        <p:sp>
          <p:nvSpPr>
            <p:cNvPr id="36" name="椭圆 35"/>
            <p:cNvSpPr/>
            <p:nvPr/>
          </p:nvSpPr>
          <p:spPr>
            <a:xfrm>
              <a:off x="6542502" y="2713220"/>
              <a:ext cx="1278621" cy="12786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7" name="矩形 36"/>
            <p:cNvSpPr/>
            <p:nvPr/>
          </p:nvSpPr>
          <p:spPr>
            <a:xfrm>
              <a:off x="6734069"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03</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38" name="组合 69"/>
          <p:cNvGrpSpPr/>
          <p:nvPr/>
        </p:nvGrpSpPr>
        <p:grpSpPr>
          <a:xfrm>
            <a:off x="7116149" y="3254067"/>
            <a:ext cx="1278621" cy="1278621"/>
            <a:chOff x="7670891" y="4083237"/>
            <a:chExt cx="1278621" cy="1278621"/>
          </a:xfrm>
        </p:grpSpPr>
        <p:sp>
          <p:nvSpPr>
            <p:cNvPr id="39" name="椭圆 38"/>
            <p:cNvSpPr/>
            <p:nvPr/>
          </p:nvSpPr>
          <p:spPr>
            <a:xfrm>
              <a:off x="7670891" y="4083237"/>
              <a:ext cx="1278621" cy="12786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40" name="矩形 39"/>
            <p:cNvSpPr/>
            <p:nvPr/>
          </p:nvSpPr>
          <p:spPr>
            <a:xfrm>
              <a:off x="7880722"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04</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41" name="矩形 47"/>
          <p:cNvSpPr>
            <a:spLocks noChangeArrowheads="1"/>
          </p:cNvSpPr>
          <p:nvPr/>
        </p:nvSpPr>
        <p:spPr bwMode="auto">
          <a:xfrm>
            <a:off x="827354" y="3484980"/>
            <a:ext cx="2684043" cy="1286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000" b="1" dirty="0"/>
              <a:t>通过性</a:t>
            </a:r>
            <a:r>
              <a:rPr lang="zh-CN" altLang="en-US" sz="2000" b="1" dirty="0" smtClean="0"/>
              <a:t>测试</a:t>
            </a:r>
            <a:endParaRPr lang="en-US" altLang="zh-CN" sz="2000" b="1" dirty="0" smtClean="0"/>
          </a:p>
          <a:p>
            <a:pPr>
              <a:buNone/>
            </a:pPr>
            <a:r>
              <a:rPr lang="zh-CN" altLang="en-US" sz="1600" dirty="0" smtClean="0"/>
              <a:t>等价类划分法</a:t>
            </a:r>
            <a:endParaRPr lang="en-US" altLang="zh-CN" sz="1600" dirty="0" smtClean="0"/>
          </a:p>
          <a:p>
            <a:pPr>
              <a:buNone/>
            </a:pPr>
            <a:r>
              <a:rPr lang="zh-CN" altLang="en-US" sz="1600" dirty="0" smtClean="0"/>
              <a:t>场景</a:t>
            </a:r>
            <a:r>
              <a:rPr lang="zh-CN" altLang="en-US" sz="1600" dirty="0"/>
              <a:t>分析</a:t>
            </a:r>
            <a:r>
              <a:rPr lang="zh-CN" altLang="en-US" sz="1600" dirty="0" smtClean="0"/>
              <a:t>法</a:t>
            </a:r>
            <a:endParaRPr lang="en-US" altLang="zh-CN" sz="1600" dirty="0" smtClean="0"/>
          </a:p>
          <a:p>
            <a:pPr>
              <a:buNone/>
            </a:pPr>
            <a:r>
              <a:rPr lang="zh-CN" altLang="en-US" sz="1600" dirty="0" smtClean="0"/>
              <a:t>状态图</a:t>
            </a:r>
            <a:r>
              <a:rPr lang="zh-CN" altLang="en-US" sz="1600" dirty="0"/>
              <a:t>法等</a:t>
            </a:r>
            <a:endParaRPr lang="en-US" altLang="zh-CN" sz="1600" dirty="0">
              <a:solidFill>
                <a:schemeClr val="bg1">
                  <a:lumMod val="50000"/>
                </a:schemeClr>
              </a:solidFill>
            </a:endParaRPr>
          </a:p>
        </p:txBody>
      </p:sp>
      <p:sp>
        <p:nvSpPr>
          <p:cNvPr id="42" name="矩形 41"/>
          <p:cNvSpPr>
            <a:spLocks noChangeArrowheads="1"/>
          </p:cNvSpPr>
          <p:nvPr/>
        </p:nvSpPr>
        <p:spPr bwMode="auto">
          <a:xfrm>
            <a:off x="2050520" y="1733533"/>
            <a:ext cx="2858772" cy="158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000" b="1" dirty="0"/>
              <a:t>失效性</a:t>
            </a:r>
            <a:r>
              <a:rPr lang="zh-CN" altLang="en-US" sz="2000" b="1" dirty="0" smtClean="0"/>
              <a:t>测试</a:t>
            </a:r>
            <a:endParaRPr lang="en-US" altLang="zh-CN" sz="2000" b="1" dirty="0" smtClean="0"/>
          </a:p>
          <a:p>
            <a:pPr>
              <a:buNone/>
            </a:pPr>
            <a:r>
              <a:rPr lang="zh-CN" altLang="en-US" sz="1600" dirty="0" smtClean="0"/>
              <a:t>边界</a:t>
            </a:r>
            <a:r>
              <a:rPr lang="zh-CN" altLang="en-US" sz="1600" dirty="0"/>
              <a:t>值法</a:t>
            </a:r>
            <a:endParaRPr lang="en-US" altLang="zh-CN" sz="1600" dirty="0"/>
          </a:p>
          <a:p>
            <a:pPr>
              <a:buNone/>
            </a:pPr>
            <a:r>
              <a:rPr lang="zh-CN" altLang="en-US" sz="1600" dirty="0"/>
              <a:t>错误猜测法</a:t>
            </a:r>
            <a:endParaRPr lang="en-US" altLang="zh-CN" sz="1600" dirty="0"/>
          </a:p>
          <a:p>
            <a:pPr>
              <a:buNone/>
            </a:pPr>
            <a:r>
              <a:rPr lang="zh-CN" altLang="en-US" sz="1600" dirty="0"/>
              <a:t>因果图法</a:t>
            </a:r>
            <a:endParaRPr lang="en-US" altLang="zh-CN" sz="1600" dirty="0"/>
          </a:p>
          <a:p>
            <a:pPr>
              <a:buNone/>
            </a:pPr>
            <a:r>
              <a:rPr lang="zh-CN" altLang="en-US" sz="1600" dirty="0"/>
              <a:t>状态图法等</a:t>
            </a:r>
            <a:endParaRPr lang="en-US" altLang="zh-CN" sz="1600" dirty="0"/>
          </a:p>
        </p:txBody>
      </p:sp>
      <p:sp>
        <p:nvSpPr>
          <p:cNvPr id="43" name="矩形 47"/>
          <p:cNvSpPr>
            <a:spLocks noChangeArrowheads="1"/>
          </p:cNvSpPr>
          <p:nvPr/>
        </p:nvSpPr>
        <p:spPr bwMode="auto">
          <a:xfrm>
            <a:off x="7584554" y="1733533"/>
            <a:ext cx="2684043" cy="9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000" b="1" dirty="0"/>
              <a:t>覆盖率</a:t>
            </a:r>
            <a:endParaRPr lang="en-US" altLang="zh-CN" sz="2000" b="1" dirty="0"/>
          </a:p>
          <a:p>
            <a:pPr>
              <a:buNone/>
            </a:pPr>
            <a:r>
              <a:rPr lang="zh-CN" altLang="en-US" sz="1600" dirty="0"/>
              <a:t>接口覆盖率</a:t>
            </a:r>
            <a:endParaRPr lang="en-US" altLang="zh-CN" sz="1600" dirty="0"/>
          </a:p>
          <a:p>
            <a:pPr>
              <a:buNone/>
            </a:pPr>
            <a:r>
              <a:rPr lang="zh-CN" altLang="en-US" sz="1600" dirty="0"/>
              <a:t>接口路径覆盖率等</a:t>
            </a:r>
            <a:endParaRPr lang="en-US" altLang="zh-CN" sz="1600" dirty="0"/>
          </a:p>
        </p:txBody>
      </p:sp>
      <p:sp>
        <p:nvSpPr>
          <p:cNvPr id="44" name="矩形 47"/>
          <p:cNvSpPr>
            <a:spLocks noChangeArrowheads="1"/>
          </p:cNvSpPr>
          <p:nvPr/>
        </p:nvSpPr>
        <p:spPr bwMode="auto">
          <a:xfrm>
            <a:off x="8698765" y="3472993"/>
            <a:ext cx="2684043" cy="148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000" b="1" dirty="0"/>
              <a:t>注意接口</a:t>
            </a:r>
            <a:endParaRPr lang="en-US" altLang="zh-CN" sz="2000" b="1" dirty="0"/>
          </a:p>
          <a:p>
            <a:pPr>
              <a:buNone/>
            </a:pPr>
            <a:r>
              <a:rPr lang="zh-CN" altLang="en-US" sz="1600" dirty="0"/>
              <a:t>显性接口：函数调用（</a:t>
            </a:r>
            <a:r>
              <a:rPr lang="en-US" altLang="zh-CN" sz="1600" dirty="0"/>
              <a:t>API</a:t>
            </a:r>
            <a:r>
              <a:rPr lang="zh-CN" altLang="en-US" sz="1600" dirty="0"/>
              <a:t>）接口</a:t>
            </a:r>
            <a:endParaRPr lang="en-US" altLang="zh-CN" sz="1600" dirty="0"/>
          </a:p>
          <a:p>
            <a:pPr>
              <a:buNone/>
            </a:pPr>
            <a:r>
              <a:rPr lang="zh-CN" altLang="en-US" sz="1600" dirty="0"/>
              <a:t>隐形接口：消息、网络协议等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32"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750" fill="hold"/>
                                        <p:tgtEl>
                                          <p:spTgt spid="32"/>
                                        </p:tgtEl>
                                        <p:attrNameLst>
                                          <p:attrName>ppt_w</p:attrName>
                                        </p:attrNameLst>
                                      </p:cBhvr>
                                      <p:tavLst>
                                        <p:tav tm="0">
                                          <p:val>
                                            <p:strVal val="4*#ppt_w"/>
                                          </p:val>
                                        </p:tav>
                                        <p:tav tm="100000">
                                          <p:val>
                                            <p:strVal val="#ppt_w"/>
                                          </p:val>
                                        </p:tav>
                                      </p:tavLst>
                                    </p:anim>
                                    <p:anim calcmode="lin" valueType="num">
                                      <p:cBhvr>
                                        <p:cTn id="14" dur="750" fill="hold"/>
                                        <p:tgtEl>
                                          <p:spTgt spid="32"/>
                                        </p:tgtEl>
                                        <p:attrNameLst>
                                          <p:attrName>ppt_h</p:attrName>
                                        </p:attrNameLst>
                                      </p:cBhvr>
                                      <p:tavLst>
                                        <p:tav tm="0">
                                          <p:val>
                                            <p:strVal val="4*#ppt_h"/>
                                          </p:val>
                                        </p:tav>
                                        <p:tav tm="100000">
                                          <p:val>
                                            <p:strVal val="#ppt_h"/>
                                          </p:val>
                                        </p:tav>
                                      </p:tavLst>
                                    </p:anim>
                                  </p:childTnLst>
                                </p:cTn>
                              </p:par>
                              <p:par>
                                <p:cTn id="15" presetID="23" presetClass="entr" presetSubtype="32" fill="hold" nodeType="withEffect">
                                  <p:stCondLst>
                                    <p:cond delay="250"/>
                                  </p:stCondLst>
                                  <p:childTnLst>
                                    <p:set>
                                      <p:cBhvr>
                                        <p:cTn id="16" dur="1" fill="hold">
                                          <p:stCondLst>
                                            <p:cond delay="0"/>
                                          </p:stCondLst>
                                        </p:cTn>
                                        <p:tgtEl>
                                          <p:spTgt spid="29"/>
                                        </p:tgtEl>
                                        <p:attrNameLst>
                                          <p:attrName>style.visibility</p:attrName>
                                        </p:attrNameLst>
                                      </p:cBhvr>
                                      <p:to>
                                        <p:strVal val="visible"/>
                                      </p:to>
                                    </p:set>
                                    <p:anim calcmode="lin" valueType="num">
                                      <p:cBhvr>
                                        <p:cTn id="17" dur="750" fill="hold"/>
                                        <p:tgtEl>
                                          <p:spTgt spid="29"/>
                                        </p:tgtEl>
                                        <p:attrNameLst>
                                          <p:attrName>ppt_w</p:attrName>
                                        </p:attrNameLst>
                                      </p:cBhvr>
                                      <p:tavLst>
                                        <p:tav tm="0">
                                          <p:val>
                                            <p:strVal val="4*#ppt_w"/>
                                          </p:val>
                                        </p:tav>
                                        <p:tav tm="100000">
                                          <p:val>
                                            <p:strVal val="#ppt_w"/>
                                          </p:val>
                                        </p:tav>
                                      </p:tavLst>
                                    </p:anim>
                                    <p:anim calcmode="lin" valueType="num">
                                      <p:cBhvr>
                                        <p:cTn id="18" dur="750" fill="hold"/>
                                        <p:tgtEl>
                                          <p:spTgt spid="29"/>
                                        </p:tgtEl>
                                        <p:attrNameLst>
                                          <p:attrName>ppt_h</p:attrName>
                                        </p:attrNameLst>
                                      </p:cBhvr>
                                      <p:tavLst>
                                        <p:tav tm="0">
                                          <p:val>
                                            <p:strVal val="4*#ppt_h"/>
                                          </p:val>
                                        </p:tav>
                                        <p:tav tm="100000">
                                          <p:val>
                                            <p:strVal val="#ppt_h"/>
                                          </p:val>
                                        </p:tav>
                                      </p:tavLst>
                                    </p:anim>
                                  </p:childTnLst>
                                </p:cTn>
                              </p:par>
                              <p:par>
                                <p:cTn id="19" presetID="23" presetClass="entr" presetSubtype="32" fill="hold" nodeType="withEffect">
                                  <p:stCondLst>
                                    <p:cond delay="500"/>
                                  </p:stCondLst>
                                  <p:childTnLst>
                                    <p:set>
                                      <p:cBhvr>
                                        <p:cTn id="20" dur="1" fill="hold">
                                          <p:stCondLst>
                                            <p:cond delay="0"/>
                                          </p:stCondLst>
                                        </p:cTn>
                                        <p:tgtEl>
                                          <p:spTgt spid="35"/>
                                        </p:tgtEl>
                                        <p:attrNameLst>
                                          <p:attrName>style.visibility</p:attrName>
                                        </p:attrNameLst>
                                      </p:cBhvr>
                                      <p:to>
                                        <p:strVal val="visible"/>
                                      </p:to>
                                    </p:set>
                                    <p:anim calcmode="lin" valueType="num">
                                      <p:cBhvr>
                                        <p:cTn id="21" dur="750" fill="hold"/>
                                        <p:tgtEl>
                                          <p:spTgt spid="35"/>
                                        </p:tgtEl>
                                        <p:attrNameLst>
                                          <p:attrName>ppt_w</p:attrName>
                                        </p:attrNameLst>
                                      </p:cBhvr>
                                      <p:tavLst>
                                        <p:tav tm="0">
                                          <p:val>
                                            <p:strVal val="4*#ppt_w"/>
                                          </p:val>
                                        </p:tav>
                                        <p:tav tm="100000">
                                          <p:val>
                                            <p:strVal val="#ppt_w"/>
                                          </p:val>
                                        </p:tav>
                                      </p:tavLst>
                                    </p:anim>
                                    <p:anim calcmode="lin" valueType="num">
                                      <p:cBhvr>
                                        <p:cTn id="22" dur="750" fill="hold"/>
                                        <p:tgtEl>
                                          <p:spTgt spid="35"/>
                                        </p:tgtEl>
                                        <p:attrNameLst>
                                          <p:attrName>ppt_h</p:attrName>
                                        </p:attrNameLst>
                                      </p:cBhvr>
                                      <p:tavLst>
                                        <p:tav tm="0">
                                          <p:val>
                                            <p:strVal val="4*#ppt_h"/>
                                          </p:val>
                                        </p:tav>
                                        <p:tav tm="100000">
                                          <p:val>
                                            <p:strVal val="#ppt_h"/>
                                          </p:val>
                                        </p:tav>
                                      </p:tavLst>
                                    </p:anim>
                                  </p:childTnLst>
                                </p:cTn>
                              </p:par>
                              <p:par>
                                <p:cTn id="23" presetID="23" presetClass="entr" presetSubtype="32" fill="hold" nodeType="withEffect">
                                  <p:stCondLst>
                                    <p:cond delay="750"/>
                                  </p:stCondLst>
                                  <p:childTnLst>
                                    <p:set>
                                      <p:cBhvr>
                                        <p:cTn id="24" dur="1" fill="hold">
                                          <p:stCondLst>
                                            <p:cond delay="0"/>
                                          </p:stCondLst>
                                        </p:cTn>
                                        <p:tgtEl>
                                          <p:spTgt spid="38"/>
                                        </p:tgtEl>
                                        <p:attrNameLst>
                                          <p:attrName>style.visibility</p:attrName>
                                        </p:attrNameLst>
                                      </p:cBhvr>
                                      <p:to>
                                        <p:strVal val="visible"/>
                                      </p:to>
                                    </p:set>
                                    <p:anim calcmode="lin" valueType="num">
                                      <p:cBhvr>
                                        <p:cTn id="25" dur="750" fill="hold"/>
                                        <p:tgtEl>
                                          <p:spTgt spid="38"/>
                                        </p:tgtEl>
                                        <p:attrNameLst>
                                          <p:attrName>ppt_w</p:attrName>
                                        </p:attrNameLst>
                                      </p:cBhvr>
                                      <p:tavLst>
                                        <p:tav tm="0">
                                          <p:val>
                                            <p:strVal val="4*#ppt_w"/>
                                          </p:val>
                                        </p:tav>
                                        <p:tav tm="100000">
                                          <p:val>
                                            <p:strVal val="#ppt_w"/>
                                          </p:val>
                                        </p:tav>
                                      </p:tavLst>
                                    </p:anim>
                                    <p:anim calcmode="lin" valueType="num">
                                      <p:cBhvr>
                                        <p:cTn id="26" dur="750" fill="hold"/>
                                        <p:tgtEl>
                                          <p:spTgt spid="38"/>
                                        </p:tgtEl>
                                        <p:attrNameLst>
                                          <p:attrName>ppt_h</p:attrName>
                                        </p:attrNameLst>
                                      </p:cBhvr>
                                      <p:tavLst>
                                        <p:tav tm="0">
                                          <p:val>
                                            <p:strVal val="4*#ppt_h"/>
                                          </p:val>
                                        </p:tav>
                                        <p:tav tm="100000">
                                          <p:val>
                                            <p:strVal val="#ppt_h"/>
                                          </p:val>
                                        </p:tav>
                                      </p:tavLst>
                                    </p:anim>
                                  </p:childTnLst>
                                </p:cTn>
                              </p:par>
                            </p:childTnLst>
                          </p:cTn>
                        </p:par>
                        <p:par>
                          <p:cTn id="27" fill="hold">
                            <p:stCondLst>
                              <p:cond delay="2000"/>
                            </p:stCondLst>
                            <p:childTnLst>
                              <p:par>
                                <p:cTn id="28" presetID="26" presetClass="emph" presetSubtype="0" fill="hold" nodeType="afterEffect">
                                  <p:stCondLst>
                                    <p:cond delay="0"/>
                                  </p:stCondLst>
                                  <p:childTnLst>
                                    <p:animEffect transition="out" filter="fade">
                                      <p:cBhvr>
                                        <p:cTn id="29" dur="500" tmFilter="0, 0; .2, .5; .8, .5; 1, 0"/>
                                        <p:tgtEl>
                                          <p:spTgt spid="32"/>
                                        </p:tgtEl>
                                      </p:cBhvr>
                                    </p:animEffect>
                                    <p:animScale>
                                      <p:cBhvr>
                                        <p:cTn id="30" dur="250" autoRev="1" fill="hold"/>
                                        <p:tgtEl>
                                          <p:spTgt spid="32"/>
                                        </p:tgtEl>
                                      </p:cBhvr>
                                      <p:by x="105000" y="105000"/>
                                    </p:animScale>
                                  </p:childTnLst>
                                </p:cTn>
                              </p:par>
                              <p:par>
                                <p:cTn id="31" presetID="26" presetClass="emph" presetSubtype="0" fill="hold" nodeType="withEffect">
                                  <p:stCondLst>
                                    <p:cond delay="250"/>
                                  </p:stCondLst>
                                  <p:childTnLst>
                                    <p:animEffect transition="out" filter="fade">
                                      <p:cBhvr>
                                        <p:cTn id="32" dur="500" tmFilter="0, 0; .2, .5; .8, .5; 1, 0"/>
                                        <p:tgtEl>
                                          <p:spTgt spid="29"/>
                                        </p:tgtEl>
                                      </p:cBhvr>
                                    </p:animEffect>
                                    <p:animScale>
                                      <p:cBhvr>
                                        <p:cTn id="33" dur="250" autoRev="1" fill="hold"/>
                                        <p:tgtEl>
                                          <p:spTgt spid="29"/>
                                        </p:tgtEl>
                                      </p:cBhvr>
                                      <p:by x="105000" y="105000"/>
                                    </p:animScale>
                                  </p:childTnLst>
                                </p:cTn>
                              </p:par>
                              <p:par>
                                <p:cTn id="34" presetID="26" presetClass="emph" presetSubtype="0" fill="hold" nodeType="withEffect">
                                  <p:stCondLst>
                                    <p:cond delay="500"/>
                                  </p:stCondLst>
                                  <p:childTnLst>
                                    <p:animEffect transition="out" filter="fade">
                                      <p:cBhvr>
                                        <p:cTn id="35" dur="500" tmFilter="0, 0; .2, .5; .8, .5; 1, 0"/>
                                        <p:tgtEl>
                                          <p:spTgt spid="35"/>
                                        </p:tgtEl>
                                      </p:cBhvr>
                                    </p:animEffect>
                                    <p:animScale>
                                      <p:cBhvr>
                                        <p:cTn id="36" dur="250" autoRev="1" fill="hold"/>
                                        <p:tgtEl>
                                          <p:spTgt spid="35"/>
                                        </p:tgtEl>
                                      </p:cBhvr>
                                      <p:by x="105000" y="105000"/>
                                    </p:animScale>
                                  </p:childTnLst>
                                </p:cTn>
                              </p:par>
                              <p:par>
                                <p:cTn id="37" presetID="26" presetClass="emph" presetSubtype="0" fill="hold" nodeType="withEffect">
                                  <p:stCondLst>
                                    <p:cond delay="750"/>
                                  </p:stCondLst>
                                  <p:childTnLst>
                                    <p:animEffect transition="out" filter="fade">
                                      <p:cBhvr>
                                        <p:cTn id="38" dur="500" tmFilter="0, 0; .2, .5; .8, .5; 1, 0"/>
                                        <p:tgtEl>
                                          <p:spTgt spid="38"/>
                                        </p:tgtEl>
                                      </p:cBhvr>
                                    </p:animEffect>
                                    <p:animScale>
                                      <p:cBhvr>
                                        <p:cTn id="39" dur="250" autoRev="1" fill="hold"/>
                                        <p:tgtEl>
                                          <p:spTgt spid="38"/>
                                        </p:tgtEl>
                                      </p:cBhvr>
                                      <p:by x="105000" y="105000"/>
                                    </p:animScale>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par>
                                <p:cTn id="44" presetID="22" presetClass="entr" presetSubtype="8" fill="hold" grpId="0" nodeType="withEffect">
                                  <p:stCondLst>
                                    <p:cond delay="250"/>
                                  </p:stCondLst>
                                  <p:childTnLst>
                                    <p:set>
                                      <p:cBhvr>
                                        <p:cTn id="45" dur="1" fill="hold">
                                          <p:stCondLst>
                                            <p:cond delay="0"/>
                                          </p:stCondLst>
                                        </p:cTn>
                                        <p:tgtEl>
                                          <p:spTgt spid="42"/>
                                        </p:tgtEl>
                                        <p:attrNameLst>
                                          <p:attrName>style.visibility</p:attrName>
                                        </p:attrNameLst>
                                      </p:cBhvr>
                                      <p:to>
                                        <p:strVal val="visible"/>
                                      </p:to>
                                    </p:set>
                                    <p:animEffect transition="in" filter="wipe(left)">
                                      <p:cBhvr>
                                        <p:cTn id="46" dur="500"/>
                                        <p:tgtEl>
                                          <p:spTgt spid="42"/>
                                        </p:tgtEl>
                                      </p:cBhvr>
                                    </p:animEffect>
                                  </p:childTnLst>
                                </p:cTn>
                              </p:par>
                              <p:par>
                                <p:cTn id="47" presetID="22" presetClass="entr" presetSubtype="8" fill="hold" grpId="0" nodeType="withEffect">
                                  <p:stCondLst>
                                    <p:cond delay="500"/>
                                  </p:stCondLst>
                                  <p:childTnLst>
                                    <p:set>
                                      <p:cBhvr>
                                        <p:cTn id="48" dur="1" fill="hold">
                                          <p:stCondLst>
                                            <p:cond delay="0"/>
                                          </p:stCondLst>
                                        </p:cTn>
                                        <p:tgtEl>
                                          <p:spTgt spid="43"/>
                                        </p:tgtEl>
                                        <p:attrNameLst>
                                          <p:attrName>style.visibility</p:attrName>
                                        </p:attrNameLst>
                                      </p:cBhvr>
                                      <p:to>
                                        <p:strVal val="visible"/>
                                      </p:to>
                                    </p:set>
                                    <p:animEffect transition="in" filter="wipe(left)">
                                      <p:cBhvr>
                                        <p:cTn id="49" dur="500"/>
                                        <p:tgtEl>
                                          <p:spTgt spid="43"/>
                                        </p:tgtEl>
                                      </p:cBhvr>
                                    </p:animEffect>
                                  </p:childTnLst>
                                </p:cTn>
                              </p:par>
                              <p:par>
                                <p:cTn id="50" presetID="22" presetClass="entr" presetSubtype="8" fill="hold" grpId="0" nodeType="withEffect">
                                  <p:stCondLst>
                                    <p:cond delay="750"/>
                                  </p:stCondLst>
                                  <p:childTnLst>
                                    <p:set>
                                      <p:cBhvr>
                                        <p:cTn id="51" dur="1" fill="hold">
                                          <p:stCondLst>
                                            <p:cond delay="0"/>
                                          </p:stCondLst>
                                        </p:cTn>
                                        <p:tgtEl>
                                          <p:spTgt spid="44"/>
                                        </p:tgtEl>
                                        <p:attrNameLst>
                                          <p:attrName>style.visibility</p:attrName>
                                        </p:attrNameLst>
                                      </p:cBhvr>
                                      <p:to>
                                        <p:strVal val="visible"/>
                                      </p:to>
                                    </p:set>
                                    <p:animEffect transition="in" filter="wipe(left)">
                                      <p:cBhvr>
                                        <p:cTn id="5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41" grpId="0"/>
      <p:bldP spid="42" grpId="0"/>
      <p:bldP spid="43" grpId="0"/>
      <p:bldP spid="4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493635" y="571500"/>
            <a:ext cx="4351655" cy="2197100"/>
          </a:xfrm>
        </p:spPr>
        <p:txBody>
          <a:bodyPr>
            <a:normAutofit/>
          </a:bodyPr>
          <a:lstStyle/>
          <a:p>
            <a:pPr>
              <a:buClrTx/>
            </a:pPr>
            <a:r>
              <a:rPr lang="en-US" altLang="zh-CN" sz="3600" dirty="0" smtClean="0">
                <a:latin typeface="+mn-lt"/>
                <a:ea typeface="+mn-ea"/>
                <a:cs typeface="+mn-ea"/>
                <a:sym typeface="+mn-lt"/>
              </a:rPr>
              <a:t>6.2.4.</a:t>
            </a:r>
            <a:r>
              <a:rPr lang="zh-CN" altLang="en-US" sz="3600" dirty="0" smtClean="0">
                <a:latin typeface="+mn-lt"/>
                <a:ea typeface="+mn-ea"/>
                <a:cs typeface="+mn-ea"/>
                <a:sym typeface="+mn-lt"/>
              </a:rPr>
              <a:t>软件测试策略</a:t>
            </a:r>
            <a:br>
              <a:rPr lang="zh-CN" altLang="en-US" sz="3600" dirty="0" smtClean="0">
                <a:latin typeface="+mn-lt"/>
                <a:ea typeface="+mn-ea"/>
                <a:cs typeface="+mn-ea"/>
                <a:sym typeface="+mn-lt"/>
              </a:rPr>
            </a:br>
            <a:r>
              <a:rPr lang="en-US" altLang="zh-CN" sz="3600" dirty="0" smtClean="0">
                <a:latin typeface="+mn-lt"/>
                <a:ea typeface="+mn-ea"/>
                <a:cs typeface="+mn-ea"/>
                <a:sym typeface="+mn-lt"/>
              </a:rPr>
              <a:t>——</a:t>
            </a:r>
            <a:r>
              <a:rPr lang="zh-CN" altLang="en-US" sz="3600" dirty="0" smtClean="0">
                <a:latin typeface="+mn-lt"/>
                <a:ea typeface="+mn-ea"/>
                <a:cs typeface="+mn-ea"/>
                <a:sym typeface="+mn-lt"/>
              </a:rPr>
              <a:t>系统测试</a:t>
            </a:r>
            <a:endParaRPr lang="en-US" altLang="zh-CN" sz="3600" dirty="0">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915459"/>
          </a:xfrm>
        </p:spPr>
        <p:txBody>
          <a:bodyPr>
            <a:normAutofit/>
          </a:bodyPr>
          <a:lstStyle/>
          <a:p>
            <a:pPr marL="342900" indent="-342900">
              <a:buClrTx/>
              <a:buFont typeface="Wingdings" panose="05000000000000000000" pitchFamily="2" charset="2"/>
              <a:buChar char="l"/>
            </a:pPr>
            <a:r>
              <a:rPr lang="zh-CN" altLang="en-US" sz="2400" dirty="0" smtClean="0">
                <a:cs typeface="+mn-ea"/>
                <a:sym typeface="+mn-lt"/>
              </a:rPr>
              <a:t>系统测试概念</a:t>
            </a:r>
            <a:endParaRPr lang="en-US" altLang="zh-CN" sz="2400" dirty="0" smtClean="0">
              <a:cs typeface="+mn-ea"/>
              <a:sym typeface="+mn-lt"/>
            </a:endParaRPr>
          </a:p>
          <a:p>
            <a:pPr marL="342900" indent="-342900">
              <a:buClrTx/>
              <a:buFont typeface="Wingdings" panose="05000000000000000000" pitchFamily="2" charset="2"/>
              <a:buChar char="l"/>
              <a:defRPr/>
            </a:pPr>
            <a:r>
              <a:rPr lang="zh-CN" altLang="en-US" sz="2400" dirty="0" smtClean="0">
                <a:cs typeface="+mn-ea"/>
              </a:rPr>
              <a:t>系统测试必要性</a:t>
            </a:r>
            <a:endParaRPr lang="en-US" altLang="zh-CN" sz="2400" dirty="0" smtClean="0">
              <a:cs typeface="+mn-ea"/>
            </a:endParaRPr>
          </a:p>
          <a:p>
            <a:pPr marL="342900" indent="-342900">
              <a:buClrTx/>
              <a:buFont typeface="Wingdings" panose="05000000000000000000" pitchFamily="2" charset="2"/>
              <a:buChar char="l"/>
              <a:defRPr/>
            </a:pPr>
            <a:r>
              <a:rPr lang="zh-CN" altLang="en-US" sz="2400" dirty="0" smtClean="0">
                <a:cs typeface="+mn-ea"/>
              </a:rPr>
              <a:t>系统测试内容</a:t>
            </a:r>
            <a:endParaRPr lang="zh-CN" altLang="en-US" sz="2400" dirty="0">
              <a:cs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1000"/>
                                        <p:tgtEl>
                                          <p:spTgt spid="6">
                                            <p:txEl>
                                              <p:pRg st="2" end="2"/>
                                            </p:txEl>
                                          </p:spTgt>
                                        </p:tgtEl>
                                      </p:cBhvr>
                                    </p:animEffect>
                                    <p:anim calcmode="lin" valueType="num">
                                      <p:cBhvr>
                                        <p:cTn id="3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系统测试概念</a:t>
            </a:r>
            <a:endParaRPr lang="zh-CN" altLang="en-US" dirty="0">
              <a:latin typeface="+mn-lt"/>
              <a:ea typeface="+mn-ea"/>
              <a:cs typeface="+mn-ea"/>
              <a:sym typeface="+mn-lt"/>
            </a:endParaRPr>
          </a:p>
        </p:txBody>
      </p:sp>
      <p:grpSp>
        <p:nvGrpSpPr>
          <p:cNvPr id="30" name="组合 29"/>
          <p:cNvGrpSpPr/>
          <p:nvPr/>
        </p:nvGrpSpPr>
        <p:grpSpPr>
          <a:xfrm>
            <a:off x="729050" y="1230270"/>
            <a:ext cx="11034582" cy="4552678"/>
            <a:chOff x="936661" y="1526837"/>
            <a:chExt cx="10691774" cy="5035466"/>
          </a:xfrm>
        </p:grpSpPr>
        <p:pic>
          <p:nvPicPr>
            <p:cNvPr id="31" name="图片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661" y="1526837"/>
              <a:ext cx="10691774" cy="5035466"/>
            </a:xfrm>
            <a:prstGeom prst="rect">
              <a:avLst/>
            </a:prstGeom>
          </p:spPr>
        </p:pic>
        <p:cxnSp>
          <p:nvCxnSpPr>
            <p:cNvPr id="32" name="直接连接符 31"/>
            <p:cNvCxnSpPr/>
            <p:nvPr/>
          </p:nvCxnSpPr>
          <p:spPr>
            <a:xfrm>
              <a:off x="4874403" y="1660342"/>
              <a:ext cx="0" cy="851175"/>
            </a:xfrm>
            <a:prstGeom prst="line">
              <a:avLst/>
            </a:prstGeom>
            <a:noFill/>
            <a:ln w="19050" cap="flat" cmpd="sng" algn="ctr">
              <a:solidFill>
                <a:srgbClr val="0075CC"/>
              </a:solidFill>
              <a:prstDash val="solid"/>
            </a:ln>
            <a:effectLst>
              <a:outerShdw dist="12700" sx="101000" sy="101000" algn="l" rotWithShape="0">
                <a:srgbClr val="43CEFF"/>
              </a:outerShdw>
            </a:effectLst>
          </p:spPr>
        </p:cxnSp>
        <p:cxnSp>
          <p:nvCxnSpPr>
            <p:cNvPr id="33" name="直接连接符 32"/>
            <p:cNvCxnSpPr/>
            <p:nvPr/>
          </p:nvCxnSpPr>
          <p:spPr>
            <a:xfrm>
              <a:off x="4941082" y="3622988"/>
              <a:ext cx="0" cy="897947"/>
            </a:xfrm>
            <a:prstGeom prst="line">
              <a:avLst/>
            </a:prstGeom>
            <a:noFill/>
            <a:ln w="19050" cap="flat" cmpd="sng" algn="ctr">
              <a:solidFill>
                <a:srgbClr val="F79646">
                  <a:lumMod val="50000"/>
                </a:srgbClr>
              </a:solidFill>
              <a:prstDash val="solid"/>
            </a:ln>
            <a:effectLst>
              <a:outerShdw dist="12700" sx="101000" sy="101000" algn="l" rotWithShape="0">
                <a:srgbClr val="FFC819"/>
              </a:outerShdw>
            </a:effectLst>
          </p:spPr>
        </p:cxnSp>
        <p:cxnSp>
          <p:nvCxnSpPr>
            <p:cNvPr id="34" name="直接连接符 33"/>
            <p:cNvCxnSpPr/>
            <p:nvPr/>
          </p:nvCxnSpPr>
          <p:spPr>
            <a:xfrm>
              <a:off x="4935103" y="5504594"/>
              <a:ext cx="0" cy="897947"/>
            </a:xfrm>
            <a:prstGeom prst="line">
              <a:avLst/>
            </a:prstGeom>
            <a:noFill/>
            <a:ln w="19050" cap="flat" cmpd="sng" algn="ctr">
              <a:solidFill>
                <a:srgbClr val="3A8A1E"/>
              </a:solidFill>
              <a:prstDash val="solid"/>
            </a:ln>
            <a:effectLst>
              <a:outerShdw dist="12700" sx="101000" sy="101000" algn="l" rotWithShape="0">
                <a:srgbClr val="C7EF85"/>
              </a:outerShdw>
            </a:effectLst>
          </p:spPr>
        </p:cxnSp>
        <p:sp>
          <p:nvSpPr>
            <p:cNvPr id="35" name="TextBox 21"/>
            <p:cNvSpPr txBox="1"/>
            <p:nvPr/>
          </p:nvSpPr>
          <p:spPr>
            <a:xfrm>
              <a:off x="1954134" y="1862104"/>
              <a:ext cx="2938340" cy="456368"/>
            </a:xfrm>
            <a:prstGeom prst="rect">
              <a:avLst/>
            </a:prstGeom>
            <a:noFill/>
          </p:spPr>
          <p:txBody>
            <a:bodyPr wrap="square" rtlCol="0">
              <a:spAutoFit/>
            </a:bodyPr>
            <a:lstStyle/>
            <a:p>
              <a:pPr lvl="1" algn="ctr">
                <a:lnSpc>
                  <a:spcPct val="120000"/>
                </a:lnSpc>
                <a:defRPr/>
              </a:pPr>
              <a:r>
                <a:rPr lang="zh-CN" altLang="en-US" sz="2000" dirty="0" smtClean="0">
                  <a:solidFill>
                    <a:schemeClr val="bg1"/>
                  </a:solidFill>
                  <a:latin typeface="黑体" panose="02010609060101010101" pitchFamily="2" charset="-122"/>
                  <a:ea typeface="黑体" panose="02010609060101010101" pitchFamily="2" charset="-122"/>
                </a:rPr>
                <a:t>含义</a:t>
              </a:r>
              <a:endParaRPr lang="en-US" altLang="zh-CN" sz="2000" dirty="0">
                <a:solidFill>
                  <a:schemeClr val="bg1"/>
                </a:solidFill>
                <a:latin typeface="黑体" panose="02010609060101010101" pitchFamily="2" charset="-122"/>
                <a:ea typeface="黑体" panose="02010609060101010101" pitchFamily="2" charset="-122"/>
              </a:endParaRPr>
            </a:p>
          </p:txBody>
        </p:sp>
        <p:sp>
          <p:nvSpPr>
            <p:cNvPr id="36" name="TextBox 22"/>
            <p:cNvSpPr txBox="1"/>
            <p:nvPr/>
          </p:nvSpPr>
          <p:spPr>
            <a:xfrm>
              <a:off x="2141665" y="3827301"/>
              <a:ext cx="2587990" cy="442539"/>
            </a:xfrm>
            <a:prstGeom prst="rect">
              <a:avLst/>
            </a:prstGeom>
            <a:noFill/>
          </p:spPr>
          <p:txBody>
            <a:bodyPr wrap="square" rtlCol="0">
              <a:spAutoFit/>
            </a:bodyPr>
            <a:lstStyle/>
            <a:p>
              <a:pPr lvl="1" algn="ctr">
                <a:buNone/>
              </a:pPr>
              <a:r>
                <a:rPr lang="zh-CN" altLang="en-US" sz="2000" b="1" dirty="0" smtClean="0">
                  <a:solidFill>
                    <a:schemeClr val="bg1"/>
                  </a:solidFill>
                  <a:latin typeface="黑体" panose="02010609060101010101" pitchFamily="2" charset="-122"/>
                  <a:ea typeface="黑体" panose="02010609060101010101" pitchFamily="2" charset="-122"/>
                </a:rPr>
                <a:t>目的</a:t>
              </a:r>
              <a:endParaRPr lang="en-US" altLang="zh-CN" sz="2000" b="1" dirty="0">
                <a:solidFill>
                  <a:schemeClr val="bg1"/>
                </a:solidFill>
                <a:latin typeface="黑体" panose="02010609060101010101" pitchFamily="2" charset="-122"/>
                <a:ea typeface="黑体" panose="02010609060101010101" pitchFamily="2" charset="-122"/>
              </a:endParaRPr>
            </a:p>
          </p:txBody>
        </p:sp>
        <p:sp>
          <p:nvSpPr>
            <p:cNvPr id="37" name="TextBox 23"/>
            <p:cNvSpPr txBox="1"/>
            <p:nvPr/>
          </p:nvSpPr>
          <p:spPr>
            <a:xfrm>
              <a:off x="1854621" y="5736940"/>
              <a:ext cx="3152011" cy="442539"/>
            </a:xfrm>
            <a:prstGeom prst="rect">
              <a:avLst/>
            </a:prstGeom>
            <a:noFill/>
          </p:spPr>
          <p:txBody>
            <a:bodyPr wrap="square" rtlCol="0">
              <a:spAutoFit/>
            </a:bodyPr>
            <a:lstStyle/>
            <a:p>
              <a:pPr lvl="1" algn="ctr"/>
              <a:r>
                <a:rPr lang="zh-CN" altLang="en-US" sz="2000" b="1" dirty="0" smtClean="0">
                  <a:solidFill>
                    <a:schemeClr val="bg1"/>
                  </a:solidFill>
                  <a:latin typeface="黑体" panose="02010609060101010101" pitchFamily="2" charset="-122"/>
                  <a:ea typeface="黑体" panose="02010609060101010101" pitchFamily="2" charset="-122"/>
                </a:rPr>
                <a:t>测试方法</a:t>
              </a:r>
              <a:endParaRPr lang="en-US" altLang="zh-CN" sz="2000" b="1" dirty="0">
                <a:solidFill>
                  <a:schemeClr val="bg1"/>
                </a:solidFill>
                <a:latin typeface="黑体" panose="02010609060101010101" pitchFamily="2" charset="-122"/>
                <a:ea typeface="黑体" panose="02010609060101010101" pitchFamily="2" charset="-122"/>
              </a:endParaRPr>
            </a:p>
          </p:txBody>
        </p:sp>
        <p:sp>
          <p:nvSpPr>
            <p:cNvPr id="38" name="TextBox 24"/>
            <p:cNvSpPr txBox="1"/>
            <p:nvPr/>
          </p:nvSpPr>
          <p:spPr>
            <a:xfrm>
              <a:off x="5151110" y="1732316"/>
              <a:ext cx="4813096" cy="919120"/>
            </a:xfrm>
            <a:prstGeom prst="rect">
              <a:avLst/>
            </a:prstGeom>
            <a:noFill/>
          </p:spPr>
          <p:txBody>
            <a:bodyPr wrap="square" rtlCol="0">
              <a:spAutoFit/>
            </a:bodyPr>
            <a:lstStyle/>
            <a:p>
              <a:pPr>
                <a:lnSpc>
                  <a:spcPct val="120000"/>
                </a:lnSpc>
                <a:defRPr/>
              </a:pPr>
              <a:r>
                <a:rPr lang="zh-CN" altLang="en-US" sz="2000" dirty="0" smtClean="0">
                  <a:latin typeface="黑体" panose="02010609060101010101" pitchFamily="2" charset="-122"/>
                  <a:ea typeface="黑体" panose="02010609060101010101" pitchFamily="2" charset="-122"/>
                </a:rPr>
                <a:t>从</a:t>
              </a:r>
              <a:r>
                <a:rPr lang="zh-CN" altLang="en-US" sz="2000" dirty="0">
                  <a:latin typeface="黑体" panose="02010609060101010101" pitchFamily="2" charset="-122"/>
                  <a:ea typeface="黑体" panose="02010609060101010101" pitchFamily="2" charset="-122"/>
                </a:rPr>
                <a:t>用户使用的</a:t>
              </a:r>
              <a:r>
                <a:rPr lang="zh-CN" altLang="en-US" sz="2000" dirty="0" smtClean="0">
                  <a:latin typeface="黑体" panose="02010609060101010101" pitchFamily="2" charset="-122"/>
                  <a:ea typeface="黑体" panose="02010609060101010101" pitchFamily="2" charset="-122"/>
                </a:rPr>
                <a:t>角度进行测试，将</a:t>
              </a:r>
              <a:r>
                <a:rPr lang="zh-CN" altLang="en-US" sz="2000" dirty="0">
                  <a:latin typeface="黑体" panose="02010609060101010101" pitchFamily="2" charset="-122"/>
                  <a:ea typeface="黑体" panose="02010609060101010101" pitchFamily="2" charset="-122"/>
                </a:rPr>
                <a:t>完成了集成测试的系统放在真实的运行环境下</a:t>
              </a:r>
              <a:r>
                <a:rPr lang="zh-CN" altLang="en-US" sz="2000" dirty="0" smtClean="0">
                  <a:latin typeface="黑体" panose="02010609060101010101" pitchFamily="2" charset="-122"/>
                  <a:ea typeface="黑体" panose="02010609060101010101" pitchFamily="2" charset="-122"/>
                </a:rPr>
                <a:t>进行。</a:t>
              </a:r>
              <a:endParaRPr lang="zh-CN" altLang="en-US" sz="2000" dirty="0">
                <a:latin typeface="黑体" panose="02010609060101010101" pitchFamily="2" charset="-122"/>
                <a:ea typeface="黑体" panose="02010609060101010101" pitchFamily="2" charset="-122"/>
              </a:endParaRPr>
            </a:p>
          </p:txBody>
        </p:sp>
        <p:sp>
          <p:nvSpPr>
            <p:cNvPr id="39" name="TextBox 25"/>
            <p:cNvSpPr txBox="1"/>
            <p:nvPr/>
          </p:nvSpPr>
          <p:spPr>
            <a:xfrm>
              <a:off x="5043355" y="3795813"/>
              <a:ext cx="4822961" cy="472325"/>
            </a:xfrm>
            <a:prstGeom prst="rect">
              <a:avLst/>
            </a:prstGeom>
            <a:noFill/>
          </p:spPr>
          <p:txBody>
            <a:bodyPr wrap="square" rtlCol="0">
              <a:spAutoFit/>
            </a:bodyPr>
            <a:lstStyle/>
            <a:p>
              <a:pPr>
                <a:lnSpc>
                  <a:spcPct val="120000"/>
                </a:lnSpc>
                <a:defRPr/>
              </a:pPr>
              <a:r>
                <a:rPr lang="zh-CN" altLang="en-US" sz="2000" dirty="0" smtClean="0">
                  <a:latin typeface="黑体" panose="02010609060101010101" pitchFamily="2" charset="-122"/>
                  <a:ea typeface="黑体" panose="02010609060101010101" pitchFamily="2" charset="-122"/>
                </a:rPr>
                <a:t>功能</a:t>
              </a:r>
              <a:r>
                <a:rPr lang="zh-CN" altLang="en-US" sz="2000" dirty="0">
                  <a:latin typeface="黑体" panose="02010609060101010101" pitchFamily="2" charset="-122"/>
                  <a:ea typeface="黑体" panose="02010609060101010101" pitchFamily="2" charset="-122"/>
                </a:rPr>
                <a:t>确认和验证</a:t>
              </a:r>
            </a:p>
          </p:txBody>
        </p:sp>
        <p:sp>
          <p:nvSpPr>
            <p:cNvPr id="40" name="TextBox 26"/>
            <p:cNvSpPr txBox="1"/>
            <p:nvPr/>
          </p:nvSpPr>
          <p:spPr>
            <a:xfrm>
              <a:off x="5151111" y="5727642"/>
              <a:ext cx="6008441" cy="456368"/>
            </a:xfrm>
            <a:prstGeom prst="rect">
              <a:avLst/>
            </a:prstGeom>
            <a:noFill/>
          </p:spPr>
          <p:txBody>
            <a:bodyPr wrap="square" rtlCol="0">
              <a:spAutoFit/>
            </a:bodyPr>
            <a:lstStyle/>
            <a:p>
              <a:pPr>
                <a:lnSpc>
                  <a:spcPct val="120000"/>
                </a:lnSpc>
                <a:defRPr/>
              </a:pPr>
              <a:r>
                <a:rPr lang="zh-CN" altLang="en-US" sz="2000" dirty="0">
                  <a:latin typeface="黑体" panose="02010609060101010101" pitchFamily="2" charset="-122"/>
                  <a:ea typeface="黑体" panose="02010609060101010101" pitchFamily="2" charset="-122"/>
                </a:rPr>
                <a:t>黑</a:t>
              </a:r>
              <a:r>
                <a:rPr lang="zh-CN" altLang="en-US" sz="2000" dirty="0" smtClean="0">
                  <a:latin typeface="黑体" panose="02010609060101010101" pitchFamily="2" charset="-122"/>
                  <a:ea typeface="黑体" panose="02010609060101010101" pitchFamily="2" charset="-122"/>
                </a:rPr>
                <a:t>盒测试</a:t>
              </a:r>
              <a:endParaRPr lang="zh-CN" altLang="en-US" sz="2000" dirty="0">
                <a:latin typeface="黑体" panose="02010609060101010101" pitchFamily="2" charset="-122"/>
                <a:ea typeface="黑体" panose="0201060906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defRPr/>
            </a:pPr>
            <a:r>
              <a:rPr lang="zh-CN" altLang="en-US" dirty="0" smtClean="0">
                <a:cs typeface="+mn-ea"/>
              </a:rPr>
              <a:t>系统测试必要性</a:t>
            </a:r>
            <a:endParaRPr lang="zh-CN" altLang="en-US" dirty="0">
              <a:cs typeface="+mn-ea"/>
            </a:endParaRPr>
          </a:p>
        </p:txBody>
      </p:sp>
      <p:sp>
        <p:nvSpPr>
          <p:cNvPr id="3" name="文本框 2"/>
          <p:cNvSpPr txBox="1"/>
          <p:nvPr/>
        </p:nvSpPr>
        <p:spPr>
          <a:xfrm>
            <a:off x="741406" y="1314811"/>
            <a:ext cx="10738021" cy="535531"/>
          </a:xfrm>
          <a:prstGeom prst="rect">
            <a:avLst/>
          </a:prstGeom>
          <a:noFill/>
        </p:spPr>
        <p:txBody>
          <a:bodyPr wrap="square" rtlCol="0">
            <a:spAutoFit/>
          </a:bodyPr>
          <a:lstStyle/>
          <a:p>
            <a:pPr algn="ctr">
              <a:lnSpc>
                <a:spcPct val="120000"/>
              </a:lnSpc>
            </a:pPr>
            <a:r>
              <a:rPr lang="zh-CN" altLang="en-US" sz="2400" b="1" dirty="0" smtClean="0"/>
              <a:t>系统测试：软件开发</a:t>
            </a:r>
            <a:r>
              <a:rPr lang="zh-CN" altLang="en-US" sz="2400" b="1" dirty="0"/>
              <a:t>过程必不可少的一环，软件质量保证的最重要环节。</a:t>
            </a:r>
          </a:p>
        </p:txBody>
      </p:sp>
      <p:cxnSp>
        <p:nvCxnSpPr>
          <p:cNvPr id="6" name="直接连接符 5"/>
          <p:cNvCxnSpPr/>
          <p:nvPr/>
        </p:nvCxnSpPr>
        <p:spPr>
          <a:xfrm>
            <a:off x="889686" y="1862975"/>
            <a:ext cx="10243752"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2211852" y="2839641"/>
            <a:ext cx="1816446" cy="4695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测试内容方面</a:t>
            </a:r>
            <a:endParaRPr lang="zh-CN" altLang="en-US" sz="2000" b="1" dirty="0">
              <a:solidFill>
                <a:schemeClr val="tx1"/>
              </a:solidFill>
            </a:endParaRPr>
          </a:p>
        </p:txBody>
      </p:sp>
      <p:sp>
        <p:nvSpPr>
          <p:cNvPr id="19" name="圆角矩形 18"/>
          <p:cNvSpPr/>
          <p:nvPr/>
        </p:nvSpPr>
        <p:spPr>
          <a:xfrm>
            <a:off x="7652961" y="2841266"/>
            <a:ext cx="1923532" cy="4695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测试角度方面</a:t>
            </a:r>
            <a:endParaRPr lang="zh-CN" altLang="en-US" sz="2000" b="1" dirty="0">
              <a:solidFill>
                <a:schemeClr val="tx1"/>
              </a:solidFill>
            </a:endParaRPr>
          </a:p>
        </p:txBody>
      </p:sp>
      <p:sp>
        <p:nvSpPr>
          <p:cNvPr id="21" name="矩形 20"/>
          <p:cNvSpPr/>
          <p:nvPr/>
        </p:nvSpPr>
        <p:spPr>
          <a:xfrm>
            <a:off x="1960605" y="3601332"/>
            <a:ext cx="3847070" cy="1938992"/>
          </a:xfrm>
          <a:prstGeom prst="rect">
            <a:avLst/>
          </a:prstGeom>
        </p:spPr>
        <p:txBody>
          <a:bodyPr wrap="square">
            <a:spAutoFit/>
          </a:bodyPr>
          <a:lstStyle/>
          <a:p>
            <a:pPr>
              <a:lnSpc>
                <a:spcPct val="120000"/>
              </a:lnSpc>
            </a:pPr>
            <a:r>
              <a:rPr lang="zh-CN" altLang="en-US" sz="2000" b="1" dirty="0" smtClean="0"/>
              <a:t>面向：外部输入层测试，如不做，则外部输入</a:t>
            </a:r>
            <a:r>
              <a:rPr lang="zh-CN" altLang="en-US" sz="2000" b="1" dirty="0"/>
              <a:t>层向接口层转换的代码就没有得到测试</a:t>
            </a:r>
            <a:r>
              <a:rPr lang="zh-CN" altLang="en-US" sz="2000" b="1" dirty="0" smtClean="0"/>
              <a:t>。</a:t>
            </a:r>
            <a:endParaRPr lang="en-US" altLang="zh-CN" sz="2000" b="1" dirty="0" smtClean="0"/>
          </a:p>
          <a:p>
            <a:pPr>
              <a:lnSpc>
                <a:spcPct val="120000"/>
              </a:lnSpc>
            </a:pPr>
            <a:r>
              <a:rPr lang="zh-CN" altLang="en-US" sz="2000" b="1" dirty="0" smtClean="0"/>
              <a:t>面向：系统</a:t>
            </a:r>
            <a:r>
              <a:rPr lang="zh-CN" altLang="en-US" sz="2000" b="1" dirty="0"/>
              <a:t>所有组件相互</a:t>
            </a:r>
            <a:r>
              <a:rPr lang="zh-CN" altLang="en-US" sz="2000" b="1" dirty="0" smtClean="0"/>
              <a:t>协调，单元、集成测试未覆盖。</a:t>
            </a:r>
            <a:endParaRPr lang="zh-CN" altLang="en-US" sz="2000" b="1" dirty="0"/>
          </a:p>
        </p:txBody>
      </p:sp>
      <p:sp>
        <p:nvSpPr>
          <p:cNvPr id="26" name="矩形 25"/>
          <p:cNvSpPr/>
          <p:nvPr/>
        </p:nvSpPr>
        <p:spPr>
          <a:xfrm>
            <a:off x="7474044" y="3601332"/>
            <a:ext cx="4549424" cy="830997"/>
          </a:xfrm>
          <a:prstGeom prst="rect">
            <a:avLst/>
          </a:prstGeom>
        </p:spPr>
        <p:txBody>
          <a:bodyPr wrap="square">
            <a:spAutoFit/>
          </a:bodyPr>
          <a:lstStyle/>
          <a:p>
            <a:pPr>
              <a:lnSpc>
                <a:spcPct val="120000"/>
              </a:lnSpc>
            </a:pPr>
            <a:r>
              <a:rPr lang="zh-CN" altLang="en-US" sz="2000" b="1" dirty="0" smtClean="0"/>
              <a:t>系统测试依据：需求规格说明</a:t>
            </a:r>
            <a:endParaRPr lang="en-US" altLang="zh-CN" sz="2000" b="1" dirty="0" smtClean="0"/>
          </a:p>
          <a:p>
            <a:pPr>
              <a:lnSpc>
                <a:spcPct val="120000"/>
              </a:lnSpc>
            </a:pPr>
            <a:r>
              <a:rPr lang="zh-CN" altLang="en-US" sz="2000" b="1" dirty="0" smtClean="0"/>
              <a:t>单元、集成测试依据：技术规格说明</a:t>
            </a:r>
            <a:endParaRPr lang="zh-CN" altLang="en-US" sz="2000" b="1" dirty="0"/>
          </a:p>
        </p:txBody>
      </p:sp>
      <p:sp>
        <p:nvSpPr>
          <p:cNvPr id="2" name="左大括号 1"/>
          <p:cNvSpPr/>
          <p:nvPr/>
        </p:nvSpPr>
        <p:spPr>
          <a:xfrm rot="5400000">
            <a:off x="5480223" y="-265733"/>
            <a:ext cx="654903" cy="5477707"/>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9" grpId="0" bldLvl="0" animBg="1"/>
      <p:bldP spid="21" grpId="0"/>
      <p:bldP spid="26" grpId="0"/>
      <p:bldP spid="2"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defRPr/>
            </a:pPr>
            <a:r>
              <a:rPr lang="zh-CN" altLang="en-US" dirty="0" smtClean="0">
                <a:cs typeface="+mn-ea"/>
              </a:rPr>
              <a:t>系统测试内容</a:t>
            </a:r>
            <a:endParaRPr lang="zh-CN" altLang="en-US" dirty="0">
              <a:cs typeface="+mn-ea"/>
            </a:endParaRPr>
          </a:p>
        </p:txBody>
      </p:sp>
      <p:grpSp>
        <p:nvGrpSpPr>
          <p:cNvPr id="77" name="组合 76"/>
          <p:cNvGrpSpPr/>
          <p:nvPr/>
        </p:nvGrpSpPr>
        <p:grpSpPr>
          <a:xfrm>
            <a:off x="1421072" y="1140742"/>
            <a:ext cx="9514658" cy="4345658"/>
            <a:chOff x="1421072" y="1140742"/>
            <a:chExt cx="9514658" cy="4345658"/>
          </a:xfrm>
        </p:grpSpPr>
        <p:grpSp>
          <p:nvGrpSpPr>
            <p:cNvPr id="91" name="组合 90"/>
            <p:cNvGrpSpPr/>
            <p:nvPr/>
          </p:nvGrpSpPr>
          <p:grpSpPr>
            <a:xfrm>
              <a:off x="4199342" y="1140742"/>
              <a:ext cx="3764132" cy="3762597"/>
              <a:chOff x="4199342" y="1966245"/>
              <a:chExt cx="3764132" cy="3762597"/>
            </a:xfrm>
          </p:grpSpPr>
          <p:sp>
            <p:nvSpPr>
              <p:cNvPr id="127" name="椭圆 126"/>
              <p:cNvSpPr/>
              <p:nvPr/>
            </p:nvSpPr>
            <p:spPr bwMode="auto">
              <a:xfrm>
                <a:off x="4199342" y="1966245"/>
                <a:ext cx="3764132" cy="3762597"/>
              </a:xfrm>
              <a:prstGeom prst="ellipse">
                <a:avLst/>
              </a:prstGeom>
              <a:noFill/>
              <a:ln w="9525" cap="rnd">
                <a:solidFill>
                  <a:schemeClr val="tx2">
                    <a:lumMod val="20000"/>
                    <a:lumOff val="80000"/>
                  </a:schemeClr>
                </a:solidFill>
                <a:prstDash val="solid"/>
                <a:round/>
              </a:ln>
            </p:spPr>
            <p:txBody>
              <a:bodyPr anchor="ctr"/>
              <a:lstStyle/>
              <a:p>
                <a:pPr algn="ctr"/>
                <a:endParaRPr sz="2400"/>
              </a:p>
            </p:txBody>
          </p:sp>
          <p:sp>
            <p:nvSpPr>
              <p:cNvPr id="128" name="椭圆 127"/>
              <p:cNvSpPr/>
              <p:nvPr/>
            </p:nvSpPr>
            <p:spPr bwMode="auto">
              <a:xfrm>
                <a:off x="4480441" y="2247346"/>
                <a:ext cx="3201165" cy="3199628"/>
              </a:xfrm>
              <a:prstGeom prst="ellipse">
                <a:avLst/>
              </a:prstGeom>
              <a:noFill/>
              <a:ln w="9525" cap="rnd">
                <a:solidFill>
                  <a:schemeClr val="tx2">
                    <a:lumMod val="20000"/>
                    <a:lumOff val="80000"/>
                  </a:schemeClr>
                </a:solidFill>
                <a:prstDash val="solid"/>
                <a:round/>
              </a:ln>
            </p:spPr>
            <p:txBody>
              <a:bodyPr anchor="ctr"/>
              <a:lstStyle/>
              <a:p>
                <a:pPr algn="ctr"/>
                <a:endParaRPr sz="2400"/>
              </a:p>
            </p:txBody>
          </p:sp>
        </p:grpSp>
        <p:grpSp>
          <p:nvGrpSpPr>
            <p:cNvPr id="92" name="组合 91"/>
            <p:cNvGrpSpPr/>
            <p:nvPr/>
          </p:nvGrpSpPr>
          <p:grpSpPr>
            <a:xfrm>
              <a:off x="5125593" y="2027055"/>
              <a:ext cx="1954647" cy="3459345"/>
              <a:chOff x="5101641" y="2822878"/>
              <a:chExt cx="1925269" cy="3261988"/>
            </a:xfrm>
          </p:grpSpPr>
          <p:sp>
            <p:nvSpPr>
              <p:cNvPr id="124" name="矩形 123"/>
              <p:cNvSpPr/>
              <p:nvPr/>
            </p:nvSpPr>
            <p:spPr bwMode="auto">
              <a:xfrm>
                <a:off x="5928485" y="4683089"/>
                <a:ext cx="264772" cy="271580"/>
              </a:xfrm>
              <a:prstGeom prst="rect">
                <a:avLst/>
              </a:prstGeom>
              <a:solidFill>
                <a:schemeClr val="tx1">
                  <a:lumMod val="75000"/>
                  <a:lumOff val="25000"/>
                </a:schemeClr>
              </a:solidFill>
              <a:ln>
                <a:noFill/>
              </a:ln>
            </p:spPr>
            <p:txBody>
              <a:bodyPr anchor="ctr"/>
              <a:lstStyle/>
              <a:p>
                <a:pPr algn="ctr"/>
                <a:endParaRPr sz="2400"/>
              </a:p>
            </p:txBody>
          </p:sp>
          <p:sp>
            <p:nvSpPr>
              <p:cNvPr id="125" name="矩形 124"/>
              <p:cNvSpPr/>
              <p:nvPr/>
            </p:nvSpPr>
            <p:spPr bwMode="auto">
              <a:xfrm>
                <a:off x="5792317" y="4919114"/>
                <a:ext cx="543917" cy="1165752"/>
              </a:xfrm>
              <a:prstGeom prst="rect">
                <a:avLst/>
              </a:prstGeom>
              <a:solidFill>
                <a:schemeClr val="tx1">
                  <a:lumMod val="75000"/>
                  <a:lumOff val="25000"/>
                </a:schemeClr>
              </a:solidFill>
              <a:ln>
                <a:noFill/>
              </a:ln>
            </p:spPr>
            <p:txBody>
              <a:bodyPr anchor="ctr"/>
              <a:lstStyle/>
              <a:p>
                <a:pPr algn="ctr"/>
                <a:endParaRPr sz="2400"/>
              </a:p>
            </p:txBody>
          </p:sp>
          <p:sp>
            <p:nvSpPr>
              <p:cNvPr id="126" name="任意多边形: 形状 51"/>
              <p:cNvSpPr/>
              <p:nvPr/>
            </p:nvSpPr>
            <p:spPr bwMode="auto">
              <a:xfrm>
                <a:off x="5101641" y="2822878"/>
                <a:ext cx="1925269" cy="1924513"/>
              </a:xfrm>
              <a:custGeom>
                <a:avLst/>
                <a:gdLst>
                  <a:gd name="T0" fmla="*/ 538 w 1076"/>
                  <a:gd name="T1" fmla="*/ 1076 h 1076"/>
                  <a:gd name="T2" fmla="*/ 0 w 1076"/>
                  <a:gd name="T3" fmla="*/ 538 h 1076"/>
                  <a:gd name="T4" fmla="*/ 538 w 1076"/>
                  <a:gd name="T5" fmla="*/ 0 h 1076"/>
                  <a:gd name="T6" fmla="*/ 1076 w 1076"/>
                  <a:gd name="T7" fmla="*/ 538 h 1076"/>
                  <a:gd name="T8" fmla="*/ 538 w 1076"/>
                  <a:gd name="T9" fmla="*/ 1076 h 1076"/>
                  <a:gd name="T10" fmla="*/ 538 w 1076"/>
                  <a:gd name="T11" fmla="*/ 80 h 1076"/>
                  <a:gd name="T12" fmla="*/ 80 w 1076"/>
                  <a:gd name="T13" fmla="*/ 538 h 1076"/>
                  <a:gd name="T14" fmla="*/ 538 w 1076"/>
                  <a:gd name="T15" fmla="*/ 996 h 1076"/>
                  <a:gd name="T16" fmla="*/ 996 w 1076"/>
                  <a:gd name="T17" fmla="*/ 538 h 1076"/>
                  <a:gd name="T18" fmla="*/ 538 w 1076"/>
                  <a:gd name="T19" fmla="*/ 8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1076">
                    <a:moveTo>
                      <a:pt x="538" y="1076"/>
                    </a:moveTo>
                    <a:cubicBezTo>
                      <a:pt x="241" y="1076"/>
                      <a:pt x="0" y="835"/>
                      <a:pt x="0" y="538"/>
                    </a:cubicBezTo>
                    <a:cubicBezTo>
                      <a:pt x="0" y="242"/>
                      <a:pt x="241" y="0"/>
                      <a:pt x="538" y="0"/>
                    </a:cubicBezTo>
                    <a:cubicBezTo>
                      <a:pt x="835" y="0"/>
                      <a:pt x="1076" y="242"/>
                      <a:pt x="1076" y="538"/>
                    </a:cubicBezTo>
                    <a:cubicBezTo>
                      <a:pt x="1076" y="835"/>
                      <a:pt x="835" y="1076"/>
                      <a:pt x="538" y="1076"/>
                    </a:cubicBezTo>
                    <a:close/>
                    <a:moveTo>
                      <a:pt x="538" y="80"/>
                    </a:moveTo>
                    <a:cubicBezTo>
                      <a:pt x="286" y="80"/>
                      <a:pt x="80" y="286"/>
                      <a:pt x="80" y="538"/>
                    </a:cubicBezTo>
                    <a:cubicBezTo>
                      <a:pt x="80" y="791"/>
                      <a:pt x="286" y="996"/>
                      <a:pt x="538" y="996"/>
                    </a:cubicBezTo>
                    <a:cubicBezTo>
                      <a:pt x="791" y="996"/>
                      <a:pt x="996" y="791"/>
                      <a:pt x="996" y="538"/>
                    </a:cubicBezTo>
                    <a:cubicBezTo>
                      <a:pt x="996" y="286"/>
                      <a:pt x="791" y="80"/>
                      <a:pt x="538" y="80"/>
                    </a:cubicBezTo>
                    <a:close/>
                  </a:path>
                </a:pathLst>
              </a:custGeom>
              <a:solidFill>
                <a:schemeClr val="tx1">
                  <a:lumMod val="75000"/>
                  <a:lumOff val="25000"/>
                </a:schemeClr>
              </a:solidFill>
              <a:ln>
                <a:noFill/>
              </a:ln>
            </p:spPr>
            <p:txBody>
              <a:bodyPr anchor="ctr"/>
              <a:lstStyle/>
              <a:p>
                <a:pPr algn="ctr"/>
                <a:endParaRPr sz="2400"/>
              </a:p>
            </p:txBody>
          </p:sp>
        </p:grpSp>
        <p:grpSp>
          <p:nvGrpSpPr>
            <p:cNvPr id="93" name="组合 92"/>
            <p:cNvGrpSpPr/>
            <p:nvPr/>
          </p:nvGrpSpPr>
          <p:grpSpPr>
            <a:xfrm>
              <a:off x="1421072" y="1453703"/>
              <a:ext cx="9514658" cy="3933848"/>
              <a:chOff x="1065804" y="1709404"/>
              <a:chExt cx="7135993" cy="2950383"/>
            </a:xfrm>
          </p:grpSpPr>
          <p:sp>
            <p:nvSpPr>
              <p:cNvPr id="95" name="文本框 22"/>
              <p:cNvSpPr txBox="1"/>
              <p:nvPr/>
            </p:nvSpPr>
            <p:spPr>
              <a:xfrm>
                <a:off x="6673797" y="1776623"/>
                <a:ext cx="1061829" cy="253916"/>
              </a:xfrm>
              <a:prstGeom prst="rect">
                <a:avLst/>
              </a:prstGeom>
              <a:noFill/>
            </p:spPr>
            <p:txBody>
              <a:bodyPr wrap="none">
                <a:normAutofit fontScale="92500" lnSpcReduction="20000"/>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135" b="1" dirty="0">
                    <a:solidFill>
                      <a:schemeClr val="accent4"/>
                    </a:solidFill>
                  </a:rPr>
                  <a:t>恢复</a:t>
                </a:r>
                <a:r>
                  <a:rPr lang="zh-CN" altLang="en-US" sz="2135" b="1" dirty="0" smtClean="0">
                    <a:solidFill>
                      <a:schemeClr val="accent4"/>
                    </a:solidFill>
                  </a:rPr>
                  <a:t>测试</a:t>
                </a:r>
                <a:endParaRPr lang="zh-CN" altLang="en-US" sz="2135" b="1" dirty="0">
                  <a:solidFill>
                    <a:schemeClr val="accent4"/>
                  </a:solidFill>
                </a:endParaRPr>
              </a:p>
            </p:txBody>
          </p:sp>
          <p:sp>
            <p:nvSpPr>
              <p:cNvPr id="97" name="文本框 24"/>
              <p:cNvSpPr txBox="1"/>
              <p:nvPr/>
            </p:nvSpPr>
            <p:spPr>
              <a:xfrm>
                <a:off x="6985879" y="2676876"/>
                <a:ext cx="1061829" cy="253916"/>
              </a:xfrm>
              <a:prstGeom prst="rect">
                <a:avLst/>
              </a:prstGeom>
              <a:noFill/>
            </p:spPr>
            <p:txBody>
              <a:bodyPr wrap="none">
                <a:normAutofit fontScale="92500" lnSpcReduction="20000"/>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135" b="1" dirty="0" smtClean="0">
                    <a:solidFill>
                      <a:schemeClr val="accent6"/>
                    </a:solidFill>
                  </a:rPr>
                  <a:t>安全测试</a:t>
                </a:r>
                <a:endParaRPr lang="zh-CN" altLang="en-US" sz="2135" b="1" dirty="0">
                  <a:solidFill>
                    <a:schemeClr val="accent6"/>
                  </a:solidFill>
                </a:endParaRPr>
              </a:p>
            </p:txBody>
          </p:sp>
          <p:sp>
            <p:nvSpPr>
              <p:cNvPr id="99" name="文本框 26"/>
              <p:cNvSpPr txBox="1"/>
              <p:nvPr/>
            </p:nvSpPr>
            <p:spPr>
              <a:xfrm>
                <a:off x="6673797" y="3487756"/>
                <a:ext cx="1528000" cy="1172031"/>
              </a:xfrm>
              <a:prstGeom prst="rect">
                <a:avLst/>
              </a:prstGeom>
              <a:noFill/>
            </p:spPr>
            <p:txBody>
              <a:bodyPr wrap="none">
                <a:no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smtClean="0">
                    <a:solidFill>
                      <a:schemeClr val="accent5"/>
                    </a:solidFill>
                  </a:rPr>
                  <a:t>配置测试</a:t>
                </a:r>
                <a:endParaRPr lang="en-US" altLang="zh-CN" sz="2000" b="1" dirty="0" smtClean="0">
                  <a:solidFill>
                    <a:schemeClr val="accent5"/>
                  </a:solidFill>
                </a:endParaRPr>
              </a:p>
              <a:p>
                <a:r>
                  <a:rPr lang="zh-CN" altLang="en-US" sz="2000" b="1" dirty="0" smtClean="0">
                    <a:solidFill>
                      <a:schemeClr val="accent5"/>
                    </a:solidFill>
                  </a:rPr>
                  <a:t>兼容性测试</a:t>
                </a:r>
                <a:endParaRPr lang="en-US" altLang="zh-CN" sz="2000" b="1" dirty="0" smtClean="0">
                  <a:solidFill>
                    <a:schemeClr val="accent5"/>
                  </a:solidFill>
                </a:endParaRPr>
              </a:p>
              <a:p>
                <a:r>
                  <a:rPr lang="zh-CN" altLang="en-US" sz="2000" b="1" dirty="0" smtClean="0">
                    <a:solidFill>
                      <a:schemeClr val="accent5"/>
                    </a:solidFill>
                  </a:rPr>
                  <a:t>本地化测试</a:t>
                </a:r>
                <a:endParaRPr lang="en-US" altLang="zh-CN" sz="2000" b="1" dirty="0" smtClean="0">
                  <a:solidFill>
                    <a:schemeClr val="accent5"/>
                  </a:solidFill>
                </a:endParaRPr>
              </a:p>
              <a:p>
                <a:r>
                  <a:rPr lang="zh-CN" altLang="en-US" sz="2000" b="1" dirty="0" smtClean="0">
                    <a:solidFill>
                      <a:schemeClr val="accent5"/>
                    </a:solidFill>
                  </a:rPr>
                  <a:t>文档测试</a:t>
                </a:r>
                <a:endParaRPr lang="en-US" altLang="zh-CN" sz="2000" b="1" dirty="0" smtClean="0">
                  <a:solidFill>
                    <a:schemeClr val="accent5"/>
                  </a:solidFill>
                </a:endParaRPr>
              </a:p>
              <a:p>
                <a:r>
                  <a:rPr lang="zh-CN" altLang="en-US" sz="2000" b="1" dirty="0" smtClean="0">
                    <a:solidFill>
                      <a:schemeClr val="accent5"/>
                    </a:solidFill>
                  </a:rPr>
                  <a:t>易</a:t>
                </a:r>
                <a:r>
                  <a:rPr lang="zh-CN" altLang="en-US" sz="2000" b="1" dirty="0">
                    <a:solidFill>
                      <a:schemeClr val="accent5"/>
                    </a:solidFill>
                  </a:rPr>
                  <a:t>用性测试</a:t>
                </a:r>
                <a:r>
                  <a:rPr lang="zh-CN" altLang="en-US" sz="2000" b="1" dirty="0" smtClean="0">
                    <a:solidFill>
                      <a:schemeClr val="accent5"/>
                    </a:solidFill>
                  </a:rPr>
                  <a:t>等</a:t>
                </a:r>
                <a:endParaRPr lang="zh-CN" altLang="en-US" sz="2000" b="1" dirty="0">
                  <a:solidFill>
                    <a:schemeClr val="accent5"/>
                  </a:solidFill>
                </a:endParaRPr>
              </a:p>
            </p:txBody>
          </p:sp>
          <p:sp>
            <p:nvSpPr>
              <p:cNvPr id="101" name="文本框 28"/>
              <p:cNvSpPr txBox="1"/>
              <p:nvPr/>
            </p:nvSpPr>
            <p:spPr>
              <a:xfrm flipH="1">
                <a:off x="1419884" y="1767348"/>
                <a:ext cx="1061829" cy="253916"/>
              </a:xfrm>
              <a:prstGeom prst="rect">
                <a:avLst/>
              </a:prstGeom>
              <a:noFill/>
            </p:spPr>
            <p:txBody>
              <a:bodyPr wrap="none">
                <a:normAutofit fontScale="92500" lnSpcReduction="20000"/>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135" b="1" dirty="0" smtClean="0">
                    <a:solidFill>
                      <a:schemeClr val="accent1"/>
                    </a:solidFill>
                  </a:rPr>
                  <a:t>压力测试</a:t>
                </a:r>
                <a:endParaRPr lang="zh-CN" altLang="en-US" sz="2135" b="1" dirty="0">
                  <a:solidFill>
                    <a:schemeClr val="accent1"/>
                  </a:solidFill>
                </a:endParaRPr>
              </a:p>
            </p:txBody>
          </p:sp>
          <p:sp>
            <p:nvSpPr>
              <p:cNvPr id="103" name="文本框 30"/>
              <p:cNvSpPr txBox="1"/>
              <p:nvPr/>
            </p:nvSpPr>
            <p:spPr>
              <a:xfrm flipH="1">
                <a:off x="1065804" y="2686143"/>
                <a:ext cx="1061829" cy="253916"/>
              </a:xfrm>
              <a:prstGeom prst="rect">
                <a:avLst/>
              </a:prstGeom>
              <a:noFill/>
            </p:spPr>
            <p:txBody>
              <a:bodyPr wrap="none">
                <a:normAutofit fontScale="92500" lnSpcReduction="20000"/>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135" b="1" dirty="0" smtClean="0">
                    <a:solidFill>
                      <a:schemeClr val="accent2"/>
                    </a:solidFill>
                  </a:rPr>
                  <a:t>性能测试</a:t>
                </a:r>
                <a:endParaRPr lang="zh-CN" altLang="en-US" sz="2135" b="1" dirty="0">
                  <a:solidFill>
                    <a:schemeClr val="accent2"/>
                  </a:solidFill>
                </a:endParaRPr>
              </a:p>
            </p:txBody>
          </p:sp>
          <p:sp>
            <p:nvSpPr>
              <p:cNvPr id="105" name="文本框 32"/>
              <p:cNvSpPr txBox="1"/>
              <p:nvPr/>
            </p:nvSpPr>
            <p:spPr>
              <a:xfrm flipH="1">
                <a:off x="1419884" y="3710174"/>
                <a:ext cx="1061829" cy="253916"/>
              </a:xfrm>
              <a:prstGeom prst="rect">
                <a:avLst/>
              </a:prstGeom>
              <a:noFill/>
            </p:spPr>
            <p:txBody>
              <a:bodyPr wrap="none">
                <a:normAutofit fontScale="92500" lnSpcReduction="20000"/>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100" b="1" dirty="0" smtClean="0">
                    <a:solidFill>
                      <a:schemeClr val="accent3"/>
                    </a:solidFill>
                  </a:rPr>
                  <a:t>功能测试</a:t>
                </a:r>
                <a:endParaRPr lang="zh-CN" altLang="en-US" sz="2100" b="1" dirty="0">
                  <a:solidFill>
                    <a:schemeClr val="accent3"/>
                  </a:solidFill>
                </a:endParaRPr>
              </a:p>
              <a:p>
                <a:pPr algn="r"/>
                <a:endParaRPr lang="zh-CN" altLang="en-US" sz="2135" b="1" dirty="0">
                  <a:solidFill>
                    <a:schemeClr val="accent3"/>
                  </a:solidFill>
                </a:endParaRPr>
              </a:p>
            </p:txBody>
          </p:sp>
          <p:cxnSp>
            <p:nvCxnSpPr>
              <p:cNvPr id="106" name="直接连接符 105"/>
              <p:cNvCxnSpPr/>
              <p:nvPr/>
            </p:nvCxnSpPr>
            <p:spPr>
              <a:xfrm flipH="1">
                <a:off x="2309862" y="2821885"/>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2677030" y="3813843"/>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2677030" y="1885104"/>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6398940" y="2821885"/>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6031772" y="3813843"/>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6031772" y="1885104"/>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2" name="任意多边形: 形状 199"/>
              <p:cNvSpPr/>
              <p:nvPr/>
            </p:nvSpPr>
            <p:spPr bwMode="auto">
              <a:xfrm>
                <a:off x="5188380" y="1709404"/>
                <a:ext cx="554648" cy="554152"/>
              </a:xfrm>
              <a:custGeom>
                <a:avLst/>
                <a:gdLst>
                  <a:gd name="T0" fmla="*/ 390 w 474"/>
                  <a:gd name="T1" fmla="*/ 390 h 474"/>
                  <a:gd name="T2" fmla="*/ 84 w 474"/>
                  <a:gd name="T3" fmla="*/ 390 h 474"/>
                  <a:gd name="T4" fmla="*/ 84 w 474"/>
                  <a:gd name="T5" fmla="*/ 84 h 474"/>
                  <a:gd name="T6" fmla="*/ 390 w 474"/>
                  <a:gd name="T7" fmla="*/ 84 h 474"/>
                  <a:gd name="T8" fmla="*/ 390 w 474"/>
                  <a:gd name="T9" fmla="*/ 390 h 474"/>
                </a:gdLst>
                <a:ahLst/>
                <a:cxnLst>
                  <a:cxn ang="0">
                    <a:pos x="T0" y="T1"/>
                  </a:cxn>
                  <a:cxn ang="0">
                    <a:pos x="T2" y="T3"/>
                  </a:cxn>
                  <a:cxn ang="0">
                    <a:pos x="T4" y="T5"/>
                  </a:cxn>
                  <a:cxn ang="0">
                    <a:pos x="T6" y="T7"/>
                  </a:cxn>
                  <a:cxn ang="0">
                    <a:pos x="T8" y="T9"/>
                  </a:cxn>
                </a:cxnLst>
                <a:rect l="0" t="0" r="r" b="b"/>
                <a:pathLst>
                  <a:path w="474" h="474">
                    <a:moveTo>
                      <a:pt x="390" y="390"/>
                    </a:moveTo>
                    <a:cubicBezTo>
                      <a:pt x="306" y="474"/>
                      <a:pt x="169" y="474"/>
                      <a:pt x="84" y="390"/>
                    </a:cubicBezTo>
                    <a:cubicBezTo>
                      <a:pt x="0" y="305"/>
                      <a:pt x="0" y="168"/>
                      <a:pt x="84" y="84"/>
                    </a:cubicBezTo>
                    <a:cubicBezTo>
                      <a:pt x="169" y="0"/>
                      <a:pt x="306" y="0"/>
                      <a:pt x="390" y="84"/>
                    </a:cubicBezTo>
                    <a:cubicBezTo>
                      <a:pt x="474" y="168"/>
                      <a:pt x="474" y="305"/>
                      <a:pt x="390" y="390"/>
                    </a:cubicBezTo>
                    <a:close/>
                  </a:path>
                </a:pathLst>
              </a:custGeom>
              <a:solidFill>
                <a:schemeClr val="accent4"/>
              </a:solidFill>
              <a:ln w="58738" cap="flat">
                <a:solidFill>
                  <a:schemeClr val="accent5">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13" name="任意多边形: 形状 200"/>
              <p:cNvSpPr/>
              <p:nvPr/>
            </p:nvSpPr>
            <p:spPr bwMode="auto">
              <a:xfrm>
                <a:off x="5370357" y="1892108"/>
                <a:ext cx="190692" cy="188741"/>
              </a:xfrm>
              <a:custGeom>
                <a:avLst/>
                <a:gdLst>
                  <a:gd name="T0" fmla="*/ 7364 w 8230"/>
                  <a:gd name="T1" fmla="*/ 5211 h 8158"/>
                  <a:gd name="T2" fmla="*/ 7726 w 8230"/>
                  <a:gd name="T3" fmla="*/ 4561 h 8158"/>
                  <a:gd name="T4" fmla="*/ 7052 w 8230"/>
                  <a:gd name="T5" fmla="*/ 3972 h 8158"/>
                  <a:gd name="T6" fmla="*/ 6750 w 8230"/>
                  <a:gd name="T7" fmla="*/ 4190 h 8158"/>
                  <a:gd name="T8" fmla="*/ 7475 w 8230"/>
                  <a:gd name="T9" fmla="*/ 2071 h 8158"/>
                  <a:gd name="T10" fmla="*/ 7660 w 8230"/>
                  <a:gd name="T11" fmla="*/ 510 h 8158"/>
                  <a:gd name="T12" fmla="*/ 6108 w 8230"/>
                  <a:gd name="T13" fmla="*/ 688 h 8158"/>
                  <a:gd name="T14" fmla="*/ 4936 w 8230"/>
                  <a:gd name="T15" fmla="*/ 1995 h 8158"/>
                  <a:gd name="T16" fmla="*/ 4174 w 8230"/>
                  <a:gd name="T17" fmla="*/ 1298 h 8158"/>
                  <a:gd name="T18" fmla="*/ 4174 w 8230"/>
                  <a:gd name="T19" fmla="*/ 1009 h 8158"/>
                  <a:gd name="T20" fmla="*/ 3356 w 8230"/>
                  <a:gd name="T21" fmla="*/ 480 h 8158"/>
                  <a:gd name="T22" fmla="*/ 1881 w 8230"/>
                  <a:gd name="T23" fmla="*/ 158 h 8158"/>
                  <a:gd name="T24" fmla="*/ 715 w 8230"/>
                  <a:gd name="T25" fmla="*/ 173 h 8158"/>
                  <a:gd name="T26" fmla="*/ 408 w 8230"/>
                  <a:gd name="T27" fmla="*/ 458 h 8158"/>
                  <a:gd name="T28" fmla="*/ 3471 w 8230"/>
                  <a:gd name="T29" fmla="*/ 3630 h 8158"/>
                  <a:gd name="T30" fmla="*/ 999 w 8230"/>
                  <a:gd name="T31" fmla="*/ 5311 h 8158"/>
                  <a:gd name="T32" fmla="*/ 307 w 8230"/>
                  <a:gd name="T33" fmla="*/ 5590 h 8158"/>
                  <a:gd name="T34" fmla="*/ 19 w 8230"/>
                  <a:gd name="T35" fmla="*/ 6023 h 8158"/>
                  <a:gd name="T36" fmla="*/ 1267 w 8230"/>
                  <a:gd name="T37" fmla="*/ 6461 h 8158"/>
                  <a:gd name="T38" fmla="*/ 1064 w 8230"/>
                  <a:gd name="T39" fmla="*/ 6818 h 8158"/>
                  <a:gd name="T40" fmla="*/ 1208 w 8230"/>
                  <a:gd name="T41" fmla="*/ 7166 h 8158"/>
                  <a:gd name="T42" fmla="*/ 1632 w 8230"/>
                  <a:gd name="T43" fmla="*/ 6827 h 8158"/>
                  <a:gd name="T44" fmla="*/ 2004 w 8230"/>
                  <a:gd name="T45" fmla="*/ 8007 h 8158"/>
                  <a:gd name="T46" fmla="*/ 2201 w 8230"/>
                  <a:gd name="T47" fmla="*/ 8158 h 8158"/>
                  <a:gd name="T48" fmla="*/ 2581 w 8230"/>
                  <a:gd name="T49" fmla="*/ 7863 h 8158"/>
                  <a:gd name="T50" fmla="*/ 2841 w 8230"/>
                  <a:gd name="T51" fmla="*/ 6222 h 8158"/>
                  <a:gd name="T52" fmla="*/ 7545 w 8230"/>
                  <a:gd name="T53" fmla="*/ 7704 h 8158"/>
                  <a:gd name="T54" fmla="*/ 7712 w 8230"/>
                  <a:gd name="T55" fmla="*/ 7763 h 8158"/>
                  <a:gd name="T56" fmla="*/ 7998 w 8230"/>
                  <a:gd name="T57" fmla="*/ 7456 h 8158"/>
                  <a:gd name="T58" fmla="*/ 7052 w 8230"/>
                  <a:gd name="T59" fmla="*/ 4465 h 8158"/>
                  <a:gd name="T60" fmla="*/ 7147 w 8230"/>
                  <a:gd name="T61" fmla="*/ 4851 h 8158"/>
                  <a:gd name="T62" fmla="*/ 7052 w 8230"/>
                  <a:gd name="T63" fmla="*/ 4465 h 8158"/>
                  <a:gd name="T64" fmla="*/ 3741 w 8230"/>
                  <a:gd name="T65" fmla="*/ 1154 h 8158"/>
                  <a:gd name="T66" fmla="*/ 3364 w 8230"/>
                  <a:gd name="T67" fmla="*/ 1050 h 8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30" h="8158">
                    <a:moveTo>
                      <a:pt x="8013" y="6290"/>
                    </a:moveTo>
                    <a:lnTo>
                      <a:pt x="7364" y="5211"/>
                    </a:lnTo>
                    <a:lnTo>
                      <a:pt x="7726" y="4850"/>
                    </a:lnTo>
                    <a:cubicBezTo>
                      <a:pt x="7805" y="4770"/>
                      <a:pt x="7805" y="4641"/>
                      <a:pt x="7726" y="4561"/>
                    </a:cubicBezTo>
                    <a:lnTo>
                      <a:pt x="7197" y="4032"/>
                    </a:lnTo>
                    <a:cubicBezTo>
                      <a:pt x="7158" y="3994"/>
                      <a:pt x="7106" y="3972"/>
                      <a:pt x="7052" y="3972"/>
                    </a:cubicBezTo>
                    <a:cubicBezTo>
                      <a:pt x="6998" y="3972"/>
                      <a:pt x="6946" y="3994"/>
                      <a:pt x="6908" y="4032"/>
                    </a:cubicBezTo>
                    <a:lnTo>
                      <a:pt x="6750" y="4190"/>
                    </a:lnTo>
                    <a:lnTo>
                      <a:pt x="6176" y="3234"/>
                    </a:lnTo>
                    <a:lnTo>
                      <a:pt x="7475" y="2071"/>
                    </a:lnTo>
                    <a:cubicBezTo>
                      <a:pt x="7478" y="2068"/>
                      <a:pt x="7480" y="2066"/>
                      <a:pt x="7483" y="2063"/>
                    </a:cubicBezTo>
                    <a:cubicBezTo>
                      <a:pt x="7827" y="1719"/>
                      <a:pt x="8074" y="924"/>
                      <a:pt x="7660" y="510"/>
                    </a:cubicBezTo>
                    <a:cubicBezTo>
                      <a:pt x="7520" y="370"/>
                      <a:pt x="7319" y="295"/>
                      <a:pt x="7080" y="295"/>
                    </a:cubicBezTo>
                    <a:cubicBezTo>
                      <a:pt x="6733" y="295"/>
                      <a:pt x="6342" y="453"/>
                      <a:pt x="6108" y="688"/>
                    </a:cubicBezTo>
                    <a:cubicBezTo>
                      <a:pt x="6105" y="690"/>
                      <a:pt x="6102" y="693"/>
                      <a:pt x="6100" y="696"/>
                    </a:cubicBezTo>
                    <a:lnTo>
                      <a:pt x="4936" y="1995"/>
                    </a:lnTo>
                    <a:lnTo>
                      <a:pt x="4025" y="1447"/>
                    </a:lnTo>
                    <a:lnTo>
                      <a:pt x="4174" y="1298"/>
                    </a:lnTo>
                    <a:cubicBezTo>
                      <a:pt x="4212" y="1260"/>
                      <a:pt x="4233" y="1208"/>
                      <a:pt x="4233" y="1154"/>
                    </a:cubicBezTo>
                    <a:cubicBezTo>
                      <a:pt x="4233" y="1099"/>
                      <a:pt x="4212" y="1047"/>
                      <a:pt x="4174" y="1009"/>
                    </a:cubicBezTo>
                    <a:lnTo>
                      <a:pt x="3645" y="480"/>
                    </a:lnTo>
                    <a:cubicBezTo>
                      <a:pt x="3565" y="401"/>
                      <a:pt x="3436" y="401"/>
                      <a:pt x="3356" y="480"/>
                    </a:cubicBezTo>
                    <a:lnTo>
                      <a:pt x="3003" y="833"/>
                    </a:lnTo>
                    <a:lnTo>
                      <a:pt x="1881" y="158"/>
                    </a:lnTo>
                    <a:cubicBezTo>
                      <a:pt x="1708" y="54"/>
                      <a:pt x="1511" y="0"/>
                      <a:pt x="1310" y="0"/>
                    </a:cubicBezTo>
                    <a:cubicBezTo>
                      <a:pt x="1098" y="0"/>
                      <a:pt x="893" y="59"/>
                      <a:pt x="715" y="173"/>
                    </a:cubicBezTo>
                    <a:lnTo>
                      <a:pt x="501" y="309"/>
                    </a:lnTo>
                    <a:cubicBezTo>
                      <a:pt x="449" y="342"/>
                      <a:pt x="415" y="397"/>
                      <a:pt x="408" y="458"/>
                    </a:cubicBezTo>
                    <a:cubicBezTo>
                      <a:pt x="401" y="520"/>
                      <a:pt x="423" y="581"/>
                      <a:pt x="466" y="625"/>
                    </a:cubicBezTo>
                    <a:lnTo>
                      <a:pt x="3471" y="3630"/>
                    </a:lnTo>
                    <a:lnTo>
                      <a:pt x="1949" y="5329"/>
                    </a:lnTo>
                    <a:lnTo>
                      <a:pt x="999" y="5311"/>
                    </a:lnTo>
                    <a:lnTo>
                      <a:pt x="981" y="5311"/>
                    </a:lnTo>
                    <a:cubicBezTo>
                      <a:pt x="727" y="5311"/>
                      <a:pt x="487" y="5410"/>
                      <a:pt x="307" y="5590"/>
                    </a:cubicBezTo>
                    <a:lnTo>
                      <a:pt x="72" y="5825"/>
                    </a:lnTo>
                    <a:cubicBezTo>
                      <a:pt x="20" y="5877"/>
                      <a:pt x="0" y="5952"/>
                      <a:pt x="19" y="6023"/>
                    </a:cubicBezTo>
                    <a:cubicBezTo>
                      <a:pt x="38" y="6093"/>
                      <a:pt x="93" y="6148"/>
                      <a:pt x="163" y="6167"/>
                    </a:cubicBezTo>
                    <a:lnTo>
                      <a:pt x="1267" y="6461"/>
                    </a:lnTo>
                    <a:lnTo>
                      <a:pt x="1344" y="6538"/>
                    </a:lnTo>
                    <a:lnTo>
                      <a:pt x="1064" y="6818"/>
                    </a:lnTo>
                    <a:cubicBezTo>
                      <a:pt x="984" y="6897"/>
                      <a:pt x="984" y="7027"/>
                      <a:pt x="1064" y="7106"/>
                    </a:cubicBezTo>
                    <a:cubicBezTo>
                      <a:pt x="1104" y="7146"/>
                      <a:pt x="1156" y="7166"/>
                      <a:pt x="1208" y="7166"/>
                    </a:cubicBezTo>
                    <a:cubicBezTo>
                      <a:pt x="1261" y="7166"/>
                      <a:pt x="1313" y="7146"/>
                      <a:pt x="1353" y="7106"/>
                    </a:cubicBezTo>
                    <a:lnTo>
                      <a:pt x="1632" y="6827"/>
                    </a:lnTo>
                    <a:lnTo>
                      <a:pt x="1709" y="6904"/>
                    </a:lnTo>
                    <a:lnTo>
                      <a:pt x="2004" y="8007"/>
                    </a:lnTo>
                    <a:cubicBezTo>
                      <a:pt x="2023" y="8077"/>
                      <a:pt x="2078" y="8133"/>
                      <a:pt x="2148" y="8151"/>
                    </a:cubicBezTo>
                    <a:cubicBezTo>
                      <a:pt x="2165" y="8156"/>
                      <a:pt x="2183" y="8158"/>
                      <a:pt x="2201" y="8158"/>
                    </a:cubicBezTo>
                    <a:cubicBezTo>
                      <a:pt x="2254" y="8158"/>
                      <a:pt x="2306" y="8137"/>
                      <a:pt x="2345" y="8099"/>
                    </a:cubicBezTo>
                    <a:lnTo>
                      <a:pt x="2581" y="7863"/>
                    </a:lnTo>
                    <a:cubicBezTo>
                      <a:pt x="2763" y="7681"/>
                      <a:pt x="2865" y="7429"/>
                      <a:pt x="2860" y="7171"/>
                    </a:cubicBezTo>
                    <a:lnTo>
                      <a:pt x="2841" y="6222"/>
                    </a:lnTo>
                    <a:lnTo>
                      <a:pt x="4541" y="4699"/>
                    </a:lnTo>
                    <a:lnTo>
                      <a:pt x="7545" y="7704"/>
                    </a:lnTo>
                    <a:cubicBezTo>
                      <a:pt x="7584" y="7743"/>
                      <a:pt x="7636" y="7764"/>
                      <a:pt x="7690" y="7764"/>
                    </a:cubicBezTo>
                    <a:cubicBezTo>
                      <a:pt x="7697" y="7764"/>
                      <a:pt x="7705" y="7763"/>
                      <a:pt x="7712" y="7763"/>
                    </a:cubicBezTo>
                    <a:cubicBezTo>
                      <a:pt x="7774" y="7756"/>
                      <a:pt x="7829" y="7722"/>
                      <a:pt x="7862" y="7669"/>
                    </a:cubicBezTo>
                    <a:lnTo>
                      <a:pt x="7998" y="7456"/>
                    </a:lnTo>
                    <a:cubicBezTo>
                      <a:pt x="8225" y="7099"/>
                      <a:pt x="8230" y="6652"/>
                      <a:pt x="8013" y="6290"/>
                    </a:cubicBezTo>
                    <a:close/>
                    <a:moveTo>
                      <a:pt x="7052" y="4465"/>
                    </a:moveTo>
                    <a:lnTo>
                      <a:pt x="7293" y="4706"/>
                    </a:lnTo>
                    <a:lnTo>
                      <a:pt x="7147" y="4851"/>
                    </a:lnTo>
                    <a:lnTo>
                      <a:pt x="6967" y="4550"/>
                    </a:lnTo>
                    <a:lnTo>
                      <a:pt x="7052" y="4465"/>
                    </a:lnTo>
                    <a:close/>
                    <a:moveTo>
                      <a:pt x="3500" y="913"/>
                    </a:moveTo>
                    <a:lnTo>
                      <a:pt x="3741" y="1154"/>
                    </a:lnTo>
                    <a:lnTo>
                      <a:pt x="3664" y="1230"/>
                    </a:lnTo>
                    <a:lnTo>
                      <a:pt x="3364" y="1050"/>
                    </a:lnTo>
                    <a:lnTo>
                      <a:pt x="3500" y="913"/>
                    </a:lnTo>
                    <a:close/>
                  </a:path>
                </a:pathLst>
              </a:custGeom>
              <a:solidFill>
                <a:schemeClr val="bg1"/>
              </a:solidFill>
              <a:ln>
                <a:noFill/>
              </a:ln>
              <a:effectLst/>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14" name="任意多边形: 形状 201"/>
              <p:cNvSpPr/>
              <p:nvPr/>
            </p:nvSpPr>
            <p:spPr bwMode="auto">
              <a:xfrm>
                <a:off x="3400932" y="3496234"/>
                <a:ext cx="554153" cy="554152"/>
              </a:xfrm>
              <a:custGeom>
                <a:avLst/>
                <a:gdLst>
                  <a:gd name="T0" fmla="*/ 84 w 474"/>
                  <a:gd name="T1" fmla="*/ 84 h 474"/>
                  <a:gd name="T2" fmla="*/ 390 w 474"/>
                  <a:gd name="T3" fmla="*/ 84 h 474"/>
                  <a:gd name="T4" fmla="*/ 390 w 474"/>
                  <a:gd name="T5" fmla="*/ 390 h 474"/>
                  <a:gd name="T6" fmla="*/ 84 w 474"/>
                  <a:gd name="T7" fmla="*/ 390 h 474"/>
                  <a:gd name="T8" fmla="*/ 84 w 474"/>
                  <a:gd name="T9" fmla="*/ 84 h 474"/>
                </a:gdLst>
                <a:ahLst/>
                <a:cxnLst>
                  <a:cxn ang="0">
                    <a:pos x="T0" y="T1"/>
                  </a:cxn>
                  <a:cxn ang="0">
                    <a:pos x="T2" y="T3"/>
                  </a:cxn>
                  <a:cxn ang="0">
                    <a:pos x="T4" y="T5"/>
                  </a:cxn>
                  <a:cxn ang="0">
                    <a:pos x="T6" y="T7"/>
                  </a:cxn>
                  <a:cxn ang="0">
                    <a:pos x="T8" y="T9"/>
                  </a:cxn>
                </a:cxnLst>
                <a:rect l="0" t="0" r="r" b="b"/>
                <a:pathLst>
                  <a:path w="474" h="474">
                    <a:moveTo>
                      <a:pt x="84" y="84"/>
                    </a:moveTo>
                    <a:cubicBezTo>
                      <a:pt x="168" y="0"/>
                      <a:pt x="305" y="0"/>
                      <a:pt x="390" y="84"/>
                    </a:cubicBezTo>
                    <a:cubicBezTo>
                      <a:pt x="474" y="169"/>
                      <a:pt x="474" y="306"/>
                      <a:pt x="390" y="390"/>
                    </a:cubicBezTo>
                    <a:cubicBezTo>
                      <a:pt x="305" y="474"/>
                      <a:pt x="168" y="474"/>
                      <a:pt x="84" y="390"/>
                    </a:cubicBezTo>
                    <a:cubicBezTo>
                      <a:pt x="0" y="306"/>
                      <a:pt x="0" y="169"/>
                      <a:pt x="84" y="84"/>
                    </a:cubicBezTo>
                    <a:close/>
                  </a:path>
                </a:pathLst>
              </a:custGeom>
              <a:solidFill>
                <a:schemeClr val="accent3"/>
              </a:solidFill>
              <a:ln w="58738" cap="flat">
                <a:solidFill>
                  <a:schemeClr val="accent1">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15" name="椭圆 114"/>
              <p:cNvSpPr/>
              <p:nvPr/>
            </p:nvSpPr>
            <p:spPr bwMode="auto">
              <a:xfrm>
                <a:off x="5584056" y="2627535"/>
                <a:ext cx="505214" cy="504719"/>
              </a:xfrm>
              <a:prstGeom prst="ellipse">
                <a:avLst/>
              </a:prstGeom>
              <a:solidFill>
                <a:schemeClr val="accent6"/>
              </a:solidFill>
              <a:ln w="58738" cap="flat">
                <a:solidFill>
                  <a:schemeClr val="accent6">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16" name="任意多边形: 形状 203"/>
              <p:cNvSpPr/>
              <p:nvPr/>
            </p:nvSpPr>
            <p:spPr bwMode="auto">
              <a:xfrm>
                <a:off x="3599366" y="3561892"/>
                <a:ext cx="177235" cy="404019"/>
              </a:xfrm>
              <a:custGeom>
                <a:avLst/>
                <a:gdLst>
                  <a:gd name="T0" fmla="*/ 2253 w 3467"/>
                  <a:gd name="T1" fmla="*/ 7416 h 7915"/>
                  <a:gd name="T2" fmla="*/ 3275 w 3467"/>
                  <a:gd name="T3" fmla="*/ 7893 h 7915"/>
                  <a:gd name="T4" fmla="*/ 3419 w 3467"/>
                  <a:gd name="T5" fmla="*/ 7868 h 7915"/>
                  <a:gd name="T6" fmla="*/ 3445 w 3467"/>
                  <a:gd name="T7" fmla="*/ 7723 h 7915"/>
                  <a:gd name="T8" fmla="*/ 2592 w 3467"/>
                  <a:gd name="T9" fmla="*/ 5912 h 7915"/>
                  <a:gd name="T10" fmla="*/ 2609 w 3467"/>
                  <a:gd name="T11" fmla="*/ 1774 h 7915"/>
                  <a:gd name="T12" fmla="*/ 1879 w 3467"/>
                  <a:gd name="T13" fmla="*/ 56 h 7915"/>
                  <a:gd name="T14" fmla="*/ 1773 w 3467"/>
                  <a:gd name="T15" fmla="*/ 0 h 7915"/>
                  <a:gd name="T16" fmla="*/ 1718 w 3467"/>
                  <a:gd name="T17" fmla="*/ 0 h 7915"/>
                  <a:gd name="T18" fmla="*/ 1613 w 3467"/>
                  <a:gd name="T19" fmla="*/ 56 h 7915"/>
                  <a:gd name="T20" fmla="*/ 882 w 3467"/>
                  <a:gd name="T21" fmla="*/ 1773 h 7915"/>
                  <a:gd name="T22" fmla="*/ 897 w 3467"/>
                  <a:gd name="T23" fmla="*/ 5864 h 7915"/>
                  <a:gd name="T24" fmla="*/ 22 w 3467"/>
                  <a:gd name="T25" fmla="*/ 7723 h 7915"/>
                  <a:gd name="T26" fmla="*/ 48 w 3467"/>
                  <a:gd name="T27" fmla="*/ 7868 h 7915"/>
                  <a:gd name="T28" fmla="*/ 138 w 3467"/>
                  <a:gd name="T29" fmla="*/ 7905 h 7915"/>
                  <a:gd name="T30" fmla="*/ 192 w 3467"/>
                  <a:gd name="T31" fmla="*/ 7893 h 7915"/>
                  <a:gd name="T32" fmla="*/ 1207 w 3467"/>
                  <a:gd name="T33" fmla="*/ 7419 h 7915"/>
                  <a:gd name="T34" fmla="*/ 1072 w 3467"/>
                  <a:gd name="T35" fmla="*/ 7726 h 7915"/>
                  <a:gd name="T36" fmla="*/ 1082 w 3467"/>
                  <a:gd name="T37" fmla="*/ 7847 h 7915"/>
                  <a:gd name="T38" fmla="*/ 1189 w 3467"/>
                  <a:gd name="T39" fmla="*/ 7905 h 7915"/>
                  <a:gd name="T40" fmla="*/ 2235 w 3467"/>
                  <a:gd name="T41" fmla="*/ 7905 h 7915"/>
                  <a:gd name="T42" fmla="*/ 2238 w 3467"/>
                  <a:gd name="T43" fmla="*/ 7905 h 7915"/>
                  <a:gd name="T44" fmla="*/ 2366 w 3467"/>
                  <a:gd name="T45" fmla="*/ 7778 h 7915"/>
                  <a:gd name="T46" fmla="*/ 2344 w 3467"/>
                  <a:gd name="T47" fmla="*/ 7706 h 7915"/>
                  <a:gd name="T48" fmla="*/ 2202 w 3467"/>
                  <a:gd name="T49" fmla="*/ 7372 h 7915"/>
                  <a:gd name="T50" fmla="*/ 2253 w 3467"/>
                  <a:gd name="T51" fmla="*/ 7416 h 7915"/>
                  <a:gd name="T52" fmla="*/ 1356 w 3467"/>
                  <a:gd name="T53" fmla="*/ 2065 h 7915"/>
                  <a:gd name="T54" fmla="*/ 1772 w 3467"/>
                  <a:gd name="T55" fmla="*/ 1650 h 7915"/>
                  <a:gd name="T56" fmla="*/ 2187 w 3467"/>
                  <a:gd name="T57" fmla="*/ 2065 h 7915"/>
                  <a:gd name="T58" fmla="*/ 1772 w 3467"/>
                  <a:gd name="T59" fmla="*/ 2480 h 7915"/>
                  <a:gd name="T60" fmla="*/ 1356 w 3467"/>
                  <a:gd name="T61" fmla="*/ 2065 h 7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67" h="7915">
                    <a:moveTo>
                      <a:pt x="2253" y="7416"/>
                    </a:moveTo>
                    <a:lnTo>
                      <a:pt x="3275" y="7893"/>
                    </a:lnTo>
                    <a:cubicBezTo>
                      <a:pt x="3323" y="7915"/>
                      <a:pt x="3381" y="7906"/>
                      <a:pt x="3419" y="7868"/>
                    </a:cubicBezTo>
                    <a:cubicBezTo>
                      <a:pt x="3457" y="7830"/>
                      <a:pt x="3467" y="7772"/>
                      <a:pt x="3445" y="7723"/>
                    </a:cubicBezTo>
                    <a:lnTo>
                      <a:pt x="2592" y="5912"/>
                    </a:lnTo>
                    <a:cubicBezTo>
                      <a:pt x="2634" y="4531"/>
                      <a:pt x="2668" y="2282"/>
                      <a:pt x="2609" y="1774"/>
                    </a:cubicBezTo>
                    <a:cubicBezTo>
                      <a:pt x="2521" y="1013"/>
                      <a:pt x="1905" y="95"/>
                      <a:pt x="1879" y="56"/>
                    </a:cubicBezTo>
                    <a:cubicBezTo>
                      <a:pt x="1855" y="21"/>
                      <a:pt x="1815" y="0"/>
                      <a:pt x="1773" y="0"/>
                    </a:cubicBezTo>
                    <a:lnTo>
                      <a:pt x="1718" y="0"/>
                    </a:lnTo>
                    <a:cubicBezTo>
                      <a:pt x="1676" y="0"/>
                      <a:pt x="1636" y="21"/>
                      <a:pt x="1613" y="56"/>
                    </a:cubicBezTo>
                    <a:cubicBezTo>
                      <a:pt x="1587" y="95"/>
                      <a:pt x="970" y="1013"/>
                      <a:pt x="882" y="1773"/>
                    </a:cubicBezTo>
                    <a:cubicBezTo>
                      <a:pt x="824" y="2277"/>
                      <a:pt x="856" y="4457"/>
                      <a:pt x="897" y="5864"/>
                    </a:cubicBezTo>
                    <a:lnTo>
                      <a:pt x="22" y="7723"/>
                    </a:lnTo>
                    <a:cubicBezTo>
                      <a:pt x="0" y="7772"/>
                      <a:pt x="10" y="7829"/>
                      <a:pt x="48" y="7868"/>
                    </a:cubicBezTo>
                    <a:cubicBezTo>
                      <a:pt x="72" y="7892"/>
                      <a:pt x="105" y="7905"/>
                      <a:pt x="138" y="7905"/>
                    </a:cubicBezTo>
                    <a:cubicBezTo>
                      <a:pt x="156" y="7905"/>
                      <a:pt x="175" y="7901"/>
                      <a:pt x="192" y="7893"/>
                    </a:cubicBezTo>
                    <a:lnTo>
                      <a:pt x="1207" y="7419"/>
                    </a:lnTo>
                    <a:lnTo>
                      <a:pt x="1072" y="7726"/>
                    </a:lnTo>
                    <a:cubicBezTo>
                      <a:pt x="1055" y="7766"/>
                      <a:pt x="1059" y="7811"/>
                      <a:pt x="1082" y="7847"/>
                    </a:cubicBezTo>
                    <a:cubicBezTo>
                      <a:pt x="1106" y="7883"/>
                      <a:pt x="1146" y="7905"/>
                      <a:pt x="1189" y="7905"/>
                    </a:cubicBezTo>
                    <a:lnTo>
                      <a:pt x="2235" y="7905"/>
                    </a:lnTo>
                    <a:lnTo>
                      <a:pt x="2238" y="7905"/>
                    </a:lnTo>
                    <a:cubicBezTo>
                      <a:pt x="2309" y="7905"/>
                      <a:pt x="2366" y="7848"/>
                      <a:pt x="2366" y="7778"/>
                    </a:cubicBezTo>
                    <a:cubicBezTo>
                      <a:pt x="2366" y="7751"/>
                      <a:pt x="2358" y="7727"/>
                      <a:pt x="2344" y="7706"/>
                    </a:cubicBezTo>
                    <a:lnTo>
                      <a:pt x="2202" y="7372"/>
                    </a:lnTo>
                    <a:cubicBezTo>
                      <a:pt x="2214" y="7390"/>
                      <a:pt x="2232" y="7406"/>
                      <a:pt x="2253" y="7416"/>
                    </a:cubicBezTo>
                    <a:close/>
                    <a:moveTo>
                      <a:pt x="1356" y="2065"/>
                    </a:moveTo>
                    <a:cubicBezTo>
                      <a:pt x="1356" y="1836"/>
                      <a:pt x="1542" y="1650"/>
                      <a:pt x="1772" y="1650"/>
                    </a:cubicBezTo>
                    <a:cubicBezTo>
                      <a:pt x="2001" y="1650"/>
                      <a:pt x="2187" y="1836"/>
                      <a:pt x="2187" y="2065"/>
                    </a:cubicBezTo>
                    <a:cubicBezTo>
                      <a:pt x="2187" y="2294"/>
                      <a:pt x="2001" y="2480"/>
                      <a:pt x="1772" y="2480"/>
                    </a:cubicBezTo>
                    <a:cubicBezTo>
                      <a:pt x="1542" y="2480"/>
                      <a:pt x="1356" y="2294"/>
                      <a:pt x="1356" y="2065"/>
                    </a:cubicBezTo>
                    <a:close/>
                  </a:path>
                </a:pathLst>
              </a:custGeom>
              <a:solidFill>
                <a:schemeClr val="bg1"/>
              </a:solidFill>
              <a:ln>
                <a:noFill/>
              </a:ln>
              <a:effectLst/>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17" name="任意多边形: 形状 204"/>
              <p:cNvSpPr/>
              <p:nvPr/>
            </p:nvSpPr>
            <p:spPr bwMode="auto">
              <a:xfrm>
                <a:off x="5742977" y="2784548"/>
                <a:ext cx="187370" cy="190692"/>
              </a:xfrm>
              <a:custGeom>
                <a:avLst/>
                <a:gdLst>
                  <a:gd name="T0" fmla="*/ 5169 w 5228"/>
                  <a:gd name="T1" fmla="*/ 4480 h 5329"/>
                  <a:gd name="T2" fmla="*/ 4906 w 5228"/>
                  <a:gd name="T3" fmla="*/ 2919 h 5329"/>
                  <a:gd name="T4" fmla="*/ 4981 w 5228"/>
                  <a:gd name="T5" fmla="*/ 2625 h 5329"/>
                  <a:gd name="T6" fmla="*/ 4981 w 5228"/>
                  <a:gd name="T7" fmla="*/ 612 h 5329"/>
                  <a:gd name="T8" fmla="*/ 4369 w 5228"/>
                  <a:gd name="T9" fmla="*/ 0 h 5329"/>
                  <a:gd name="T10" fmla="*/ 895 w 5228"/>
                  <a:gd name="T11" fmla="*/ 0 h 5329"/>
                  <a:gd name="T12" fmla="*/ 283 w 5228"/>
                  <a:gd name="T13" fmla="*/ 612 h 5329"/>
                  <a:gd name="T14" fmla="*/ 283 w 5228"/>
                  <a:gd name="T15" fmla="*/ 2625 h 5329"/>
                  <a:gd name="T16" fmla="*/ 358 w 5228"/>
                  <a:gd name="T17" fmla="*/ 2919 h 5329"/>
                  <a:gd name="T18" fmla="*/ 95 w 5228"/>
                  <a:gd name="T19" fmla="*/ 4480 h 5329"/>
                  <a:gd name="T20" fmla="*/ 927 w 5228"/>
                  <a:gd name="T21" fmla="*/ 5329 h 5329"/>
                  <a:gd name="T22" fmla="*/ 4337 w 5228"/>
                  <a:gd name="T23" fmla="*/ 5329 h 5329"/>
                  <a:gd name="T24" fmla="*/ 5169 w 5228"/>
                  <a:gd name="T25" fmla="*/ 4480 h 5329"/>
                  <a:gd name="T26" fmla="*/ 3216 w 5228"/>
                  <a:gd name="T27" fmla="*/ 4624 h 5329"/>
                  <a:gd name="T28" fmla="*/ 3216 w 5228"/>
                  <a:gd name="T29" fmla="*/ 4624 h 5329"/>
                  <a:gd name="T30" fmla="*/ 2041 w 5228"/>
                  <a:gd name="T31" fmla="*/ 4624 h 5329"/>
                  <a:gd name="T32" fmla="*/ 1944 w 5228"/>
                  <a:gd name="T33" fmla="*/ 4576 h 5329"/>
                  <a:gd name="T34" fmla="*/ 1923 w 5228"/>
                  <a:gd name="T35" fmla="*/ 4469 h 5329"/>
                  <a:gd name="T36" fmla="*/ 2045 w 5228"/>
                  <a:gd name="T37" fmla="*/ 4017 h 5329"/>
                  <a:gd name="T38" fmla="*/ 2164 w 5228"/>
                  <a:gd name="T39" fmla="*/ 3926 h 5329"/>
                  <a:gd name="T40" fmla="*/ 3093 w 5228"/>
                  <a:gd name="T41" fmla="*/ 3926 h 5329"/>
                  <a:gd name="T42" fmla="*/ 3211 w 5228"/>
                  <a:gd name="T43" fmla="*/ 4017 h 5329"/>
                  <a:gd name="T44" fmla="*/ 3332 w 5228"/>
                  <a:gd name="T45" fmla="*/ 4462 h 5329"/>
                  <a:gd name="T46" fmla="*/ 3338 w 5228"/>
                  <a:gd name="T47" fmla="*/ 4501 h 5329"/>
                  <a:gd name="T48" fmla="*/ 3216 w 5228"/>
                  <a:gd name="T49" fmla="*/ 4624 h 5329"/>
                  <a:gd name="T50" fmla="*/ 4485 w 5228"/>
                  <a:gd name="T51" fmla="*/ 2578 h 5329"/>
                  <a:gd name="T52" fmla="*/ 4287 w 5228"/>
                  <a:gd name="T53" fmla="*/ 2776 h 5329"/>
                  <a:gd name="T54" fmla="*/ 977 w 5228"/>
                  <a:gd name="T55" fmla="*/ 2776 h 5329"/>
                  <a:gd name="T56" fmla="*/ 779 w 5228"/>
                  <a:gd name="T57" fmla="*/ 2578 h 5329"/>
                  <a:gd name="T58" fmla="*/ 779 w 5228"/>
                  <a:gd name="T59" fmla="*/ 659 h 5329"/>
                  <a:gd name="T60" fmla="*/ 977 w 5228"/>
                  <a:gd name="T61" fmla="*/ 461 h 5329"/>
                  <a:gd name="T62" fmla="*/ 4287 w 5228"/>
                  <a:gd name="T63" fmla="*/ 461 h 5329"/>
                  <a:gd name="T64" fmla="*/ 4485 w 5228"/>
                  <a:gd name="T65" fmla="*/ 659 h 5329"/>
                  <a:gd name="T66" fmla="*/ 4485 w 5228"/>
                  <a:gd name="T67" fmla="*/ 2578 h 5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28" h="5329">
                    <a:moveTo>
                      <a:pt x="5169" y="4480"/>
                    </a:moveTo>
                    <a:cubicBezTo>
                      <a:pt x="5137" y="4279"/>
                      <a:pt x="4906" y="2919"/>
                      <a:pt x="4906" y="2919"/>
                    </a:cubicBezTo>
                    <a:cubicBezTo>
                      <a:pt x="4953" y="2832"/>
                      <a:pt x="4981" y="2732"/>
                      <a:pt x="4981" y="2625"/>
                    </a:cubicBezTo>
                    <a:lnTo>
                      <a:pt x="4981" y="612"/>
                    </a:lnTo>
                    <a:cubicBezTo>
                      <a:pt x="4981" y="274"/>
                      <a:pt x="4707" y="0"/>
                      <a:pt x="4369" y="0"/>
                    </a:cubicBezTo>
                    <a:lnTo>
                      <a:pt x="895" y="0"/>
                    </a:lnTo>
                    <a:cubicBezTo>
                      <a:pt x="557" y="0"/>
                      <a:pt x="283" y="274"/>
                      <a:pt x="283" y="612"/>
                    </a:cubicBezTo>
                    <a:lnTo>
                      <a:pt x="283" y="2625"/>
                    </a:lnTo>
                    <a:cubicBezTo>
                      <a:pt x="283" y="2732"/>
                      <a:pt x="310" y="2832"/>
                      <a:pt x="358" y="2919"/>
                    </a:cubicBezTo>
                    <a:cubicBezTo>
                      <a:pt x="358" y="2919"/>
                      <a:pt x="154" y="4137"/>
                      <a:pt x="95" y="4480"/>
                    </a:cubicBezTo>
                    <a:cubicBezTo>
                      <a:pt x="0" y="5017"/>
                      <a:pt x="468" y="5329"/>
                      <a:pt x="927" y="5329"/>
                    </a:cubicBezTo>
                    <a:lnTo>
                      <a:pt x="4337" y="5329"/>
                    </a:lnTo>
                    <a:cubicBezTo>
                      <a:pt x="4796" y="5329"/>
                      <a:pt x="5228" y="4853"/>
                      <a:pt x="5169" y="4480"/>
                    </a:cubicBezTo>
                    <a:close/>
                    <a:moveTo>
                      <a:pt x="3216" y="4624"/>
                    </a:moveTo>
                    <a:lnTo>
                      <a:pt x="3216" y="4624"/>
                    </a:lnTo>
                    <a:lnTo>
                      <a:pt x="2041" y="4624"/>
                    </a:lnTo>
                    <a:cubicBezTo>
                      <a:pt x="2003" y="4624"/>
                      <a:pt x="1967" y="4606"/>
                      <a:pt x="1944" y="4576"/>
                    </a:cubicBezTo>
                    <a:cubicBezTo>
                      <a:pt x="1921" y="4545"/>
                      <a:pt x="1913" y="4506"/>
                      <a:pt x="1923" y="4469"/>
                    </a:cubicBezTo>
                    <a:lnTo>
                      <a:pt x="2045" y="4017"/>
                    </a:lnTo>
                    <a:cubicBezTo>
                      <a:pt x="2060" y="3963"/>
                      <a:pt x="2108" y="3926"/>
                      <a:pt x="2164" y="3926"/>
                    </a:cubicBezTo>
                    <a:lnTo>
                      <a:pt x="3093" y="3926"/>
                    </a:lnTo>
                    <a:cubicBezTo>
                      <a:pt x="3149" y="3926"/>
                      <a:pt x="3197" y="3963"/>
                      <a:pt x="3211" y="4017"/>
                    </a:cubicBezTo>
                    <a:lnTo>
                      <a:pt x="3332" y="4462"/>
                    </a:lnTo>
                    <a:cubicBezTo>
                      <a:pt x="3336" y="4474"/>
                      <a:pt x="3338" y="4487"/>
                      <a:pt x="3338" y="4501"/>
                    </a:cubicBezTo>
                    <a:cubicBezTo>
                      <a:pt x="3338" y="4569"/>
                      <a:pt x="3283" y="4624"/>
                      <a:pt x="3216" y="4624"/>
                    </a:cubicBezTo>
                    <a:close/>
                    <a:moveTo>
                      <a:pt x="4485" y="2578"/>
                    </a:moveTo>
                    <a:cubicBezTo>
                      <a:pt x="4485" y="2687"/>
                      <a:pt x="4396" y="2776"/>
                      <a:pt x="4287" y="2776"/>
                    </a:cubicBezTo>
                    <a:lnTo>
                      <a:pt x="977" y="2776"/>
                    </a:lnTo>
                    <a:cubicBezTo>
                      <a:pt x="867" y="2776"/>
                      <a:pt x="779" y="2687"/>
                      <a:pt x="779" y="2578"/>
                    </a:cubicBezTo>
                    <a:lnTo>
                      <a:pt x="779" y="659"/>
                    </a:lnTo>
                    <a:cubicBezTo>
                      <a:pt x="779" y="550"/>
                      <a:pt x="867" y="461"/>
                      <a:pt x="977" y="461"/>
                    </a:cubicBezTo>
                    <a:lnTo>
                      <a:pt x="4287" y="461"/>
                    </a:lnTo>
                    <a:cubicBezTo>
                      <a:pt x="4396" y="461"/>
                      <a:pt x="4485" y="550"/>
                      <a:pt x="4485" y="659"/>
                    </a:cubicBezTo>
                    <a:lnTo>
                      <a:pt x="4485" y="2578"/>
                    </a:lnTo>
                    <a:close/>
                  </a:path>
                </a:pathLst>
              </a:custGeom>
              <a:solidFill>
                <a:schemeClr val="bg1"/>
              </a:solidFill>
              <a:ln>
                <a:noFill/>
              </a:ln>
              <a:effectLst/>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18" name="任意多边形: 形状 205"/>
              <p:cNvSpPr/>
              <p:nvPr/>
            </p:nvSpPr>
            <p:spPr bwMode="auto">
              <a:xfrm>
                <a:off x="3400932" y="1709404"/>
                <a:ext cx="554153" cy="554152"/>
              </a:xfrm>
              <a:custGeom>
                <a:avLst/>
                <a:gdLst>
                  <a:gd name="T0" fmla="*/ 390 w 474"/>
                  <a:gd name="T1" fmla="*/ 84 h 474"/>
                  <a:gd name="T2" fmla="*/ 390 w 474"/>
                  <a:gd name="T3" fmla="*/ 390 h 474"/>
                  <a:gd name="T4" fmla="*/ 84 w 474"/>
                  <a:gd name="T5" fmla="*/ 390 h 474"/>
                  <a:gd name="T6" fmla="*/ 84 w 474"/>
                  <a:gd name="T7" fmla="*/ 84 h 474"/>
                  <a:gd name="T8" fmla="*/ 390 w 474"/>
                  <a:gd name="T9" fmla="*/ 84 h 474"/>
                </a:gdLst>
                <a:ahLst/>
                <a:cxnLst>
                  <a:cxn ang="0">
                    <a:pos x="T0" y="T1"/>
                  </a:cxn>
                  <a:cxn ang="0">
                    <a:pos x="T2" y="T3"/>
                  </a:cxn>
                  <a:cxn ang="0">
                    <a:pos x="T4" y="T5"/>
                  </a:cxn>
                  <a:cxn ang="0">
                    <a:pos x="T6" y="T7"/>
                  </a:cxn>
                  <a:cxn ang="0">
                    <a:pos x="T8" y="T9"/>
                  </a:cxn>
                </a:cxnLst>
                <a:rect l="0" t="0" r="r" b="b"/>
                <a:pathLst>
                  <a:path w="474" h="474">
                    <a:moveTo>
                      <a:pt x="390" y="84"/>
                    </a:moveTo>
                    <a:cubicBezTo>
                      <a:pt x="474" y="168"/>
                      <a:pt x="474" y="305"/>
                      <a:pt x="390" y="390"/>
                    </a:cubicBezTo>
                    <a:cubicBezTo>
                      <a:pt x="305" y="474"/>
                      <a:pt x="168" y="474"/>
                      <a:pt x="84" y="390"/>
                    </a:cubicBezTo>
                    <a:cubicBezTo>
                      <a:pt x="0" y="305"/>
                      <a:pt x="0" y="168"/>
                      <a:pt x="84" y="84"/>
                    </a:cubicBezTo>
                    <a:cubicBezTo>
                      <a:pt x="168" y="0"/>
                      <a:pt x="305" y="0"/>
                      <a:pt x="390" y="84"/>
                    </a:cubicBezTo>
                    <a:close/>
                  </a:path>
                </a:pathLst>
              </a:custGeom>
              <a:solidFill>
                <a:schemeClr val="accent1"/>
              </a:solidFill>
              <a:ln w="58738" cap="flat">
                <a:solidFill>
                  <a:schemeClr val="accent3">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19" name="椭圆 118"/>
              <p:cNvSpPr/>
              <p:nvPr/>
            </p:nvSpPr>
            <p:spPr bwMode="auto">
              <a:xfrm>
                <a:off x="3054729" y="2627535"/>
                <a:ext cx="505214" cy="504719"/>
              </a:xfrm>
              <a:prstGeom prst="ellipse">
                <a:avLst/>
              </a:prstGeom>
              <a:solidFill>
                <a:schemeClr val="accent2"/>
              </a:solidFill>
              <a:ln w="58738" cap="flat">
                <a:solidFill>
                  <a:schemeClr val="accent2">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p>
            </p:txBody>
          </p:sp>
          <p:sp>
            <p:nvSpPr>
              <p:cNvPr id="120" name="任意多边形: 形状 207"/>
              <p:cNvSpPr/>
              <p:nvPr/>
            </p:nvSpPr>
            <p:spPr bwMode="auto">
              <a:xfrm>
                <a:off x="5188380" y="3496234"/>
                <a:ext cx="554648" cy="554152"/>
              </a:xfrm>
              <a:custGeom>
                <a:avLst/>
                <a:gdLst>
                  <a:gd name="T0" fmla="*/ 84 w 474"/>
                  <a:gd name="T1" fmla="*/ 390 h 474"/>
                  <a:gd name="T2" fmla="*/ 84 w 474"/>
                  <a:gd name="T3" fmla="*/ 84 h 474"/>
                  <a:gd name="T4" fmla="*/ 390 w 474"/>
                  <a:gd name="T5" fmla="*/ 84 h 474"/>
                  <a:gd name="T6" fmla="*/ 390 w 474"/>
                  <a:gd name="T7" fmla="*/ 390 h 474"/>
                  <a:gd name="T8" fmla="*/ 84 w 474"/>
                  <a:gd name="T9" fmla="*/ 390 h 474"/>
                </a:gdLst>
                <a:ahLst/>
                <a:cxnLst>
                  <a:cxn ang="0">
                    <a:pos x="T0" y="T1"/>
                  </a:cxn>
                  <a:cxn ang="0">
                    <a:pos x="T2" y="T3"/>
                  </a:cxn>
                  <a:cxn ang="0">
                    <a:pos x="T4" y="T5"/>
                  </a:cxn>
                  <a:cxn ang="0">
                    <a:pos x="T6" y="T7"/>
                  </a:cxn>
                  <a:cxn ang="0">
                    <a:pos x="T8" y="T9"/>
                  </a:cxn>
                </a:cxnLst>
                <a:rect l="0" t="0" r="r" b="b"/>
                <a:pathLst>
                  <a:path w="474" h="474">
                    <a:moveTo>
                      <a:pt x="84" y="390"/>
                    </a:moveTo>
                    <a:cubicBezTo>
                      <a:pt x="0" y="306"/>
                      <a:pt x="0" y="169"/>
                      <a:pt x="84" y="84"/>
                    </a:cubicBezTo>
                    <a:cubicBezTo>
                      <a:pt x="169" y="0"/>
                      <a:pt x="306" y="0"/>
                      <a:pt x="390" y="84"/>
                    </a:cubicBezTo>
                    <a:cubicBezTo>
                      <a:pt x="474" y="169"/>
                      <a:pt x="474" y="306"/>
                      <a:pt x="390" y="390"/>
                    </a:cubicBezTo>
                    <a:cubicBezTo>
                      <a:pt x="306" y="474"/>
                      <a:pt x="169" y="474"/>
                      <a:pt x="84" y="390"/>
                    </a:cubicBezTo>
                    <a:close/>
                  </a:path>
                </a:pathLst>
              </a:custGeom>
              <a:solidFill>
                <a:schemeClr val="accent5"/>
              </a:solidFill>
              <a:ln w="58738" cap="flat">
                <a:solidFill>
                  <a:schemeClr val="accent5">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21" name="任意多边形: 形状 208"/>
              <p:cNvSpPr/>
              <p:nvPr/>
            </p:nvSpPr>
            <p:spPr bwMode="auto">
              <a:xfrm>
                <a:off x="3486766" y="1878874"/>
                <a:ext cx="382484" cy="203605"/>
              </a:xfrm>
              <a:custGeom>
                <a:avLst/>
                <a:gdLst>
                  <a:gd name="connsiteX0" fmla="*/ 493076 w 606368"/>
                  <a:gd name="connsiteY0" fmla="*/ 210163 h 322785"/>
                  <a:gd name="connsiteX1" fmla="*/ 501972 w 606368"/>
                  <a:gd name="connsiteY1" fmla="*/ 219051 h 322785"/>
                  <a:gd name="connsiteX2" fmla="*/ 493076 w 606368"/>
                  <a:gd name="connsiteY2" fmla="*/ 227939 h 322785"/>
                  <a:gd name="connsiteX3" fmla="*/ 473504 w 606368"/>
                  <a:gd name="connsiteY3" fmla="*/ 247492 h 322785"/>
                  <a:gd name="connsiteX4" fmla="*/ 493076 w 606368"/>
                  <a:gd name="connsiteY4" fmla="*/ 267046 h 322785"/>
                  <a:gd name="connsiteX5" fmla="*/ 512648 w 606368"/>
                  <a:gd name="connsiteY5" fmla="*/ 247492 h 322785"/>
                  <a:gd name="connsiteX6" fmla="*/ 521544 w 606368"/>
                  <a:gd name="connsiteY6" fmla="*/ 238604 h 322785"/>
                  <a:gd name="connsiteX7" fmla="*/ 530440 w 606368"/>
                  <a:gd name="connsiteY7" fmla="*/ 247492 h 322785"/>
                  <a:gd name="connsiteX8" fmla="*/ 493076 w 606368"/>
                  <a:gd name="connsiteY8" fmla="*/ 284821 h 322785"/>
                  <a:gd name="connsiteX9" fmla="*/ 455711 w 606368"/>
                  <a:gd name="connsiteY9" fmla="*/ 247492 h 322785"/>
                  <a:gd name="connsiteX10" fmla="*/ 493076 w 606368"/>
                  <a:gd name="connsiteY10" fmla="*/ 210163 h 322785"/>
                  <a:gd name="connsiteX11" fmla="*/ 122820 w 606368"/>
                  <a:gd name="connsiteY11" fmla="*/ 210163 h 322785"/>
                  <a:gd name="connsiteX12" fmla="*/ 131716 w 606368"/>
                  <a:gd name="connsiteY12" fmla="*/ 219051 h 322785"/>
                  <a:gd name="connsiteX13" fmla="*/ 122820 w 606368"/>
                  <a:gd name="connsiteY13" fmla="*/ 227939 h 322785"/>
                  <a:gd name="connsiteX14" fmla="*/ 103248 w 606368"/>
                  <a:gd name="connsiteY14" fmla="*/ 247492 h 322785"/>
                  <a:gd name="connsiteX15" fmla="*/ 122820 w 606368"/>
                  <a:gd name="connsiteY15" fmla="*/ 267046 h 322785"/>
                  <a:gd name="connsiteX16" fmla="*/ 142392 w 606368"/>
                  <a:gd name="connsiteY16" fmla="*/ 247492 h 322785"/>
                  <a:gd name="connsiteX17" fmla="*/ 151288 w 606368"/>
                  <a:gd name="connsiteY17" fmla="*/ 238604 h 322785"/>
                  <a:gd name="connsiteX18" fmla="*/ 160184 w 606368"/>
                  <a:gd name="connsiteY18" fmla="*/ 247492 h 322785"/>
                  <a:gd name="connsiteX19" fmla="*/ 122820 w 606368"/>
                  <a:gd name="connsiteY19" fmla="*/ 284821 h 322785"/>
                  <a:gd name="connsiteX20" fmla="*/ 85455 w 606368"/>
                  <a:gd name="connsiteY20" fmla="*/ 247492 h 322785"/>
                  <a:gd name="connsiteX21" fmla="*/ 122820 w 606368"/>
                  <a:gd name="connsiteY21" fmla="*/ 210163 h 322785"/>
                  <a:gd name="connsiteX22" fmla="*/ 493069 w 606368"/>
                  <a:gd name="connsiteY22" fmla="*/ 190024 h 322785"/>
                  <a:gd name="connsiteX23" fmla="*/ 435485 w 606368"/>
                  <a:gd name="connsiteY23" fmla="*/ 247518 h 322785"/>
                  <a:gd name="connsiteX24" fmla="*/ 493069 w 606368"/>
                  <a:gd name="connsiteY24" fmla="*/ 305013 h 322785"/>
                  <a:gd name="connsiteX25" fmla="*/ 550653 w 606368"/>
                  <a:gd name="connsiteY25" fmla="*/ 247607 h 322785"/>
                  <a:gd name="connsiteX26" fmla="*/ 550653 w 606368"/>
                  <a:gd name="connsiteY26" fmla="*/ 247518 h 322785"/>
                  <a:gd name="connsiteX27" fmla="*/ 493069 w 606368"/>
                  <a:gd name="connsiteY27" fmla="*/ 190024 h 322785"/>
                  <a:gd name="connsiteX28" fmla="*/ 122822 w 606368"/>
                  <a:gd name="connsiteY28" fmla="*/ 190024 h 322785"/>
                  <a:gd name="connsiteX29" fmla="*/ 65238 w 606368"/>
                  <a:gd name="connsiteY29" fmla="*/ 247518 h 322785"/>
                  <a:gd name="connsiteX30" fmla="*/ 122822 w 606368"/>
                  <a:gd name="connsiteY30" fmla="*/ 305013 h 322785"/>
                  <a:gd name="connsiteX31" fmla="*/ 180407 w 606368"/>
                  <a:gd name="connsiteY31" fmla="*/ 247518 h 322785"/>
                  <a:gd name="connsiteX32" fmla="*/ 122822 w 606368"/>
                  <a:gd name="connsiteY32" fmla="*/ 190024 h 322785"/>
                  <a:gd name="connsiteX33" fmla="*/ 388492 w 606368"/>
                  <a:gd name="connsiteY33" fmla="*/ 112536 h 322785"/>
                  <a:gd name="connsiteX34" fmla="*/ 130032 w 606368"/>
                  <a:gd name="connsiteY34" fmla="*/ 127731 h 322785"/>
                  <a:gd name="connsiteX35" fmla="*/ 188061 w 606368"/>
                  <a:gd name="connsiteY35" fmla="*/ 158300 h 322785"/>
                  <a:gd name="connsiteX36" fmla="*/ 188506 w 606368"/>
                  <a:gd name="connsiteY36" fmla="*/ 170830 h 322785"/>
                  <a:gd name="connsiteX37" fmla="*/ 175867 w 606368"/>
                  <a:gd name="connsiteY37" fmla="*/ 171274 h 322785"/>
                  <a:gd name="connsiteX38" fmla="*/ 103865 w 606368"/>
                  <a:gd name="connsiteY38" fmla="*/ 142660 h 322785"/>
                  <a:gd name="connsiteX39" fmla="*/ 60165 w 606368"/>
                  <a:gd name="connsiteY39" fmla="*/ 152168 h 322785"/>
                  <a:gd name="connsiteX40" fmla="*/ 42187 w 606368"/>
                  <a:gd name="connsiteY40" fmla="*/ 170830 h 322785"/>
                  <a:gd name="connsiteX41" fmla="*/ 37826 w 606368"/>
                  <a:gd name="connsiteY41" fmla="*/ 183804 h 322785"/>
                  <a:gd name="connsiteX42" fmla="*/ 32664 w 606368"/>
                  <a:gd name="connsiteY42" fmla="*/ 200688 h 322785"/>
                  <a:gd name="connsiteX43" fmla="*/ 37381 w 606368"/>
                  <a:gd name="connsiteY43" fmla="*/ 200688 h 322785"/>
                  <a:gd name="connsiteX44" fmla="*/ 46281 w 606368"/>
                  <a:gd name="connsiteY44" fmla="*/ 209574 h 322785"/>
                  <a:gd name="connsiteX45" fmla="*/ 37381 w 606368"/>
                  <a:gd name="connsiteY45" fmla="*/ 218460 h 322785"/>
                  <a:gd name="connsiteX46" fmla="*/ 27146 w 606368"/>
                  <a:gd name="connsiteY46" fmla="*/ 218460 h 322785"/>
                  <a:gd name="connsiteX47" fmla="*/ 21183 w 606368"/>
                  <a:gd name="connsiteY47" fmla="*/ 237921 h 322785"/>
                  <a:gd name="connsiteX48" fmla="*/ 21272 w 606368"/>
                  <a:gd name="connsiteY48" fmla="*/ 238365 h 322785"/>
                  <a:gd name="connsiteX49" fmla="*/ 21717 w 606368"/>
                  <a:gd name="connsiteY49" fmla="*/ 238632 h 322785"/>
                  <a:gd name="connsiteX50" fmla="*/ 47972 w 606368"/>
                  <a:gd name="connsiteY50" fmla="*/ 238632 h 322785"/>
                  <a:gd name="connsiteX51" fmla="*/ 122822 w 606368"/>
                  <a:gd name="connsiteY51" fmla="*/ 172251 h 322785"/>
                  <a:gd name="connsiteX52" fmla="*/ 197673 w 606368"/>
                  <a:gd name="connsiteY52" fmla="*/ 238632 h 322785"/>
                  <a:gd name="connsiteX53" fmla="*/ 208442 w 606368"/>
                  <a:gd name="connsiteY53" fmla="*/ 238632 h 322785"/>
                  <a:gd name="connsiteX54" fmla="*/ 194825 w 606368"/>
                  <a:gd name="connsiteY54" fmla="*/ 195089 h 322785"/>
                  <a:gd name="connsiteX55" fmla="*/ 198029 w 606368"/>
                  <a:gd name="connsiteY55" fmla="*/ 182915 h 322785"/>
                  <a:gd name="connsiteX56" fmla="*/ 210222 w 606368"/>
                  <a:gd name="connsiteY56" fmla="*/ 186203 h 322785"/>
                  <a:gd name="connsiteX57" fmla="*/ 226331 w 606368"/>
                  <a:gd name="connsiteY57" fmla="*/ 238632 h 322785"/>
                  <a:gd name="connsiteX58" fmla="*/ 380037 w 606368"/>
                  <a:gd name="connsiteY58" fmla="*/ 238632 h 322785"/>
                  <a:gd name="connsiteX59" fmla="*/ 390183 w 606368"/>
                  <a:gd name="connsiteY59" fmla="*/ 197933 h 322785"/>
                  <a:gd name="connsiteX60" fmla="*/ 401932 w 606368"/>
                  <a:gd name="connsiteY60" fmla="*/ 193401 h 322785"/>
                  <a:gd name="connsiteX61" fmla="*/ 406471 w 606368"/>
                  <a:gd name="connsiteY61" fmla="*/ 205131 h 322785"/>
                  <a:gd name="connsiteX62" fmla="*/ 397926 w 606368"/>
                  <a:gd name="connsiteY62" fmla="*/ 238632 h 322785"/>
                  <a:gd name="connsiteX63" fmla="*/ 418219 w 606368"/>
                  <a:gd name="connsiteY63" fmla="*/ 238632 h 322785"/>
                  <a:gd name="connsiteX64" fmla="*/ 493069 w 606368"/>
                  <a:gd name="connsiteY64" fmla="*/ 172251 h 322785"/>
                  <a:gd name="connsiteX65" fmla="*/ 567920 w 606368"/>
                  <a:gd name="connsiteY65" fmla="*/ 238632 h 322785"/>
                  <a:gd name="connsiteX66" fmla="*/ 579134 w 606368"/>
                  <a:gd name="connsiteY66" fmla="*/ 238632 h 322785"/>
                  <a:gd name="connsiteX67" fmla="*/ 579134 w 606368"/>
                  <a:gd name="connsiteY67" fmla="*/ 218460 h 322785"/>
                  <a:gd name="connsiteX68" fmla="*/ 578511 w 606368"/>
                  <a:gd name="connsiteY68" fmla="*/ 218460 h 322785"/>
                  <a:gd name="connsiteX69" fmla="*/ 569611 w 606368"/>
                  <a:gd name="connsiteY69" fmla="*/ 209574 h 322785"/>
                  <a:gd name="connsiteX70" fmla="*/ 578511 w 606368"/>
                  <a:gd name="connsiteY70" fmla="*/ 200688 h 322785"/>
                  <a:gd name="connsiteX71" fmla="*/ 579134 w 606368"/>
                  <a:gd name="connsiteY71" fmla="*/ 200688 h 322785"/>
                  <a:gd name="connsiteX72" fmla="*/ 579134 w 606368"/>
                  <a:gd name="connsiteY72" fmla="*/ 193223 h 322785"/>
                  <a:gd name="connsiteX73" fmla="*/ 562579 w 606368"/>
                  <a:gd name="connsiteY73" fmla="*/ 161588 h 322785"/>
                  <a:gd name="connsiteX74" fmla="*/ 502592 w 606368"/>
                  <a:gd name="connsiteY74" fmla="*/ 142660 h 322785"/>
                  <a:gd name="connsiteX75" fmla="*/ 422936 w 606368"/>
                  <a:gd name="connsiteY75" fmla="*/ 179183 h 322785"/>
                  <a:gd name="connsiteX76" fmla="*/ 410387 w 606368"/>
                  <a:gd name="connsiteY76" fmla="*/ 180071 h 322785"/>
                  <a:gd name="connsiteX77" fmla="*/ 409408 w 606368"/>
                  <a:gd name="connsiteY77" fmla="*/ 167542 h 322785"/>
                  <a:gd name="connsiteX78" fmla="*/ 502592 w 606368"/>
                  <a:gd name="connsiteY78" fmla="*/ 124888 h 322785"/>
                  <a:gd name="connsiteX79" fmla="*/ 523152 w 606368"/>
                  <a:gd name="connsiteY79" fmla="*/ 126665 h 322785"/>
                  <a:gd name="connsiteX80" fmla="*/ 388492 w 606368"/>
                  <a:gd name="connsiteY80" fmla="*/ 112536 h 322785"/>
                  <a:gd name="connsiteX81" fmla="*/ 285113 w 606368"/>
                  <a:gd name="connsiteY81" fmla="*/ 47623 h 322785"/>
                  <a:gd name="connsiteX82" fmla="*/ 160292 w 606368"/>
                  <a:gd name="connsiteY82" fmla="*/ 76902 h 322785"/>
                  <a:gd name="connsiteX83" fmla="*/ 143738 w 606368"/>
                  <a:gd name="connsiteY83" fmla="*/ 105249 h 322785"/>
                  <a:gd name="connsiteX84" fmla="*/ 147031 w 606368"/>
                  <a:gd name="connsiteY84" fmla="*/ 106582 h 322785"/>
                  <a:gd name="connsiteX85" fmla="*/ 338295 w 606368"/>
                  <a:gd name="connsiteY85" fmla="*/ 94319 h 322785"/>
                  <a:gd name="connsiteX86" fmla="*/ 321385 w 606368"/>
                  <a:gd name="connsiteY86" fmla="*/ 55841 h 322785"/>
                  <a:gd name="connsiteX87" fmla="*/ 313464 w 606368"/>
                  <a:gd name="connsiteY87" fmla="*/ 49976 h 322785"/>
                  <a:gd name="connsiteX88" fmla="*/ 285113 w 606368"/>
                  <a:gd name="connsiteY88" fmla="*/ 47623 h 322785"/>
                  <a:gd name="connsiteX89" fmla="*/ 371137 w 606368"/>
                  <a:gd name="connsiteY89" fmla="*/ 42689 h 322785"/>
                  <a:gd name="connsiteX90" fmla="*/ 369446 w 606368"/>
                  <a:gd name="connsiteY90" fmla="*/ 42867 h 322785"/>
                  <a:gd name="connsiteX91" fmla="*/ 365441 w 606368"/>
                  <a:gd name="connsiteY91" fmla="*/ 43311 h 322785"/>
                  <a:gd name="connsiteX92" fmla="*/ 390984 w 606368"/>
                  <a:gd name="connsiteY92" fmla="*/ 94763 h 322785"/>
                  <a:gd name="connsiteX93" fmla="*/ 404246 w 606368"/>
                  <a:gd name="connsiteY93" fmla="*/ 95118 h 322785"/>
                  <a:gd name="connsiteX94" fmla="*/ 245767 w 606368"/>
                  <a:gd name="connsiteY94" fmla="*/ 18174 h 322785"/>
                  <a:gd name="connsiteX95" fmla="*/ 145696 w 606368"/>
                  <a:gd name="connsiteY95" fmla="*/ 37535 h 322785"/>
                  <a:gd name="connsiteX96" fmla="*/ 58296 w 606368"/>
                  <a:gd name="connsiteY96" fmla="*/ 132085 h 322785"/>
                  <a:gd name="connsiteX97" fmla="*/ 113121 w 606368"/>
                  <a:gd name="connsiteY97" fmla="*/ 113158 h 322785"/>
                  <a:gd name="connsiteX98" fmla="*/ 126650 w 606368"/>
                  <a:gd name="connsiteY98" fmla="*/ 110225 h 322785"/>
                  <a:gd name="connsiteX99" fmla="*/ 148633 w 606368"/>
                  <a:gd name="connsiteY99" fmla="*/ 63483 h 322785"/>
                  <a:gd name="connsiteX100" fmla="*/ 239593 w 606368"/>
                  <a:gd name="connsiteY100" fmla="*/ 30693 h 322785"/>
                  <a:gd name="connsiteX101" fmla="*/ 315689 w 606368"/>
                  <a:gd name="connsiteY101" fmla="*/ 32292 h 322785"/>
                  <a:gd name="connsiteX102" fmla="*/ 337672 w 606368"/>
                  <a:gd name="connsiteY102" fmla="*/ 48732 h 322785"/>
                  <a:gd name="connsiteX103" fmla="*/ 357787 w 606368"/>
                  <a:gd name="connsiteY103" fmla="*/ 94319 h 322785"/>
                  <a:gd name="connsiteX104" fmla="*/ 370959 w 606368"/>
                  <a:gd name="connsiteY104" fmla="*/ 94496 h 322785"/>
                  <a:gd name="connsiteX105" fmla="*/ 345059 w 606368"/>
                  <a:gd name="connsiteY105" fmla="*/ 42245 h 322785"/>
                  <a:gd name="connsiteX106" fmla="*/ 348531 w 606368"/>
                  <a:gd name="connsiteY106" fmla="*/ 30604 h 322785"/>
                  <a:gd name="connsiteX107" fmla="*/ 357342 w 606368"/>
                  <a:gd name="connsiteY107" fmla="*/ 26961 h 322785"/>
                  <a:gd name="connsiteX108" fmla="*/ 344436 w 606368"/>
                  <a:gd name="connsiteY108" fmla="*/ 22340 h 322785"/>
                  <a:gd name="connsiteX109" fmla="*/ 245767 w 606368"/>
                  <a:gd name="connsiteY109" fmla="*/ 18174 h 322785"/>
                  <a:gd name="connsiteX110" fmla="*/ 262421 w 606368"/>
                  <a:gd name="connsiteY110" fmla="*/ 13 h 322785"/>
                  <a:gd name="connsiteX111" fmla="*/ 346662 w 606368"/>
                  <a:gd name="connsiteY111" fmla="*/ 4745 h 322785"/>
                  <a:gd name="connsiteX112" fmla="*/ 383508 w 606368"/>
                  <a:gd name="connsiteY112" fmla="*/ 28916 h 322785"/>
                  <a:gd name="connsiteX113" fmla="*/ 383686 w 606368"/>
                  <a:gd name="connsiteY113" fmla="*/ 29182 h 322785"/>
                  <a:gd name="connsiteX114" fmla="*/ 425784 w 606368"/>
                  <a:gd name="connsiteY114" fmla="*/ 95918 h 322785"/>
                  <a:gd name="connsiteX115" fmla="*/ 529916 w 606368"/>
                  <a:gd name="connsiteY115" fmla="*/ 110136 h 322785"/>
                  <a:gd name="connsiteX116" fmla="*/ 575218 w 606368"/>
                  <a:gd name="connsiteY116" fmla="*/ 146037 h 322785"/>
                  <a:gd name="connsiteX117" fmla="*/ 576286 w 606368"/>
                  <a:gd name="connsiteY117" fmla="*/ 147636 h 322785"/>
                  <a:gd name="connsiteX118" fmla="*/ 577710 w 606368"/>
                  <a:gd name="connsiteY118" fmla="*/ 150924 h 322785"/>
                  <a:gd name="connsiteX119" fmla="*/ 596934 w 606368"/>
                  <a:gd name="connsiteY119" fmla="*/ 193223 h 322785"/>
                  <a:gd name="connsiteX120" fmla="*/ 596934 w 606368"/>
                  <a:gd name="connsiteY120" fmla="*/ 200688 h 322785"/>
                  <a:gd name="connsiteX121" fmla="*/ 597468 w 606368"/>
                  <a:gd name="connsiteY121" fmla="*/ 200688 h 322785"/>
                  <a:gd name="connsiteX122" fmla="*/ 606368 w 606368"/>
                  <a:gd name="connsiteY122" fmla="*/ 209663 h 322785"/>
                  <a:gd name="connsiteX123" fmla="*/ 597468 w 606368"/>
                  <a:gd name="connsiteY123" fmla="*/ 218549 h 322785"/>
                  <a:gd name="connsiteX124" fmla="*/ 596934 w 606368"/>
                  <a:gd name="connsiteY124" fmla="*/ 218549 h 322785"/>
                  <a:gd name="connsiteX125" fmla="*/ 596934 w 606368"/>
                  <a:gd name="connsiteY125" fmla="*/ 247518 h 322785"/>
                  <a:gd name="connsiteX126" fmla="*/ 588034 w 606368"/>
                  <a:gd name="connsiteY126" fmla="*/ 256405 h 322785"/>
                  <a:gd name="connsiteX127" fmla="*/ 567920 w 606368"/>
                  <a:gd name="connsiteY127" fmla="*/ 256405 h 322785"/>
                  <a:gd name="connsiteX128" fmla="*/ 493069 w 606368"/>
                  <a:gd name="connsiteY128" fmla="*/ 322785 h 322785"/>
                  <a:gd name="connsiteX129" fmla="*/ 418219 w 606368"/>
                  <a:gd name="connsiteY129" fmla="*/ 256405 h 322785"/>
                  <a:gd name="connsiteX130" fmla="*/ 197673 w 606368"/>
                  <a:gd name="connsiteY130" fmla="*/ 256405 h 322785"/>
                  <a:gd name="connsiteX131" fmla="*/ 122822 w 606368"/>
                  <a:gd name="connsiteY131" fmla="*/ 322785 h 322785"/>
                  <a:gd name="connsiteX132" fmla="*/ 47972 w 606368"/>
                  <a:gd name="connsiteY132" fmla="*/ 256405 h 322785"/>
                  <a:gd name="connsiteX133" fmla="*/ 21717 w 606368"/>
                  <a:gd name="connsiteY133" fmla="*/ 256405 h 322785"/>
                  <a:gd name="connsiteX134" fmla="*/ 6942 w 606368"/>
                  <a:gd name="connsiteY134" fmla="*/ 248940 h 322785"/>
                  <a:gd name="connsiteX135" fmla="*/ 4183 w 606368"/>
                  <a:gd name="connsiteY135" fmla="*/ 232678 h 322785"/>
                  <a:gd name="connsiteX136" fmla="*/ 8544 w 606368"/>
                  <a:gd name="connsiteY136" fmla="*/ 218460 h 322785"/>
                  <a:gd name="connsiteX137" fmla="*/ 0 w 606368"/>
                  <a:gd name="connsiteY137" fmla="*/ 209663 h 322785"/>
                  <a:gd name="connsiteX138" fmla="*/ 8900 w 606368"/>
                  <a:gd name="connsiteY138" fmla="*/ 200776 h 322785"/>
                  <a:gd name="connsiteX139" fmla="*/ 13974 w 606368"/>
                  <a:gd name="connsiteY139" fmla="*/ 200776 h 322785"/>
                  <a:gd name="connsiteX140" fmla="*/ 23408 w 606368"/>
                  <a:gd name="connsiteY140" fmla="*/ 170119 h 322785"/>
                  <a:gd name="connsiteX141" fmla="*/ 25633 w 606368"/>
                  <a:gd name="connsiteY141" fmla="*/ 164254 h 322785"/>
                  <a:gd name="connsiteX142" fmla="*/ 137864 w 606368"/>
                  <a:gd name="connsiteY142" fmla="*/ 21540 h 322785"/>
                  <a:gd name="connsiteX143" fmla="*/ 262421 w 606368"/>
                  <a:gd name="connsiteY143" fmla="*/ 13 h 32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606368" h="322785">
                    <a:moveTo>
                      <a:pt x="493076" y="210163"/>
                    </a:moveTo>
                    <a:cubicBezTo>
                      <a:pt x="497969" y="210163"/>
                      <a:pt x="501972" y="214163"/>
                      <a:pt x="501972" y="219051"/>
                    </a:cubicBezTo>
                    <a:cubicBezTo>
                      <a:pt x="501972" y="223939"/>
                      <a:pt x="497969" y="227939"/>
                      <a:pt x="493076" y="227939"/>
                    </a:cubicBezTo>
                    <a:cubicBezTo>
                      <a:pt x="482311" y="227939"/>
                      <a:pt x="473504" y="236738"/>
                      <a:pt x="473504" y="247492"/>
                    </a:cubicBezTo>
                    <a:cubicBezTo>
                      <a:pt x="473504" y="258247"/>
                      <a:pt x="482311" y="267046"/>
                      <a:pt x="493076" y="267046"/>
                    </a:cubicBezTo>
                    <a:cubicBezTo>
                      <a:pt x="503840" y="267046"/>
                      <a:pt x="512648" y="258247"/>
                      <a:pt x="512648" y="247492"/>
                    </a:cubicBezTo>
                    <a:cubicBezTo>
                      <a:pt x="512648" y="242604"/>
                      <a:pt x="516651" y="238604"/>
                      <a:pt x="521544" y="238604"/>
                    </a:cubicBezTo>
                    <a:cubicBezTo>
                      <a:pt x="526437" y="238604"/>
                      <a:pt x="530440" y="242604"/>
                      <a:pt x="530440" y="247492"/>
                    </a:cubicBezTo>
                    <a:cubicBezTo>
                      <a:pt x="530440" y="268112"/>
                      <a:pt x="513715" y="284821"/>
                      <a:pt x="493076" y="284821"/>
                    </a:cubicBezTo>
                    <a:cubicBezTo>
                      <a:pt x="472436" y="284821"/>
                      <a:pt x="455711" y="268112"/>
                      <a:pt x="455711" y="247492"/>
                    </a:cubicBezTo>
                    <a:cubicBezTo>
                      <a:pt x="455711" y="226961"/>
                      <a:pt x="472436" y="210163"/>
                      <a:pt x="493076" y="210163"/>
                    </a:cubicBezTo>
                    <a:close/>
                    <a:moveTo>
                      <a:pt x="122820" y="210163"/>
                    </a:moveTo>
                    <a:cubicBezTo>
                      <a:pt x="127713" y="210163"/>
                      <a:pt x="131716" y="214163"/>
                      <a:pt x="131716" y="219051"/>
                    </a:cubicBezTo>
                    <a:cubicBezTo>
                      <a:pt x="131716" y="223939"/>
                      <a:pt x="127713" y="227939"/>
                      <a:pt x="122820" y="227939"/>
                    </a:cubicBezTo>
                    <a:cubicBezTo>
                      <a:pt x="112055" y="227939"/>
                      <a:pt x="103248" y="236738"/>
                      <a:pt x="103248" y="247492"/>
                    </a:cubicBezTo>
                    <a:cubicBezTo>
                      <a:pt x="103248" y="258247"/>
                      <a:pt x="112055" y="267046"/>
                      <a:pt x="122820" y="267046"/>
                    </a:cubicBezTo>
                    <a:cubicBezTo>
                      <a:pt x="133584" y="267046"/>
                      <a:pt x="142392" y="258247"/>
                      <a:pt x="142392" y="247492"/>
                    </a:cubicBezTo>
                    <a:cubicBezTo>
                      <a:pt x="142392" y="242604"/>
                      <a:pt x="146395" y="238604"/>
                      <a:pt x="151288" y="238604"/>
                    </a:cubicBezTo>
                    <a:cubicBezTo>
                      <a:pt x="156181" y="238604"/>
                      <a:pt x="160184" y="242604"/>
                      <a:pt x="160184" y="247492"/>
                    </a:cubicBezTo>
                    <a:cubicBezTo>
                      <a:pt x="160184" y="268112"/>
                      <a:pt x="143459" y="284821"/>
                      <a:pt x="122820" y="284821"/>
                    </a:cubicBezTo>
                    <a:cubicBezTo>
                      <a:pt x="102180" y="284821"/>
                      <a:pt x="85455" y="268112"/>
                      <a:pt x="85455" y="247492"/>
                    </a:cubicBezTo>
                    <a:cubicBezTo>
                      <a:pt x="85455" y="226961"/>
                      <a:pt x="102180" y="210163"/>
                      <a:pt x="122820" y="210163"/>
                    </a:cubicBezTo>
                    <a:close/>
                    <a:moveTo>
                      <a:pt x="493069" y="190024"/>
                    </a:moveTo>
                    <a:cubicBezTo>
                      <a:pt x="461296" y="190024"/>
                      <a:pt x="435485" y="215883"/>
                      <a:pt x="435485" y="247518"/>
                    </a:cubicBezTo>
                    <a:cubicBezTo>
                      <a:pt x="435485" y="279242"/>
                      <a:pt x="461296" y="305013"/>
                      <a:pt x="493069" y="305013"/>
                    </a:cubicBezTo>
                    <a:cubicBezTo>
                      <a:pt x="524754" y="305013"/>
                      <a:pt x="550564" y="279242"/>
                      <a:pt x="550653" y="247607"/>
                    </a:cubicBezTo>
                    <a:cubicBezTo>
                      <a:pt x="550653" y="247607"/>
                      <a:pt x="550653" y="247518"/>
                      <a:pt x="550653" y="247518"/>
                    </a:cubicBezTo>
                    <a:cubicBezTo>
                      <a:pt x="550564" y="215794"/>
                      <a:pt x="524754" y="190024"/>
                      <a:pt x="493069" y="190024"/>
                    </a:cubicBezTo>
                    <a:close/>
                    <a:moveTo>
                      <a:pt x="122822" y="190024"/>
                    </a:moveTo>
                    <a:cubicBezTo>
                      <a:pt x="91049" y="190024"/>
                      <a:pt x="65238" y="215883"/>
                      <a:pt x="65238" y="247518"/>
                    </a:cubicBezTo>
                    <a:cubicBezTo>
                      <a:pt x="65238" y="279242"/>
                      <a:pt x="91049" y="305013"/>
                      <a:pt x="122822" y="305013"/>
                    </a:cubicBezTo>
                    <a:cubicBezTo>
                      <a:pt x="154596" y="305013"/>
                      <a:pt x="180407" y="279242"/>
                      <a:pt x="180407" y="247518"/>
                    </a:cubicBezTo>
                    <a:cubicBezTo>
                      <a:pt x="180407" y="215883"/>
                      <a:pt x="154596" y="190024"/>
                      <a:pt x="122822" y="190024"/>
                    </a:cubicBezTo>
                    <a:close/>
                    <a:moveTo>
                      <a:pt x="388492" y="112536"/>
                    </a:moveTo>
                    <a:cubicBezTo>
                      <a:pt x="312218" y="111025"/>
                      <a:pt x="206751" y="112536"/>
                      <a:pt x="130032" y="127731"/>
                    </a:cubicBezTo>
                    <a:cubicBezTo>
                      <a:pt x="151659" y="132352"/>
                      <a:pt x="171684" y="142838"/>
                      <a:pt x="188061" y="158300"/>
                    </a:cubicBezTo>
                    <a:cubicBezTo>
                      <a:pt x="191710" y="161677"/>
                      <a:pt x="191799" y="167275"/>
                      <a:pt x="188506" y="170830"/>
                    </a:cubicBezTo>
                    <a:cubicBezTo>
                      <a:pt x="185124" y="174473"/>
                      <a:pt x="179427" y="174562"/>
                      <a:pt x="175867" y="171274"/>
                    </a:cubicBezTo>
                    <a:cubicBezTo>
                      <a:pt x="156287" y="152790"/>
                      <a:pt x="130744" y="142660"/>
                      <a:pt x="103865" y="142660"/>
                    </a:cubicBezTo>
                    <a:cubicBezTo>
                      <a:pt x="88557" y="142660"/>
                      <a:pt x="73872" y="145859"/>
                      <a:pt x="60165" y="152168"/>
                    </a:cubicBezTo>
                    <a:cubicBezTo>
                      <a:pt x="52244" y="155812"/>
                      <a:pt x="45836" y="162477"/>
                      <a:pt x="42187" y="170830"/>
                    </a:cubicBezTo>
                    <a:cubicBezTo>
                      <a:pt x="40674" y="175006"/>
                      <a:pt x="39250" y="179361"/>
                      <a:pt x="37826" y="183804"/>
                    </a:cubicBezTo>
                    <a:lnTo>
                      <a:pt x="32664" y="200688"/>
                    </a:lnTo>
                    <a:lnTo>
                      <a:pt x="37381" y="200688"/>
                    </a:lnTo>
                    <a:cubicBezTo>
                      <a:pt x="42276" y="200688"/>
                      <a:pt x="46281" y="204686"/>
                      <a:pt x="46281" y="209574"/>
                    </a:cubicBezTo>
                    <a:cubicBezTo>
                      <a:pt x="46281" y="214550"/>
                      <a:pt x="42276" y="218460"/>
                      <a:pt x="37381" y="218460"/>
                    </a:cubicBezTo>
                    <a:lnTo>
                      <a:pt x="27146" y="218460"/>
                    </a:lnTo>
                    <a:lnTo>
                      <a:pt x="21183" y="237921"/>
                    </a:lnTo>
                    <a:cubicBezTo>
                      <a:pt x="21183" y="238010"/>
                      <a:pt x="21094" y="238188"/>
                      <a:pt x="21272" y="238365"/>
                    </a:cubicBezTo>
                    <a:cubicBezTo>
                      <a:pt x="21450" y="238632"/>
                      <a:pt x="21628" y="238632"/>
                      <a:pt x="21717" y="238632"/>
                    </a:cubicBezTo>
                    <a:lnTo>
                      <a:pt x="47972" y="238632"/>
                    </a:lnTo>
                    <a:cubicBezTo>
                      <a:pt x="52422" y="201310"/>
                      <a:pt x="84285" y="172251"/>
                      <a:pt x="122822" y="172251"/>
                    </a:cubicBezTo>
                    <a:cubicBezTo>
                      <a:pt x="161360" y="172251"/>
                      <a:pt x="193223" y="201310"/>
                      <a:pt x="197673" y="238632"/>
                    </a:cubicBezTo>
                    <a:lnTo>
                      <a:pt x="208442" y="238632"/>
                    </a:lnTo>
                    <a:cubicBezTo>
                      <a:pt x="207196" y="223259"/>
                      <a:pt x="202479" y="208419"/>
                      <a:pt x="194825" y="195089"/>
                    </a:cubicBezTo>
                    <a:cubicBezTo>
                      <a:pt x="192333" y="190824"/>
                      <a:pt x="193757" y="185403"/>
                      <a:pt x="198029" y="182915"/>
                    </a:cubicBezTo>
                    <a:cubicBezTo>
                      <a:pt x="202301" y="180427"/>
                      <a:pt x="207730" y="181938"/>
                      <a:pt x="210222" y="186203"/>
                    </a:cubicBezTo>
                    <a:cubicBezTo>
                      <a:pt x="219478" y="202198"/>
                      <a:pt x="224996" y="220149"/>
                      <a:pt x="226331" y="238632"/>
                    </a:cubicBezTo>
                    <a:lnTo>
                      <a:pt x="380037" y="238632"/>
                    </a:lnTo>
                    <a:cubicBezTo>
                      <a:pt x="381105" y="224503"/>
                      <a:pt x="384487" y="210907"/>
                      <a:pt x="390183" y="197933"/>
                    </a:cubicBezTo>
                    <a:cubicBezTo>
                      <a:pt x="392230" y="193401"/>
                      <a:pt x="397481" y="191357"/>
                      <a:pt x="401932" y="193401"/>
                    </a:cubicBezTo>
                    <a:cubicBezTo>
                      <a:pt x="406471" y="195356"/>
                      <a:pt x="408518" y="200599"/>
                      <a:pt x="406471" y="205131"/>
                    </a:cubicBezTo>
                    <a:cubicBezTo>
                      <a:pt x="401754" y="215794"/>
                      <a:pt x="398905" y="226991"/>
                      <a:pt x="397926" y="238632"/>
                    </a:cubicBezTo>
                    <a:lnTo>
                      <a:pt x="418219" y="238632"/>
                    </a:lnTo>
                    <a:cubicBezTo>
                      <a:pt x="422669" y="201310"/>
                      <a:pt x="454531" y="172251"/>
                      <a:pt x="493069" y="172251"/>
                    </a:cubicBezTo>
                    <a:cubicBezTo>
                      <a:pt x="531607" y="172251"/>
                      <a:pt x="563469" y="201310"/>
                      <a:pt x="567920" y="238632"/>
                    </a:cubicBezTo>
                    <a:lnTo>
                      <a:pt x="579134" y="238632"/>
                    </a:lnTo>
                    <a:lnTo>
                      <a:pt x="579134" y="218460"/>
                    </a:lnTo>
                    <a:lnTo>
                      <a:pt x="578511" y="218460"/>
                    </a:lnTo>
                    <a:cubicBezTo>
                      <a:pt x="573616" y="218460"/>
                      <a:pt x="569611" y="214550"/>
                      <a:pt x="569611" y="209574"/>
                    </a:cubicBezTo>
                    <a:cubicBezTo>
                      <a:pt x="569611" y="204686"/>
                      <a:pt x="573616" y="200688"/>
                      <a:pt x="578511" y="200688"/>
                    </a:cubicBezTo>
                    <a:lnTo>
                      <a:pt x="579134" y="200688"/>
                    </a:lnTo>
                    <a:lnTo>
                      <a:pt x="579134" y="193223"/>
                    </a:lnTo>
                    <a:cubicBezTo>
                      <a:pt x="579134" y="180693"/>
                      <a:pt x="572904" y="168875"/>
                      <a:pt x="562579" y="161588"/>
                    </a:cubicBezTo>
                    <a:cubicBezTo>
                      <a:pt x="544957" y="149236"/>
                      <a:pt x="524131" y="142660"/>
                      <a:pt x="502592" y="142660"/>
                    </a:cubicBezTo>
                    <a:cubicBezTo>
                      <a:pt x="471976" y="142660"/>
                      <a:pt x="442961" y="155990"/>
                      <a:pt x="422936" y="179183"/>
                    </a:cubicBezTo>
                    <a:cubicBezTo>
                      <a:pt x="419732" y="182915"/>
                      <a:pt x="414125" y="183270"/>
                      <a:pt x="410387" y="180071"/>
                    </a:cubicBezTo>
                    <a:cubicBezTo>
                      <a:pt x="406649" y="176872"/>
                      <a:pt x="406204" y="171274"/>
                      <a:pt x="409408" y="167542"/>
                    </a:cubicBezTo>
                    <a:cubicBezTo>
                      <a:pt x="432815" y="140439"/>
                      <a:pt x="466725" y="124888"/>
                      <a:pt x="502592" y="124888"/>
                    </a:cubicBezTo>
                    <a:cubicBezTo>
                      <a:pt x="509534" y="124888"/>
                      <a:pt x="516388" y="125510"/>
                      <a:pt x="523152" y="126665"/>
                    </a:cubicBezTo>
                    <a:cubicBezTo>
                      <a:pt x="498053" y="118312"/>
                      <a:pt x="455154" y="113780"/>
                      <a:pt x="388492" y="112536"/>
                    </a:cubicBezTo>
                    <a:close/>
                    <a:moveTo>
                      <a:pt x="285113" y="47623"/>
                    </a:moveTo>
                    <a:cubicBezTo>
                      <a:pt x="248687" y="46011"/>
                      <a:pt x="192800" y="48910"/>
                      <a:pt x="160292" y="76902"/>
                    </a:cubicBezTo>
                    <a:cubicBezTo>
                      <a:pt x="147921" y="87565"/>
                      <a:pt x="142225" y="100806"/>
                      <a:pt x="143738" y="105249"/>
                    </a:cubicBezTo>
                    <a:cubicBezTo>
                      <a:pt x="144005" y="106137"/>
                      <a:pt x="145785" y="106493"/>
                      <a:pt x="147031" y="106582"/>
                    </a:cubicBezTo>
                    <a:cubicBezTo>
                      <a:pt x="197317" y="98495"/>
                      <a:pt x="261398" y="94408"/>
                      <a:pt x="338295" y="94319"/>
                    </a:cubicBezTo>
                    <a:lnTo>
                      <a:pt x="321385" y="55841"/>
                    </a:lnTo>
                    <a:cubicBezTo>
                      <a:pt x="319961" y="52642"/>
                      <a:pt x="316935" y="50420"/>
                      <a:pt x="313464" y="49976"/>
                    </a:cubicBezTo>
                    <a:cubicBezTo>
                      <a:pt x="307234" y="49199"/>
                      <a:pt x="297254" y="48160"/>
                      <a:pt x="285113" y="47623"/>
                    </a:cubicBezTo>
                    <a:close/>
                    <a:moveTo>
                      <a:pt x="371137" y="42689"/>
                    </a:moveTo>
                    <a:cubicBezTo>
                      <a:pt x="370603" y="42778"/>
                      <a:pt x="370069" y="42867"/>
                      <a:pt x="369446" y="42867"/>
                    </a:cubicBezTo>
                    <a:cubicBezTo>
                      <a:pt x="369446" y="42867"/>
                      <a:pt x="367755" y="42867"/>
                      <a:pt x="365441" y="43311"/>
                    </a:cubicBezTo>
                    <a:lnTo>
                      <a:pt x="390984" y="94763"/>
                    </a:lnTo>
                    <a:cubicBezTo>
                      <a:pt x="395523" y="94852"/>
                      <a:pt x="399973" y="94941"/>
                      <a:pt x="404246" y="95118"/>
                    </a:cubicBezTo>
                    <a:close/>
                    <a:moveTo>
                      <a:pt x="245767" y="18174"/>
                    </a:moveTo>
                    <a:cubicBezTo>
                      <a:pt x="208709" y="19607"/>
                      <a:pt x="171417" y="24961"/>
                      <a:pt x="145696" y="37535"/>
                    </a:cubicBezTo>
                    <a:cubicBezTo>
                      <a:pt x="119529" y="50332"/>
                      <a:pt x="85620" y="76902"/>
                      <a:pt x="58296" y="132085"/>
                    </a:cubicBezTo>
                    <a:cubicBezTo>
                      <a:pt x="66929" y="127198"/>
                      <a:pt x="83395" y="119911"/>
                      <a:pt x="113121" y="113158"/>
                    </a:cubicBezTo>
                    <a:cubicBezTo>
                      <a:pt x="117482" y="112091"/>
                      <a:pt x="122021" y="111203"/>
                      <a:pt x="126650" y="110225"/>
                    </a:cubicBezTo>
                    <a:cubicBezTo>
                      <a:pt x="122288" y="95741"/>
                      <a:pt x="134304" y="75835"/>
                      <a:pt x="148633" y="63483"/>
                    </a:cubicBezTo>
                    <a:cubicBezTo>
                      <a:pt x="169637" y="45355"/>
                      <a:pt x="200254" y="34336"/>
                      <a:pt x="239593" y="30693"/>
                    </a:cubicBezTo>
                    <a:cubicBezTo>
                      <a:pt x="271277" y="27760"/>
                      <a:pt x="300915" y="30426"/>
                      <a:pt x="315689" y="32292"/>
                    </a:cubicBezTo>
                    <a:cubicBezTo>
                      <a:pt x="325301" y="33536"/>
                      <a:pt x="333756" y="39846"/>
                      <a:pt x="337672" y="48732"/>
                    </a:cubicBezTo>
                    <a:lnTo>
                      <a:pt x="357787" y="94319"/>
                    </a:lnTo>
                    <a:cubicBezTo>
                      <a:pt x="362148" y="94319"/>
                      <a:pt x="366509" y="94408"/>
                      <a:pt x="370959" y="94496"/>
                    </a:cubicBezTo>
                    <a:lnTo>
                      <a:pt x="345059" y="42245"/>
                    </a:lnTo>
                    <a:cubicBezTo>
                      <a:pt x="343012" y="38068"/>
                      <a:pt x="344525" y="33003"/>
                      <a:pt x="348531" y="30604"/>
                    </a:cubicBezTo>
                    <a:cubicBezTo>
                      <a:pt x="351468" y="28916"/>
                      <a:pt x="354494" y="27760"/>
                      <a:pt x="357342" y="26961"/>
                    </a:cubicBezTo>
                    <a:cubicBezTo>
                      <a:pt x="353515" y="24384"/>
                      <a:pt x="349332" y="22962"/>
                      <a:pt x="344436" y="22340"/>
                    </a:cubicBezTo>
                    <a:cubicBezTo>
                      <a:pt x="319650" y="19230"/>
                      <a:pt x="282825" y="16741"/>
                      <a:pt x="245767" y="18174"/>
                    </a:cubicBezTo>
                    <a:close/>
                    <a:moveTo>
                      <a:pt x="262421" y="13"/>
                    </a:moveTo>
                    <a:cubicBezTo>
                      <a:pt x="304341" y="-254"/>
                      <a:pt x="339542" y="3856"/>
                      <a:pt x="346662" y="4745"/>
                    </a:cubicBezTo>
                    <a:cubicBezTo>
                      <a:pt x="366064" y="7144"/>
                      <a:pt x="376566" y="18874"/>
                      <a:pt x="383508" y="28916"/>
                    </a:cubicBezTo>
                    <a:cubicBezTo>
                      <a:pt x="383597" y="29004"/>
                      <a:pt x="383597" y="29093"/>
                      <a:pt x="383686" y="29182"/>
                    </a:cubicBezTo>
                    <a:lnTo>
                      <a:pt x="425784" y="95918"/>
                    </a:lnTo>
                    <a:cubicBezTo>
                      <a:pt x="475002" y="98051"/>
                      <a:pt x="507843" y="102583"/>
                      <a:pt x="529916" y="110136"/>
                    </a:cubicBezTo>
                    <a:cubicBezTo>
                      <a:pt x="556616" y="119289"/>
                      <a:pt x="565694" y="132263"/>
                      <a:pt x="575218" y="146037"/>
                    </a:cubicBezTo>
                    <a:lnTo>
                      <a:pt x="576286" y="147636"/>
                    </a:lnTo>
                    <a:cubicBezTo>
                      <a:pt x="576998" y="148703"/>
                      <a:pt x="577532" y="149769"/>
                      <a:pt x="577710" y="150924"/>
                    </a:cubicBezTo>
                    <a:cubicBezTo>
                      <a:pt x="589814" y="161588"/>
                      <a:pt x="596934" y="176961"/>
                      <a:pt x="596934" y="193223"/>
                    </a:cubicBezTo>
                    <a:lnTo>
                      <a:pt x="596934" y="200688"/>
                    </a:lnTo>
                    <a:lnTo>
                      <a:pt x="597468" y="200688"/>
                    </a:lnTo>
                    <a:cubicBezTo>
                      <a:pt x="602452" y="200688"/>
                      <a:pt x="606368" y="204686"/>
                      <a:pt x="606368" y="209663"/>
                    </a:cubicBezTo>
                    <a:cubicBezTo>
                      <a:pt x="606368" y="214550"/>
                      <a:pt x="602452" y="218549"/>
                      <a:pt x="597468" y="218549"/>
                    </a:cubicBezTo>
                    <a:lnTo>
                      <a:pt x="596934" y="218549"/>
                    </a:lnTo>
                    <a:lnTo>
                      <a:pt x="596934" y="247518"/>
                    </a:lnTo>
                    <a:cubicBezTo>
                      <a:pt x="596934" y="252406"/>
                      <a:pt x="592929" y="256405"/>
                      <a:pt x="588034" y="256405"/>
                    </a:cubicBezTo>
                    <a:lnTo>
                      <a:pt x="567920" y="256405"/>
                    </a:lnTo>
                    <a:cubicBezTo>
                      <a:pt x="563469" y="293727"/>
                      <a:pt x="531607" y="322785"/>
                      <a:pt x="493069" y="322785"/>
                    </a:cubicBezTo>
                    <a:cubicBezTo>
                      <a:pt x="454531" y="322785"/>
                      <a:pt x="422669" y="293727"/>
                      <a:pt x="418219" y="256405"/>
                    </a:cubicBezTo>
                    <a:lnTo>
                      <a:pt x="197673" y="256405"/>
                    </a:lnTo>
                    <a:cubicBezTo>
                      <a:pt x="193223" y="293727"/>
                      <a:pt x="161360" y="322785"/>
                      <a:pt x="122822" y="322785"/>
                    </a:cubicBezTo>
                    <a:cubicBezTo>
                      <a:pt x="84285" y="322785"/>
                      <a:pt x="52422" y="293727"/>
                      <a:pt x="47972" y="256405"/>
                    </a:cubicBezTo>
                    <a:lnTo>
                      <a:pt x="21717" y="256405"/>
                    </a:lnTo>
                    <a:cubicBezTo>
                      <a:pt x="15843" y="256405"/>
                      <a:pt x="10502" y="253739"/>
                      <a:pt x="6942" y="248940"/>
                    </a:cubicBezTo>
                    <a:cubicBezTo>
                      <a:pt x="3471" y="244230"/>
                      <a:pt x="2403" y="238277"/>
                      <a:pt x="4183" y="232678"/>
                    </a:cubicBezTo>
                    <a:lnTo>
                      <a:pt x="8544" y="218460"/>
                    </a:lnTo>
                    <a:cubicBezTo>
                      <a:pt x="3827" y="218282"/>
                      <a:pt x="0" y="214372"/>
                      <a:pt x="0" y="209663"/>
                    </a:cubicBezTo>
                    <a:cubicBezTo>
                      <a:pt x="0" y="204686"/>
                      <a:pt x="4005" y="200776"/>
                      <a:pt x="8900" y="200776"/>
                    </a:cubicBezTo>
                    <a:lnTo>
                      <a:pt x="13974" y="200776"/>
                    </a:lnTo>
                    <a:lnTo>
                      <a:pt x="23408" y="170119"/>
                    </a:lnTo>
                    <a:cubicBezTo>
                      <a:pt x="24031" y="168164"/>
                      <a:pt x="24832" y="166120"/>
                      <a:pt x="25633" y="164254"/>
                    </a:cubicBezTo>
                    <a:cubicBezTo>
                      <a:pt x="56427" y="76990"/>
                      <a:pt x="103242" y="38513"/>
                      <a:pt x="137864" y="21540"/>
                    </a:cubicBezTo>
                    <a:cubicBezTo>
                      <a:pt x="171862" y="4923"/>
                      <a:pt x="220502" y="280"/>
                      <a:pt x="262421" y="13"/>
                    </a:cubicBezTo>
                    <a:close/>
                  </a:path>
                </a:pathLst>
              </a:custGeom>
              <a:solidFill>
                <a:schemeClr val="bg1"/>
              </a:solidFill>
              <a:ln>
                <a:noFill/>
              </a:ln>
              <a:effectLst/>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22" name="任意多边形: 形状 209"/>
              <p:cNvSpPr/>
              <p:nvPr/>
            </p:nvSpPr>
            <p:spPr bwMode="auto">
              <a:xfrm>
                <a:off x="5322732" y="3637323"/>
                <a:ext cx="303171" cy="28096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03052" h="558878">
                    <a:moveTo>
                      <a:pt x="174649" y="543212"/>
                    </a:moveTo>
                    <a:lnTo>
                      <a:pt x="278182" y="543212"/>
                    </a:lnTo>
                    <a:lnTo>
                      <a:pt x="278182" y="549259"/>
                    </a:lnTo>
                    <a:lnTo>
                      <a:pt x="324868" y="549259"/>
                    </a:lnTo>
                    <a:lnTo>
                      <a:pt x="324868" y="543212"/>
                    </a:lnTo>
                    <a:lnTo>
                      <a:pt x="428402" y="543212"/>
                    </a:lnTo>
                    <a:cubicBezTo>
                      <a:pt x="428402" y="551732"/>
                      <a:pt x="423184" y="558878"/>
                      <a:pt x="417143" y="558878"/>
                    </a:cubicBezTo>
                    <a:lnTo>
                      <a:pt x="185908" y="558878"/>
                    </a:lnTo>
                    <a:cubicBezTo>
                      <a:pt x="179867" y="558878"/>
                      <a:pt x="174649" y="551732"/>
                      <a:pt x="174649" y="543212"/>
                    </a:cubicBezTo>
                    <a:close/>
                    <a:moveTo>
                      <a:pt x="210913" y="403140"/>
                    </a:moveTo>
                    <a:lnTo>
                      <a:pt x="392413" y="403140"/>
                    </a:lnTo>
                    <a:cubicBezTo>
                      <a:pt x="400651" y="403140"/>
                      <a:pt x="407515" y="409993"/>
                      <a:pt x="407515" y="418492"/>
                    </a:cubicBezTo>
                    <a:lnTo>
                      <a:pt x="407515" y="523485"/>
                    </a:lnTo>
                    <a:cubicBezTo>
                      <a:pt x="407515" y="531984"/>
                      <a:pt x="400651" y="538837"/>
                      <a:pt x="392413" y="538837"/>
                    </a:cubicBezTo>
                    <a:lnTo>
                      <a:pt x="210913" y="538837"/>
                    </a:lnTo>
                    <a:cubicBezTo>
                      <a:pt x="202401" y="538837"/>
                      <a:pt x="195537" y="531984"/>
                      <a:pt x="195537" y="523485"/>
                    </a:cubicBezTo>
                    <a:lnTo>
                      <a:pt x="195537" y="418492"/>
                    </a:lnTo>
                    <a:cubicBezTo>
                      <a:pt x="195537" y="409993"/>
                      <a:pt x="202401" y="403140"/>
                      <a:pt x="210913" y="403140"/>
                    </a:cubicBezTo>
                    <a:close/>
                    <a:moveTo>
                      <a:pt x="505311" y="368845"/>
                    </a:moveTo>
                    <a:lnTo>
                      <a:pt x="517668" y="368845"/>
                    </a:lnTo>
                    <a:cubicBezTo>
                      <a:pt x="497897" y="416277"/>
                      <a:pt x="463024" y="455484"/>
                      <a:pt x="419088" y="481256"/>
                    </a:cubicBezTo>
                    <a:lnTo>
                      <a:pt x="419088" y="467822"/>
                    </a:lnTo>
                    <a:cubicBezTo>
                      <a:pt x="456983" y="444243"/>
                      <a:pt x="487188" y="409971"/>
                      <a:pt x="505311" y="368845"/>
                    </a:cubicBezTo>
                    <a:close/>
                    <a:moveTo>
                      <a:pt x="85384" y="368845"/>
                    </a:moveTo>
                    <a:lnTo>
                      <a:pt x="97741" y="368845"/>
                    </a:lnTo>
                    <a:cubicBezTo>
                      <a:pt x="115864" y="409971"/>
                      <a:pt x="146344" y="444243"/>
                      <a:pt x="183964" y="467822"/>
                    </a:cubicBezTo>
                    <a:lnTo>
                      <a:pt x="183964" y="481256"/>
                    </a:lnTo>
                    <a:cubicBezTo>
                      <a:pt x="140028" y="455484"/>
                      <a:pt x="105155" y="416277"/>
                      <a:pt x="85384" y="368845"/>
                    </a:cubicBezTo>
                    <a:close/>
                    <a:moveTo>
                      <a:pt x="349581" y="341678"/>
                    </a:moveTo>
                    <a:lnTo>
                      <a:pt x="452837" y="341678"/>
                    </a:lnTo>
                    <a:lnTo>
                      <a:pt x="452837" y="347725"/>
                    </a:lnTo>
                    <a:lnTo>
                      <a:pt x="499796" y="347725"/>
                    </a:lnTo>
                    <a:lnTo>
                      <a:pt x="499796" y="341678"/>
                    </a:lnTo>
                    <a:lnTo>
                      <a:pt x="603052" y="341678"/>
                    </a:lnTo>
                    <a:cubicBezTo>
                      <a:pt x="603052" y="350473"/>
                      <a:pt x="598109" y="357344"/>
                      <a:pt x="591793" y="357344"/>
                    </a:cubicBezTo>
                    <a:lnTo>
                      <a:pt x="360841" y="357344"/>
                    </a:lnTo>
                    <a:cubicBezTo>
                      <a:pt x="354524" y="357344"/>
                      <a:pt x="349581" y="350473"/>
                      <a:pt x="349581" y="341678"/>
                    </a:cubicBezTo>
                    <a:close/>
                    <a:moveTo>
                      <a:pt x="0" y="341678"/>
                    </a:moveTo>
                    <a:lnTo>
                      <a:pt x="103256" y="341678"/>
                    </a:lnTo>
                    <a:lnTo>
                      <a:pt x="103256" y="347725"/>
                    </a:lnTo>
                    <a:lnTo>
                      <a:pt x="150215" y="347725"/>
                    </a:lnTo>
                    <a:lnTo>
                      <a:pt x="150215" y="341678"/>
                    </a:lnTo>
                    <a:lnTo>
                      <a:pt x="253471" y="341678"/>
                    </a:lnTo>
                    <a:cubicBezTo>
                      <a:pt x="253471" y="350473"/>
                      <a:pt x="248528" y="357344"/>
                      <a:pt x="242486" y="357344"/>
                    </a:cubicBezTo>
                    <a:lnTo>
                      <a:pt x="11259" y="357344"/>
                    </a:lnTo>
                    <a:cubicBezTo>
                      <a:pt x="4943" y="357344"/>
                      <a:pt x="0" y="350473"/>
                      <a:pt x="0" y="341678"/>
                    </a:cubicBezTo>
                    <a:close/>
                    <a:moveTo>
                      <a:pt x="385564" y="201535"/>
                    </a:moveTo>
                    <a:lnTo>
                      <a:pt x="567070" y="201535"/>
                    </a:lnTo>
                    <a:cubicBezTo>
                      <a:pt x="575582" y="201535"/>
                      <a:pt x="582447" y="208392"/>
                      <a:pt x="582447" y="216896"/>
                    </a:cubicBezTo>
                    <a:lnTo>
                      <a:pt x="582447" y="322224"/>
                    </a:lnTo>
                    <a:cubicBezTo>
                      <a:pt x="582447" y="330453"/>
                      <a:pt x="575582" y="337585"/>
                      <a:pt x="567070" y="337585"/>
                    </a:cubicBezTo>
                    <a:lnTo>
                      <a:pt x="385564" y="337585"/>
                    </a:lnTo>
                    <a:cubicBezTo>
                      <a:pt x="377051" y="337585"/>
                      <a:pt x="370186" y="330453"/>
                      <a:pt x="370186" y="322224"/>
                    </a:cubicBezTo>
                    <a:lnTo>
                      <a:pt x="370186" y="216896"/>
                    </a:lnTo>
                    <a:cubicBezTo>
                      <a:pt x="370186" y="208392"/>
                      <a:pt x="377051" y="201535"/>
                      <a:pt x="385564" y="201535"/>
                    </a:cubicBezTo>
                    <a:close/>
                    <a:moveTo>
                      <a:pt x="35982" y="201535"/>
                    </a:moveTo>
                    <a:lnTo>
                      <a:pt x="217489" y="201535"/>
                    </a:lnTo>
                    <a:cubicBezTo>
                      <a:pt x="226001" y="201535"/>
                      <a:pt x="232866" y="208392"/>
                      <a:pt x="232866" y="216896"/>
                    </a:cubicBezTo>
                    <a:lnTo>
                      <a:pt x="232866" y="322224"/>
                    </a:lnTo>
                    <a:cubicBezTo>
                      <a:pt x="232866" y="330453"/>
                      <a:pt x="226001" y="337585"/>
                      <a:pt x="217489" y="337585"/>
                    </a:cubicBezTo>
                    <a:lnTo>
                      <a:pt x="35982" y="337585"/>
                    </a:lnTo>
                    <a:cubicBezTo>
                      <a:pt x="27470" y="337585"/>
                      <a:pt x="20605" y="330453"/>
                      <a:pt x="20605" y="322224"/>
                    </a:cubicBezTo>
                    <a:lnTo>
                      <a:pt x="20605" y="216896"/>
                    </a:lnTo>
                    <a:cubicBezTo>
                      <a:pt x="20605" y="208392"/>
                      <a:pt x="27470" y="201535"/>
                      <a:pt x="35982" y="201535"/>
                    </a:cubicBezTo>
                    <a:close/>
                    <a:moveTo>
                      <a:pt x="174649" y="140143"/>
                    </a:moveTo>
                    <a:lnTo>
                      <a:pt x="278182" y="140143"/>
                    </a:lnTo>
                    <a:lnTo>
                      <a:pt x="278182" y="146439"/>
                    </a:lnTo>
                    <a:lnTo>
                      <a:pt x="324868" y="146439"/>
                    </a:lnTo>
                    <a:lnTo>
                      <a:pt x="324868" y="140143"/>
                    </a:lnTo>
                    <a:lnTo>
                      <a:pt x="428402" y="140143"/>
                    </a:lnTo>
                    <a:cubicBezTo>
                      <a:pt x="428402" y="148903"/>
                      <a:pt x="423184" y="156020"/>
                      <a:pt x="417143" y="156020"/>
                    </a:cubicBezTo>
                    <a:lnTo>
                      <a:pt x="185908" y="156020"/>
                    </a:lnTo>
                    <a:cubicBezTo>
                      <a:pt x="179867" y="156020"/>
                      <a:pt x="174649" y="148903"/>
                      <a:pt x="174649" y="140143"/>
                    </a:cubicBezTo>
                    <a:close/>
                    <a:moveTo>
                      <a:pt x="419088" y="77622"/>
                    </a:moveTo>
                    <a:cubicBezTo>
                      <a:pt x="463024" y="103394"/>
                      <a:pt x="497897" y="142875"/>
                      <a:pt x="517668" y="190033"/>
                    </a:cubicBezTo>
                    <a:lnTo>
                      <a:pt x="505311" y="190033"/>
                    </a:lnTo>
                    <a:cubicBezTo>
                      <a:pt x="487188" y="149181"/>
                      <a:pt x="456983" y="114635"/>
                      <a:pt x="419088" y="91056"/>
                    </a:cubicBezTo>
                    <a:close/>
                    <a:moveTo>
                      <a:pt x="184034" y="77622"/>
                    </a:moveTo>
                    <a:lnTo>
                      <a:pt x="184034" y="91056"/>
                    </a:lnTo>
                    <a:cubicBezTo>
                      <a:pt x="146387" y="114635"/>
                      <a:pt x="115886" y="149181"/>
                      <a:pt x="97749" y="190033"/>
                    </a:cubicBezTo>
                    <a:lnTo>
                      <a:pt x="85384" y="190033"/>
                    </a:lnTo>
                    <a:cubicBezTo>
                      <a:pt x="105169" y="142875"/>
                      <a:pt x="140067" y="103394"/>
                      <a:pt x="184034" y="77622"/>
                    </a:cubicBezTo>
                    <a:close/>
                    <a:moveTo>
                      <a:pt x="210913" y="0"/>
                    </a:moveTo>
                    <a:lnTo>
                      <a:pt x="392413" y="0"/>
                    </a:lnTo>
                    <a:cubicBezTo>
                      <a:pt x="400651" y="0"/>
                      <a:pt x="407515" y="6854"/>
                      <a:pt x="407515" y="15353"/>
                    </a:cubicBezTo>
                    <a:lnTo>
                      <a:pt x="407515" y="120627"/>
                    </a:lnTo>
                    <a:cubicBezTo>
                      <a:pt x="407515" y="129126"/>
                      <a:pt x="400651" y="135980"/>
                      <a:pt x="392413" y="135980"/>
                    </a:cubicBezTo>
                    <a:lnTo>
                      <a:pt x="210913" y="135980"/>
                    </a:lnTo>
                    <a:cubicBezTo>
                      <a:pt x="202401" y="135980"/>
                      <a:pt x="195537" y="129126"/>
                      <a:pt x="195537" y="120627"/>
                    </a:cubicBezTo>
                    <a:lnTo>
                      <a:pt x="195537" y="15353"/>
                    </a:lnTo>
                    <a:cubicBezTo>
                      <a:pt x="195537" y="6854"/>
                      <a:pt x="202401" y="0"/>
                      <a:pt x="210913" y="0"/>
                    </a:cubicBezTo>
                    <a:close/>
                  </a:path>
                </a:pathLst>
              </a:custGeom>
              <a:solidFill>
                <a:schemeClr val="bg1"/>
              </a:solidFill>
              <a:ln>
                <a:noFill/>
              </a:ln>
              <a:effectLst/>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23" name="任意多边形: 形状 210"/>
              <p:cNvSpPr/>
              <p:nvPr/>
            </p:nvSpPr>
            <p:spPr bwMode="auto">
              <a:xfrm>
                <a:off x="3214827" y="2818146"/>
                <a:ext cx="190692" cy="107943"/>
              </a:xfrm>
              <a:custGeom>
                <a:avLst/>
                <a:gdLst>
                  <a:gd name="connsiteX0" fmla="*/ 41704 w 608173"/>
                  <a:gd name="connsiteY0" fmla="*/ 319001 h 344263"/>
                  <a:gd name="connsiteX1" fmla="*/ 496145 w 608173"/>
                  <a:gd name="connsiteY1" fmla="*/ 319001 h 344263"/>
                  <a:gd name="connsiteX2" fmla="*/ 496145 w 608173"/>
                  <a:gd name="connsiteY2" fmla="*/ 344263 h 344263"/>
                  <a:gd name="connsiteX3" fmla="*/ 41704 w 608173"/>
                  <a:gd name="connsiteY3" fmla="*/ 344263 h 344263"/>
                  <a:gd name="connsiteX4" fmla="*/ 595179 w 608173"/>
                  <a:gd name="connsiteY4" fmla="*/ 298 h 344263"/>
                  <a:gd name="connsiteX5" fmla="*/ 607886 w 608173"/>
                  <a:gd name="connsiteY5" fmla="*/ 7524 h 344263"/>
                  <a:gd name="connsiteX6" fmla="*/ 572255 w 608173"/>
                  <a:gd name="connsiteY6" fmla="*/ 44041 h 344263"/>
                  <a:gd name="connsiteX7" fmla="*/ 519041 w 608173"/>
                  <a:gd name="connsiteY7" fmla="*/ 74581 h 344263"/>
                  <a:gd name="connsiteX8" fmla="*/ 518106 w 608173"/>
                  <a:gd name="connsiteY8" fmla="*/ 75235 h 344263"/>
                  <a:gd name="connsiteX9" fmla="*/ 400270 w 608173"/>
                  <a:gd name="connsiteY9" fmla="*/ 133325 h 344263"/>
                  <a:gd name="connsiteX10" fmla="*/ 303382 w 608173"/>
                  <a:gd name="connsiteY10" fmla="*/ 252963 h 344263"/>
                  <a:gd name="connsiteX11" fmla="*/ 242406 w 608173"/>
                  <a:gd name="connsiteY11" fmla="*/ 282942 h 344263"/>
                  <a:gd name="connsiteX12" fmla="*/ 285800 w 608173"/>
                  <a:gd name="connsiteY12" fmla="*/ 189735 h 344263"/>
                  <a:gd name="connsiteX13" fmla="*/ 196955 w 608173"/>
                  <a:gd name="connsiteY13" fmla="*/ 233537 h 344263"/>
                  <a:gd name="connsiteX14" fmla="*/ 194617 w 608173"/>
                  <a:gd name="connsiteY14" fmla="*/ 240261 h 344263"/>
                  <a:gd name="connsiteX15" fmla="*/ 194898 w 608173"/>
                  <a:gd name="connsiteY15" fmla="*/ 240821 h 344263"/>
                  <a:gd name="connsiteX16" fmla="*/ 192560 w 608173"/>
                  <a:gd name="connsiteY16" fmla="*/ 241942 h 344263"/>
                  <a:gd name="connsiteX17" fmla="*/ 192279 w 608173"/>
                  <a:gd name="connsiteY17" fmla="*/ 242129 h 344263"/>
                  <a:gd name="connsiteX18" fmla="*/ 132893 w 608173"/>
                  <a:gd name="connsiteY18" fmla="*/ 265197 h 344263"/>
                  <a:gd name="connsiteX19" fmla="*/ 132519 w 608173"/>
                  <a:gd name="connsiteY19" fmla="*/ 265384 h 344263"/>
                  <a:gd name="connsiteX20" fmla="*/ 132426 w 608173"/>
                  <a:gd name="connsiteY20" fmla="*/ 265290 h 344263"/>
                  <a:gd name="connsiteX21" fmla="*/ 107269 w 608173"/>
                  <a:gd name="connsiteY21" fmla="*/ 269213 h 344263"/>
                  <a:gd name="connsiteX22" fmla="*/ 92025 w 608173"/>
                  <a:gd name="connsiteY22" fmla="*/ 263142 h 344263"/>
                  <a:gd name="connsiteX23" fmla="*/ 102405 w 608173"/>
                  <a:gd name="connsiteY23" fmla="*/ 240728 h 344263"/>
                  <a:gd name="connsiteX24" fmla="*/ 87442 w 608173"/>
                  <a:gd name="connsiteY24" fmla="*/ 228400 h 344263"/>
                  <a:gd name="connsiteX25" fmla="*/ 65184 w 608173"/>
                  <a:gd name="connsiteY25" fmla="*/ 210188 h 344263"/>
                  <a:gd name="connsiteX26" fmla="*/ 60602 w 608173"/>
                  <a:gd name="connsiteY26" fmla="*/ 216072 h 344263"/>
                  <a:gd name="connsiteX27" fmla="*/ 26186 w 608173"/>
                  <a:gd name="connsiteY27" fmla="*/ 232976 h 344263"/>
                  <a:gd name="connsiteX28" fmla="*/ 41149 w 608173"/>
                  <a:gd name="connsiteY28" fmla="*/ 190389 h 344263"/>
                  <a:gd name="connsiteX29" fmla="*/ 4770 w 608173"/>
                  <a:gd name="connsiteY29" fmla="*/ 160410 h 344263"/>
                  <a:gd name="connsiteX30" fmla="*/ 0 w 608173"/>
                  <a:gd name="connsiteY30" fmla="*/ 155553 h 344263"/>
                  <a:gd name="connsiteX31" fmla="*/ 41897 w 608173"/>
                  <a:gd name="connsiteY31" fmla="*/ 134913 h 344263"/>
                  <a:gd name="connsiteX32" fmla="*/ 73414 w 608173"/>
                  <a:gd name="connsiteY32" fmla="*/ 144626 h 344263"/>
                  <a:gd name="connsiteX33" fmla="*/ 81176 w 608173"/>
                  <a:gd name="connsiteY33" fmla="*/ 142665 h 344263"/>
                  <a:gd name="connsiteX34" fmla="*/ 93334 w 608173"/>
                  <a:gd name="connsiteY34" fmla="*/ 150790 h 344263"/>
                  <a:gd name="connsiteX35" fmla="*/ 132145 w 608173"/>
                  <a:gd name="connsiteY35" fmla="*/ 162838 h 344263"/>
                  <a:gd name="connsiteX36" fmla="*/ 286829 w 608173"/>
                  <a:gd name="connsiteY36" fmla="*/ 86535 h 344263"/>
                  <a:gd name="connsiteX37" fmla="*/ 252694 w 608173"/>
                  <a:gd name="connsiteY37" fmla="*/ 63280 h 344263"/>
                  <a:gd name="connsiteX38" fmla="*/ 297677 w 608173"/>
                  <a:gd name="connsiteY38" fmla="*/ 41146 h 344263"/>
                  <a:gd name="connsiteX39" fmla="*/ 362581 w 608173"/>
                  <a:gd name="connsiteY39" fmla="*/ 49178 h 344263"/>
                  <a:gd name="connsiteX40" fmla="*/ 442354 w 608173"/>
                  <a:gd name="connsiteY40" fmla="*/ 9766 h 344263"/>
                  <a:gd name="connsiteX41" fmla="*/ 476209 w 608173"/>
                  <a:gd name="connsiteY41" fmla="*/ 520 h 344263"/>
                  <a:gd name="connsiteX42" fmla="*/ 465828 w 608173"/>
                  <a:gd name="connsiteY42" fmla="*/ 14529 h 344263"/>
                  <a:gd name="connsiteX43" fmla="*/ 499776 w 608173"/>
                  <a:gd name="connsiteY43" fmla="*/ 25923 h 344263"/>
                  <a:gd name="connsiteX44" fmla="*/ 522595 w 608173"/>
                  <a:gd name="connsiteY44" fmla="*/ 14716 h 344263"/>
                  <a:gd name="connsiteX45" fmla="*/ 529516 w 608173"/>
                  <a:gd name="connsiteY45" fmla="*/ 11260 h 344263"/>
                  <a:gd name="connsiteX46" fmla="*/ 535407 w 608173"/>
                  <a:gd name="connsiteY46" fmla="*/ 8925 h 344263"/>
                  <a:gd name="connsiteX47" fmla="*/ 542422 w 608173"/>
                  <a:gd name="connsiteY47" fmla="*/ 6871 h 344263"/>
                  <a:gd name="connsiteX48" fmla="*/ 553083 w 608173"/>
                  <a:gd name="connsiteY48" fmla="*/ 6310 h 344263"/>
                  <a:gd name="connsiteX49" fmla="*/ 595179 w 608173"/>
                  <a:gd name="connsiteY49" fmla="*/ 298 h 34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8173" h="344263">
                    <a:moveTo>
                      <a:pt x="41704" y="319001"/>
                    </a:moveTo>
                    <a:lnTo>
                      <a:pt x="496145" y="319001"/>
                    </a:lnTo>
                    <a:lnTo>
                      <a:pt x="496145" y="344263"/>
                    </a:lnTo>
                    <a:lnTo>
                      <a:pt x="41704" y="344263"/>
                    </a:lnTo>
                    <a:close/>
                    <a:moveTo>
                      <a:pt x="595179" y="298"/>
                    </a:moveTo>
                    <a:cubicBezTo>
                      <a:pt x="603444" y="1267"/>
                      <a:pt x="606810" y="4442"/>
                      <a:pt x="607886" y="7524"/>
                    </a:cubicBezTo>
                    <a:cubicBezTo>
                      <a:pt x="607886" y="7524"/>
                      <a:pt x="613778" y="20413"/>
                      <a:pt x="572255" y="44041"/>
                    </a:cubicBezTo>
                    <a:cubicBezTo>
                      <a:pt x="538307" y="63374"/>
                      <a:pt x="536249" y="65709"/>
                      <a:pt x="519041" y="74581"/>
                    </a:cubicBezTo>
                    <a:cubicBezTo>
                      <a:pt x="518761" y="74768"/>
                      <a:pt x="518387" y="75048"/>
                      <a:pt x="518106" y="75235"/>
                    </a:cubicBezTo>
                    <a:lnTo>
                      <a:pt x="400270" y="133325"/>
                    </a:lnTo>
                    <a:lnTo>
                      <a:pt x="303382" y="252963"/>
                    </a:lnTo>
                    <a:lnTo>
                      <a:pt x="242406" y="282942"/>
                    </a:lnTo>
                    <a:lnTo>
                      <a:pt x="285800" y="189735"/>
                    </a:lnTo>
                    <a:lnTo>
                      <a:pt x="196955" y="233537"/>
                    </a:lnTo>
                    <a:cubicBezTo>
                      <a:pt x="196768" y="236339"/>
                      <a:pt x="195926" y="238673"/>
                      <a:pt x="194617" y="240261"/>
                    </a:cubicBezTo>
                    <a:lnTo>
                      <a:pt x="194898" y="240821"/>
                    </a:lnTo>
                    <a:lnTo>
                      <a:pt x="192560" y="241942"/>
                    </a:lnTo>
                    <a:cubicBezTo>
                      <a:pt x="192466" y="242036"/>
                      <a:pt x="192373" y="242036"/>
                      <a:pt x="192279" y="242129"/>
                    </a:cubicBezTo>
                    <a:cubicBezTo>
                      <a:pt x="170863" y="252682"/>
                      <a:pt x="150008" y="260714"/>
                      <a:pt x="132893" y="265197"/>
                    </a:cubicBezTo>
                    <a:lnTo>
                      <a:pt x="132519" y="265384"/>
                    </a:lnTo>
                    <a:lnTo>
                      <a:pt x="132426" y="265290"/>
                    </a:lnTo>
                    <a:cubicBezTo>
                      <a:pt x="122606" y="267812"/>
                      <a:pt x="114002" y="269213"/>
                      <a:pt x="107269" y="269213"/>
                    </a:cubicBezTo>
                    <a:cubicBezTo>
                      <a:pt x="99132" y="269213"/>
                      <a:pt x="94082" y="267158"/>
                      <a:pt x="92025" y="263142"/>
                    </a:cubicBezTo>
                    <a:cubicBezTo>
                      <a:pt x="89219" y="257445"/>
                      <a:pt x="93614" y="249507"/>
                      <a:pt x="102405" y="240728"/>
                    </a:cubicBezTo>
                    <a:lnTo>
                      <a:pt x="87442" y="228400"/>
                    </a:lnTo>
                    <a:lnTo>
                      <a:pt x="65184" y="210188"/>
                    </a:lnTo>
                    <a:lnTo>
                      <a:pt x="60602" y="216072"/>
                    </a:lnTo>
                    <a:lnTo>
                      <a:pt x="26186" y="232976"/>
                    </a:lnTo>
                    <a:lnTo>
                      <a:pt x="41149" y="190389"/>
                    </a:lnTo>
                    <a:lnTo>
                      <a:pt x="4770" y="160410"/>
                    </a:lnTo>
                    <a:lnTo>
                      <a:pt x="0" y="155553"/>
                    </a:lnTo>
                    <a:lnTo>
                      <a:pt x="41897" y="134913"/>
                    </a:lnTo>
                    <a:lnTo>
                      <a:pt x="73414" y="144626"/>
                    </a:lnTo>
                    <a:lnTo>
                      <a:pt x="81176" y="142665"/>
                    </a:lnTo>
                    <a:lnTo>
                      <a:pt x="93334" y="150790"/>
                    </a:lnTo>
                    <a:lnTo>
                      <a:pt x="132145" y="162838"/>
                    </a:lnTo>
                    <a:lnTo>
                      <a:pt x="286829" y="86535"/>
                    </a:lnTo>
                    <a:lnTo>
                      <a:pt x="252694" y="63280"/>
                    </a:lnTo>
                    <a:lnTo>
                      <a:pt x="297677" y="41146"/>
                    </a:lnTo>
                    <a:lnTo>
                      <a:pt x="362581" y="49178"/>
                    </a:lnTo>
                    <a:lnTo>
                      <a:pt x="442354" y="9766"/>
                    </a:lnTo>
                    <a:cubicBezTo>
                      <a:pt x="450210" y="5937"/>
                      <a:pt x="462742" y="2481"/>
                      <a:pt x="476209" y="520"/>
                    </a:cubicBezTo>
                    <a:cubicBezTo>
                      <a:pt x="468166" y="3602"/>
                      <a:pt x="462368" y="7338"/>
                      <a:pt x="465828" y="14529"/>
                    </a:cubicBezTo>
                    <a:cubicBezTo>
                      <a:pt x="472094" y="27044"/>
                      <a:pt x="487244" y="32180"/>
                      <a:pt x="499776" y="25923"/>
                    </a:cubicBezTo>
                    <a:lnTo>
                      <a:pt x="522595" y="14716"/>
                    </a:lnTo>
                    <a:lnTo>
                      <a:pt x="529516" y="11260"/>
                    </a:lnTo>
                    <a:cubicBezTo>
                      <a:pt x="531480" y="10326"/>
                      <a:pt x="533444" y="9579"/>
                      <a:pt x="535407" y="8925"/>
                    </a:cubicBezTo>
                    <a:cubicBezTo>
                      <a:pt x="537839" y="8085"/>
                      <a:pt x="540271" y="7431"/>
                      <a:pt x="542422" y="6871"/>
                    </a:cubicBezTo>
                    <a:cubicBezTo>
                      <a:pt x="546069" y="7151"/>
                      <a:pt x="549903" y="7151"/>
                      <a:pt x="553083" y="6310"/>
                    </a:cubicBezTo>
                    <a:cubicBezTo>
                      <a:pt x="573751" y="567"/>
                      <a:pt x="586914" y="-671"/>
                      <a:pt x="595179" y="298"/>
                    </a:cubicBezTo>
                    <a:close/>
                  </a:path>
                </a:pathLst>
              </a:custGeom>
              <a:solidFill>
                <a:schemeClr val="bg1"/>
              </a:solidFill>
              <a:ln>
                <a:noFill/>
              </a:ln>
              <a:effectLst/>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Effect transition="in" filter="fade">
                                      <p:cBhvr>
                                        <p:cTn id="9"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336723" y="0"/>
            <a:ext cx="5202767" cy="668780"/>
          </a:xfrm>
        </p:spPr>
        <p:txBody>
          <a:bodyPr/>
          <a:lstStyle/>
          <a:p>
            <a:pPr>
              <a:buClrTx/>
              <a:defRPr/>
            </a:pPr>
            <a:r>
              <a:rPr lang="zh-CN" altLang="en-US" dirty="0">
                <a:cs typeface="+mn-ea"/>
              </a:rPr>
              <a:t>系统测试内容</a:t>
            </a:r>
          </a:p>
        </p:txBody>
      </p:sp>
      <p:graphicFrame>
        <p:nvGraphicFramePr>
          <p:cNvPr id="8" name="图示 7"/>
          <p:cNvGraphicFramePr/>
          <p:nvPr/>
        </p:nvGraphicFramePr>
        <p:xfrm>
          <a:off x="896095" y="1868557"/>
          <a:ext cx="10620402" cy="3631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8" name="文本框 57"/>
          <p:cNvSpPr txBox="1"/>
          <p:nvPr/>
        </p:nvSpPr>
        <p:spPr>
          <a:xfrm>
            <a:off x="741406" y="943747"/>
            <a:ext cx="10738021" cy="497316"/>
          </a:xfrm>
          <a:prstGeom prst="rect">
            <a:avLst/>
          </a:prstGeom>
          <a:noFill/>
        </p:spPr>
        <p:txBody>
          <a:bodyPr wrap="square" rtlCol="0">
            <a:spAutoFit/>
          </a:bodyPr>
          <a:lstStyle/>
          <a:p>
            <a:pPr algn="ctr">
              <a:lnSpc>
                <a:spcPct val="120000"/>
              </a:lnSpc>
            </a:pPr>
            <a:r>
              <a:rPr lang="zh-CN" altLang="en-US" sz="2400" b="1" dirty="0" smtClean="0"/>
              <a:t>功能测试</a:t>
            </a:r>
            <a:endParaRPr lang="zh-CN" altLang="en-US" sz="2400" b="1" dirty="0"/>
          </a:p>
        </p:txBody>
      </p:sp>
      <p:cxnSp>
        <p:nvCxnSpPr>
          <p:cNvPr id="59" name="直接连接符 58"/>
          <p:cNvCxnSpPr/>
          <p:nvPr/>
        </p:nvCxnSpPr>
        <p:spPr>
          <a:xfrm>
            <a:off x="5387547" y="1477239"/>
            <a:ext cx="1396313"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1776765"/>
            <a:ext cx="4300037" cy="4018496"/>
          </a:xfrm>
          <a:prstGeom prst="rect">
            <a:avLst/>
          </a:prstGeom>
        </p:spPr>
      </p:pic>
      <p:sp>
        <p:nvSpPr>
          <p:cNvPr id="11" name="标题 10"/>
          <p:cNvSpPr>
            <a:spLocks noGrp="1"/>
          </p:cNvSpPr>
          <p:nvPr>
            <p:ph type="title"/>
          </p:nvPr>
        </p:nvSpPr>
        <p:spPr/>
        <p:txBody>
          <a:bodyPr/>
          <a:lstStyle/>
          <a:p>
            <a:r>
              <a:rPr lang="zh-CN" altLang="en-US" dirty="0" smtClean="0">
                <a:latin typeface="+mn-lt"/>
                <a:ea typeface="+mn-ea"/>
                <a:cs typeface="+mn-ea"/>
                <a:sym typeface="+mn-lt"/>
              </a:rPr>
              <a:t>质量相关</a:t>
            </a:r>
            <a:endParaRPr lang="zh-CN" altLang="en-US" dirty="0">
              <a:latin typeface="+mn-lt"/>
              <a:ea typeface="+mn-ea"/>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smtClean="0">
              <a:solidFill>
                <a:srgbClr val="FF0000"/>
              </a:solidFill>
            </a:endParaRPr>
          </a:p>
        </p:txBody>
      </p:sp>
      <p:grpSp>
        <p:nvGrpSpPr>
          <p:cNvPr id="14" name="42128a8c-3440-4571-bedf-8942cb5465c0"/>
          <p:cNvGrpSpPr>
            <a:grpSpLocks noChangeAspect="1"/>
          </p:cNvGrpSpPr>
          <p:nvPr/>
        </p:nvGrpSpPr>
        <p:grpSpPr>
          <a:xfrm>
            <a:off x="571501" y="1776765"/>
            <a:ext cx="11426909" cy="4018496"/>
            <a:chOff x="0" y="1778194"/>
            <a:chExt cx="11426909" cy="4018496"/>
          </a:xfrm>
        </p:grpSpPr>
        <p:cxnSp>
          <p:nvCxnSpPr>
            <p:cNvPr id="16" name="直接连接符 15"/>
            <p:cNvCxnSpPr/>
            <p:nvPr/>
          </p:nvCxnSpPr>
          <p:spPr>
            <a:xfrm>
              <a:off x="6007447" y="2461690"/>
              <a:ext cx="608012"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p:cNvCxnSpPr/>
            <p:nvPr/>
          </p:nvCxnSpPr>
          <p:spPr>
            <a:xfrm>
              <a:off x="6477347" y="3732580"/>
              <a:ext cx="471908"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 name="直接连接符 17"/>
            <p:cNvCxnSpPr/>
            <p:nvPr/>
          </p:nvCxnSpPr>
          <p:spPr>
            <a:xfrm>
              <a:off x="6112222" y="4917804"/>
              <a:ext cx="503237"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9" name="弧形 18"/>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endParaRPr lang="en-US" sz="1600" kern="0">
                <a:solidFill>
                  <a:prstClr val="black"/>
                </a:solidFill>
                <a:cs typeface="Arial" panose="020B0604020202020204" pitchFamily="34" charset="0"/>
                <a:sym typeface="+mn-lt"/>
              </a:endParaRPr>
            </a:p>
          </p:txBody>
        </p:sp>
        <p:cxnSp>
          <p:nvCxnSpPr>
            <p:cNvPr id="20" name="直接连接符 19"/>
            <p:cNvCxnSpPr/>
            <p:nvPr/>
          </p:nvCxnSpPr>
          <p:spPr>
            <a:xfrm flipH="1">
              <a:off x="4872789" y="2598821"/>
              <a:ext cx="743300" cy="46944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4874405" y="3695770"/>
              <a:ext cx="1221208" cy="2670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flipV="1">
              <a:off x="4874405" y="4384601"/>
              <a:ext cx="862383" cy="39312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850398" y="1910862"/>
              <a:ext cx="2947682" cy="781881"/>
            </a:xfrm>
            <a:prstGeom prst="rect">
              <a:avLst/>
            </a:prstGeom>
          </p:spPr>
          <p:txBody>
            <a:bodyPr wrap="square">
              <a:spAutoFit/>
            </a:bodyPr>
            <a:lstStyle/>
            <a:p>
              <a:pPr marL="0" lvl="1">
                <a:lnSpc>
                  <a:spcPct val="120000"/>
                </a:lnSpc>
                <a:spcBef>
                  <a:spcPts val="800"/>
                </a:spcBef>
                <a:buClr>
                  <a:srgbClr val="E24848"/>
                </a:buClr>
                <a:defRPr/>
              </a:pPr>
              <a:r>
                <a:rPr lang="zh-CN" altLang="en-US" sz="1865" b="1" dirty="0" smtClean="0">
                  <a:solidFill>
                    <a:schemeClr val="bg1">
                      <a:lumMod val="50000"/>
                    </a:schemeClr>
                  </a:solidFill>
                  <a:cs typeface="+mn-ea"/>
                </a:rPr>
                <a:t>审查</a:t>
              </a:r>
              <a:r>
                <a:rPr lang="zh-CN" altLang="en-US" sz="1865" b="1" dirty="0">
                  <a:solidFill>
                    <a:schemeClr val="bg1">
                      <a:lumMod val="50000"/>
                    </a:schemeClr>
                  </a:solidFill>
                  <a:cs typeface="+mn-ea"/>
                </a:rPr>
                <a:t>产品相关的各个方面质量的过程</a:t>
              </a:r>
            </a:p>
          </p:txBody>
        </p:sp>
        <p:sp>
          <p:nvSpPr>
            <p:cNvPr id="27" name="矩形 26"/>
            <p:cNvSpPr/>
            <p:nvPr/>
          </p:nvSpPr>
          <p:spPr>
            <a:xfrm>
              <a:off x="6753868" y="3170558"/>
              <a:ext cx="4673041" cy="1126655"/>
            </a:xfrm>
            <a:prstGeom prst="rect">
              <a:avLst/>
            </a:prstGeom>
          </p:spPr>
          <p:txBody>
            <a:bodyPr wrap="square">
              <a:spAutoFit/>
            </a:bodyPr>
            <a:lstStyle/>
            <a:p>
              <a:pPr lvl="1">
                <a:lnSpc>
                  <a:spcPct val="120000"/>
                </a:lnSpc>
                <a:defRPr/>
              </a:pPr>
              <a:r>
                <a:rPr lang="zh-CN" altLang="en-US" sz="1865" b="1" dirty="0" smtClean="0">
                  <a:solidFill>
                    <a:schemeClr val="bg1">
                      <a:lumMod val="50000"/>
                    </a:schemeClr>
                  </a:solidFill>
                  <a:cs typeface="+mn-ea"/>
                </a:rPr>
                <a:t>元素：过程控制</a:t>
              </a:r>
              <a:r>
                <a:rPr lang="zh-CN" altLang="en-US" sz="1865" b="1" dirty="0">
                  <a:solidFill>
                    <a:schemeClr val="bg1">
                      <a:lumMod val="50000"/>
                    </a:schemeClr>
                  </a:solidFill>
                  <a:cs typeface="+mn-ea"/>
                </a:rPr>
                <a:t>、</a:t>
              </a:r>
              <a:r>
                <a:rPr lang="zh-CN" altLang="en-US" sz="1865" b="1" dirty="0" smtClean="0">
                  <a:solidFill>
                    <a:schemeClr val="bg1">
                      <a:lumMod val="50000"/>
                    </a:schemeClr>
                  </a:solidFill>
                  <a:cs typeface="+mn-ea"/>
                </a:rPr>
                <a:t>作业管理等</a:t>
              </a:r>
              <a:endParaRPr lang="zh-CN" altLang="en-US" sz="1865" b="1" dirty="0">
                <a:solidFill>
                  <a:schemeClr val="bg1">
                    <a:lumMod val="50000"/>
                  </a:schemeClr>
                </a:solidFill>
                <a:cs typeface="+mn-ea"/>
              </a:endParaRPr>
            </a:p>
            <a:p>
              <a:pPr lvl="1">
                <a:lnSpc>
                  <a:spcPct val="120000"/>
                </a:lnSpc>
                <a:defRPr/>
              </a:pPr>
              <a:r>
                <a:rPr lang="zh-CN" altLang="en-US" sz="1865" b="1" dirty="0" smtClean="0">
                  <a:solidFill>
                    <a:schemeClr val="bg1">
                      <a:lumMod val="50000"/>
                    </a:schemeClr>
                  </a:solidFill>
                  <a:cs typeface="+mn-ea"/>
                </a:rPr>
                <a:t>能力：知识</a:t>
              </a:r>
              <a:r>
                <a:rPr lang="zh-CN" altLang="en-US" sz="1865" b="1" dirty="0">
                  <a:solidFill>
                    <a:schemeClr val="bg1">
                      <a:lumMod val="50000"/>
                    </a:schemeClr>
                  </a:solidFill>
                  <a:cs typeface="+mn-ea"/>
                </a:rPr>
                <a:t>、技能、经验和资历等</a:t>
              </a:r>
            </a:p>
            <a:p>
              <a:pPr lvl="1">
                <a:lnSpc>
                  <a:spcPct val="120000"/>
                </a:lnSpc>
                <a:defRPr/>
              </a:pPr>
              <a:r>
                <a:rPr lang="zh-CN" altLang="en-US" sz="1865" b="1" dirty="0">
                  <a:solidFill>
                    <a:schemeClr val="bg1">
                      <a:lumMod val="50000"/>
                    </a:schemeClr>
                  </a:solidFill>
                  <a:cs typeface="+mn-ea"/>
                </a:rPr>
                <a:t>软</a:t>
              </a:r>
              <a:r>
                <a:rPr lang="zh-CN" altLang="en-US" sz="1865" b="1" dirty="0" smtClean="0">
                  <a:solidFill>
                    <a:schemeClr val="bg1">
                      <a:lumMod val="50000"/>
                    </a:schemeClr>
                  </a:solidFill>
                  <a:cs typeface="+mn-ea"/>
                </a:rPr>
                <a:t>要素：人员</a:t>
              </a:r>
              <a:r>
                <a:rPr lang="zh-CN" altLang="en-US" sz="1865" b="1" dirty="0">
                  <a:solidFill>
                    <a:schemeClr val="bg1">
                      <a:lumMod val="50000"/>
                    </a:schemeClr>
                  </a:solidFill>
                  <a:cs typeface="+mn-ea"/>
                </a:rPr>
                <a:t>廉正</a:t>
              </a:r>
              <a:r>
                <a:rPr lang="zh-CN" altLang="en-US" sz="1865" b="1" dirty="0" smtClean="0">
                  <a:solidFill>
                    <a:schemeClr val="bg1">
                      <a:lumMod val="50000"/>
                    </a:schemeClr>
                  </a:solidFill>
                  <a:cs typeface="+mn-ea"/>
                </a:rPr>
                <a:t>、文化、团队合作等</a:t>
              </a:r>
              <a:endParaRPr lang="en-US" altLang="zh-CN" sz="1865" b="1" dirty="0">
                <a:solidFill>
                  <a:schemeClr val="bg1">
                    <a:lumMod val="50000"/>
                  </a:schemeClr>
                </a:solidFill>
                <a:cs typeface="+mn-ea"/>
              </a:endParaRPr>
            </a:p>
          </p:txBody>
        </p:sp>
        <p:sp>
          <p:nvSpPr>
            <p:cNvPr id="29" name="矩形 28"/>
            <p:cNvSpPr/>
            <p:nvPr/>
          </p:nvSpPr>
          <p:spPr>
            <a:xfrm>
              <a:off x="6949256" y="4823145"/>
              <a:ext cx="3250610" cy="752194"/>
            </a:xfrm>
            <a:prstGeom prst="rect">
              <a:avLst/>
            </a:prstGeom>
          </p:spPr>
          <p:txBody>
            <a:bodyPr wrap="square">
              <a:spAutoFit/>
            </a:bodyPr>
            <a:lstStyle/>
            <a:p>
              <a:pPr marL="0" lvl="1">
                <a:lnSpc>
                  <a:spcPct val="120000"/>
                </a:lnSpc>
                <a:spcBef>
                  <a:spcPts val="800"/>
                </a:spcBef>
                <a:buClr>
                  <a:srgbClr val="E24848"/>
                </a:buClr>
                <a:defRPr/>
              </a:pPr>
              <a:r>
                <a:rPr lang="zh-CN" altLang="en-US" sz="1865" b="1" dirty="0">
                  <a:solidFill>
                    <a:schemeClr val="bg1">
                      <a:lumMod val="50000"/>
                    </a:schemeClr>
                  </a:solidFill>
                  <a:cs typeface="+mn-ea"/>
                </a:rPr>
                <a:t>建立体系并确保体系按要求运作</a:t>
              </a:r>
              <a:r>
                <a:rPr lang="en-US" altLang="zh-CN" sz="1865" b="1" dirty="0">
                  <a:solidFill>
                    <a:schemeClr val="bg1">
                      <a:lumMod val="50000"/>
                    </a:schemeClr>
                  </a:solidFill>
                  <a:cs typeface="+mn-ea"/>
                </a:rPr>
                <a:t>,</a:t>
              </a:r>
              <a:r>
                <a:rPr lang="zh-CN" altLang="en-US" sz="1865" b="1" dirty="0">
                  <a:solidFill>
                    <a:schemeClr val="bg1">
                      <a:lumMod val="50000"/>
                    </a:schemeClr>
                  </a:solidFill>
                  <a:cs typeface="+mn-ea"/>
                </a:rPr>
                <a:t>以提供内外部的信任</a:t>
              </a:r>
              <a:endParaRPr lang="en-US" altLang="zh-CN" sz="1865" b="1" dirty="0">
                <a:solidFill>
                  <a:schemeClr val="bg1">
                    <a:lumMod val="50000"/>
                  </a:schemeClr>
                </a:solidFill>
                <a:cs typeface="+mn-ea"/>
              </a:endParaRPr>
            </a:p>
          </p:txBody>
        </p:sp>
        <p:sp>
          <p:nvSpPr>
            <p:cNvPr id="34" name="椭圆 33"/>
            <p:cNvSpPr/>
            <p:nvPr/>
          </p:nvSpPr>
          <p:spPr>
            <a:xfrm>
              <a:off x="5689167" y="2124353"/>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smtClean="0">
                  <a:solidFill>
                    <a:schemeClr val="bg1">
                      <a:lumMod val="50000"/>
                    </a:schemeClr>
                  </a:solidFill>
                  <a:cs typeface="Arial" panose="020B0604020202020204" pitchFamily="34" charset="0"/>
                  <a:sym typeface="+mn-lt"/>
                </a:rPr>
                <a:t>定义</a:t>
              </a:r>
              <a:endParaRPr lang="en-US" sz="1600" kern="0" dirty="0">
                <a:solidFill>
                  <a:schemeClr val="bg1">
                    <a:lumMod val="50000"/>
                  </a:schemeClr>
                </a:solidFill>
                <a:cs typeface="Arial" panose="020B0604020202020204" pitchFamily="34" charset="0"/>
                <a:sym typeface="+mn-lt"/>
              </a:endParaRPr>
            </a:p>
          </p:txBody>
        </p:sp>
        <p:sp>
          <p:nvSpPr>
            <p:cNvPr id="35" name="椭圆 34"/>
            <p:cNvSpPr/>
            <p:nvPr/>
          </p:nvSpPr>
          <p:spPr>
            <a:xfrm>
              <a:off x="5934063" y="3352410"/>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内容</a:t>
              </a:r>
              <a:endParaRPr lang="en-US" sz="1600" kern="0" dirty="0">
                <a:solidFill>
                  <a:schemeClr val="bg1">
                    <a:lumMod val="50000"/>
                  </a:schemeClr>
                </a:solidFill>
                <a:cs typeface="Arial" panose="020B0604020202020204" pitchFamily="34" charset="0"/>
                <a:sym typeface="+mn-lt"/>
              </a:endParaRPr>
            </a:p>
          </p:txBody>
        </p:sp>
        <p:sp>
          <p:nvSpPr>
            <p:cNvPr id="36" name="椭圆 35"/>
            <p:cNvSpPr/>
            <p:nvPr/>
          </p:nvSpPr>
          <p:spPr>
            <a:xfrm>
              <a:off x="5689167" y="4580467"/>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smtClean="0">
                  <a:solidFill>
                    <a:schemeClr val="bg1">
                      <a:lumMod val="50000"/>
                    </a:schemeClr>
                  </a:solidFill>
                  <a:cs typeface="Arial" panose="020B0604020202020204" pitchFamily="34" charset="0"/>
                  <a:sym typeface="+mn-lt"/>
                </a:rPr>
                <a:t>目标</a:t>
              </a:r>
              <a:endParaRPr lang="en-US" sz="1600" kern="0" dirty="0">
                <a:solidFill>
                  <a:schemeClr val="bg1">
                    <a:lumMod val="50000"/>
                  </a:schemeClr>
                </a:solidFill>
                <a:cs typeface="Arial" panose="020B0604020202020204" pitchFamily="34" charset="0"/>
                <a:sym typeface="+mn-lt"/>
              </a:endParaRPr>
            </a:p>
          </p:txBody>
        </p:sp>
        <p:grpSp>
          <p:nvGrpSpPr>
            <p:cNvPr id="37" name="组合 20"/>
            <p:cNvGrpSpPr/>
            <p:nvPr/>
          </p:nvGrpSpPr>
          <p:grpSpPr>
            <a:xfrm>
              <a:off x="0" y="3159761"/>
              <a:ext cx="4300037" cy="1205850"/>
              <a:chOff x="7172827" y="2967447"/>
              <a:chExt cx="4300037" cy="1205850"/>
            </a:xfrm>
          </p:grpSpPr>
          <p:sp>
            <p:nvSpPr>
              <p:cNvPr id="39" name="矩形 38"/>
              <p:cNvSpPr/>
              <p:nvPr/>
            </p:nvSpPr>
            <p:spPr>
              <a:xfrm>
                <a:off x="7172827" y="2967447"/>
                <a:ext cx="4300037" cy="1205850"/>
              </a:xfrm>
              <a:prstGeom prst="rect">
                <a:avLst/>
              </a:prstGeom>
              <a:solidFill>
                <a:schemeClr val="tx1">
                  <a:alpha val="70000"/>
                </a:schemeClr>
              </a:solidFill>
              <a:ln w="25400" cap="flat">
                <a:noFill/>
                <a:miter lim="4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txBody>
              <a:bodyPr anchor="ctr"/>
              <a:lstStyle/>
              <a:p>
                <a:pPr algn="ctr"/>
                <a:endParaRPr sz="2400"/>
              </a:p>
            </p:txBody>
          </p:sp>
          <p:sp>
            <p:nvSpPr>
              <p:cNvPr id="40" name="矩形 39"/>
              <p:cNvSpPr/>
              <p:nvPr/>
            </p:nvSpPr>
            <p:spPr>
              <a:xfrm>
                <a:off x="8249784" y="3419219"/>
                <a:ext cx="1920480" cy="221889"/>
              </a:xfrm>
              <a:prstGeom prst="rect">
                <a:avLst/>
              </a:prstGeom>
            </p:spPr>
            <p:txBody>
              <a:bodyPr wrap="none" lIns="96000" tIns="0" rIns="96000" bIns="0" anchor="ctr" anchorCtr="1">
                <a:noAutofit/>
              </a:bodyPr>
              <a:lstStyle/>
              <a:p>
                <a:pPr algn="ctr" defTabSz="1219200">
                  <a:defRPr/>
                </a:pPr>
                <a:r>
                  <a:rPr lang="zh-CN" altLang="en-US" sz="2400" b="1" dirty="0" smtClean="0">
                    <a:solidFill>
                      <a:schemeClr val="bg1"/>
                    </a:solidFill>
                  </a:rPr>
                  <a:t>质量控制</a:t>
                </a:r>
                <a:r>
                  <a:rPr lang="en-US" altLang="zh-CN" kern="0" dirty="0">
                    <a:solidFill>
                      <a:schemeClr val="bg1"/>
                    </a:solidFill>
                    <a:cs typeface="Arial" panose="020B0604020202020204" pitchFamily="34" charset="0"/>
                    <a:sym typeface="+mn-lt"/>
                  </a:rPr>
                  <a:t>QC</a:t>
                </a:r>
                <a:endParaRPr lang="zh-CN" altLang="en-US" sz="2400" b="1" dirty="0">
                  <a:solidFill>
                    <a:schemeClr val="bg1"/>
                  </a:solidFill>
                </a:endParaRPr>
              </a:p>
            </p:txBody>
          </p:sp>
        </p:grpSp>
        <p:sp>
          <p:nvSpPr>
            <p:cNvPr id="38" name="椭圆 37"/>
            <p:cNvSpPr/>
            <p:nvPr/>
          </p:nvSpPr>
          <p:spPr>
            <a:xfrm>
              <a:off x="3536133" y="2953567"/>
              <a:ext cx="1561578" cy="1561578"/>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a:r>
                <a:rPr lang="en-US" altLang="zh-CN" kern="0" dirty="0" smtClean="0">
                  <a:solidFill>
                    <a:schemeClr val="bg1">
                      <a:lumMod val="50000"/>
                    </a:schemeClr>
                  </a:solidFill>
                  <a:cs typeface="Arial" panose="020B0604020202020204" pitchFamily="34" charset="0"/>
                </a:rPr>
                <a:t>QUALITY </a:t>
              </a:r>
            </a:p>
            <a:p>
              <a:pPr marL="300355" indent="-300355" algn="ctr"/>
              <a:r>
                <a:rPr lang="en-US" altLang="zh-CN" kern="0" dirty="0" smtClean="0">
                  <a:solidFill>
                    <a:schemeClr val="bg1">
                      <a:lumMod val="50000"/>
                    </a:schemeClr>
                  </a:solidFill>
                  <a:cs typeface="Arial" panose="020B0604020202020204" pitchFamily="34" charset="0"/>
                </a:rPr>
                <a:t>CONTROL</a:t>
              </a:r>
              <a:endParaRPr lang="en-US" kern="0" dirty="0">
                <a:solidFill>
                  <a:schemeClr val="bg1">
                    <a:lumMod val="50000"/>
                  </a:schemeClr>
                </a:solidFill>
                <a:cs typeface="Arial" panose="020B0604020202020204" pitchFamily="34" charset="0"/>
                <a:sym typeface="+mn-lt"/>
              </a:endParaRPr>
            </a:p>
          </p:txBody>
        </p:sp>
      </p:grpSp>
    </p:spTree>
    <p:extLst>
      <p:ext uri="{BB962C8B-B14F-4D97-AF65-F5344CB8AC3E}">
        <p14:creationId xmlns:p14="http://schemas.microsoft.com/office/powerpoint/2010/main" val="3566379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par>
                                <p:cTn id="11" presetID="63" presetClass="path" presetSubtype="0" accel="50000" decel="50000" fill="hold" nodeType="withEffect">
                                  <p:stCondLst>
                                    <p:cond delay="0"/>
                                  </p:stCondLst>
                                  <p:childTnLst>
                                    <p:animMotion origin="layout" path="M -0.573649 -0.024681 L 0 0 E" pathEditMode="relative" ptsTypes="">
                                      <p:cBhvr>
                                        <p:cTn id="12" dur="2000" fill="hold"/>
                                        <p:tgtEl>
                                          <p:spTgt spid="14"/>
                                        </p:tgtEl>
                                        <p:attrNameLst>
                                          <p:attrName>ppt_x</p:attrName>
                                          <p:attrName>ppt_y</p:attrName>
                                        </p:attrNameLst>
                                      </p:cBhvr>
                                    </p:animMotion>
                                  </p:childTnLst>
                                </p:cTn>
                              </p:par>
                              <p:par>
                                <p:cTn id="13" presetID="6" presetClass="emph" presetSubtype="0" accel="50000" decel="50000" fill="hold" nodeType="withEffect">
                                  <p:stCondLst>
                                    <p:cond delay="0"/>
                                  </p:stCondLst>
                                  <p:childTnLst>
                                    <p:animScale>
                                      <p:cBhvr>
                                        <p:cTn id="14" dur="2000" fill="hold"/>
                                        <p:tgtEl>
                                          <p:spTgt spid="14"/>
                                        </p:tgtEl>
                                      </p:cBhvr>
                                      <p:by x="150000" y="150000"/>
                                      <p:from x="10650" y="21321"/>
                                      <p:to x="100000" y="100000"/>
                                    </p:animScale>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336723" y="0"/>
            <a:ext cx="5202767" cy="668780"/>
          </a:xfrm>
        </p:spPr>
        <p:txBody>
          <a:bodyPr/>
          <a:lstStyle/>
          <a:p>
            <a:pPr>
              <a:buClrTx/>
              <a:defRPr/>
            </a:pPr>
            <a:r>
              <a:rPr lang="zh-CN" altLang="en-US" dirty="0">
                <a:cs typeface="+mn-ea"/>
              </a:rPr>
              <a:t>系统测试内容</a:t>
            </a:r>
          </a:p>
        </p:txBody>
      </p:sp>
      <p:grpSp>
        <p:nvGrpSpPr>
          <p:cNvPr id="5" name="组合 4"/>
          <p:cNvGrpSpPr/>
          <p:nvPr/>
        </p:nvGrpSpPr>
        <p:grpSpPr>
          <a:xfrm>
            <a:off x="344554" y="1747050"/>
            <a:ext cx="11445458" cy="4092631"/>
            <a:chOff x="0" y="1747050"/>
            <a:chExt cx="11445458" cy="4092631"/>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47050"/>
              <a:ext cx="4308736" cy="4049639"/>
            </a:xfrm>
            <a:prstGeom prst="rect">
              <a:avLst/>
            </a:prstGeom>
          </p:spPr>
        </p:pic>
        <p:grpSp>
          <p:nvGrpSpPr>
            <p:cNvPr id="6" name="42128a8c-3440-4571-bedf-8942cb5465c0"/>
            <p:cNvGrpSpPr>
              <a:grpSpLocks noChangeAspect="1"/>
            </p:cNvGrpSpPr>
            <p:nvPr/>
          </p:nvGrpSpPr>
          <p:grpSpPr>
            <a:xfrm>
              <a:off x="2304461" y="1762212"/>
              <a:ext cx="8918573" cy="4018496"/>
              <a:chOff x="2313719" y="1778194"/>
              <a:chExt cx="8918573" cy="4018496"/>
            </a:xfrm>
          </p:grpSpPr>
          <p:cxnSp>
            <p:nvCxnSpPr>
              <p:cNvPr id="9" name="直接连接符 8"/>
              <p:cNvCxnSpPr/>
              <p:nvPr/>
            </p:nvCxnSpPr>
            <p:spPr>
              <a:xfrm>
                <a:off x="6007447" y="2461690"/>
                <a:ext cx="608012"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p:cNvCxnSpPr/>
              <p:nvPr/>
            </p:nvCxnSpPr>
            <p:spPr>
              <a:xfrm>
                <a:off x="6477347" y="3732580"/>
                <a:ext cx="471908"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 name="直接连接符 11"/>
              <p:cNvCxnSpPr/>
              <p:nvPr/>
            </p:nvCxnSpPr>
            <p:spPr>
              <a:xfrm>
                <a:off x="6112222" y="4917804"/>
                <a:ext cx="503237"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3" name="弧形 12"/>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endParaRPr lang="en-US" sz="1600" kern="0">
                  <a:solidFill>
                    <a:prstClr val="black"/>
                  </a:solidFill>
                  <a:cs typeface="Arial" panose="020B0604020202020204" pitchFamily="34" charset="0"/>
                  <a:sym typeface="+mn-lt"/>
                </a:endParaRPr>
              </a:p>
            </p:txBody>
          </p:sp>
          <p:cxnSp>
            <p:nvCxnSpPr>
              <p:cNvPr id="14" name="直接连接符 13"/>
              <p:cNvCxnSpPr/>
              <p:nvPr/>
            </p:nvCxnSpPr>
            <p:spPr>
              <a:xfrm flipH="1">
                <a:off x="4872789" y="2598821"/>
                <a:ext cx="743300" cy="46944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4874405" y="3695770"/>
                <a:ext cx="1221208" cy="2670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4874405" y="4384601"/>
                <a:ext cx="862383" cy="39312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949256" y="2182899"/>
                <a:ext cx="4283036" cy="752194"/>
              </a:xfrm>
              <a:prstGeom prst="rect">
                <a:avLst/>
              </a:prstGeom>
            </p:spPr>
            <p:txBody>
              <a:bodyPr wrap="square">
                <a:spAutoFit/>
              </a:bodyPr>
              <a:lstStyle/>
              <a:p>
                <a:pPr>
                  <a:lnSpc>
                    <a:spcPct val="120000"/>
                  </a:lnSpc>
                  <a:spcBef>
                    <a:spcPts val="800"/>
                  </a:spcBef>
                  <a:buClr>
                    <a:srgbClr val="E24848"/>
                  </a:buClr>
                </a:pPr>
                <a:r>
                  <a:rPr lang="zh-CN" altLang="en-US" sz="1865" b="1" dirty="0">
                    <a:solidFill>
                      <a:schemeClr val="bg1">
                        <a:lumMod val="50000"/>
                      </a:schemeClr>
                    </a:solidFill>
                    <a:cs typeface="+mn-ea"/>
                  </a:rPr>
                  <a:t>检查系统是否满足在需求说明书中规定的性能。</a:t>
                </a:r>
              </a:p>
            </p:txBody>
          </p:sp>
          <p:sp>
            <p:nvSpPr>
              <p:cNvPr id="23" name="椭圆 22"/>
              <p:cNvSpPr/>
              <p:nvPr/>
            </p:nvSpPr>
            <p:spPr>
              <a:xfrm>
                <a:off x="5689167" y="2124353"/>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smtClean="0">
                    <a:solidFill>
                      <a:schemeClr val="bg1">
                        <a:lumMod val="50000"/>
                      </a:schemeClr>
                    </a:solidFill>
                    <a:cs typeface="Arial" panose="020B0604020202020204" pitchFamily="34" charset="0"/>
                    <a:sym typeface="+mn-lt"/>
                  </a:rPr>
                  <a:t>含义</a:t>
                </a:r>
                <a:endParaRPr lang="en-US" sz="1600" kern="0" dirty="0">
                  <a:solidFill>
                    <a:schemeClr val="bg1">
                      <a:lumMod val="50000"/>
                    </a:schemeClr>
                  </a:solidFill>
                  <a:cs typeface="Arial" panose="020B0604020202020204" pitchFamily="34" charset="0"/>
                  <a:sym typeface="+mn-lt"/>
                </a:endParaRPr>
              </a:p>
            </p:txBody>
          </p:sp>
          <p:sp>
            <p:nvSpPr>
              <p:cNvPr id="24" name="椭圆 23"/>
              <p:cNvSpPr/>
              <p:nvPr/>
            </p:nvSpPr>
            <p:spPr>
              <a:xfrm>
                <a:off x="5934063" y="3352410"/>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smtClean="0">
                    <a:solidFill>
                      <a:schemeClr val="bg1">
                        <a:lumMod val="50000"/>
                      </a:schemeClr>
                    </a:solidFill>
                    <a:cs typeface="Arial" panose="020B0604020202020204" pitchFamily="34" charset="0"/>
                    <a:sym typeface="+mn-lt"/>
                  </a:rPr>
                  <a:t>结合</a:t>
                </a:r>
                <a:endParaRPr lang="en-US" sz="1600" kern="0" dirty="0">
                  <a:solidFill>
                    <a:schemeClr val="bg1">
                      <a:lumMod val="50000"/>
                    </a:schemeClr>
                  </a:solidFill>
                  <a:cs typeface="Arial" panose="020B0604020202020204" pitchFamily="34" charset="0"/>
                  <a:sym typeface="+mn-lt"/>
                </a:endParaRPr>
              </a:p>
            </p:txBody>
          </p:sp>
          <p:sp>
            <p:nvSpPr>
              <p:cNvPr id="25" name="椭圆 24"/>
              <p:cNvSpPr/>
              <p:nvPr/>
            </p:nvSpPr>
            <p:spPr>
              <a:xfrm>
                <a:off x="5689167" y="4580467"/>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smtClean="0">
                    <a:solidFill>
                      <a:schemeClr val="bg1">
                        <a:lumMod val="50000"/>
                      </a:schemeClr>
                    </a:solidFill>
                    <a:cs typeface="Arial" panose="020B0604020202020204" pitchFamily="34" charset="0"/>
                    <a:sym typeface="+mn-lt"/>
                  </a:rPr>
                  <a:t>内容</a:t>
                </a:r>
                <a:endParaRPr lang="en-US" sz="1600" kern="0" dirty="0">
                  <a:solidFill>
                    <a:schemeClr val="bg1">
                      <a:lumMod val="50000"/>
                    </a:schemeClr>
                  </a:solidFill>
                  <a:cs typeface="Arial" panose="020B0604020202020204" pitchFamily="34" charset="0"/>
                  <a:sym typeface="+mn-lt"/>
                </a:endParaRPr>
              </a:p>
            </p:txBody>
          </p:sp>
          <p:sp>
            <p:nvSpPr>
              <p:cNvPr id="27" name="椭圆 26"/>
              <p:cNvSpPr/>
              <p:nvPr/>
            </p:nvSpPr>
            <p:spPr>
              <a:xfrm>
                <a:off x="3536133" y="2953567"/>
                <a:ext cx="1561578" cy="1561578"/>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3200" kern="0" dirty="0" smtClean="0">
                    <a:solidFill>
                      <a:schemeClr val="bg1">
                        <a:lumMod val="50000"/>
                      </a:schemeClr>
                    </a:solidFill>
                    <a:cs typeface="Arial" panose="020B0604020202020204" pitchFamily="34" charset="0"/>
                    <a:sym typeface="+mn-lt"/>
                  </a:rPr>
                  <a:t>性能</a:t>
                </a:r>
                <a:endParaRPr lang="en-US" altLang="zh-CN" sz="3200" kern="0" dirty="0" smtClean="0">
                  <a:solidFill>
                    <a:schemeClr val="bg1">
                      <a:lumMod val="50000"/>
                    </a:schemeClr>
                  </a:solidFill>
                  <a:cs typeface="Arial" panose="020B0604020202020204" pitchFamily="34" charset="0"/>
                  <a:sym typeface="+mn-lt"/>
                </a:endParaRPr>
              </a:p>
              <a:p>
                <a:pPr marL="300355" indent="-300355" algn="ctr" fontAlgn="base">
                  <a:spcBef>
                    <a:spcPct val="0"/>
                  </a:spcBef>
                  <a:spcAft>
                    <a:spcPct val="0"/>
                  </a:spcAft>
                </a:pPr>
                <a:r>
                  <a:rPr lang="zh-CN" altLang="en-US" sz="3200" kern="0" dirty="0" smtClean="0">
                    <a:solidFill>
                      <a:schemeClr val="bg1">
                        <a:lumMod val="50000"/>
                      </a:schemeClr>
                    </a:solidFill>
                    <a:cs typeface="Arial" panose="020B0604020202020204" pitchFamily="34" charset="0"/>
                    <a:sym typeface="+mn-lt"/>
                  </a:rPr>
                  <a:t>测试</a:t>
                </a:r>
                <a:endParaRPr lang="en-US" sz="3200" kern="0" dirty="0">
                  <a:solidFill>
                    <a:schemeClr val="bg1">
                      <a:lumMod val="50000"/>
                    </a:schemeClr>
                  </a:solidFill>
                  <a:cs typeface="Arial" panose="020B0604020202020204" pitchFamily="34" charset="0"/>
                  <a:sym typeface="+mn-lt"/>
                </a:endParaRPr>
              </a:p>
            </p:txBody>
          </p:sp>
        </p:grpSp>
        <p:sp>
          <p:nvSpPr>
            <p:cNvPr id="3" name="矩形 2"/>
            <p:cNvSpPr/>
            <p:nvPr/>
          </p:nvSpPr>
          <p:spPr>
            <a:xfrm>
              <a:off x="7307553" y="3306979"/>
              <a:ext cx="4137905" cy="781881"/>
            </a:xfrm>
            <a:prstGeom prst="rect">
              <a:avLst/>
            </a:prstGeom>
          </p:spPr>
          <p:txBody>
            <a:bodyPr wrap="square">
              <a:spAutoFit/>
            </a:bodyPr>
            <a:lstStyle/>
            <a:p>
              <a:pPr>
                <a:lnSpc>
                  <a:spcPct val="120000"/>
                </a:lnSpc>
                <a:spcBef>
                  <a:spcPts val="800"/>
                </a:spcBef>
                <a:buClr>
                  <a:srgbClr val="E24848"/>
                </a:buClr>
              </a:pPr>
              <a:r>
                <a:rPr lang="zh-CN" altLang="en-US" sz="1865" b="1" dirty="0">
                  <a:solidFill>
                    <a:schemeClr val="bg1">
                      <a:lumMod val="50000"/>
                    </a:schemeClr>
                  </a:solidFill>
                  <a:cs typeface="+mn-ea"/>
                </a:rPr>
                <a:t>常常要与压力测试结合进行，硬件和软件检测同时进行。</a:t>
              </a:r>
            </a:p>
          </p:txBody>
        </p:sp>
        <p:sp>
          <p:nvSpPr>
            <p:cNvPr id="4" name="矩形 3"/>
            <p:cNvSpPr/>
            <p:nvPr/>
          </p:nvSpPr>
          <p:spPr>
            <a:xfrm>
              <a:off x="7018847" y="4244051"/>
              <a:ext cx="3867456" cy="1595630"/>
            </a:xfrm>
            <a:prstGeom prst="rect">
              <a:avLst/>
            </a:prstGeom>
          </p:spPr>
          <p:txBody>
            <a:bodyPr wrap="square">
              <a:spAutoFit/>
            </a:bodyPr>
            <a:lstStyle/>
            <a:p>
              <a:pPr>
                <a:lnSpc>
                  <a:spcPct val="120000"/>
                </a:lnSpc>
                <a:spcBef>
                  <a:spcPts val="600"/>
                </a:spcBef>
                <a:buClr>
                  <a:srgbClr val="E24848"/>
                </a:buClr>
              </a:pPr>
              <a:r>
                <a:rPr lang="zh-CN" altLang="en-US" sz="1865" b="1" dirty="0" smtClean="0">
                  <a:solidFill>
                    <a:schemeClr val="bg1">
                      <a:lumMod val="50000"/>
                    </a:schemeClr>
                  </a:solidFill>
                  <a:cs typeface="+mn-ea"/>
                </a:rPr>
                <a:t>响应时间</a:t>
              </a:r>
              <a:endParaRPr lang="en-US" altLang="zh-CN" sz="1865" b="1" dirty="0" smtClean="0">
                <a:solidFill>
                  <a:schemeClr val="bg1">
                    <a:lumMod val="50000"/>
                  </a:schemeClr>
                </a:solidFill>
                <a:cs typeface="+mn-ea"/>
              </a:endParaRPr>
            </a:p>
            <a:p>
              <a:pPr>
                <a:lnSpc>
                  <a:spcPct val="120000"/>
                </a:lnSpc>
                <a:spcBef>
                  <a:spcPts val="600"/>
                </a:spcBef>
                <a:buClr>
                  <a:srgbClr val="E24848"/>
                </a:buClr>
              </a:pPr>
              <a:r>
                <a:rPr lang="zh-CN" altLang="en-US" sz="1865" b="1" dirty="0" smtClean="0">
                  <a:solidFill>
                    <a:schemeClr val="bg1">
                      <a:lumMod val="50000"/>
                    </a:schemeClr>
                  </a:solidFill>
                  <a:cs typeface="+mn-ea"/>
                </a:rPr>
                <a:t>吞吐量</a:t>
              </a:r>
              <a:endParaRPr lang="en-US" altLang="zh-CN" sz="1865" b="1" dirty="0" smtClean="0">
                <a:solidFill>
                  <a:schemeClr val="bg1">
                    <a:lumMod val="50000"/>
                  </a:schemeClr>
                </a:solidFill>
                <a:cs typeface="+mn-ea"/>
              </a:endParaRPr>
            </a:p>
            <a:p>
              <a:pPr>
                <a:lnSpc>
                  <a:spcPct val="120000"/>
                </a:lnSpc>
                <a:spcBef>
                  <a:spcPts val="600"/>
                </a:spcBef>
                <a:buClr>
                  <a:srgbClr val="E24848"/>
                </a:buClr>
              </a:pPr>
              <a:r>
                <a:rPr lang="zh-CN" altLang="en-US" sz="1865" b="1" dirty="0" smtClean="0">
                  <a:solidFill>
                    <a:schemeClr val="bg1">
                      <a:lumMod val="50000"/>
                    </a:schemeClr>
                  </a:solidFill>
                  <a:cs typeface="+mn-ea"/>
                </a:rPr>
                <a:t>辅助</a:t>
              </a:r>
              <a:r>
                <a:rPr lang="zh-CN" altLang="en-US" sz="1865" b="1" dirty="0">
                  <a:solidFill>
                    <a:schemeClr val="bg1">
                      <a:lumMod val="50000"/>
                    </a:schemeClr>
                  </a:solidFill>
                  <a:cs typeface="+mn-ea"/>
                </a:rPr>
                <a:t>存储区</a:t>
              </a:r>
              <a:r>
                <a:rPr lang="zh-CN" altLang="en-US" sz="1865" b="1" dirty="0" smtClean="0">
                  <a:solidFill>
                    <a:schemeClr val="bg1">
                      <a:lumMod val="50000"/>
                    </a:schemeClr>
                  </a:solidFill>
                  <a:cs typeface="+mn-ea"/>
                </a:rPr>
                <a:t>，如</a:t>
              </a:r>
              <a:r>
                <a:rPr lang="zh-CN" altLang="en-US" sz="1865" b="1" dirty="0">
                  <a:solidFill>
                    <a:schemeClr val="bg1">
                      <a:lumMod val="50000"/>
                    </a:schemeClr>
                  </a:solidFill>
                  <a:cs typeface="+mn-ea"/>
                </a:rPr>
                <a:t>缓冲区、工作区的大小、处理</a:t>
              </a:r>
              <a:r>
                <a:rPr lang="zh-CN" altLang="en-US" sz="1865" b="1" dirty="0" smtClean="0">
                  <a:solidFill>
                    <a:schemeClr val="bg1">
                      <a:lumMod val="50000"/>
                    </a:schemeClr>
                  </a:solidFill>
                  <a:cs typeface="+mn-ea"/>
                </a:rPr>
                <a:t>精度等</a:t>
              </a:r>
              <a:r>
                <a:rPr lang="zh-CN" altLang="en-US" sz="1865" b="1" dirty="0">
                  <a:solidFill>
                    <a:schemeClr val="bg1">
                      <a:lumMod val="50000"/>
                    </a:schemeClr>
                  </a:solidFill>
                  <a:cs typeface="+mn-ea"/>
                </a:rPr>
                <a:t>。</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defRPr/>
            </a:pPr>
            <a:r>
              <a:rPr lang="zh-CN" altLang="en-US" dirty="0" smtClean="0">
                <a:cs typeface="+mn-ea"/>
              </a:rPr>
              <a:t>系统测试内容</a:t>
            </a:r>
            <a:endParaRPr lang="zh-CN" altLang="en-US" dirty="0">
              <a:cs typeface="+mn-ea"/>
            </a:endParaRPr>
          </a:p>
        </p:txBody>
      </p:sp>
      <p:graphicFrame>
        <p:nvGraphicFramePr>
          <p:cNvPr id="15" name="图示 14"/>
          <p:cNvGraphicFramePr/>
          <p:nvPr/>
        </p:nvGraphicFramePr>
        <p:xfrm>
          <a:off x="504387" y="1667567"/>
          <a:ext cx="10974859" cy="3139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755364" y="934015"/>
            <a:ext cx="10736420" cy="400110"/>
          </a:xfrm>
          <a:prstGeom prst="rect">
            <a:avLst/>
          </a:prstGeom>
        </p:spPr>
        <p:txBody>
          <a:bodyPr wrap="square">
            <a:spAutoFit/>
          </a:bodyPr>
          <a:lstStyle/>
          <a:p>
            <a:pPr>
              <a:spcBef>
                <a:spcPts val="600"/>
              </a:spcBef>
            </a:pPr>
            <a:r>
              <a:rPr lang="zh-CN" altLang="en-US" sz="2000" b="1" dirty="0">
                <a:solidFill>
                  <a:srgbClr val="C00000"/>
                </a:solidFill>
              </a:rPr>
              <a:t>压力测试</a:t>
            </a:r>
            <a:r>
              <a:rPr lang="zh-CN" altLang="en-US" sz="2000" b="1" dirty="0"/>
              <a:t>：</a:t>
            </a:r>
            <a:r>
              <a:rPr lang="zh-CN" altLang="en-US" sz="2000" b="1" dirty="0">
                <a:solidFill>
                  <a:schemeClr val="bg1">
                    <a:lumMod val="50000"/>
                  </a:schemeClr>
                </a:solidFill>
              </a:rPr>
              <a:t>在系统运行环境不正常乃至发生故障的情况下，系统可以运行到</a:t>
            </a:r>
            <a:r>
              <a:rPr lang="zh-CN" altLang="en-US" sz="2000" b="1" dirty="0" smtClean="0">
                <a:solidFill>
                  <a:schemeClr val="bg1">
                    <a:lumMod val="50000"/>
                  </a:schemeClr>
                </a:solidFill>
              </a:rPr>
              <a:t>何种</a:t>
            </a:r>
            <a:r>
              <a:rPr lang="zh-CN" altLang="en-US" sz="2000" b="1" dirty="0">
                <a:solidFill>
                  <a:schemeClr val="bg1">
                    <a:lumMod val="50000"/>
                  </a:schemeClr>
                </a:solidFill>
              </a:rPr>
              <a:t>程度的测试</a:t>
            </a:r>
          </a:p>
        </p:txBody>
      </p:sp>
      <p:sp>
        <p:nvSpPr>
          <p:cNvPr id="3" name="矩形 2"/>
          <p:cNvSpPr/>
          <p:nvPr/>
        </p:nvSpPr>
        <p:spPr>
          <a:xfrm>
            <a:off x="1330409" y="5004491"/>
            <a:ext cx="9938952" cy="799193"/>
          </a:xfrm>
          <a:prstGeom prst="rect">
            <a:avLst/>
          </a:prstGeom>
        </p:spPr>
        <p:txBody>
          <a:bodyPr wrap="square">
            <a:spAutoFit/>
          </a:bodyPr>
          <a:lstStyle/>
          <a:p>
            <a:pPr>
              <a:lnSpc>
                <a:spcPct val="120000"/>
              </a:lnSpc>
            </a:pPr>
            <a:r>
              <a:rPr lang="zh-CN" altLang="en-US" sz="2000" b="1" dirty="0">
                <a:solidFill>
                  <a:srgbClr val="C00000"/>
                </a:solidFill>
              </a:rPr>
              <a:t>敏感性测试</a:t>
            </a:r>
            <a:r>
              <a:rPr lang="zh-CN" altLang="en-US" sz="2000" b="1" dirty="0" smtClean="0"/>
              <a:t>：压力</a:t>
            </a:r>
            <a:r>
              <a:rPr lang="zh-CN" altLang="en-US" sz="2000" b="1" dirty="0"/>
              <a:t>测试的一个</a:t>
            </a:r>
            <a:r>
              <a:rPr lang="zh-CN" altLang="en-US" sz="2000" b="1" dirty="0" smtClean="0"/>
              <a:t>变种。</a:t>
            </a:r>
            <a:r>
              <a:rPr lang="zh-CN" altLang="en-US" sz="2000" b="1" dirty="0"/>
              <a:t>在程序有效数据界限内一个小范围内的一组数据可能引起极端的或不平稳的错误处理出现，或者导致极度的性能</a:t>
            </a:r>
            <a:r>
              <a:rPr lang="zh-CN" altLang="en-US" sz="2000" b="1" dirty="0" smtClean="0"/>
              <a:t>下降。</a:t>
            </a:r>
            <a:endParaRPr lang="zh-CN" altLang="en-US" sz="2000" b="1" dirty="0"/>
          </a:p>
        </p:txBody>
      </p:sp>
      <p:pic>
        <p:nvPicPr>
          <p:cNvPr id="5" name="图片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6435" y="5004491"/>
            <a:ext cx="483974" cy="4839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defRPr/>
            </a:pPr>
            <a:r>
              <a:rPr lang="zh-CN" altLang="en-US" dirty="0" smtClean="0">
                <a:cs typeface="+mn-ea"/>
              </a:rPr>
              <a:t>系统测试内容</a:t>
            </a:r>
            <a:endParaRPr lang="zh-CN" altLang="en-US" dirty="0">
              <a:cs typeface="+mn-ea"/>
            </a:endParaRPr>
          </a:p>
        </p:txBody>
      </p:sp>
      <p:sp>
        <p:nvSpPr>
          <p:cNvPr id="2" name="矩形 1"/>
          <p:cNvSpPr/>
          <p:nvPr/>
        </p:nvSpPr>
        <p:spPr>
          <a:xfrm>
            <a:off x="976184" y="717921"/>
            <a:ext cx="10144897" cy="1508105"/>
          </a:xfrm>
          <a:prstGeom prst="rect">
            <a:avLst/>
          </a:prstGeom>
        </p:spPr>
        <p:txBody>
          <a:bodyPr wrap="square">
            <a:spAutoFit/>
          </a:bodyPr>
          <a:lstStyle/>
          <a:p>
            <a:pPr>
              <a:spcBef>
                <a:spcPts val="1200"/>
              </a:spcBef>
            </a:pPr>
            <a:r>
              <a:rPr lang="zh-CN" altLang="en-US" sz="2400" b="1" dirty="0">
                <a:solidFill>
                  <a:srgbClr val="C00000"/>
                </a:solidFill>
                <a:latin typeface="+mj-ea"/>
                <a:ea typeface="+mj-ea"/>
              </a:rPr>
              <a:t>恢复</a:t>
            </a:r>
            <a:r>
              <a:rPr lang="zh-CN" altLang="en-US" sz="2400" b="1" dirty="0" smtClean="0">
                <a:solidFill>
                  <a:srgbClr val="C00000"/>
                </a:solidFill>
                <a:latin typeface="+mj-ea"/>
                <a:ea typeface="+mj-ea"/>
              </a:rPr>
              <a:t>测试</a:t>
            </a:r>
            <a:r>
              <a:rPr lang="zh-CN" altLang="en-US" sz="2400" b="1" dirty="0" smtClean="0">
                <a:latin typeface="+mj-ea"/>
                <a:ea typeface="+mj-ea"/>
              </a:rPr>
              <a:t>：</a:t>
            </a:r>
            <a:r>
              <a:rPr lang="zh-CN" altLang="en-US" sz="2400" b="1" dirty="0" smtClean="0">
                <a:solidFill>
                  <a:schemeClr val="bg1">
                    <a:lumMod val="50000"/>
                  </a:schemeClr>
                </a:solidFill>
                <a:latin typeface="+mj-ea"/>
                <a:ea typeface="+mj-ea"/>
              </a:rPr>
              <a:t>是</a:t>
            </a:r>
            <a:r>
              <a:rPr lang="zh-CN" altLang="en-US" sz="2400" b="1" dirty="0">
                <a:solidFill>
                  <a:schemeClr val="bg1">
                    <a:lumMod val="50000"/>
                  </a:schemeClr>
                </a:solidFill>
                <a:latin typeface="+mj-ea"/>
                <a:ea typeface="+mj-ea"/>
              </a:rPr>
              <a:t>要证实在克服硬件</a:t>
            </a:r>
            <a:r>
              <a:rPr lang="zh-CN" altLang="en-US" sz="2400" b="1" dirty="0" smtClean="0">
                <a:solidFill>
                  <a:schemeClr val="bg1">
                    <a:lumMod val="50000"/>
                  </a:schemeClr>
                </a:solidFill>
                <a:latin typeface="+mj-ea"/>
                <a:ea typeface="+mj-ea"/>
              </a:rPr>
              <a:t>故障后</a:t>
            </a:r>
            <a:r>
              <a:rPr lang="zh-CN" altLang="en-US" sz="2400" b="1" dirty="0">
                <a:solidFill>
                  <a:schemeClr val="bg1">
                    <a:lumMod val="50000"/>
                  </a:schemeClr>
                </a:solidFill>
                <a:latin typeface="+mj-ea"/>
                <a:ea typeface="+mj-ea"/>
              </a:rPr>
              <a:t>，系统能否正常地继续进行工作</a:t>
            </a:r>
            <a:r>
              <a:rPr lang="zh-CN" altLang="en-US" sz="2400" b="1" dirty="0" smtClean="0">
                <a:solidFill>
                  <a:schemeClr val="bg1">
                    <a:lumMod val="50000"/>
                  </a:schemeClr>
                </a:solidFill>
                <a:latin typeface="+mj-ea"/>
                <a:ea typeface="+mj-ea"/>
              </a:rPr>
              <a:t>，</a:t>
            </a:r>
            <a:endParaRPr lang="en-US" altLang="zh-CN" sz="2400" b="1" dirty="0" smtClean="0">
              <a:solidFill>
                <a:schemeClr val="bg1">
                  <a:lumMod val="50000"/>
                </a:schemeClr>
              </a:solidFill>
              <a:latin typeface="+mj-ea"/>
              <a:ea typeface="+mj-ea"/>
            </a:endParaRPr>
          </a:p>
          <a:p>
            <a:pPr>
              <a:spcBef>
                <a:spcPts val="1200"/>
              </a:spcBef>
            </a:pPr>
            <a:r>
              <a:rPr lang="en-US" altLang="zh-CN" sz="2400" b="1" dirty="0">
                <a:solidFill>
                  <a:schemeClr val="bg1">
                    <a:lumMod val="50000"/>
                  </a:schemeClr>
                </a:solidFill>
                <a:latin typeface="+mj-ea"/>
                <a:ea typeface="+mj-ea"/>
              </a:rPr>
              <a:t> </a:t>
            </a:r>
            <a:r>
              <a:rPr lang="en-US" altLang="zh-CN" sz="2400" b="1" dirty="0" smtClean="0">
                <a:solidFill>
                  <a:schemeClr val="bg1">
                    <a:lumMod val="50000"/>
                  </a:schemeClr>
                </a:solidFill>
                <a:latin typeface="+mj-ea"/>
                <a:ea typeface="+mj-ea"/>
              </a:rPr>
              <a:t>               </a:t>
            </a:r>
            <a:r>
              <a:rPr lang="zh-CN" altLang="en-US" sz="2400" b="1" dirty="0" smtClean="0">
                <a:solidFill>
                  <a:schemeClr val="bg1">
                    <a:lumMod val="50000"/>
                  </a:schemeClr>
                </a:solidFill>
                <a:latin typeface="+mj-ea"/>
                <a:ea typeface="+mj-ea"/>
              </a:rPr>
              <a:t>并不</a:t>
            </a:r>
            <a:r>
              <a:rPr lang="zh-CN" altLang="en-US" sz="2400" b="1" dirty="0">
                <a:solidFill>
                  <a:schemeClr val="bg1">
                    <a:lumMod val="50000"/>
                  </a:schemeClr>
                </a:solidFill>
                <a:latin typeface="+mj-ea"/>
                <a:ea typeface="+mj-ea"/>
              </a:rPr>
              <a:t>对系统造成任何损害</a:t>
            </a:r>
            <a:r>
              <a:rPr lang="zh-CN" altLang="en-US" sz="2400" b="1" dirty="0" smtClean="0">
                <a:solidFill>
                  <a:schemeClr val="bg1">
                    <a:lumMod val="50000"/>
                  </a:schemeClr>
                </a:solidFill>
                <a:latin typeface="+mj-ea"/>
                <a:ea typeface="+mj-ea"/>
              </a:rPr>
              <a:t>。</a:t>
            </a:r>
            <a:endParaRPr lang="en-US" altLang="zh-CN" sz="2400" b="1" dirty="0" smtClean="0">
              <a:solidFill>
                <a:schemeClr val="bg1">
                  <a:lumMod val="50000"/>
                </a:schemeClr>
              </a:solidFill>
              <a:latin typeface="+mj-ea"/>
              <a:ea typeface="+mj-ea"/>
            </a:endParaRPr>
          </a:p>
          <a:p>
            <a:pPr>
              <a:spcBef>
                <a:spcPts val="1200"/>
              </a:spcBef>
            </a:pPr>
            <a:r>
              <a:rPr lang="zh-CN" altLang="en-US" sz="2400" b="1" dirty="0" smtClean="0">
                <a:solidFill>
                  <a:srgbClr val="C00000"/>
                </a:solidFill>
                <a:latin typeface="+mj-ea"/>
                <a:ea typeface="+mj-ea"/>
              </a:rPr>
              <a:t>手       段</a:t>
            </a:r>
            <a:r>
              <a:rPr lang="zh-CN" altLang="en-US" sz="2400" b="1" dirty="0" smtClean="0">
                <a:latin typeface="+mj-ea"/>
                <a:ea typeface="+mj-ea"/>
              </a:rPr>
              <a:t>：</a:t>
            </a:r>
            <a:r>
              <a:rPr lang="zh-CN" altLang="en-US" sz="2400" b="1" dirty="0" smtClean="0">
                <a:solidFill>
                  <a:schemeClr val="bg1">
                    <a:lumMod val="50000"/>
                  </a:schemeClr>
                </a:solidFill>
                <a:latin typeface="+mj-ea"/>
                <a:ea typeface="+mj-ea"/>
              </a:rPr>
              <a:t>人工干预等</a:t>
            </a:r>
            <a:endParaRPr lang="zh-CN" altLang="en-US" sz="2400" b="1" dirty="0">
              <a:solidFill>
                <a:schemeClr val="bg1">
                  <a:lumMod val="50000"/>
                </a:schemeClr>
              </a:solidFill>
              <a:latin typeface="+mj-ea"/>
              <a:ea typeface="+mj-ea"/>
            </a:endParaRPr>
          </a:p>
        </p:txBody>
      </p:sp>
      <p:graphicFrame>
        <p:nvGraphicFramePr>
          <p:cNvPr id="107" name="图示 106"/>
          <p:cNvGraphicFramePr/>
          <p:nvPr/>
        </p:nvGraphicFramePr>
        <p:xfrm>
          <a:off x="830993" y="2298357"/>
          <a:ext cx="10974859" cy="349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anim calcmode="lin" valueType="num">
                                      <p:cBhvr>
                                        <p:cTn id="8" dur="1000" fill="hold"/>
                                        <p:tgtEl>
                                          <p:spTgt spid="107"/>
                                        </p:tgtEl>
                                        <p:attrNameLst>
                                          <p:attrName>ppt_x</p:attrName>
                                        </p:attrNameLst>
                                      </p:cBhvr>
                                      <p:tavLst>
                                        <p:tav tm="0">
                                          <p:val>
                                            <p:strVal val="#ppt_x"/>
                                          </p:val>
                                        </p:tav>
                                        <p:tav tm="100000">
                                          <p:val>
                                            <p:strVal val="#ppt_x"/>
                                          </p:val>
                                        </p:tav>
                                      </p:tavLst>
                                    </p:anim>
                                    <p:anim calcmode="lin" valueType="num">
                                      <p:cBhvr>
                                        <p:cTn id="9"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7" grpId="0">
        <p:bldAsOne/>
      </p:bldGraphic>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defRPr/>
            </a:pPr>
            <a:r>
              <a:rPr lang="zh-CN" altLang="en-US" dirty="0" smtClean="0">
                <a:cs typeface="+mn-ea"/>
              </a:rPr>
              <a:t>系统测试内容</a:t>
            </a:r>
            <a:endParaRPr lang="zh-CN" altLang="en-US" dirty="0">
              <a:cs typeface="+mn-ea"/>
            </a:endParaRPr>
          </a:p>
        </p:txBody>
      </p:sp>
      <p:sp>
        <p:nvSpPr>
          <p:cNvPr id="2" name="矩形 1"/>
          <p:cNvSpPr/>
          <p:nvPr/>
        </p:nvSpPr>
        <p:spPr>
          <a:xfrm>
            <a:off x="976184" y="996213"/>
            <a:ext cx="10144897" cy="907941"/>
          </a:xfrm>
          <a:prstGeom prst="rect">
            <a:avLst/>
          </a:prstGeom>
        </p:spPr>
        <p:txBody>
          <a:bodyPr wrap="square">
            <a:spAutoFit/>
          </a:bodyPr>
          <a:lstStyle/>
          <a:p>
            <a:pPr lvl="0">
              <a:spcBef>
                <a:spcPts val="600"/>
              </a:spcBef>
            </a:pPr>
            <a:r>
              <a:rPr lang="zh-CN" altLang="en-US" sz="2400" b="1" dirty="0">
                <a:solidFill>
                  <a:srgbClr val="C00000"/>
                </a:solidFill>
                <a:latin typeface="+mj-ea"/>
                <a:ea typeface="+mj-ea"/>
              </a:rPr>
              <a:t>安全性</a:t>
            </a:r>
            <a:r>
              <a:rPr lang="zh-CN" altLang="en-US" sz="2400" b="1" dirty="0" smtClean="0">
                <a:solidFill>
                  <a:srgbClr val="C00000"/>
                </a:solidFill>
                <a:latin typeface="+mj-ea"/>
                <a:ea typeface="+mj-ea"/>
              </a:rPr>
              <a:t>测试</a:t>
            </a:r>
            <a:r>
              <a:rPr lang="zh-CN" altLang="en-US" sz="2400" b="1" dirty="0" smtClean="0">
                <a:latin typeface="+mj-ea"/>
                <a:ea typeface="+mj-ea"/>
              </a:rPr>
              <a:t>：</a:t>
            </a:r>
            <a:r>
              <a:rPr lang="zh-CN" altLang="en-US" sz="2400" dirty="0" smtClean="0">
                <a:solidFill>
                  <a:schemeClr val="bg1">
                    <a:lumMod val="50000"/>
                  </a:schemeClr>
                </a:solidFill>
                <a:latin typeface="+mn-ea"/>
              </a:rPr>
              <a:t>是</a:t>
            </a:r>
            <a:r>
              <a:rPr lang="zh-CN" altLang="en-US" sz="2400" dirty="0">
                <a:solidFill>
                  <a:schemeClr val="bg1">
                    <a:lumMod val="50000"/>
                  </a:schemeClr>
                </a:solidFill>
                <a:latin typeface="+mn-ea"/>
              </a:rPr>
              <a:t>要检验在系统中已经存在的系统安全性、保密性措施</a:t>
            </a:r>
            <a:r>
              <a:rPr lang="zh-CN" altLang="en-US" sz="2400" dirty="0" smtClean="0">
                <a:solidFill>
                  <a:schemeClr val="bg1">
                    <a:lumMod val="50000"/>
                  </a:schemeClr>
                </a:solidFill>
                <a:latin typeface="+mn-ea"/>
              </a:rPr>
              <a:t>是否</a:t>
            </a:r>
            <a:endParaRPr lang="en-US" altLang="zh-CN" sz="2400" dirty="0" smtClean="0">
              <a:solidFill>
                <a:schemeClr val="bg1">
                  <a:lumMod val="50000"/>
                </a:schemeClr>
              </a:solidFill>
              <a:latin typeface="+mn-ea"/>
            </a:endParaRPr>
          </a:p>
          <a:p>
            <a:pPr lvl="0">
              <a:spcBef>
                <a:spcPts val="600"/>
              </a:spcBef>
            </a:pPr>
            <a:r>
              <a:rPr lang="en-US" altLang="zh-CN" sz="2400" dirty="0">
                <a:solidFill>
                  <a:schemeClr val="bg1">
                    <a:lumMod val="50000"/>
                  </a:schemeClr>
                </a:solidFill>
                <a:latin typeface="+mn-ea"/>
              </a:rPr>
              <a:t> </a:t>
            </a:r>
            <a:r>
              <a:rPr lang="en-US" altLang="zh-CN" sz="2400" dirty="0" smtClean="0">
                <a:solidFill>
                  <a:schemeClr val="bg1">
                    <a:lumMod val="50000"/>
                  </a:schemeClr>
                </a:solidFill>
                <a:latin typeface="+mn-ea"/>
              </a:rPr>
              <a:t>                   </a:t>
            </a:r>
            <a:r>
              <a:rPr lang="zh-CN" altLang="en-US" sz="2400" dirty="0" smtClean="0">
                <a:solidFill>
                  <a:schemeClr val="bg1">
                    <a:lumMod val="50000"/>
                  </a:schemeClr>
                </a:solidFill>
                <a:latin typeface="+mn-ea"/>
              </a:rPr>
              <a:t>发挥</a:t>
            </a:r>
            <a:r>
              <a:rPr lang="zh-CN" altLang="en-US" sz="2400" dirty="0">
                <a:solidFill>
                  <a:schemeClr val="bg1">
                    <a:lumMod val="50000"/>
                  </a:schemeClr>
                </a:solidFill>
                <a:latin typeface="+mn-ea"/>
              </a:rPr>
              <a:t>作用，有无漏洞</a:t>
            </a:r>
            <a:r>
              <a:rPr lang="zh-CN" altLang="en-US" sz="2400" dirty="0" smtClean="0">
                <a:solidFill>
                  <a:schemeClr val="bg1">
                    <a:lumMod val="50000"/>
                  </a:schemeClr>
                </a:solidFill>
                <a:latin typeface="+mn-ea"/>
              </a:rPr>
              <a:t>。</a:t>
            </a:r>
            <a:endParaRPr lang="zh-CN" altLang="en-US" sz="2400" dirty="0">
              <a:solidFill>
                <a:schemeClr val="bg1">
                  <a:lumMod val="50000"/>
                </a:schemeClr>
              </a:solidFill>
              <a:latin typeface="+mn-ea"/>
            </a:endParaRPr>
          </a:p>
        </p:txBody>
      </p:sp>
      <p:graphicFrame>
        <p:nvGraphicFramePr>
          <p:cNvPr id="5" name="图示 4"/>
          <p:cNvGraphicFramePr/>
          <p:nvPr/>
        </p:nvGraphicFramePr>
        <p:xfrm>
          <a:off x="830993" y="2298357"/>
          <a:ext cx="10974859" cy="38058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620635" y="571500"/>
            <a:ext cx="4331970" cy="2197100"/>
          </a:xfrm>
        </p:spPr>
        <p:txBody>
          <a:bodyPr>
            <a:normAutofit/>
          </a:bodyPr>
          <a:lstStyle/>
          <a:p>
            <a:pPr>
              <a:buClrTx/>
            </a:pPr>
            <a:r>
              <a:rPr lang="en-US" altLang="zh-CN" sz="3600" dirty="0" smtClean="0">
                <a:latin typeface="+mn-lt"/>
                <a:ea typeface="+mn-ea"/>
                <a:cs typeface="+mn-ea"/>
                <a:sym typeface="+mn-lt"/>
              </a:rPr>
              <a:t>6.2.5.</a:t>
            </a:r>
            <a:r>
              <a:rPr lang="zh-CN" altLang="en-US" sz="3600" dirty="0" smtClean="0">
                <a:latin typeface="+mn-lt"/>
                <a:ea typeface="+mn-ea"/>
                <a:cs typeface="+mn-ea"/>
                <a:sym typeface="+mn-lt"/>
              </a:rPr>
              <a:t>软件测试策略</a:t>
            </a:r>
            <a:br>
              <a:rPr lang="zh-CN" altLang="en-US" sz="3600" dirty="0" smtClean="0">
                <a:latin typeface="+mn-lt"/>
                <a:ea typeface="+mn-ea"/>
                <a:cs typeface="+mn-ea"/>
                <a:sym typeface="+mn-lt"/>
              </a:rPr>
            </a:br>
            <a:r>
              <a:rPr lang="en-US" altLang="zh-CN" sz="3600" dirty="0" smtClean="0">
                <a:latin typeface="+mn-lt"/>
                <a:ea typeface="+mn-ea"/>
                <a:cs typeface="+mn-ea"/>
                <a:sym typeface="+mn-lt"/>
              </a:rPr>
              <a:t>——</a:t>
            </a:r>
            <a:r>
              <a:rPr lang="zh-CN" altLang="en-US" sz="3600" dirty="0" smtClean="0">
                <a:latin typeface="+mn-lt"/>
                <a:ea typeface="+mn-ea"/>
                <a:cs typeface="+mn-ea"/>
                <a:sym typeface="+mn-lt"/>
              </a:rPr>
              <a:t>验收测试</a:t>
            </a:r>
            <a:endParaRPr lang="en-US" altLang="zh-CN" sz="3600" dirty="0">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915459"/>
          </a:xfrm>
        </p:spPr>
        <p:txBody>
          <a:bodyPr>
            <a:normAutofit/>
          </a:bodyPr>
          <a:lstStyle/>
          <a:p>
            <a:pPr marL="342900" indent="-342900">
              <a:buClrTx/>
              <a:buFont typeface="Wingdings" panose="05000000000000000000" pitchFamily="2" charset="2"/>
              <a:buChar char="l"/>
            </a:pPr>
            <a:r>
              <a:rPr lang="zh-CN" altLang="en-US" sz="2400" dirty="0" smtClean="0">
                <a:cs typeface="+mn-ea"/>
                <a:sym typeface="+mn-lt"/>
              </a:rPr>
              <a:t>验收测试概念</a:t>
            </a:r>
            <a:endParaRPr lang="en-US" altLang="zh-CN" sz="2400" dirty="0" smtClean="0">
              <a:cs typeface="+mn-ea"/>
              <a:sym typeface="+mn-lt"/>
            </a:endParaRPr>
          </a:p>
          <a:p>
            <a:pPr marL="342900" indent="-342900">
              <a:buClrTx/>
              <a:buFont typeface="Wingdings" panose="05000000000000000000" pitchFamily="2" charset="2"/>
              <a:buChar char="l"/>
              <a:defRPr/>
            </a:pPr>
            <a:r>
              <a:rPr lang="zh-CN" altLang="en-US" sz="2400" dirty="0" smtClean="0">
                <a:cs typeface="+mn-ea"/>
              </a:rPr>
              <a:t>验收测试过程</a:t>
            </a:r>
            <a:endParaRPr lang="en-US" altLang="zh-CN" sz="2400" dirty="0" smtClean="0">
              <a:cs typeface="+mn-ea"/>
            </a:endParaRPr>
          </a:p>
          <a:p>
            <a:pPr marL="342900" indent="-342900">
              <a:buClrTx/>
              <a:buFont typeface="Wingdings" panose="05000000000000000000" pitchFamily="2" charset="2"/>
              <a:buChar char="l"/>
              <a:defRPr/>
            </a:pPr>
            <a:r>
              <a:rPr lang="zh-CN" altLang="en-US" sz="2400" dirty="0" smtClean="0">
                <a:cs typeface="+mn-ea"/>
              </a:rPr>
              <a:t>验收测试形式</a:t>
            </a:r>
            <a:endParaRPr lang="en-US" altLang="zh-CN" sz="2400" dirty="0" smtClean="0">
              <a:cs typeface="+mn-ea"/>
            </a:endParaRPr>
          </a:p>
          <a:p>
            <a:pPr marL="342900" indent="-342900">
              <a:buClrTx/>
              <a:buFont typeface="Wingdings" panose="05000000000000000000" pitchFamily="2" charset="2"/>
              <a:buChar char="l"/>
              <a:defRPr/>
            </a:pPr>
            <a:r>
              <a:rPr lang="zh-CN" altLang="en-US" sz="2400" dirty="0" smtClean="0">
                <a:cs typeface="+mn-ea"/>
              </a:rPr>
              <a:t>测试停止标准</a:t>
            </a:r>
            <a:endParaRPr lang="en-US" altLang="zh-CN" sz="2400" dirty="0" smtClean="0">
              <a:cs typeface="+mn-ea"/>
            </a:endParaRPr>
          </a:p>
          <a:p>
            <a:pPr marL="342900" indent="-342900">
              <a:buClrTx/>
              <a:buFont typeface="Wingdings" panose="05000000000000000000" pitchFamily="2" charset="2"/>
              <a:buChar char="l"/>
              <a:defRPr/>
            </a:pPr>
            <a:r>
              <a:rPr lang="zh-CN" altLang="en-US" sz="2400" dirty="0" smtClean="0">
                <a:cs typeface="+mn-ea"/>
              </a:rPr>
              <a:t>软件测试的组织</a:t>
            </a:r>
            <a:endParaRPr lang="zh-CN" altLang="en-US" sz="2400" dirty="0">
              <a:cs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1000"/>
                                        <p:tgtEl>
                                          <p:spTgt spid="6">
                                            <p:txEl>
                                              <p:pRg st="1" end="1"/>
                                            </p:txEl>
                                          </p:spTgt>
                                        </p:tgtEl>
                                      </p:cBhvr>
                                    </p:animEffect>
                                    <p:anim calcmode="lin" valueType="num">
                                      <p:cBhvr>
                                        <p:cTn id="1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1000"/>
                                        <p:tgtEl>
                                          <p:spTgt spid="6">
                                            <p:txEl>
                                              <p:pRg st="2" end="2"/>
                                            </p:txEl>
                                          </p:spTgt>
                                        </p:tgtEl>
                                      </p:cBhvr>
                                    </p:animEffect>
                                    <p:anim calcmode="lin" valueType="num">
                                      <p:cBhvr>
                                        <p:cTn id="2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fade">
                                      <p:cBhvr>
                                        <p:cTn id="33" dur="1000"/>
                                        <p:tgtEl>
                                          <p:spTgt spid="6">
                                            <p:txEl>
                                              <p:pRg st="4" end="4"/>
                                            </p:txEl>
                                          </p:spTgt>
                                        </p:tgtEl>
                                      </p:cBhvr>
                                    </p:animEffect>
                                    <p:anim calcmode="lin" valueType="num">
                                      <p:cBhvr>
                                        <p:cTn id="34"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验收测试概念</a:t>
            </a:r>
            <a:endParaRPr lang="zh-CN" altLang="en-US" dirty="0">
              <a:latin typeface="+mn-lt"/>
              <a:ea typeface="+mn-ea"/>
              <a:cs typeface="+mn-ea"/>
              <a:sym typeface="+mn-lt"/>
            </a:endParaRPr>
          </a:p>
        </p:txBody>
      </p:sp>
      <p:sp>
        <p:nvSpPr>
          <p:cNvPr id="15" name="Bent Arrow 21"/>
          <p:cNvSpPr/>
          <p:nvPr/>
        </p:nvSpPr>
        <p:spPr>
          <a:xfrm>
            <a:off x="9049404" y="1023608"/>
            <a:ext cx="2900873" cy="1550916"/>
          </a:xfrm>
          <a:prstGeom prst="bentArrow">
            <a:avLst/>
          </a:pr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id-ID" sz="3200">
              <a:solidFill>
                <a:schemeClr val="accent1"/>
              </a:solidFill>
            </a:endParaRPr>
          </a:p>
        </p:txBody>
      </p:sp>
      <p:sp>
        <p:nvSpPr>
          <p:cNvPr id="16" name="Bent Arrow 18"/>
          <p:cNvSpPr/>
          <p:nvPr/>
        </p:nvSpPr>
        <p:spPr>
          <a:xfrm>
            <a:off x="520257" y="2574525"/>
            <a:ext cx="2755936" cy="1550916"/>
          </a:xfrm>
          <a:prstGeom prst="bentArrow">
            <a:avLst/>
          </a:pr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sz="3200">
              <a:solidFill>
                <a:schemeClr val="accent1"/>
              </a:solidFill>
            </a:endParaRPr>
          </a:p>
        </p:txBody>
      </p:sp>
      <p:sp>
        <p:nvSpPr>
          <p:cNvPr id="17" name="Bent Arrow 20"/>
          <p:cNvSpPr/>
          <p:nvPr/>
        </p:nvSpPr>
        <p:spPr>
          <a:xfrm>
            <a:off x="6164317" y="1626741"/>
            <a:ext cx="2884086" cy="1550916"/>
          </a:xfrm>
          <a:prstGeom prst="bentArrow">
            <a:avLst/>
          </a:pr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sz="3200">
              <a:solidFill>
                <a:schemeClr val="accent1"/>
              </a:solidFill>
            </a:endParaRPr>
          </a:p>
        </p:txBody>
      </p:sp>
      <p:sp>
        <p:nvSpPr>
          <p:cNvPr id="18" name="Bent Arrow 19"/>
          <p:cNvSpPr/>
          <p:nvPr/>
        </p:nvSpPr>
        <p:spPr>
          <a:xfrm>
            <a:off x="3279223" y="2057553"/>
            <a:ext cx="2898840" cy="1550916"/>
          </a:xfrm>
          <a:prstGeom prst="bentArrow">
            <a:avLst/>
          </a:pr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id-ID" sz="3200">
              <a:solidFill>
                <a:schemeClr val="accent1"/>
              </a:solidFill>
            </a:endParaRPr>
          </a:p>
        </p:txBody>
      </p:sp>
      <p:sp>
        <p:nvSpPr>
          <p:cNvPr id="19" name="TextBox 7"/>
          <p:cNvSpPr>
            <a:spLocks noChangeArrowheads="1"/>
          </p:cNvSpPr>
          <p:nvPr/>
        </p:nvSpPr>
        <p:spPr bwMode="auto">
          <a:xfrm>
            <a:off x="964697" y="2136428"/>
            <a:ext cx="1543008"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000" b="1" dirty="0" smtClea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验收测试</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圆角矩形 19"/>
          <p:cNvSpPr/>
          <p:nvPr/>
        </p:nvSpPr>
        <p:spPr>
          <a:xfrm>
            <a:off x="753489" y="2056794"/>
            <a:ext cx="2075458"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21" name="TextBox 7"/>
          <p:cNvSpPr>
            <a:spLocks noChangeArrowheads="1"/>
          </p:cNvSpPr>
          <p:nvPr/>
        </p:nvSpPr>
        <p:spPr bwMode="auto">
          <a:xfrm>
            <a:off x="3853315" y="1632372"/>
            <a:ext cx="1543008"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000" b="1" dirty="0" smtClea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最后测试操作</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圆角矩形 21"/>
          <p:cNvSpPr/>
          <p:nvPr/>
        </p:nvSpPr>
        <p:spPr>
          <a:xfrm>
            <a:off x="3642107" y="1552738"/>
            <a:ext cx="2075458"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23" name="文本框 49"/>
          <p:cNvSpPr txBox="1"/>
          <p:nvPr/>
        </p:nvSpPr>
        <p:spPr>
          <a:xfrm>
            <a:off x="3708699" y="3031591"/>
            <a:ext cx="2487149" cy="853567"/>
          </a:xfrm>
          <a:prstGeom prst="rect">
            <a:avLst/>
          </a:prstGeom>
          <a:noFill/>
          <a:effectLst/>
        </p:spPr>
        <p:txBody>
          <a:bodyPr wrap="square" rtlCol="0">
            <a:spAutoFit/>
          </a:bodyPr>
          <a:lstStyle/>
          <a:p>
            <a:pPr>
              <a:lnSpc>
                <a:spcPct val="130000"/>
              </a:lnSpc>
            </a:pPr>
            <a:r>
              <a:rPr lang="zh-CN" altLang="en-US" sz="2000" dirty="0" smtClean="0">
                <a:latin typeface="微软雅黑" panose="020B0503020204020204" pitchFamily="34" charset="-122"/>
                <a:ea typeface="微软雅黑" panose="020B0503020204020204" pitchFamily="34" charset="-122"/>
              </a:rPr>
              <a:t>部署软件之前的最后一个测试操作。</a:t>
            </a:r>
            <a:endParaRPr lang="zh-CN" altLang="en-US" sz="2000" dirty="0">
              <a:latin typeface="微软雅黑" panose="020B0503020204020204" pitchFamily="34" charset="-122"/>
              <a:ea typeface="微软雅黑" panose="020B0503020204020204" pitchFamily="34" charset="-122"/>
            </a:endParaRPr>
          </a:p>
        </p:txBody>
      </p:sp>
      <p:sp>
        <p:nvSpPr>
          <p:cNvPr id="24" name="TextBox 7"/>
          <p:cNvSpPr>
            <a:spLocks noChangeArrowheads="1"/>
          </p:cNvSpPr>
          <p:nvPr/>
        </p:nvSpPr>
        <p:spPr bwMode="auto">
          <a:xfrm>
            <a:off x="6585375" y="1188228"/>
            <a:ext cx="1543008"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000" b="1" dirty="0" smtClea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最后技术测试</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圆角矩形 24"/>
          <p:cNvSpPr/>
          <p:nvPr/>
        </p:nvSpPr>
        <p:spPr>
          <a:xfrm>
            <a:off x="6374167" y="1108594"/>
            <a:ext cx="2075458"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26" name="文本框 49"/>
          <p:cNvSpPr txBox="1"/>
          <p:nvPr/>
        </p:nvSpPr>
        <p:spPr>
          <a:xfrm>
            <a:off x="6551121" y="2587447"/>
            <a:ext cx="2435227" cy="853567"/>
          </a:xfrm>
          <a:prstGeom prst="rect">
            <a:avLst/>
          </a:prstGeom>
          <a:noFill/>
          <a:effectLst/>
        </p:spPr>
        <p:txBody>
          <a:bodyPr wrap="square"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技术测试的最后一个阶段。</a:t>
            </a:r>
          </a:p>
        </p:txBody>
      </p:sp>
      <p:sp>
        <p:nvSpPr>
          <p:cNvPr id="27" name="TextBox 7"/>
          <p:cNvSpPr>
            <a:spLocks noChangeArrowheads="1"/>
          </p:cNvSpPr>
          <p:nvPr/>
        </p:nvSpPr>
        <p:spPr bwMode="auto">
          <a:xfrm>
            <a:off x="10106823" y="627966"/>
            <a:ext cx="99245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000" b="1" dirty="0" smtClea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目的</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圆角矩形 27"/>
          <p:cNvSpPr/>
          <p:nvPr/>
        </p:nvSpPr>
        <p:spPr>
          <a:xfrm>
            <a:off x="9422649" y="532530"/>
            <a:ext cx="2075458"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29" name="文本框 49"/>
          <p:cNvSpPr txBox="1"/>
          <p:nvPr/>
        </p:nvSpPr>
        <p:spPr>
          <a:xfrm>
            <a:off x="9489241" y="2011383"/>
            <a:ext cx="2702759" cy="453457"/>
          </a:xfrm>
          <a:prstGeom prst="rect">
            <a:avLst/>
          </a:prstGeom>
          <a:noFill/>
          <a:effectLst/>
        </p:spPr>
        <p:txBody>
          <a:bodyPr wrap="square"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确保软件准备就绪</a:t>
            </a:r>
          </a:p>
        </p:txBody>
      </p:sp>
      <p:sp>
        <p:nvSpPr>
          <p:cNvPr id="41" name="文本框 49"/>
          <p:cNvSpPr txBox="1"/>
          <p:nvPr/>
        </p:nvSpPr>
        <p:spPr>
          <a:xfrm>
            <a:off x="944389" y="3578141"/>
            <a:ext cx="2397901" cy="1253677"/>
          </a:xfrm>
          <a:prstGeom prst="rect">
            <a:avLst/>
          </a:prstGeom>
          <a:noFill/>
          <a:effectLst/>
        </p:spPr>
        <p:txBody>
          <a:bodyPr wrap="square" rtlCol="0">
            <a:spAutoFit/>
          </a:bodyPr>
          <a:lstStyle/>
          <a:p>
            <a:pPr>
              <a:lnSpc>
                <a:spcPct val="130000"/>
              </a:lnSpc>
            </a:pPr>
            <a:r>
              <a:rPr lang="zh-CN" altLang="en-US" sz="2000" dirty="0" smtClean="0">
                <a:latin typeface="微软雅黑" panose="020B0503020204020204" pitchFamily="34" charset="-122"/>
                <a:ea typeface="微软雅黑" panose="020B0503020204020204" pitchFamily="34" charset="-122"/>
              </a:rPr>
              <a:t>完成系统测试之后，产品发布之前所进行的软件测试活动。</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1000"/>
                                        <p:tgtEl>
                                          <p:spTgt spid="41"/>
                                        </p:tgtEl>
                                      </p:cBhvr>
                                    </p:animEffect>
                                    <p:anim calcmode="lin" valueType="num">
                                      <p:cBhvr>
                                        <p:cTn id="24" dur="1000" fill="hold"/>
                                        <p:tgtEl>
                                          <p:spTgt spid="41"/>
                                        </p:tgtEl>
                                        <p:attrNameLst>
                                          <p:attrName>ppt_x</p:attrName>
                                        </p:attrNameLst>
                                      </p:cBhvr>
                                      <p:tavLst>
                                        <p:tav tm="0">
                                          <p:val>
                                            <p:strVal val="#ppt_x"/>
                                          </p:val>
                                        </p:tav>
                                        <p:tav tm="100000">
                                          <p:val>
                                            <p:strVal val="#ppt_x"/>
                                          </p:val>
                                        </p:tav>
                                      </p:tavLst>
                                    </p:anim>
                                    <p:anim calcmode="lin" valueType="num">
                                      <p:cBhvr>
                                        <p:cTn id="25" dur="1000" fill="hold"/>
                                        <p:tgtEl>
                                          <p:spTgt spid="41"/>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22" presetClass="entr" presetSubtype="4"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childTnLst>
                          </p:cTn>
                        </p:par>
                        <p:par>
                          <p:cTn id="36" fill="hold">
                            <p:stCondLst>
                              <p:cond delay="4500"/>
                            </p:stCondLst>
                            <p:childTnLst>
                              <p:par>
                                <p:cTn id="37" presetID="53" presetClass="entr" presetSubtype="16"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childTnLst>
                          </p:cTn>
                        </p:par>
                        <p:par>
                          <p:cTn id="42" fill="hold">
                            <p:stCondLst>
                              <p:cond delay="5000"/>
                            </p:stCondLst>
                            <p:childTnLst>
                              <p:par>
                                <p:cTn id="43" presetID="42" presetClass="entr" presetSubtype="0"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0"/>
                                        <p:tgtEl>
                                          <p:spTgt spid="23"/>
                                        </p:tgtEl>
                                      </p:cBhvr>
                                    </p:animEffect>
                                    <p:anim calcmode="lin" valueType="num">
                                      <p:cBhvr>
                                        <p:cTn id="46" dur="1000" fill="hold"/>
                                        <p:tgtEl>
                                          <p:spTgt spid="23"/>
                                        </p:tgtEl>
                                        <p:attrNameLst>
                                          <p:attrName>ppt_x</p:attrName>
                                        </p:attrNameLst>
                                      </p:cBhvr>
                                      <p:tavLst>
                                        <p:tav tm="0">
                                          <p:val>
                                            <p:strVal val="#ppt_x"/>
                                          </p:val>
                                        </p:tav>
                                        <p:tav tm="100000">
                                          <p:val>
                                            <p:strVal val="#ppt_x"/>
                                          </p:val>
                                        </p:tav>
                                      </p:tavLst>
                                    </p:anim>
                                    <p:anim calcmode="lin" valueType="num">
                                      <p:cBhvr>
                                        <p:cTn id="47" dur="1000" fill="hold"/>
                                        <p:tgtEl>
                                          <p:spTgt spid="23"/>
                                        </p:tgtEl>
                                        <p:attrNameLst>
                                          <p:attrName>ppt_y</p:attrName>
                                        </p:attrNameLst>
                                      </p:cBhvr>
                                      <p:tavLst>
                                        <p:tav tm="0">
                                          <p:val>
                                            <p:strVal val="#ppt_y+.1"/>
                                          </p:val>
                                        </p:tav>
                                        <p:tav tm="100000">
                                          <p:val>
                                            <p:strVal val="#ppt_y"/>
                                          </p:val>
                                        </p:tav>
                                      </p:tavLst>
                                    </p:anim>
                                  </p:childTnLst>
                                </p:cTn>
                              </p:par>
                            </p:childTnLst>
                          </p:cTn>
                        </p:par>
                        <p:par>
                          <p:cTn id="48" fill="hold">
                            <p:stCondLst>
                              <p:cond delay="6000"/>
                            </p:stCondLst>
                            <p:childTnLst>
                              <p:par>
                                <p:cTn id="49" presetID="42"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0"/>
                                        <p:tgtEl>
                                          <p:spTgt spid="17"/>
                                        </p:tgtEl>
                                      </p:cBhvr>
                                    </p:animEffect>
                                    <p:anim calcmode="lin" valueType="num">
                                      <p:cBhvr>
                                        <p:cTn id="52" dur="1000" fill="hold"/>
                                        <p:tgtEl>
                                          <p:spTgt spid="17"/>
                                        </p:tgtEl>
                                        <p:attrNameLst>
                                          <p:attrName>ppt_x</p:attrName>
                                        </p:attrNameLst>
                                      </p:cBhvr>
                                      <p:tavLst>
                                        <p:tav tm="0">
                                          <p:val>
                                            <p:strVal val="#ppt_x"/>
                                          </p:val>
                                        </p:tav>
                                        <p:tav tm="100000">
                                          <p:val>
                                            <p:strVal val="#ppt_x"/>
                                          </p:val>
                                        </p:tav>
                                      </p:tavLst>
                                    </p:anim>
                                    <p:anim calcmode="lin" valueType="num">
                                      <p:cBhvr>
                                        <p:cTn id="53" dur="1000" fill="hold"/>
                                        <p:tgtEl>
                                          <p:spTgt spid="17"/>
                                        </p:tgtEl>
                                        <p:attrNameLst>
                                          <p:attrName>ppt_y</p:attrName>
                                        </p:attrNameLst>
                                      </p:cBhvr>
                                      <p:tavLst>
                                        <p:tav tm="0">
                                          <p:val>
                                            <p:strVal val="#ppt_y+.1"/>
                                          </p:val>
                                        </p:tav>
                                        <p:tav tm="100000">
                                          <p:val>
                                            <p:strVal val="#ppt_y"/>
                                          </p:val>
                                        </p:tav>
                                      </p:tavLst>
                                    </p:anim>
                                  </p:childTnLst>
                                </p:cTn>
                              </p:par>
                            </p:childTnLst>
                          </p:cTn>
                        </p:par>
                        <p:par>
                          <p:cTn id="54" fill="hold">
                            <p:stCondLst>
                              <p:cond delay="7000"/>
                            </p:stCondLst>
                            <p:childTnLst>
                              <p:par>
                                <p:cTn id="55" presetID="22" presetClass="entr" presetSubtype="4"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down)">
                                      <p:cBhvr>
                                        <p:cTn id="57" dur="500"/>
                                        <p:tgtEl>
                                          <p:spTgt spid="25"/>
                                        </p:tgtEl>
                                      </p:cBhvr>
                                    </p:animEffect>
                                  </p:childTnLst>
                                </p:cTn>
                              </p:par>
                            </p:childTnLst>
                          </p:cTn>
                        </p:par>
                        <p:par>
                          <p:cTn id="58" fill="hold">
                            <p:stCondLst>
                              <p:cond delay="750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ppt_w</p:attrName>
                                        </p:attrNameLst>
                                      </p:cBhvr>
                                      <p:tavLst>
                                        <p:tav tm="0">
                                          <p:val>
                                            <p:fltVal val="0"/>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animEffect transition="in" filter="fade">
                                      <p:cBhvr>
                                        <p:cTn id="63" dur="500"/>
                                        <p:tgtEl>
                                          <p:spTgt spid="24"/>
                                        </p:tgtEl>
                                      </p:cBhvr>
                                    </p:animEffect>
                                  </p:childTnLst>
                                </p:cTn>
                              </p:par>
                            </p:childTnLst>
                          </p:cTn>
                        </p:par>
                        <p:par>
                          <p:cTn id="64" fill="hold">
                            <p:stCondLst>
                              <p:cond delay="8000"/>
                            </p:stCondLst>
                            <p:childTnLst>
                              <p:par>
                                <p:cTn id="65" presetID="42"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1000"/>
                                        <p:tgtEl>
                                          <p:spTgt spid="26"/>
                                        </p:tgtEl>
                                      </p:cBhvr>
                                    </p:animEffect>
                                    <p:anim calcmode="lin" valueType="num">
                                      <p:cBhvr>
                                        <p:cTn id="68" dur="1000" fill="hold"/>
                                        <p:tgtEl>
                                          <p:spTgt spid="26"/>
                                        </p:tgtEl>
                                        <p:attrNameLst>
                                          <p:attrName>ppt_x</p:attrName>
                                        </p:attrNameLst>
                                      </p:cBhvr>
                                      <p:tavLst>
                                        <p:tav tm="0">
                                          <p:val>
                                            <p:strVal val="#ppt_x"/>
                                          </p:val>
                                        </p:tav>
                                        <p:tav tm="100000">
                                          <p:val>
                                            <p:strVal val="#ppt_x"/>
                                          </p:val>
                                        </p:tav>
                                      </p:tavLst>
                                    </p:anim>
                                    <p:anim calcmode="lin" valueType="num">
                                      <p:cBhvr>
                                        <p:cTn id="69" dur="1000" fill="hold"/>
                                        <p:tgtEl>
                                          <p:spTgt spid="26"/>
                                        </p:tgtEl>
                                        <p:attrNameLst>
                                          <p:attrName>ppt_y</p:attrName>
                                        </p:attrNameLst>
                                      </p:cBhvr>
                                      <p:tavLst>
                                        <p:tav tm="0">
                                          <p:val>
                                            <p:strVal val="#ppt_y+.1"/>
                                          </p:val>
                                        </p:tav>
                                        <p:tav tm="100000">
                                          <p:val>
                                            <p:strVal val="#ppt_y"/>
                                          </p:val>
                                        </p:tav>
                                      </p:tavLst>
                                    </p:anim>
                                  </p:childTnLst>
                                </p:cTn>
                              </p:par>
                            </p:childTnLst>
                          </p:cTn>
                        </p:par>
                        <p:par>
                          <p:cTn id="70" fill="hold">
                            <p:stCondLst>
                              <p:cond delay="9000"/>
                            </p:stCondLst>
                            <p:childTnLst>
                              <p:par>
                                <p:cTn id="71" presetID="42" presetClass="entr" presetSubtype="0"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1000"/>
                                        <p:tgtEl>
                                          <p:spTgt spid="15"/>
                                        </p:tgtEl>
                                      </p:cBhvr>
                                    </p:animEffect>
                                    <p:anim calcmode="lin" valueType="num">
                                      <p:cBhvr>
                                        <p:cTn id="74" dur="1000" fill="hold"/>
                                        <p:tgtEl>
                                          <p:spTgt spid="15"/>
                                        </p:tgtEl>
                                        <p:attrNameLst>
                                          <p:attrName>ppt_x</p:attrName>
                                        </p:attrNameLst>
                                      </p:cBhvr>
                                      <p:tavLst>
                                        <p:tav tm="0">
                                          <p:val>
                                            <p:strVal val="#ppt_x"/>
                                          </p:val>
                                        </p:tav>
                                        <p:tav tm="100000">
                                          <p:val>
                                            <p:strVal val="#ppt_x"/>
                                          </p:val>
                                        </p:tav>
                                      </p:tavLst>
                                    </p:anim>
                                    <p:anim calcmode="lin" valueType="num">
                                      <p:cBhvr>
                                        <p:cTn id="75" dur="1000" fill="hold"/>
                                        <p:tgtEl>
                                          <p:spTgt spid="15"/>
                                        </p:tgtEl>
                                        <p:attrNameLst>
                                          <p:attrName>ppt_y</p:attrName>
                                        </p:attrNameLst>
                                      </p:cBhvr>
                                      <p:tavLst>
                                        <p:tav tm="0">
                                          <p:val>
                                            <p:strVal val="#ppt_y+.1"/>
                                          </p:val>
                                        </p:tav>
                                        <p:tav tm="100000">
                                          <p:val>
                                            <p:strVal val="#ppt_y"/>
                                          </p:val>
                                        </p:tav>
                                      </p:tavLst>
                                    </p:anim>
                                  </p:childTnLst>
                                </p:cTn>
                              </p:par>
                            </p:childTnLst>
                          </p:cTn>
                        </p:par>
                        <p:par>
                          <p:cTn id="76" fill="hold">
                            <p:stCondLst>
                              <p:cond delay="10000"/>
                            </p:stCondLst>
                            <p:childTnLst>
                              <p:par>
                                <p:cTn id="77" presetID="22" presetClass="entr" presetSubtype="4"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down)">
                                      <p:cBhvr>
                                        <p:cTn id="79" dur="500"/>
                                        <p:tgtEl>
                                          <p:spTgt spid="28"/>
                                        </p:tgtEl>
                                      </p:cBhvr>
                                    </p:animEffect>
                                  </p:childTnLst>
                                </p:cTn>
                              </p:par>
                            </p:childTnLst>
                          </p:cTn>
                        </p:par>
                        <p:par>
                          <p:cTn id="80" fill="hold">
                            <p:stCondLst>
                              <p:cond delay="10500"/>
                            </p:stCondLst>
                            <p:childTnLst>
                              <p:par>
                                <p:cTn id="81" presetID="53" presetClass="entr" presetSubtype="16" fill="hold" grpId="0" nodeType="after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fltVal val="0"/>
                                          </p:val>
                                        </p:tav>
                                        <p:tav tm="100000">
                                          <p:val>
                                            <p:strVal val="#ppt_w"/>
                                          </p:val>
                                        </p:tav>
                                      </p:tavLst>
                                    </p:anim>
                                    <p:anim calcmode="lin" valueType="num">
                                      <p:cBhvr>
                                        <p:cTn id="84" dur="500" fill="hold"/>
                                        <p:tgtEl>
                                          <p:spTgt spid="27"/>
                                        </p:tgtEl>
                                        <p:attrNameLst>
                                          <p:attrName>ppt_h</p:attrName>
                                        </p:attrNameLst>
                                      </p:cBhvr>
                                      <p:tavLst>
                                        <p:tav tm="0">
                                          <p:val>
                                            <p:fltVal val="0"/>
                                          </p:val>
                                        </p:tav>
                                        <p:tav tm="100000">
                                          <p:val>
                                            <p:strVal val="#ppt_h"/>
                                          </p:val>
                                        </p:tav>
                                      </p:tavLst>
                                    </p:anim>
                                    <p:animEffect transition="in" filter="fade">
                                      <p:cBhvr>
                                        <p:cTn id="85" dur="500"/>
                                        <p:tgtEl>
                                          <p:spTgt spid="27"/>
                                        </p:tgtEl>
                                      </p:cBhvr>
                                    </p:animEffect>
                                  </p:childTnLst>
                                </p:cTn>
                              </p:par>
                            </p:childTnLst>
                          </p:cTn>
                        </p:par>
                        <p:par>
                          <p:cTn id="86" fill="hold">
                            <p:stCondLst>
                              <p:cond delay="11000"/>
                            </p:stCondLst>
                            <p:childTnLst>
                              <p:par>
                                <p:cTn id="87" presetID="42" presetClass="entr" presetSubtype="0" fill="hold" grpId="0" nodeType="after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P spid="26" grpId="0" bldLvl="0" animBg="1"/>
      <p:bldP spid="27" grpId="0" bldLvl="0" animBg="1"/>
      <p:bldP spid="28" grpId="0" bldLvl="0" animBg="1"/>
      <p:bldP spid="29" grpId="0" bldLvl="0" animBg="1"/>
      <p:bldP spid="41"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验收测试概念</a:t>
            </a:r>
            <a:endParaRPr lang="zh-CN" altLang="en-US" dirty="0">
              <a:latin typeface="+mn-lt"/>
              <a:ea typeface="+mn-ea"/>
              <a:cs typeface="+mn-ea"/>
              <a:sym typeface="+mn-lt"/>
            </a:endParaRPr>
          </a:p>
        </p:txBody>
      </p:sp>
      <p:grpSp>
        <p:nvGrpSpPr>
          <p:cNvPr id="30" name="组合 30"/>
          <p:cNvGrpSpPr/>
          <p:nvPr/>
        </p:nvGrpSpPr>
        <p:grpSpPr>
          <a:xfrm>
            <a:off x="873166" y="2103702"/>
            <a:ext cx="3104268" cy="1307297"/>
            <a:chOff x="1221767" y="2047198"/>
            <a:chExt cx="2370017" cy="1307601"/>
          </a:xfrm>
        </p:grpSpPr>
        <p:sp>
          <p:nvSpPr>
            <p:cNvPr id="31" name="矩形 30"/>
            <p:cNvSpPr/>
            <p:nvPr/>
          </p:nvSpPr>
          <p:spPr>
            <a:xfrm>
              <a:off x="2221241" y="2047198"/>
              <a:ext cx="1237553" cy="523341"/>
            </a:xfrm>
            <a:prstGeom prst="rect">
              <a:avLst/>
            </a:prstGeom>
          </p:spPr>
          <p:txBody>
            <a:bodyPr wrap="none">
              <a:spAutoFit/>
            </a:bodyPr>
            <a:lstStyle/>
            <a:p>
              <a:pPr algn="r"/>
              <a:r>
                <a:rPr lang="zh-CN" altLang="en-US" sz="2800" dirty="0" smtClean="0">
                  <a:solidFill>
                    <a:schemeClr val="bg1">
                      <a:lumMod val="50000"/>
                    </a:schemeClr>
                  </a:solidFill>
                  <a:latin typeface="+mn-ea"/>
                </a:rPr>
                <a:t>时间节点</a:t>
              </a:r>
              <a:endParaRPr lang="zh-CN" altLang="en-US" sz="2800" dirty="0">
                <a:solidFill>
                  <a:schemeClr val="bg1">
                    <a:lumMod val="50000"/>
                  </a:schemeClr>
                </a:solidFill>
                <a:latin typeface="+mn-ea"/>
              </a:endParaRPr>
            </a:p>
          </p:txBody>
        </p:sp>
        <p:sp>
          <p:nvSpPr>
            <p:cNvPr id="32" name="矩形 31"/>
            <p:cNvSpPr/>
            <p:nvPr/>
          </p:nvSpPr>
          <p:spPr>
            <a:xfrm>
              <a:off x="1221767" y="2523609"/>
              <a:ext cx="2370017" cy="831190"/>
            </a:xfrm>
            <a:prstGeom prst="rect">
              <a:avLst/>
            </a:prstGeom>
          </p:spPr>
          <p:txBody>
            <a:bodyPr wrap="square">
              <a:spAutoFit/>
            </a:bodyPr>
            <a:lstStyle/>
            <a:p>
              <a:pPr defTabSz="914400">
                <a:lnSpc>
                  <a:spcPct val="120000"/>
                </a:lnSpc>
                <a:defRPr/>
              </a:pPr>
              <a:r>
                <a:rPr lang="zh-CN" altLang="en-US" sz="2000" kern="0" dirty="0" smtClean="0">
                  <a:solidFill>
                    <a:schemeClr val="bg1">
                      <a:lumMod val="50000"/>
                    </a:schemeClr>
                  </a:solidFill>
                  <a:latin typeface="微软雅黑" panose="020B0503020204020204" pitchFamily="34" charset="-122"/>
                </a:rPr>
                <a:t>系统的有效性测试及软件配置审查通过之后。</a:t>
              </a:r>
              <a:endParaRPr lang="zh-CN" altLang="en-US" sz="2000" kern="0" dirty="0">
                <a:solidFill>
                  <a:schemeClr val="bg1">
                    <a:lumMod val="50000"/>
                  </a:schemeClr>
                </a:solidFill>
                <a:latin typeface="微软雅黑" panose="020B0503020204020204" pitchFamily="34" charset="-122"/>
              </a:endParaRPr>
            </a:p>
          </p:txBody>
        </p:sp>
      </p:grpSp>
      <p:grpSp>
        <p:nvGrpSpPr>
          <p:cNvPr id="33" name="组合 33"/>
          <p:cNvGrpSpPr/>
          <p:nvPr/>
        </p:nvGrpSpPr>
        <p:grpSpPr>
          <a:xfrm>
            <a:off x="8198115" y="2105083"/>
            <a:ext cx="3209530" cy="1490583"/>
            <a:chOff x="3086882" y="4929372"/>
            <a:chExt cx="2389733" cy="1490928"/>
          </a:xfrm>
        </p:grpSpPr>
        <p:sp>
          <p:nvSpPr>
            <p:cNvPr id="34" name="矩形 33"/>
            <p:cNvSpPr/>
            <p:nvPr/>
          </p:nvSpPr>
          <p:spPr>
            <a:xfrm>
              <a:off x="3086882" y="4929372"/>
              <a:ext cx="1237551" cy="954329"/>
            </a:xfrm>
            <a:prstGeom prst="rect">
              <a:avLst/>
            </a:prstGeom>
          </p:spPr>
          <p:txBody>
            <a:bodyPr wrap="none">
              <a:spAutoFit/>
            </a:bodyPr>
            <a:lstStyle/>
            <a:p>
              <a:r>
                <a:rPr lang="zh-CN" altLang="en-US" sz="2800" dirty="0" smtClean="0">
                  <a:solidFill>
                    <a:schemeClr val="bg1">
                      <a:lumMod val="50000"/>
                    </a:schemeClr>
                  </a:solidFill>
                  <a:latin typeface="+mn-ea"/>
                </a:rPr>
                <a:t>人员组织</a:t>
              </a:r>
            </a:p>
            <a:p>
              <a:endParaRPr lang="zh-CN" altLang="en-US" sz="2800" dirty="0">
                <a:solidFill>
                  <a:schemeClr val="bg1">
                    <a:lumMod val="50000"/>
                  </a:schemeClr>
                </a:solidFill>
                <a:latin typeface="+mn-ea"/>
              </a:endParaRPr>
            </a:p>
          </p:txBody>
        </p:sp>
        <p:sp>
          <p:nvSpPr>
            <p:cNvPr id="35" name="矩形 34"/>
            <p:cNvSpPr/>
            <p:nvPr/>
          </p:nvSpPr>
          <p:spPr>
            <a:xfrm>
              <a:off x="3106600" y="5404402"/>
              <a:ext cx="2370015" cy="1015898"/>
            </a:xfrm>
            <a:prstGeom prst="rect">
              <a:avLst/>
            </a:prstGeom>
          </p:spPr>
          <p:txBody>
            <a:bodyPr wrap="square">
              <a:spAutoFit/>
            </a:bodyPr>
            <a:lstStyle/>
            <a:p>
              <a:pPr>
                <a:defRPr/>
              </a:pPr>
              <a:r>
                <a:rPr lang="zh-CN" altLang="en-US" sz="2000" kern="0" dirty="0" smtClean="0">
                  <a:solidFill>
                    <a:schemeClr val="bg1">
                      <a:lumMod val="50000"/>
                    </a:schemeClr>
                  </a:solidFill>
                  <a:latin typeface="微软雅黑" panose="020B0503020204020204" pitchFamily="34" charset="-122"/>
                </a:rPr>
                <a:t>以用户为主</a:t>
              </a:r>
              <a:endParaRPr lang="en-US" altLang="zh-CN" sz="2000" kern="0" dirty="0" smtClean="0">
                <a:solidFill>
                  <a:schemeClr val="bg1">
                    <a:lumMod val="50000"/>
                  </a:schemeClr>
                </a:solidFill>
                <a:latin typeface="微软雅黑" panose="020B0503020204020204" pitchFamily="34" charset="-122"/>
              </a:endParaRPr>
            </a:p>
            <a:p>
              <a:pPr>
                <a:defRPr/>
              </a:pPr>
              <a:r>
                <a:rPr lang="zh-CN" altLang="en-US" sz="2000" kern="0" dirty="0" smtClean="0">
                  <a:solidFill>
                    <a:schemeClr val="bg1">
                      <a:lumMod val="50000"/>
                    </a:schemeClr>
                  </a:solidFill>
                  <a:latin typeface="微软雅黑" panose="020B0503020204020204" pitchFamily="34" charset="-122"/>
                </a:rPr>
                <a:t>开发人员</a:t>
              </a:r>
              <a:endParaRPr lang="en-US" altLang="zh-CN" sz="2000" kern="0" dirty="0" smtClean="0">
                <a:solidFill>
                  <a:schemeClr val="bg1">
                    <a:lumMod val="50000"/>
                  </a:schemeClr>
                </a:solidFill>
                <a:latin typeface="微软雅黑" panose="020B0503020204020204" pitchFamily="34" charset="-122"/>
              </a:endParaRPr>
            </a:p>
            <a:p>
              <a:pPr>
                <a:defRPr/>
              </a:pPr>
              <a:r>
                <a:rPr lang="zh-CN" altLang="en-US" sz="2000" kern="0" dirty="0" smtClean="0">
                  <a:solidFill>
                    <a:schemeClr val="bg1">
                      <a:lumMod val="50000"/>
                    </a:schemeClr>
                  </a:solidFill>
                  <a:latin typeface="微软雅黑" panose="020B0503020204020204" pitchFamily="34" charset="-122"/>
                </a:rPr>
                <a:t>质量保证人员</a:t>
              </a:r>
              <a:endParaRPr lang="en-US" altLang="zh-CN" sz="2000" kern="0" dirty="0" smtClean="0">
                <a:solidFill>
                  <a:schemeClr val="bg1">
                    <a:lumMod val="50000"/>
                  </a:schemeClr>
                </a:solidFill>
                <a:latin typeface="微软雅黑" panose="020B0503020204020204" pitchFamily="34" charset="-122"/>
              </a:endParaRPr>
            </a:p>
          </p:txBody>
        </p:sp>
      </p:grpSp>
      <p:grpSp>
        <p:nvGrpSpPr>
          <p:cNvPr id="36" name="组合 36"/>
          <p:cNvGrpSpPr/>
          <p:nvPr/>
        </p:nvGrpSpPr>
        <p:grpSpPr>
          <a:xfrm>
            <a:off x="873166" y="4264452"/>
            <a:ext cx="3104268" cy="1618587"/>
            <a:chOff x="1221767" y="2105254"/>
            <a:chExt cx="2370017" cy="1618958"/>
          </a:xfrm>
        </p:grpSpPr>
        <p:sp>
          <p:nvSpPr>
            <p:cNvPr id="37" name="矩形 36"/>
            <p:cNvSpPr/>
            <p:nvPr/>
          </p:nvSpPr>
          <p:spPr>
            <a:xfrm>
              <a:off x="2254491" y="2105254"/>
              <a:ext cx="1237553" cy="523340"/>
            </a:xfrm>
            <a:prstGeom prst="rect">
              <a:avLst/>
            </a:prstGeom>
          </p:spPr>
          <p:txBody>
            <a:bodyPr wrap="none">
              <a:spAutoFit/>
            </a:bodyPr>
            <a:lstStyle/>
            <a:p>
              <a:pPr algn="r"/>
              <a:r>
                <a:rPr lang="zh-CN" altLang="en-US" sz="2800" dirty="0" smtClean="0">
                  <a:solidFill>
                    <a:schemeClr val="bg1">
                      <a:lumMod val="50000"/>
                    </a:schemeClr>
                  </a:solidFill>
                  <a:latin typeface="+mn-ea"/>
                </a:rPr>
                <a:t>测试内容</a:t>
              </a:r>
              <a:endParaRPr lang="zh-CN" altLang="en-US" sz="2800" dirty="0">
                <a:solidFill>
                  <a:schemeClr val="bg1">
                    <a:lumMod val="50000"/>
                  </a:schemeClr>
                </a:solidFill>
                <a:latin typeface="+mn-ea"/>
              </a:endParaRPr>
            </a:p>
          </p:txBody>
        </p:sp>
        <p:sp>
          <p:nvSpPr>
            <p:cNvPr id="38" name="矩形 37"/>
            <p:cNvSpPr/>
            <p:nvPr/>
          </p:nvSpPr>
          <p:spPr>
            <a:xfrm>
              <a:off x="1221767" y="2523608"/>
              <a:ext cx="2370017" cy="1200604"/>
            </a:xfrm>
            <a:prstGeom prst="rect">
              <a:avLst/>
            </a:prstGeom>
          </p:spPr>
          <p:txBody>
            <a:bodyPr wrap="square">
              <a:spAutoFit/>
            </a:bodyPr>
            <a:lstStyle/>
            <a:p>
              <a:pPr defTabSz="914400">
                <a:lnSpc>
                  <a:spcPct val="120000"/>
                </a:lnSpc>
                <a:defRPr/>
              </a:pPr>
              <a:r>
                <a:rPr lang="zh-CN" altLang="en-US" sz="2000" kern="0" dirty="0" smtClean="0">
                  <a:solidFill>
                    <a:schemeClr val="bg1">
                      <a:lumMod val="50000"/>
                    </a:schemeClr>
                  </a:solidFill>
                  <a:latin typeface="微软雅黑" panose="020B0503020204020204" pitchFamily="34" charset="-122"/>
                </a:rPr>
                <a:t>功能和性能外</a:t>
              </a:r>
              <a:endParaRPr lang="en-US" altLang="zh-CN" sz="2000" kern="0" dirty="0" smtClean="0">
                <a:solidFill>
                  <a:schemeClr val="bg1">
                    <a:lumMod val="50000"/>
                  </a:schemeClr>
                </a:solidFill>
                <a:latin typeface="微软雅黑" panose="020B0503020204020204" pitchFamily="34" charset="-122"/>
              </a:endParaRPr>
            </a:p>
            <a:p>
              <a:pPr defTabSz="914400">
                <a:lnSpc>
                  <a:spcPct val="120000"/>
                </a:lnSpc>
                <a:defRPr/>
              </a:pPr>
              <a:r>
                <a:rPr lang="zh-CN" altLang="en-US" sz="2000" kern="0" dirty="0" smtClean="0">
                  <a:solidFill>
                    <a:schemeClr val="bg1">
                      <a:lumMod val="50000"/>
                    </a:schemeClr>
                  </a:solidFill>
                  <a:latin typeface="微软雅黑" panose="020B0503020204020204" pitchFamily="34" charset="-122"/>
                </a:rPr>
                <a:t>可移植性、兼容性、可维护性、错误的恢复功能等</a:t>
              </a:r>
            </a:p>
          </p:txBody>
        </p:sp>
      </p:grpSp>
      <p:grpSp>
        <p:nvGrpSpPr>
          <p:cNvPr id="39" name="组合 39"/>
          <p:cNvGrpSpPr/>
          <p:nvPr/>
        </p:nvGrpSpPr>
        <p:grpSpPr>
          <a:xfrm>
            <a:off x="8298405" y="4191897"/>
            <a:ext cx="3109240" cy="921185"/>
            <a:chOff x="3102802" y="4913480"/>
            <a:chExt cx="2373813" cy="921399"/>
          </a:xfrm>
        </p:grpSpPr>
        <p:sp>
          <p:nvSpPr>
            <p:cNvPr id="40" name="矩形 39"/>
            <p:cNvSpPr/>
            <p:nvPr/>
          </p:nvSpPr>
          <p:spPr>
            <a:xfrm>
              <a:off x="3102802" y="4913480"/>
              <a:ext cx="1237553" cy="523341"/>
            </a:xfrm>
            <a:prstGeom prst="rect">
              <a:avLst/>
            </a:prstGeom>
          </p:spPr>
          <p:txBody>
            <a:bodyPr wrap="none">
              <a:spAutoFit/>
            </a:bodyPr>
            <a:lstStyle/>
            <a:p>
              <a:r>
                <a:rPr lang="zh-CN" altLang="en-US" sz="2800" dirty="0" smtClean="0">
                  <a:solidFill>
                    <a:schemeClr val="bg1">
                      <a:lumMod val="50000"/>
                    </a:schemeClr>
                  </a:solidFill>
                  <a:latin typeface="+mn-ea"/>
                </a:rPr>
                <a:t>测试数据</a:t>
              </a:r>
              <a:endParaRPr lang="zh-CN" altLang="en-US" sz="2800" dirty="0">
                <a:solidFill>
                  <a:schemeClr val="bg1">
                    <a:lumMod val="50000"/>
                  </a:schemeClr>
                </a:solidFill>
                <a:latin typeface="+mn-ea"/>
              </a:endParaRPr>
            </a:p>
          </p:txBody>
        </p:sp>
        <p:sp>
          <p:nvSpPr>
            <p:cNvPr id="42" name="矩形 41"/>
            <p:cNvSpPr/>
            <p:nvPr/>
          </p:nvSpPr>
          <p:spPr>
            <a:xfrm>
              <a:off x="3106598" y="5404405"/>
              <a:ext cx="2370017" cy="430474"/>
            </a:xfrm>
            <a:prstGeom prst="rect">
              <a:avLst/>
            </a:prstGeom>
          </p:spPr>
          <p:txBody>
            <a:bodyPr wrap="square">
              <a:spAutoFit/>
            </a:bodyPr>
            <a:lstStyle/>
            <a:p>
              <a:pPr>
                <a:lnSpc>
                  <a:spcPct val="120000"/>
                </a:lnSpc>
                <a:defRPr/>
              </a:pPr>
              <a:r>
                <a:rPr lang="zh-CN" altLang="en-US" sz="2000" kern="0" dirty="0" smtClean="0">
                  <a:solidFill>
                    <a:schemeClr val="bg1">
                      <a:lumMod val="50000"/>
                    </a:schemeClr>
                  </a:solidFill>
                  <a:latin typeface="微软雅黑" panose="020B0503020204020204" pitchFamily="34" charset="-122"/>
                </a:rPr>
                <a:t>实际生产数据</a:t>
              </a:r>
              <a:endParaRPr lang="zh-CN" altLang="en-US" sz="2000" kern="0" dirty="0">
                <a:solidFill>
                  <a:schemeClr val="bg1">
                    <a:lumMod val="50000"/>
                  </a:schemeClr>
                </a:solidFill>
                <a:latin typeface="微软雅黑" panose="020B0503020204020204" pitchFamily="34" charset="-122"/>
              </a:endParaRPr>
            </a:p>
          </p:txBody>
        </p:sp>
      </p:grpSp>
      <p:grpSp>
        <p:nvGrpSpPr>
          <p:cNvPr id="43" name="组合 42"/>
          <p:cNvGrpSpPr/>
          <p:nvPr/>
        </p:nvGrpSpPr>
        <p:grpSpPr>
          <a:xfrm>
            <a:off x="4233620" y="2243489"/>
            <a:ext cx="2339213" cy="1441257"/>
            <a:chOff x="4233069" y="2496322"/>
            <a:chExt cx="2338909" cy="1441591"/>
          </a:xfrm>
        </p:grpSpPr>
        <p:sp>
          <p:nvSpPr>
            <p:cNvPr id="44" name="Freeform 6"/>
            <p:cNvSpPr/>
            <p:nvPr/>
          </p:nvSpPr>
          <p:spPr bwMode="auto">
            <a:xfrm>
              <a:off x="4233069" y="2496322"/>
              <a:ext cx="2338909" cy="1441591"/>
            </a:xfrm>
            <a:custGeom>
              <a:avLst/>
              <a:gdLst>
                <a:gd name="T0" fmla="*/ 328 w 591"/>
                <a:gd name="T1" fmla="*/ 111 h 364"/>
                <a:gd name="T2" fmla="*/ 277 w 591"/>
                <a:gd name="T3" fmla="*/ 187 h 364"/>
                <a:gd name="T4" fmla="*/ 423 w 591"/>
                <a:gd name="T5" fmla="*/ 295 h 364"/>
                <a:gd name="T6" fmla="*/ 591 w 591"/>
                <a:gd name="T7" fmla="*/ 351 h 364"/>
                <a:gd name="T8" fmla="*/ 589 w 591"/>
                <a:gd name="T9" fmla="*/ 364 h 364"/>
                <a:gd name="T10" fmla="*/ 381 w 591"/>
                <a:gd name="T11" fmla="*/ 325 h 364"/>
                <a:gd name="T12" fmla="*/ 69 w 591"/>
                <a:gd name="T13" fmla="*/ 131 h 364"/>
                <a:gd name="T14" fmla="*/ 0 w 591"/>
                <a:gd name="T15" fmla="*/ 96 h 364"/>
                <a:gd name="T16" fmla="*/ 140 w 591"/>
                <a:gd name="T17" fmla="*/ 5 h 364"/>
                <a:gd name="T18" fmla="*/ 177 w 591"/>
                <a:gd name="T19" fmla="*/ 9 h 364"/>
                <a:gd name="T20" fmla="*/ 328 w 591"/>
                <a:gd name="T21" fmla="*/ 111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1" h="364">
                  <a:moveTo>
                    <a:pt x="328" y="111"/>
                  </a:moveTo>
                  <a:cubicBezTo>
                    <a:pt x="259" y="119"/>
                    <a:pt x="242" y="150"/>
                    <a:pt x="277" y="187"/>
                  </a:cubicBezTo>
                  <a:cubicBezTo>
                    <a:pt x="319" y="230"/>
                    <a:pt x="370" y="267"/>
                    <a:pt x="423" y="295"/>
                  </a:cubicBezTo>
                  <a:cubicBezTo>
                    <a:pt x="475" y="322"/>
                    <a:pt x="535" y="333"/>
                    <a:pt x="591" y="351"/>
                  </a:cubicBezTo>
                  <a:cubicBezTo>
                    <a:pt x="591" y="355"/>
                    <a:pt x="590" y="360"/>
                    <a:pt x="589" y="364"/>
                  </a:cubicBezTo>
                  <a:cubicBezTo>
                    <a:pt x="520" y="351"/>
                    <a:pt x="449" y="345"/>
                    <a:pt x="381" y="325"/>
                  </a:cubicBezTo>
                  <a:cubicBezTo>
                    <a:pt x="260" y="291"/>
                    <a:pt x="149" y="236"/>
                    <a:pt x="69" y="131"/>
                  </a:cubicBezTo>
                  <a:cubicBezTo>
                    <a:pt x="56" y="115"/>
                    <a:pt x="28" y="110"/>
                    <a:pt x="0" y="96"/>
                  </a:cubicBezTo>
                  <a:cubicBezTo>
                    <a:pt x="47" y="65"/>
                    <a:pt x="93" y="33"/>
                    <a:pt x="140" y="5"/>
                  </a:cubicBezTo>
                  <a:cubicBezTo>
                    <a:pt x="149" y="0"/>
                    <a:pt x="168" y="3"/>
                    <a:pt x="177" y="9"/>
                  </a:cubicBezTo>
                  <a:cubicBezTo>
                    <a:pt x="224" y="39"/>
                    <a:pt x="270" y="71"/>
                    <a:pt x="328" y="1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5" name="文本框 28"/>
            <p:cNvSpPr txBox="1"/>
            <p:nvPr/>
          </p:nvSpPr>
          <p:spPr>
            <a:xfrm>
              <a:off x="4833923" y="2752547"/>
              <a:ext cx="56257" cy="160734"/>
            </a:xfrm>
            <a:custGeom>
              <a:avLst/>
              <a:gdLst/>
              <a:ahLst/>
              <a:cxnLst/>
              <a:rect l="l" t="t" r="r" b="b"/>
              <a:pathLst>
                <a:path w="56257" h="160734">
                  <a:moveTo>
                    <a:pt x="44649" y="0"/>
                  </a:moveTo>
                  <a:lnTo>
                    <a:pt x="56257" y="0"/>
                  </a:lnTo>
                  <a:lnTo>
                    <a:pt x="56257" y="160734"/>
                  </a:lnTo>
                  <a:lnTo>
                    <a:pt x="41077" y="160734"/>
                  </a:lnTo>
                  <a:lnTo>
                    <a:pt x="41077" y="41076"/>
                  </a:lnTo>
                  <a:lnTo>
                    <a:pt x="0" y="41076"/>
                  </a:lnTo>
                  <a:lnTo>
                    <a:pt x="0" y="31254"/>
                  </a:lnTo>
                  <a:cubicBezTo>
                    <a:pt x="26789" y="31849"/>
                    <a:pt x="41672" y="21431"/>
                    <a:pt x="44649" y="0"/>
                  </a:cubicBez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grpSp>
        <p:nvGrpSpPr>
          <p:cNvPr id="46" name="组合 45"/>
          <p:cNvGrpSpPr/>
          <p:nvPr/>
        </p:nvGrpSpPr>
        <p:grpSpPr>
          <a:xfrm>
            <a:off x="5872961" y="2201470"/>
            <a:ext cx="1139131" cy="1012663"/>
            <a:chOff x="5872196" y="2454293"/>
            <a:chExt cx="1138983" cy="1012897"/>
          </a:xfrm>
        </p:grpSpPr>
        <p:sp>
          <p:nvSpPr>
            <p:cNvPr id="47" name="Freeform 8"/>
            <p:cNvSpPr/>
            <p:nvPr/>
          </p:nvSpPr>
          <p:spPr bwMode="auto">
            <a:xfrm>
              <a:off x="5872196" y="2454293"/>
              <a:ext cx="1138983" cy="1012897"/>
            </a:xfrm>
            <a:custGeom>
              <a:avLst/>
              <a:gdLst>
                <a:gd name="T0" fmla="*/ 288 w 288"/>
                <a:gd name="T1" fmla="*/ 122 h 256"/>
                <a:gd name="T2" fmla="*/ 179 w 288"/>
                <a:gd name="T3" fmla="*/ 120 h 256"/>
                <a:gd name="T4" fmla="*/ 84 w 288"/>
                <a:gd name="T5" fmla="*/ 100 h 256"/>
                <a:gd name="T6" fmla="*/ 33 w 288"/>
                <a:gd name="T7" fmla="*/ 177 h 256"/>
                <a:gd name="T8" fmla="*/ 22 w 288"/>
                <a:gd name="T9" fmla="*/ 256 h 256"/>
                <a:gd name="T10" fmla="*/ 1 w 288"/>
                <a:gd name="T11" fmla="*/ 117 h 256"/>
                <a:gd name="T12" fmla="*/ 146 w 288"/>
                <a:gd name="T13" fmla="*/ 31 h 256"/>
                <a:gd name="T14" fmla="*/ 288 w 288"/>
                <a:gd name="T15" fmla="*/ 122 h 2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256">
                  <a:moveTo>
                    <a:pt x="288" y="122"/>
                  </a:moveTo>
                  <a:cubicBezTo>
                    <a:pt x="241" y="135"/>
                    <a:pt x="215" y="160"/>
                    <a:pt x="179" y="120"/>
                  </a:cubicBezTo>
                  <a:cubicBezTo>
                    <a:pt x="160" y="99"/>
                    <a:pt x="111" y="91"/>
                    <a:pt x="84" y="100"/>
                  </a:cubicBezTo>
                  <a:cubicBezTo>
                    <a:pt x="61" y="108"/>
                    <a:pt x="44" y="148"/>
                    <a:pt x="33" y="177"/>
                  </a:cubicBezTo>
                  <a:cubicBezTo>
                    <a:pt x="25" y="200"/>
                    <a:pt x="32" y="228"/>
                    <a:pt x="22" y="256"/>
                  </a:cubicBezTo>
                  <a:cubicBezTo>
                    <a:pt x="14" y="209"/>
                    <a:pt x="0" y="163"/>
                    <a:pt x="1" y="117"/>
                  </a:cubicBezTo>
                  <a:cubicBezTo>
                    <a:pt x="3" y="42"/>
                    <a:pt x="73" y="0"/>
                    <a:pt x="146" y="31"/>
                  </a:cubicBezTo>
                  <a:cubicBezTo>
                    <a:pt x="193" y="50"/>
                    <a:pt x="234" y="86"/>
                    <a:pt x="288" y="122"/>
                  </a:cubicBez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8" name="文本框 29"/>
            <p:cNvSpPr txBox="1"/>
            <p:nvPr/>
          </p:nvSpPr>
          <p:spPr>
            <a:xfrm>
              <a:off x="6703472" y="2832789"/>
              <a:ext cx="78328" cy="117492"/>
            </a:xfrm>
            <a:custGeom>
              <a:avLst/>
              <a:gdLst/>
              <a:ahLst/>
              <a:cxnLst/>
              <a:rect l="l" t="t" r="r" b="b"/>
              <a:pathLst>
                <a:path w="107156" h="160734">
                  <a:moveTo>
                    <a:pt x="57150" y="0"/>
                  </a:moveTo>
                  <a:cubicBezTo>
                    <a:pt x="88701" y="1190"/>
                    <a:pt x="105370" y="15775"/>
                    <a:pt x="107156" y="43755"/>
                  </a:cubicBezTo>
                  <a:cubicBezTo>
                    <a:pt x="107156" y="65186"/>
                    <a:pt x="90785" y="84832"/>
                    <a:pt x="58043" y="102691"/>
                  </a:cubicBezTo>
                  <a:cubicBezTo>
                    <a:pt x="47923" y="108644"/>
                    <a:pt x="40779" y="113109"/>
                    <a:pt x="36612" y="116086"/>
                  </a:cubicBezTo>
                  <a:cubicBezTo>
                    <a:pt x="22324" y="126206"/>
                    <a:pt x="15478" y="136922"/>
                    <a:pt x="16073" y="148233"/>
                  </a:cubicBezTo>
                  <a:lnTo>
                    <a:pt x="105370" y="148233"/>
                  </a:lnTo>
                  <a:lnTo>
                    <a:pt x="105370" y="160734"/>
                  </a:lnTo>
                  <a:lnTo>
                    <a:pt x="0" y="160734"/>
                  </a:lnTo>
                  <a:cubicBezTo>
                    <a:pt x="0" y="143470"/>
                    <a:pt x="4167" y="130373"/>
                    <a:pt x="12501" y="121443"/>
                  </a:cubicBezTo>
                  <a:cubicBezTo>
                    <a:pt x="21431" y="110728"/>
                    <a:pt x="36016" y="99715"/>
                    <a:pt x="56257" y="88404"/>
                  </a:cubicBezTo>
                  <a:cubicBezTo>
                    <a:pt x="80665" y="75902"/>
                    <a:pt x="92273" y="61317"/>
                    <a:pt x="91083" y="44648"/>
                  </a:cubicBezTo>
                  <a:cubicBezTo>
                    <a:pt x="89892" y="24408"/>
                    <a:pt x="77986" y="13394"/>
                    <a:pt x="55364" y="11608"/>
                  </a:cubicBezTo>
                  <a:cubicBezTo>
                    <a:pt x="32742" y="13990"/>
                    <a:pt x="21133" y="27682"/>
                    <a:pt x="20538" y="52685"/>
                  </a:cubicBezTo>
                  <a:lnTo>
                    <a:pt x="5358" y="52685"/>
                  </a:lnTo>
                  <a:cubicBezTo>
                    <a:pt x="6548" y="19347"/>
                    <a:pt x="23812" y="1786"/>
                    <a:pt x="57150" y="0"/>
                  </a:cubicBez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grpSp>
        <p:nvGrpSpPr>
          <p:cNvPr id="49" name="组合 48"/>
          <p:cNvGrpSpPr/>
          <p:nvPr/>
        </p:nvGrpSpPr>
        <p:grpSpPr>
          <a:xfrm>
            <a:off x="6331135" y="2892686"/>
            <a:ext cx="1628832" cy="1775311"/>
            <a:chOff x="6330311" y="3145669"/>
            <a:chExt cx="1628620" cy="1775722"/>
          </a:xfrm>
        </p:grpSpPr>
        <p:sp>
          <p:nvSpPr>
            <p:cNvPr id="50" name="Freeform 7"/>
            <p:cNvSpPr/>
            <p:nvPr/>
          </p:nvSpPr>
          <p:spPr bwMode="auto">
            <a:xfrm>
              <a:off x="6330311" y="3145669"/>
              <a:ext cx="1628620" cy="1775722"/>
            </a:xfrm>
            <a:custGeom>
              <a:avLst/>
              <a:gdLst>
                <a:gd name="T0" fmla="*/ 358 w 411"/>
                <a:gd name="T1" fmla="*/ 449 h 449"/>
                <a:gd name="T2" fmla="*/ 229 w 411"/>
                <a:gd name="T3" fmla="*/ 251 h 449"/>
                <a:gd name="T4" fmla="*/ 250 w 411"/>
                <a:gd name="T5" fmla="*/ 191 h 449"/>
                <a:gd name="T6" fmla="*/ 63 w 411"/>
                <a:gd name="T7" fmla="*/ 28 h 449"/>
                <a:gd name="T8" fmla="*/ 0 w 411"/>
                <a:gd name="T9" fmla="*/ 0 h 449"/>
                <a:gd name="T10" fmla="*/ 274 w 411"/>
                <a:gd name="T11" fmla="*/ 139 h 449"/>
                <a:gd name="T12" fmla="*/ 396 w 411"/>
                <a:gd name="T13" fmla="*/ 312 h 449"/>
                <a:gd name="T14" fmla="*/ 376 w 411"/>
                <a:gd name="T15" fmla="*/ 449 h 449"/>
                <a:gd name="T16" fmla="*/ 358 w 411"/>
                <a:gd name="T17" fmla="*/ 449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449">
                  <a:moveTo>
                    <a:pt x="358" y="449"/>
                  </a:moveTo>
                  <a:cubicBezTo>
                    <a:pt x="316" y="385"/>
                    <a:pt x="274" y="320"/>
                    <a:pt x="229" y="251"/>
                  </a:cubicBezTo>
                  <a:cubicBezTo>
                    <a:pt x="272" y="244"/>
                    <a:pt x="262" y="217"/>
                    <a:pt x="250" y="191"/>
                  </a:cubicBezTo>
                  <a:cubicBezTo>
                    <a:pt x="212" y="109"/>
                    <a:pt x="142" y="63"/>
                    <a:pt x="63" y="28"/>
                  </a:cubicBezTo>
                  <a:cubicBezTo>
                    <a:pt x="42" y="19"/>
                    <a:pt x="20" y="12"/>
                    <a:pt x="0" y="0"/>
                  </a:cubicBezTo>
                  <a:cubicBezTo>
                    <a:pt x="108" y="12"/>
                    <a:pt x="201" y="60"/>
                    <a:pt x="274" y="139"/>
                  </a:cubicBezTo>
                  <a:cubicBezTo>
                    <a:pt x="321" y="191"/>
                    <a:pt x="369" y="248"/>
                    <a:pt x="396" y="312"/>
                  </a:cubicBezTo>
                  <a:cubicBezTo>
                    <a:pt x="411" y="348"/>
                    <a:pt x="384" y="403"/>
                    <a:pt x="376" y="449"/>
                  </a:cubicBezTo>
                  <a:cubicBezTo>
                    <a:pt x="370" y="449"/>
                    <a:pt x="364" y="449"/>
                    <a:pt x="358" y="44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1" name="文本框 30"/>
            <p:cNvSpPr txBox="1"/>
            <p:nvPr/>
          </p:nvSpPr>
          <p:spPr>
            <a:xfrm>
              <a:off x="7588027" y="4245976"/>
              <a:ext cx="108942" cy="162653"/>
            </a:xfrm>
            <a:custGeom>
              <a:avLst/>
              <a:gdLst/>
              <a:ahLst/>
              <a:cxnLst/>
              <a:rect l="l" t="t" r="r" b="b"/>
              <a:pathLst>
                <a:path w="108942" h="162653">
                  <a:moveTo>
                    <a:pt x="57150" y="0"/>
                  </a:moveTo>
                  <a:cubicBezTo>
                    <a:pt x="86916" y="1190"/>
                    <a:pt x="102394" y="14287"/>
                    <a:pt x="103584" y="39290"/>
                  </a:cubicBezTo>
                  <a:cubicBezTo>
                    <a:pt x="102989" y="56554"/>
                    <a:pt x="95250" y="68461"/>
                    <a:pt x="80367" y="75009"/>
                  </a:cubicBezTo>
                  <a:cubicBezTo>
                    <a:pt x="98822" y="80962"/>
                    <a:pt x="108347" y="94357"/>
                    <a:pt x="108942" y="115193"/>
                  </a:cubicBezTo>
                  <a:cubicBezTo>
                    <a:pt x="106561" y="145554"/>
                    <a:pt x="89297" y="161329"/>
                    <a:pt x="57150" y="162520"/>
                  </a:cubicBezTo>
                  <a:cubicBezTo>
                    <a:pt x="20241" y="164306"/>
                    <a:pt x="1191" y="148233"/>
                    <a:pt x="0" y="114300"/>
                  </a:cubicBezTo>
                  <a:lnTo>
                    <a:pt x="14287" y="114300"/>
                  </a:lnTo>
                  <a:cubicBezTo>
                    <a:pt x="14883" y="138708"/>
                    <a:pt x="28277" y="151209"/>
                    <a:pt x="54471" y="151804"/>
                  </a:cubicBezTo>
                  <a:cubicBezTo>
                    <a:pt x="78879" y="150018"/>
                    <a:pt x="92273" y="137815"/>
                    <a:pt x="94655" y="115193"/>
                  </a:cubicBezTo>
                  <a:cubicBezTo>
                    <a:pt x="92869" y="92571"/>
                    <a:pt x="75605" y="81855"/>
                    <a:pt x="42862" y="83046"/>
                  </a:cubicBezTo>
                  <a:lnTo>
                    <a:pt x="42862" y="71437"/>
                  </a:lnTo>
                  <a:cubicBezTo>
                    <a:pt x="73223" y="72628"/>
                    <a:pt x="88404" y="62210"/>
                    <a:pt x="88404" y="40183"/>
                  </a:cubicBezTo>
                  <a:cubicBezTo>
                    <a:pt x="87213" y="22324"/>
                    <a:pt x="75902" y="12799"/>
                    <a:pt x="54471" y="11608"/>
                  </a:cubicBezTo>
                  <a:cubicBezTo>
                    <a:pt x="32445" y="13394"/>
                    <a:pt x="20836" y="25003"/>
                    <a:pt x="19645" y="46434"/>
                  </a:cubicBezTo>
                  <a:lnTo>
                    <a:pt x="5358" y="46434"/>
                  </a:lnTo>
                  <a:cubicBezTo>
                    <a:pt x="4762" y="32742"/>
                    <a:pt x="9823" y="20836"/>
                    <a:pt x="20538" y="10715"/>
                  </a:cubicBezTo>
                  <a:cubicBezTo>
                    <a:pt x="28277" y="3572"/>
                    <a:pt x="40481" y="0"/>
                    <a:pt x="57150" y="0"/>
                  </a:cubicBez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grpSp>
        <p:nvGrpSpPr>
          <p:cNvPr id="52" name="组合 51"/>
          <p:cNvGrpSpPr/>
          <p:nvPr/>
        </p:nvGrpSpPr>
        <p:grpSpPr>
          <a:xfrm>
            <a:off x="5084818" y="3415823"/>
            <a:ext cx="1952497" cy="2004315"/>
            <a:chOff x="5084155" y="3668928"/>
            <a:chExt cx="1952243" cy="2004779"/>
          </a:xfrm>
        </p:grpSpPr>
        <p:sp>
          <p:nvSpPr>
            <p:cNvPr id="53" name="Freeform 5"/>
            <p:cNvSpPr/>
            <p:nvPr/>
          </p:nvSpPr>
          <p:spPr bwMode="auto">
            <a:xfrm>
              <a:off x="5084155" y="3668928"/>
              <a:ext cx="1952243" cy="2004779"/>
            </a:xfrm>
            <a:custGeom>
              <a:avLst/>
              <a:gdLst>
                <a:gd name="T0" fmla="*/ 242 w 493"/>
                <a:gd name="T1" fmla="*/ 505 h 507"/>
                <a:gd name="T2" fmla="*/ 0 w 493"/>
                <a:gd name="T3" fmla="*/ 303 h 507"/>
                <a:gd name="T4" fmla="*/ 230 w 493"/>
                <a:gd name="T5" fmla="*/ 129 h 507"/>
                <a:gd name="T6" fmla="*/ 314 w 493"/>
                <a:gd name="T7" fmla="*/ 211 h 507"/>
                <a:gd name="T8" fmla="*/ 421 w 493"/>
                <a:gd name="T9" fmla="*/ 129 h 507"/>
                <a:gd name="T10" fmla="*/ 443 w 493"/>
                <a:gd name="T11" fmla="*/ 0 h 507"/>
                <a:gd name="T12" fmla="*/ 418 w 493"/>
                <a:gd name="T13" fmla="*/ 311 h 507"/>
                <a:gd name="T14" fmla="*/ 329 w 493"/>
                <a:gd name="T15" fmla="*/ 397 h 507"/>
                <a:gd name="T16" fmla="*/ 258 w 493"/>
                <a:gd name="T17" fmla="*/ 507 h 507"/>
                <a:gd name="T18" fmla="*/ 242 w 493"/>
                <a:gd name="T19" fmla="*/ 505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507">
                  <a:moveTo>
                    <a:pt x="242" y="505"/>
                  </a:moveTo>
                  <a:cubicBezTo>
                    <a:pt x="164" y="440"/>
                    <a:pt x="85" y="375"/>
                    <a:pt x="0" y="303"/>
                  </a:cubicBezTo>
                  <a:cubicBezTo>
                    <a:pt x="79" y="244"/>
                    <a:pt x="150" y="189"/>
                    <a:pt x="230" y="129"/>
                  </a:cubicBezTo>
                  <a:cubicBezTo>
                    <a:pt x="234" y="190"/>
                    <a:pt x="263" y="214"/>
                    <a:pt x="314" y="211"/>
                  </a:cubicBezTo>
                  <a:cubicBezTo>
                    <a:pt x="369" y="209"/>
                    <a:pt x="405" y="177"/>
                    <a:pt x="421" y="129"/>
                  </a:cubicBezTo>
                  <a:cubicBezTo>
                    <a:pt x="434" y="87"/>
                    <a:pt x="436" y="42"/>
                    <a:pt x="443" y="0"/>
                  </a:cubicBezTo>
                  <a:cubicBezTo>
                    <a:pt x="493" y="74"/>
                    <a:pt x="484" y="220"/>
                    <a:pt x="418" y="311"/>
                  </a:cubicBezTo>
                  <a:cubicBezTo>
                    <a:pt x="394" y="344"/>
                    <a:pt x="363" y="374"/>
                    <a:pt x="329" y="397"/>
                  </a:cubicBezTo>
                  <a:cubicBezTo>
                    <a:pt x="289" y="423"/>
                    <a:pt x="241" y="438"/>
                    <a:pt x="258" y="507"/>
                  </a:cubicBezTo>
                  <a:cubicBezTo>
                    <a:pt x="252" y="506"/>
                    <a:pt x="247" y="506"/>
                    <a:pt x="242" y="505"/>
                  </a:cubicBezTo>
                  <a:close/>
                </a:path>
              </a:pathLst>
            </a:cu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4" name="文本框 31"/>
            <p:cNvSpPr txBox="1"/>
            <p:nvPr/>
          </p:nvSpPr>
          <p:spPr>
            <a:xfrm>
              <a:off x="5813090" y="4818079"/>
              <a:ext cx="110728" cy="159841"/>
            </a:xfrm>
            <a:custGeom>
              <a:avLst/>
              <a:gdLst/>
              <a:ahLst/>
              <a:cxnLst/>
              <a:rect l="l" t="t" r="r" b="b"/>
              <a:pathLst>
                <a:path w="110728" h="159841">
                  <a:moveTo>
                    <a:pt x="75009" y="0"/>
                  </a:moveTo>
                  <a:lnTo>
                    <a:pt x="88404" y="0"/>
                  </a:lnTo>
                  <a:lnTo>
                    <a:pt x="88404" y="108049"/>
                  </a:lnTo>
                  <a:lnTo>
                    <a:pt x="110728" y="108049"/>
                  </a:lnTo>
                  <a:lnTo>
                    <a:pt x="110728" y="119657"/>
                  </a:lnTo>
                  <a:lnTo>
                    <a:pt x="88404" y="119657"/>
                  </a:lnTo>
                  <a:lnTo>
                    <a:pt x="88404" y="159841"/>
                  </a:lnTo>
                  <a:lnTo>
                    <a:pt x="74116" y="159841"/>
                  </a:lnTo>
                  <a:lnTo>
                    <a:pt x="74116" y="119657"/>
                  </a:lnTo>
                  <a:lnTo>
                    <a:pt x="0" y="119657"/>
                  </a:lnTo>
                  <a:lnTo>
                    <a:pt x="0" y="107156"/>
                  </a:lnTo>
                  <a:lnTo>
                    <a:pt x="75009" y="0"/>
                  </a:lnTo>
                  <a:close/>
                  <a:moveTo>
                    <a:pt x="74116" y="22324"/>
                  </a:moveTo>
                  <a:lnTo>
                    <a:pt x="14287" y="108049"/>
                  </a:lnTo>
                  <a:lnTo>
                    <a:pt x="74116" y="108049"/>
                  </a:lnTo>
                  <a:lnTo>
                    <a:pt x="74116" y="22324"/>
                  </a:ln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验收测试过程</a:t>
            </a:r>
            <a:endParaRPr lang="zh-CN" altLang="en-US" dirty="0">
              <a:latin typeface="+mn-lt"/>
              <a:ea typeface="+mn-ea"/>
              <a:cs typeface="+mn-ea"/>
              <a:sym typeface="+mn-lt"/>
            </a:endParaRPr>
          </a:p>
        </p:txBody>
      </p:sp>
      <p:grpSp>
        <p:nvGrpSpPr>
          <p:cNvPr id="29" name="f059f60a-c12d-48c9-bdc0-62aacfffedbc"/>
          <p:cNvGrpSpPr>
            <a:grpSpLocks noChangeAspect="1"/>
          </p:cNvGrpSpPr>
          <p:nvPr/>
        </p:nvGrpSpPr>
        <p:grpSpPr>
          <a:xfrm>
            <a:off x="459086" y="1854200"/>
            <a:ext cx="11320095" cy="3670300"/>
            <a:chOff x="783604" y="1916832"/>
            <a:chExt cx="10660326" cy="3456384"/>
          </a:xfrm>
        </p:grpSpPr>
        <p:sp>
          <p:nvSpPr>
            <p:cNvPr id="30" name="Arrow: Right 25"/>
            <p:cNvSpPr/>
            <p:nvPr/>
          </p:nvSpPr>
          <p:spPr>
            <a:xfrm>
              <a:off x="5305322" y="2177010"/>
              <a:ext cx="1091918" cy="302785"/>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33" name="TextBox 26"/>
            <p:cNvSpPr txBox="1"/>
            <p:nvPr/>
          </p:nvSpPr>
          <p:spPr>
            <a:xfrm>
              <a:off x="1267716" y="1916832"/>
              <a:ext cx="3953261" cy="839792"/>
            </a:xfrm>
            <a:prstGeom prst="roundRect">
              <a:avLst>
                <a:gd name="adj" fmla="val 50000"/>
              </a:avLst>
            </a:prstGeom>
            <a:solidFill>
              <a:schemeClr val="accent1"/>
            </a:solidFill>
          </p:spPr>
          <p:txBody>
            <a:bodyPr wrap="none" lIns="182880" tIns="91440" rIns="182880" bIns="91440" anchor="ctr" anchorCtr="0">
              <a:noAutofit/>
            </a:bodyPr>
            <a:lstStyle/>
            <a:p>
              <a:pPr marL="429895" algn="r">
                <a:lnSpc>
                  <a:spcPct val="140000"/>
                </a:lnSpc>
              </a:pPr>
              <a:r>
                <a:rPr lang="zh-CN" altLang="en-US" dirty="0" smtClean="0">
                  <a:solidFill>
                    <a:schemeClr val="bg1"/>
                  </a:solidFill>
                </a:rPr>
                <a:t>了解软件的质量要求和验收要求</a:t>
              </a:r>
              <a:endParaRPr lang="zh-CN" altLang="en-US" b="1" dirty="0">
                <a:solidFill>
                  <a:schemeClr val="bg1"/>
                </a:solidFill>
              </a:endParaRPr>
            </a:p>
          </p:txBody>
        </p:sp>
        <p:sp>
          <p:nvSpPr>
            <p:cNvPr id="39" name="TextBox 30"/>
            <p:cNvSpPr txBox="1"/>
            <p:nvPr/>
          </p:nvSpPr>
          <p:spPr>
            <a:xfrm>
              <a:off x="6432979" y="1916832"/>
              <a:ext cx="4385188" cy="839792"/>
            </a:xfrm>
            <a:prstGeom prst="roundRect">
              <a:avLst>
                <a:gd name="adj" fmla="val 50000"/>
              </a:avLst>
            </a:prstGeom>
            <a:solidFill>
              <a:schemeClr val="accent2"/>
            </a:solidFill>
          </p:spPr>
          <p:txBody>
            <a:bodyPr wrap="none" lIns="182880" tIns="91440" rIns="182880" bIns="91440" anchor="ctr" anchorCtr="0">
              <a:normAutofit/>
            </a:bodyPr>
            <a:lstStyle/>
            <a:p>
              <a:pPr marL="429895" algn="r">
                <a:lnSpc>
                  <a:spcPct val="120000"/>
                </a:lnSpc>
              </a:pPr>
              <a:r>
                <a:rPr lang="zh-CN" altLang="en-US" dirty="0" smtClean="0">
                  <a:solidFill>
                    <a:schemeClr val="bg1"/>
                  </a:solidFill>
                </a:rPr>
                <a:t>编制</a:t>
              </a:r>
              <a:r>
                <a:rPr lang="en-US" altLang="zh-CN" dirty="0" smtClean="0">
                  <a:solidFill>
                    <a:schemeClr val="bg1"/>
                  </a:solidFill>
                </a:rPr>
                <a:t>《</a:t>
              </a:r>
              <a:r>
                <a:rPr lang="zh-CN" altLang="en-US" dirty="0" smtClean="0">
                  <a:solidFill>
                    <a:schemeClr val="bg1"/>
                  </a:solidFill>
                </a:rPr>
                <a:t>验收测试计划</a:t>
              </a:r>
              <a:r>
                <a:rPr lang="en-US" altLang="zh-CN" dirty="0" smtClean="0">
                  <a:solidFill>
                    <a:schemeClr val="bg1"/>
                  </a:solidFill>
                </a:rPr>
                <a:t>》《</a:t>
              </a:r>
              <a:r>
                <a:rPr lang="zh-CN" altLang="en-US" dirty="0" smtClean="0">
                  <a:solidFill>
                    <a:schemeClr val="bg1"/>
                  </a:solidFill>
                </a:rPr>
                <a:t>项目验收准则</a:t>
              </a:r>
              <a:r>
                <a:rPr lang="en-US" altLang="zh-CN" dirty="0" smtClean="0">
                  <a:solidFill>
                    <a:schemeClr val="bg1"/>
                  </a:solidFill>
                </a:rPr>
                <a:t>》</a:t>
              </a:r>
              <a:endParaRPr lang="zh-CN" altLang="en-US" dirty="0">
                <a:solidFill>
                  <a:schemeClr val="bg1"/>
                </a:solidFill>
              </a:endParaRPr>
            </a:p>
          </p:txBody>
        </p:sp>
        <p:sp>
          <p:nvSpPr>
            <p:cNvPr id="43" name="Arrow: U-Turn 35"/>
            <p:cNvSpPr/>
            <p:nvPr/>
          </p:nvSpPr>
          <p:spPr>
            <a:xfrm rot="5400000">
              <a:off x="10387357" y="2741374"/>
              <a:ext cx="1556220" cy="556926"/>
            </a:xfrm>
            <a:prstGeom prst="uturn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46" name="TextBox 37"/>
            <p:cNvSpPr txBox="1"/>
            <p:nvPr/>
          </p:nvSpPr>
          <p:spPr>
            <a:xfrm>
              <a:off x="8179670" y="3226658"/>
              <a:ext cx="2714104" cy="839792"/>
            </a:xfrm>
            <a:prstGeom prst="roundRect">
              <a:avLst>
                <a:gd name="adj" fmla="val 50000"/>
              </a:avLst>
            </a:prstGeom>
            <a:solidFill>
              <a:schemeClr val="accent4"/>
            </a:solidFill>
          </p:spPr>
          <p:txBody>
            <a:bodyPr wrap="none" lIns="182880" tIns="91440" rIns="182880" bIns="91440" anchor="ctr" anchorCtr="0">
              <a:noAutofit/>
            </a:bodyPr>
            <a:lstStyle/>
            <a:p>
              <a:pPr marL="429895" algn="ctr">
                <a:lnSpc>
                  <a:spcPct val="140000"/>
                </a:lnSpc>
              </a:pPr>
              <a:r>
                <a:rPr lang="zh-CN" altLang="en-US" dirty="0" smtClean="0">
                  <a:solidFill>
                    <a:schemeClr val="bg1"/>
                  </a:solidFill>
                </a:rPr>
                <a:t> 测试实施</a:t>
              </a:r>
              <a:endParaRPr lang="zh-CN" altLang="en-US" dirty="0">
                <a:solidFill>
                  <a:schemeClr val="bg1"/>
                </a:solidFill>
              </a:endParaRPr>
            </a:p>
          </p:txBody>
        </p:sp>
        <p:sp>
          <p:nvSpPr>
            <p:cNvPr id="49" name="Arrow: Right 39"/>
            <p:cNvSpPr/>
            <p:nvPr/>
          </p:nvSpPr>
          <p:spPr>
            <a:xfrm rot="10800000">
              <a:off x="7558305" y="3495161"/>
              <a:ext cx="671317" cy="302785"/>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52" name="TextBox 41"/>
            <p:cNvSpPr txBox="1"/>
            <p:nvPr/>
          </p:nvSpPr>
          <p:spPr>
            <a:xfrm>
              <a:off x="4754140" y="3226658"/>
              <a:ext cx="2714104" cy="839792"/>
            </a:xfrm>
            <a:prstGeom prst="roundRect">
              <a:avLst>
                <a:gd name="adj" fmla="val 50000"/>
              </a:avLst>
            </a:prstGeom>
            <a:solidFill>
              <a:schemeClr val="accent5"/>
            </a:solidFill>
          </p:spPr>
          <p:txBody>
            <a:bodyPr wrap="none" lIns="182880" tIns="91440" rIns="182880" bIns="91440" anchor="ctr" anchorCtr="0">
              <a:noAutofit/>
            </a:bodyPr>
            <a:lstStyle/>
            <a:p>
              <a:pPr marL="429895" algn="ctr">
                <a:lnSpc>
                  <a:spcPct val="140000"/>
                </a:lnSpc>
              </a:pPr>
              <a:r>
                <a:rPr lang="zh-CN" altLang="en-US" dirty="0" smtClean="0">
                  <a:solidFill>
                    <a:schemeClr val="bg1"/>
                  </a:solidFill>
                </a:rPr>
                <a:t>测试环境搭建</a:t>
              </a:r>
              <a:endParaRPr lang="zh-CN" altLang="en-US" dirty="0">
                <a:solidFill>
                  <a:schemeClr val="bg1"/>
                </a:solidFill>
              </a:endParaRPr>
            </a:p>
          </p:txBody>
        </p:sp>
        <p:sp>
          <p:nvSpPr>
            <p:cNvPr id="55" name="Arrow: Right 43"/>
            <p:cNvSpPr/>
            <p:nvPr/>
          </p:nvSpPr>
          <p:spPr>
            <a:xfrm rot="10800000">
              <a:off x="4107795" y="3495161"/>
              <a:ext cx="671320" cy="302785"/>
            </a:xfrm>
            <a:prstGeom prst="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56" name="TextBox 59"/>
            <p:cNvSpPr txBox="1"/>
            <p:nvPr/>
          </p:nvSpPr>
          <p:spPr>
            <a:xfrm>
              <a:off x="1303630" y="3226659"/>
              <a:ext cx="2714105" cy="839792"/>
            </a:xfrm>
            <a:prstGeom prst="roundRect">
              <a:avLst>
                <a:gd name="adj" fmla="val 50000"/>
              </a:avLst>
            </a:prstGeom>
            <a:solidFill>
              <a:schemeClr val="accent6"/>
            </a:solidFill>
          </p:spPr>
          <p:txBody>
            <a:bodyPr wrap="none" lIns="182880" tIns="91440" rIns="182880" bIns="91440" anchor="ctr" anchorCtr="0">
              <a:noAutofit/>
            </a:bodyPr>
            <a:lstStyle/>
            <a:p>
              <a:pPr marL="429895" algn="ctr">
                <a:lnSpc>
                  <a:spcPct val="140000"/>
                </a:lnSpc>
              </a:pPr>
              <a:r>
                <a:rPr lang="zh-CN" altLang="en-US" dirty="0" smtClean="0">
                  <a:solidFill>
                    <a:schemeClr val="bg1"/>
                  </a:solidFill>
                </a:rPr>
                <a:t>测试和测试用例设计</a:t>
              </a:r>
              <a:endParaRPr lang="zh-CN" altLang="en-US" dirty="0">
                <a:solidFill>
                  <a:schemeClr val="bg1"/>
                </a:solidFill>
              </a:endParaRPr>
            </a:p>
          </p:txBody>
        </p:sp>
        <p:sp>
          <p:nvSpPr>
            <p:cNvPr id="57" name="Arrow: U-Turn 61"/>
            <p:cNvSpPr/>
            <p:nvPr/>
          </p:nvSpPr>
          <p:spPr>
            <a:xfrm rot="16200000" flipH="1">
              <a:off x="283957" y="4054081"/>
              <a:ext cx="1556220" cy="556926"/>
            </a:xfrm>
            <a:prstGeom prst="uturn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58" name="Arrow: Right 63"/>
            <p:cNvSpPr/>
            <p:nvPr/>
          </p:nvSpPr>
          <p:spPr>
            <a:xfrm>
              <a:off x="5354598" y="4793602"/>
              <a:ext cx="1231630" cy="306188"/>
            </a:xfrm>
            <a:prstGeom prst="rightArrow">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59" name="TextBox 64"/>
            <p:cNvSpPr txBox="1"/>
            <p:nvPr/>
          </p:nvSpPr>
          <p:spPr>
            <a:xfrm>
              <a:off x="1340532" y="4533424"/>
              <a:ext cx="4028914" cy="839792"/>
            </a:xfrm>
            <a:prstGeom prst="roundRect">
              <a:avLst>
                <a:gd name="adj" fmla="val 50000"/>
              </a:avLst>
            </a:prstGeom>
            <a:solidFill>
              <a:schemeClr val="bg1">
                <a:lumMod val="50000"/>
              </a:schemeClr>
            </a:solidFill>
          </p:spPr>
          <p:txBody>
            <a:bodyPr wrap="none" lIns="182880" tIns="91440" rIns="182880" bIns="91440" anchor="ctr" anchorCtr="0">
              <a:normAutofit/>
            </a:bodyPr>
            <a:lstStyle/>
            <a:p>
              <a:pPr marL="429895" algn="ctr">
                <a:lnSpc>
                  <a:spcPct val="140000"/>
                </a:lnSpc>
              </a:pPr>
              <a:r>
                <a:rPr lang="zh-CN" altLang="en-US" dirty="0" smtClean="0">
                  <a:solidFill>
                    <a:schemeClr val="bg1"/>
                  </a:solidFill>
                </a:rPr>
                <a:t>测试结果分析</a:t>
              </a:r>
              <a:endParaRPr lang="zh-CN" altLang="en-US" dirty="0">
                <a:solidFill>
                  <a:schemeClr val="bg1"/>
                </a:solidFill>
              </a:endParaRPr>
            </a:p>
          </p:txBody>
        </p:sp>
        <p:sp>
          <p:nvSpPr>
            <p:cNvPr id="62" name="TextBox 71"/>
            <p:cNvSpPr txBox="1"/>
            <p:nvPr/>
          </p:nvSpPr>
          <p:spPr>
            <a:xfrm>
              <a:off x="6586871" y="4533424"/>
              <a:ext cx="4306904" cy="839792"/>
            </a:xfrm>
            <a:prstGeom prst="roundRect">
              <a:avLst>
                <a:gd name="adj" fmla="val 50000"/>
              </a:avLst>
            </a:prstGeom>
            <a:solidFill>
              <a:schemeClr val="accent1"/>
            </a:solidFill>
          </p:spPr>
          <p:txBody>
            <a:bodyPr wrap="none" lIns="182880" tIns="91440" rIns="182880" bIns="91440" anchor="ctr" anchorCtr="0">
              <a:normAutofit/>
            </a:bodyPr>
            <a:lstStyle/>
            <a:p>
              <a:pPr marL="429895" algn="ctr">
                <a:lnSpc>
                  <a:spcPct val="140000"/>
                </a:lnSpc>
              </a:pPr>
              <a:r>
                <a:rPr lang="zh-CN" altLang="en-US" dirty="0" smtClean="0">
                  <a:solidFill>
                    <a:schemeClr val="bg1"/>
                  </a:solidFill>
                </a:rPr>
                <a:t>撰写测试报告</a:t>
              </a:r>
              <a:endParaRPr lang="zh-CN" altLang="en-US" dirty="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fltVal val="0"/>
                                          </p:val>
                                        </p:tav>
                                        <p:tav tm="100000">
                                          <p:val>
                                            <p:strVal val="#ppt_w"/>
                                          </p:val>
                                        </p:tav>
                                      </p:tavLst>
                                    </p:anim>
                                    <p:anim calcmode="lin" valueType="num">
                                      <p:cBhvr>
                                        <p:cTn id="8" dur="1000" fill="hold"/>
                                        <p:tgtEl>
                                          <p:spTgt spid="29"/>
                                        </p:tgtEl>
                                        <p:attrNameLst>
                                          <p:attrName>ppt_h</p:attrName>
                                        </p:attrNameLst>
                                      </p:cBhvr>
                                      <p:tavLst>
                                        <p:tav tm="0">
                                          <p:val>
                                            <p:fltVal val="0"/>
                                          </p:val>
                                        </p:tav>
                                        <p:tav tm="100000">
                                          <p:val>
                                            <p:strVal val="#ppt_h"/>
                                          </p:val>
                                        </p:tav>
                                      </p:tavLst>
                                    </p:anim>
                                    <p:anim calcmode="lin" valueType="num">
                                      <p:cBhvr>
                                        <p:cTn id="9" dur="1000" fill="hold"/>
                                        <p:tgtEl>
                                          <p:spTgt spid="29"/>
                                        </p:tgtEl>
                                        <p:attrNameLst>
                                          <p:attrName>style.rotation</p:attrName>
                                        </p:attrNameLst>
                                      </p:cBhvr>
                                      <p:tavLst>
                                        <p:tav tm="0">
                                          <p:val>
                                            <p:fltVal val="90"/>
                                          </p:val>
                                        </p:tav>
                                        <p:tav tm="100000">
                                          <p:val>
                                            <p:fltVal val="0"/>
                                          </p:val>
                                        </p:tav>
                                      </p:tavLst>
                                    </p:anim>
                                    <p:animEffect transition="in" filter="fade">
                                      <p:cBhvr>
                                        <p:cTn id="10"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验收测试形式</a:t>
            </a:r>
            <a:endParaRPr lang="zh-CN" altLang="en-US" dirty="0">
              <a:latin typeface="+mn-lt"/>
              <a:ea typeface="+mn-ea"/>
              <a:cs typeface="+mn-ea"/>
              <a:sym typeface="+mn-lt"/>
            </a:endParaRPr>
          </a:p>
        </p:txBody>
      </p:sp>
      <p:graphicFrame>
        <p:nvGraphicFramePr>
          <p:cNvPr id="18" name="图示 17"/>
          <p:cNvGraphicFramePr/>
          <p:nvPr/>
        </p:nvGraphicFramePr>
        <p:xfrm>
          <a:off x="1700914" y="1129582"/>
          <a:ext cx="851513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验收测试形式</a:t>
            </a:r>
            <a:endParaRPr lang="zh-CN" altLang="en-US" dirty="0">
              <a:latin typeface="+mn-lt"/>
              <a:ea typeface="+mn-ea"/>
              <a:cs typeface="+mn-ea"/>
              <a:sym typeface="+mn-lt"/>
            </a:endParaRPr>
          </a:p>
        </p:txBody>
      </p:sp>
      <p:grpSp>
        <p:nvGrpSpPr>
          <p:cNvPr id="4" name="组合 3"/>
          <p:cNvGrpSpPr/>
          <p:nvPr/>
        </p:nvGrpSpPr>
        <p:grpSpPr>
          <a:xfrm>
            <a:off x="4084998" y="1881804"/>
            <a:ext cx="4022004" cy="3283592"/>
            <a:chOff x="3008263" y="1386612"/>
            <a:chExt cx="3127472" cy="2553290"/>
          </a:xfrm>
        </p:grpSpPr>
        <p:grpSp>
          <p:nvGrpSpPr>
            <p:cNvPr id="5" name="Group 10"/>
            <p:cNvGrpSpPr/>
            <p:nvPr/>
          </p:nvGrpSpPr>
          <p:grpSpPr>
            <a:xfrm>
              <a:off x="3077505" y="1386612"/>
              <a:ext cx="2961816" cy="2553290"/>
              <a:chOff x="3201302" y="899607"/>
              <a:chExt cx="5868190" cy="5058785"/>
            </a:xfrm>
          </p:grpSpPr>
          <p:sp>
            <p:nvSpPr>
              <p:cNvPr id="21" name="Hexagon 23"/>
              <p:cNvSpPr/>
              <p:nvPr/>
            </p:nvSpPr>
            <p:spPr>
              <a:xfrm>
                <a:off x="3201302" y="899607"/>
                <a:ext cx="5868190" cy="5058785"/>
              </a:xfrm>
              <a:prstGeom prst="hexagon">
                <a:avLst/>
              </a:prstGeom>
              <a:gradFill>
                <a:gsLst>
                  <a:gs pos="0">
                    <a:schemeClr val="bg1">
                      <a:lumMod val="50000"/>
                    </a:schemeClr>
                  </a:gs>
                  <a:gs pos="100000">
                    <a:schemeClr val="bg1">
                      <a:lumMod val="9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2" name="Hexagon 24"/>
              <p:cNvSpPr/>
              <p:nvPr/>
            </p:nvSpPr>
            <p:spPr>
              <a:xfrm>
                <a:off x="3261655" y="954122"/>
                <a:ext cx="5741712" cy="4949753"/>
              </a:xfrm>
              <a:prstGeom prst="hexagon">
                <a:avLst/>
              </a:prstGeom>
              <a:solidFill>
                <a:schemeClr val="accent2"/>
              </a:solidFill>
              <a:ln>
                <a:noFill/>
              </a:ln>
              <a:effectLst>
                <a:innerShdw blurRad="2794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3" name="Hexagon 25"/>
              <p:cNvSpPr/>
              <p:nvPr/>
            </p:nvSpPr>
            <p:spPr>
              <a:xfrm>
                <a:off x="3835952" y="1449206"/>
                <a:ext cx="4593122" cy="3959588"/>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nvGrpSpPr>
              <p:cNvPr id="24" name="Group 26"/>
              <p:cNvGrpSpPr/>
              <p:nvPr/>
            </p:nvGrpSpPr>
            <p:grpSpPr>
              <a:xfrm>
                <a:off x="4456573" y="1977072"/>
                <a:ext cx="3351879" cy="2889551"/>
                <a:chOff x="6542627" y="2673048"/>
                <a:chExt cx="3351879" cy="2889551"/>
              </a:xfrm>
            </p:grpSpPr>
            <p:sp>
              <p:nvSpPr>
                <p:cNvPr id="36" name="Hexagon 38"/>
                <p:cNvSpPr/>
                <p:nvPr/>
              </p:nvSpPr>
              <p:spPr>
                <a:xfrm>
                  <a:off x="6542627" y="2673048"/>
                  <a:ext cx="3351879" cy="2889551"/>
                </a:xfrm>
                <a:prstGeom prst="hexagon">
                  <a:avLst/>
                </a:prstGeom>
                <a:gradFill flip="none" rotWithShape="1">
                  <a:gsLst>
                    <a:gs pos="0">
                      <a:schemeClr val="bg1">
                        <a:lumMod val="75000"/>
                      </a:schemeClr>
                    </a:gs>
                    <a:gs pos="100000">
                      <a:schemeClr val="bg1">
                        <a:lumMod val="9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37" name="Hexagon 39"/>
                <p:cNvSpPr/>
                <p:nvPr/>
              </p:nvSpPr>
              <p:spPr>
                <a:xfrm>
                  <a:off x="6590331" y="2714174"/>
                  <a:ext cx="3256469" cy="2807303"/>
                </a:xfrm>
                <a:prstGeom prst="hexagon">
                  <a:avLst/>
                </a:prstGeom>
                <a:gradFill flip="none" rotWithShape="1">
                  <a:gsLst>
                    <a:gs pos="0">
                      <a:schemeClr val="bg1"/>
                    </a:gs>
                    <a:gs pos="100000">
                      <a:srgbClr val="BABABA"/>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25" name="Freeform: Shape 27"/>
              <p:cNvSpPr/>
              <p:nvPr/>
            </p:nvSpPr>
            <p:spPr>
              <a:xfrm>
                <a:off x="4826000" y="4866622"/>
                <a:ext cx="2609850" cy="542172"/>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9850" h="496524">
                    <a:moveTo>
                      <a:pt x="349250" y="0"/>
                    </a:moveTo>
                    <a:lnTo>
                      <a:pt x="2260600" y="0"/>
                    </a:lnTo>
                    <a:lnTo>
                      <a:pt x="2609850" y="496524"/>
                    </a:lnTo>
                    <a:lnTo>
                      <a:pt x="0" y="496524"/>
                    </a:lnTo>
                    <a:lnTo>
                      <a:pt x="34925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6" name="Freeform: Shape 28"/>
              <p:cNvSpPr/>
              <p:nvPr/>
            </p:nvSpPr>
            <p:spPr>
              <a:xfrm rot="10800000">
                <a:off x="4827588" y="1449203"/>
                <a:ext cx="2609850" cy="535020"/>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9850" h="496524">
                    <a:moveTo>
                      <a:pt x="349250" y="0"/>
                    </a:moveTo>
                    <a:lnTo>
                      <a:pt x="2260600" y="0"/>
                    </a:lnTo>
                    <a:lnTo>
                      <a:pt x="2609850" y="496524"/>
                    </a:lnTo>
                    <a:lnTo>
                      <a:pt x="0" y="496524"/>
                    </a:lnTo>
                    <a:lnTo>
                      <a:pt x="34925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7" name="Freeform: Shape 29"/>
              <p:cNvSpPr/>
              <p:nvPr/>
            </p:nvSpPr>
            <p:spPr>
              <a:xfrm rot="17784389">
                <a:off x="6571574" y="4011542"/>
                <a:ext cx="2221547" cy="566920"/>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5917" h="526131">
                    <a:moveTo>
                      <a:pt x="373820" y="3099"/>
                    </a:moveTo>
                    <a:lnTo>
                      <a:pt x="2225147" y="0"/>
                    </a:lnTo>
                    <a:lnTo>
                      <a:pt x="2555917" y="526131"/>
                    </a:lnTo>
                    <a:lnTo>
                      <a:pt x="-1" y="519334"/>
                    </a:lnTo>
                    <a:lnTo>
                      <a:pt x="373820" y="309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8" name="Freeform: Shape 30"/>
              <p:cNvSpPr/>
              <p:nvPr/>
            </p:nvSpPr>
            <p:spPr>
              <a:xfrm rot="3802620">
                <a:off x="3469479" y="4015237"/>
                <a:ext cx="2218358" cy="55842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37069 w 2555918"/>
                  <a:gd name="connsiteY0-162" fmla="*/ 0 h 528004"/>
                  <a:gd name="connsiteX1-163" fmla="*/ 2225148 w 2555918"/>
                  <a:gd name="connsiteY1-164" fmla="*/ 1873 h 528004"/>
                  <a:gd name="connsiteX2-165" fmla="*/ 2555918 w 2555918"/>
                  <a:gd name="connsiteY2-166" fmla="*/ 528004 h 528004"/>
                  <a:gd name="connsiteX3-167" fmla="*/ 0 w 2555918"/>
                  <a:gd name="connsiteY3-168" fmla="*/ 521207 h 528004"/>
                  <a:gd name="connsiteX4-169" fmla="*/ 337069 w 2555918"/>
                  <a:gd name="connsiteY4-170" fmla="*/ 0 h 528004"/>
                  <a:gd name="connsiteX0-171" fmla="*/ 327265 w 2546114"/>
                  <a:gd name="connsiteY0-172" fmla="*/ 0 h 528004"/>
                  <a:gd name="connsiteX1-173" fmla="*/ 2215344 w 2546114"/>
                  <a:gd name="connsiteY1-174" fmla="*/ 1873 h 528004"/>
                  <a:gd name="connsiteX2-175" fmla="*/ 2546114 w 2546114"/>
                  <a:gd name="connsiteY2-176" fmla="*/ 528004 h 528004"/>
                  <a:gd name="connsiteX3-177" fmla="*/ 0 w 2546114"/>
                  <a:gd name="connsiteY3-178" fmla="*/ 520226 h 528004"/>
                  <a:gd name="connsiteX4-179" fmla="*/ 327265 w 2546114"/>
                  <a:gd name="connsiteY4-180" fmla="*/ 0 h 528004"/>
                  <a:gd name="connsiteX0-181" fmla="*/ 322366 w 2541215"/>
                  <a:gd name="connsiteY0-182" fmla="*/ 0 h 528004"/>
                  <a:gd name="connsiteX1-183" fmla="*/ 2210445 w 2541215"/>
                  <a:gd name="connsiteY1-184" fmla="*/ 1873 h 528004"/>
                  <a:gd name="connsiteX2-185" fmla="*/ 2541215 w 2541215"/>
                  <a:gd name="connsiteY2-186" fmla="*/ 528004 h 528004"/>
                  <a:gd name="connsiteX3-187" fmla="*/ 0 w 2541215"/>
                  <a:gd name="connsiteY3-188" fmla="*/ 522206 h 528004"/>
                  <a:gd name="connsiteX4-189" fmla="*/ 322366 w 2541215"/>
                  <a:gd name="connsiteY4-190" fmla="*/ 0 h 528004"/>
                  <a:gd name="connsiteX0-191" fmla="*/ 322366 w 2541215"/>
                  <a:gd name="connsiteY0-192" fmla="*/ 0 h 528004"/>
                  <a:gd name="connsiteX1-193" fmla="*/ 2179816 w 2541215"/>
                  <a:gd name="connsiteY1-194" fmla="*/ 1848 h 528004"/>
                  <a:gd name="connsiteX2-195" fmla="*/ 2541215 w 2541215"/>
                  <a:gd name="connsiteY2-196" fmla="*/ 528004 h 528004"/>
                  <a:gd name="connsiteX3-197" fmla="*/ 0 w 2541215"/>
                  <a:gd name="connsiteY3-198" fmla="*/ 522206 h 528004"/>
                  <a:gd name="connsiteX4-199" fmla="*/ 322366 w 2541215"/>
                  <a:gd name="connsiteY4-200" fmla="*/ 0 h 528004"/>
                  <a:gd name="connsiteX0-201" fmla="*/ 322366 w 2555935"/>
                  <a:gd name="connsiteY0-202" fmla="*/ 0 h 522206"/>
                  <a:gd name="connsiteX1-203" fmla="*/ 2179816 w 2555935"/>
                  <a:gd name="connsiteY1-204" fmla="*/ 1848 h 522206"/>
                  <a:gd name="connsiteX2-205" fmla="*/ 2555935 w 2555935"/>
                  <a:gd name="connsiteY2-206" fmla="*/ 514180 h 522206"/>
                  <a:gd name="connsiteX3-207" fmla="*/ 0 w 2555935"/>
                  <a:gd name="connsiteY3-208" fmla="*/ 522206 h 522206"/>
                  <a:gd name="connsiteX4-209" fmla="*/ 322366 w 2555935"/>
                  <a:gd name="connsiteY4-210" fmla="*/ 0 h 522206"/>
                  <a:gd name="connsiteX0-211" fmla="*/ 322366 w 2555935"/>
                  <a:gd name="connsiteY0-212" fmla="*/ 0 h 522206"/>
                  <a:gd name="connsiteX1-213" fmla="*/ 2183493 w 2555935"/>
                  <a:gd name="connsiteY1-214" fmla="*/ 862 h 522206"/>
                  <a:gd name="connsiteX2-215" fmla="*/ 2555935 w 2555935"/>
                  <a:gd name="connsiteY2-216" fmla="*/ 514180 h 522206"/>
                  <a:gd name="connsiteX3-217" fmla="*/ 0 w 2555935"/>
                  <a:gd name="connsiteY3-218" fmla="*/ 522206 h 522206"/>
                  <a:gd name="connsiteX4-219" fmla="*/ 322366 w 2555935"/>
                  <a:gd name="connsiteY4-220" fmla="*/ 0 h 522206"/>
                  <a:gd name="connsiteX0-221" fmla="*/ 322366 w 2559599"/>
                  <a:gd name="connsiteY0-222" fmla="*/ 0 h 523253"/>
                  <a:gd name="connsiteX1-223" fmla="*/ 2183493 w 2559599"/>
                  <a:gd name="connsiteY1-224" fmla="*/ 862 h 523253"/>
                  <a:gd name="connsiteX2-225" fmla="*/ 2559599 w 2559599"/>
                  <a:gd name="connsiteY2-226" fmla="*/ 523253 h 523253"/>
                  <a:gd name="connsiteX3-227" fmla="*/ 0 w 2559599"/>
                  <a:gd name="connsiteY3-228" fmla="*/ 522206 h 523253"/>
                  <a:gd name="connsiteX4-229" fmla="*/ 322366 w 2559599"/>
                  <a:gd name="connsiteY4-230" fmla="*/ 0 h 523253"/>
                  <a:gd name="connsiteX0-231" fmla="*/ 322366 w 2548575"/>
                  <a:gd name="connsiteY0-232" fmla="*/ 0 h 522206"/>
                  <a:gd name="connsiteX1-233" fmla="*/ 2183493 w 2548575"/>
                  <a:gd name="connsiteY1-234" fmla="*/ 862 h 522206"/>
                  <a:gd name="connsiteX2-235" fmla="*/ 2548575 w 2548575"/>
                  <a:gd name="connsiteY2-236" fmla="*/ 521228 h 522206"/>
                  <a:gd name="connsiteX3-237" fmla="*/ 0 w 2548575"/>
                  <a:gd name="connsiteY3-238" fmla="*/ 522206 h 522206"/>
                  <a:gd name="connsiteX4-239" fmla="*/ 322366 w 2548575"/>
                  <a:gd name="connsiteY4-240" fmla="*/ 0 h 522206"/>
                  <a:gd name="connsiteX0-241" fmla="*/ 322366 w 2552247"/>
                  <a:gd name="connsiteY0-242" fmla="*/ 0 h 525262"/>
                  <a:gd name="connsiteX1-243" fmla="*/ 2183493 w 2552247"/>
                  <a:gd name="connsiteY1-244" fmla="*/ 862 h 525262"/>
                  <a:gd name="connsiteX2-245" fmla="*/ 2552247 w 2552247"/>
                  <a:gd name="connsiteY2-246" fmla="*/ 525262 h 525262"/>
                  <a:gd name="connsiteX3-247" fmla="*/ 0 w 2552247"/>
                  <a:gd name="connsiteY3-248" fmla="*/ 522206 h 525262"/>
                  <a:gd name="connsiteX4-249" fmla="*/ 322366 w 2552247"/>
                  <a:gd name="connsiteY4-250" fmla="*/ 0 h 5252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2247" h="525262">
                    <a:moveTo>
                      <a:pt x="322366" y="0"/>
                    </a:moveTo>
                    <a:lnTo>
                      <a:pt x="2183493" y="862"/>
                    </a:lnTo>
                    <a:lnTo>
                      <a:pt x="2552247" y="525262"/>
                    </a:lnTo>
                    <a:lnTo>
                      <a:pt x="0" y="522206"/>
                    </a:lnTo>
                    <a:lnTo>
                      <a:pt x="322366"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9" name="Freeform: Shape 31"/>
              <p:cNvSpPr/>
              <p:nvPr/>
            </p:nvSpPr>
            <p:spPr>
              <a:xfrm rot="14644702">
                <a:off x="6575886" y="2270565"/>
                <a:ext cx="2231104" cy="575834"/>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66913" h="537441">
                    <a:moveTo>
                      <a:pt x="327827" y="3173"/>
                    </a:moveTo>
                    <a:lnTo>
                      <a:pt x="2187322" y="0"/>
                    </a:lnTo>
                    <a:lnTo>
                      <a:pt x="2566913" y="512510"/>
                    </a:lnTo>
                    <a:lnTo>
                      <a:pt x="0" y="537441"/>
                    </a:lnTo>
                    <a:lnTo>
                      <a:pt x="327827" y="31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30" name="Freeform: Shape 32"/>
              <p:cNvSpPr/>
              <p:nvPr/>
            </p:nvSpPr>
            <p:spPr>
              <a:xfrm rot="7047957">
                <a:off x="3464215" y="2272221"/>
                <a:ext cx="2224598" cy="581887"/>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 name="connsiteX0-201" fmla="*/ 327827 w 2566913"/>
                  <a:gd name="connsiteY0-202" fmla="*/ 23014 h 557282"/>
                  <a:gd name="connsiteX1-203" fmla="*/ 2193063 w 2566913"/>
                  <a:gd name="connsiteY1-204" fmla="*/ 0 h 557282"/>
                  <a:gd name="connsiteX2-205" fmla="*/ 2566913 w 2566913"/>
                  <a:gd name="connsiteY2-206" fmla="*/ 532351 h 557282"/>
                  <a:gd name="connsiteX3-207" fmla="*/ 0 w 2566913"/>
                  <a:gd name="connsiteY3-208" fmla="*/ 557282 h 557282"/>
                  <a:gd name="connsiteX4-209" fmla="*/ 327827 w 2566913"/>
                  <a:gd name="connsiteY4-210" fmla="*/ 23014 h 557282"/>
                  <a:gd name="connsiteX0-211" fmla="*/ 327827 w 2511110"/>
                  <a:gd name="connsiteY0-212" fmla="*/ 23014 h 557282"/>
                  <a:gd name="connsiteX1-213" fmla="*/ 2193063 w 2511110"/>
                  <a:gd name="connsiteY1-214" fmla="*/ 0 h 557282"/>
                  <a:gd name="connsiteX2-215" fmla="*/ 2511110 w 2511110"/>
                  <a:gd name="connsiteY2-216" fmla="*/ 498464 h 557282"/>
                  <a:gd name="connsiteX3-217" fmla="*/ 0 w 2511110"/>
                  <a:gd name="connsiteY3-218" fmla="*/ 557282 h 557282"/>
                  <a:gd name="connsiteX4-219" fmla="*/ 327827 w 2511110"/>
                  <a:gd name="connsiteY4-220" fmla="*/ 23014 h 557282"/>
                  <a:gd name="connsiteX0-221" fmla="*/ 327827 w 2517427"/>
                  <a:gd name="connsiteY0-222" fmla="*/ 23014 h 557282"/>
                  <a:gd name="connsiteX1-223" fmla="*/ 2193063 w 2517427"/>
                  <a:gd name="connsiteY1-224" fmla="*/ 0 h 557282"/>
                  <a:gd name="connsiteX2-225" fmla="*/ 2517428 w 2517427"/>
                  <a:gd name="connsiteY2-226" fmla="*/ 508268 h 557282"/>
                  <a:gd name="connsiteX3-227" fmla="*/ 0 w 2517427"/>
                  <a:gd name="connsiteY3-228" fmla="*/ 557282 h 557282"/>
                  <a:gd name="connsiteX4-229" fmla="*/ 327827 w 2517427"/>
                  <a:gd name="connsiteY4-230" fmla="*/ 23014 h 557282"/>
                  <a:gd name="connsiteX0-231" fmla="*/ 367299 w 2556900"/>
                  <a:gd name="connsiteY0-232" fmla="*/ 23014 h 543944"/>
                  <a:gd name="connsiteX1-233" fmla="*/ 2232535 w 2556900"/>
                  <a:gd name="connsiteY1-234" fmla="*/ 0 h 543944"/>
                  <a:gd name="connsiteX2-235" fmla="*/ 2556900 w 2556900"/>
                  <a:gd name="connsiteY2-236" fmla="*/ 508268 h 543944"/>
                  <a:gd name="connsiteX3-237" fmla="*/ 0 w 2556900"/>
                  <a:gd name="connsiteY3-238" fmla="*/ 543944 h 543944"/>
                  <a:gd name="connsiteX4-239" fmla="*/ 367299 w 2556900"/>
                  <a:gd name="connsiteY4-240" fmla="*/ 23014 h 543944"/>
                  <a:gd name="connsiteX0-241" fmla="*/ 369826 w 2559427"/>
                  <a:gd name="connsiteY0-242" fmla="*/ 23014 h 540021"/>
                  <a:gd name="connsiteX1-243" fmla="*/ 2235062 w 2559427"/>
                  <a:gd name="connsiteY1-244" fmla="*/ 0 h 540021"/>
                  <a:gd name="connsiteX2-245" fmla="*/ 2559427 w 2559427"/>
                  <a:gd name="connsiteY2-246" fmla="*/ 508268 h 540021"/>
                  <a:gd name="connsiteX3-247" fmla="*/ 0 w 2559427"/>
                  <a:gd name="connsiteY3-248" fmla="*/ 540021 h 540021"/>
                  <a:gd name="connsiteX4-249" fmla="*/ 369826 w 2559427"/>
                  <a:gd name="connsiteY4-250" fmla="*/ 23014 h 5400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9427" h="540021">
                    <a:moveTo>
                      <a:pt x="369826" y="23014"/>
                    </a:moveTo>
                    <a:lnTo>
                      <a:pt x="2235062" y="0"/>
                    </a:lnTo>
                    <a:lnTo>
                      <a:pt x="2559427" y="508268"/>
                    </a:lnTo>
                    <a:lnTo>
                      <a:pt x="0" y="540021"/>
                    </a:lnTo>
                    <a:lnTo>
                      <a:pt x="369826" y="23014"/>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31" name="Freeform: Shape 33"/>
              <p:cNvSpPr/>
              <p:nvPr/>
            </p:nvSpPr>
            <p:spPr>
              <a:xfrm>
                <a:off x="4500562" y="5408794"/>
                <a:ext cx="3268663" cy="497463"/>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275892 w 2536492"/>
                  <a:gd name="connsiteY0-62" fmla="*/ 0 h 496524"/>
                  <a:gd name="connsiteX1-63" fmla="*/ 2187242 w 2536492"/>
                  <a:gd name="connsiteY1-64" fmla="*/ 0 h 496524"/>
                  <a:gd name="connsiteX2-65" fmla="*/ 2536492 w 2536492"/>
                  <a:gd name="connsiteY2-66" fmla="*/ 496524 h 496524"/>
                  <a:gd name="connsiteX3-67" fmla="*/ 0 w 2536492"/>
                  <a:gd name="connsiteY3-68" fmla="*/ 496524 h 496524"/>
                  <a:gd name="connsiteX4-69" fmla="*/ 275892 w 2536492"/>
                  <a:gd name="connsiteY4-70" fmla="*/ 0 h 496524"/>
                  <a:gd name="connsiteX0-71" fmla="*/ 222216 w 2482816"/>
                  <a:gd name="connsiteY0-72" fmla="*/ 0 h 496524"/>
                  <a:gd name="connsiteX1-73" fmla="*/ 2133566 w 2482816"/>
                  <a:gd name="connsiteY1-74" fmla="*/ 0 h 496524"/>
                  <a:gd name="connsiteX2-75" fmla="*/ 2482816 w 2482816"/>
                  <a:gd name="connsiteY2-76" fmla="*/ 496524 h 496524"/>
                  <a:gd name="connsiteX3-77" fmla="*/ 0 w 2482816"/>
                  <a:gd name="connsiteY3-78" fmla="*/ 486971 h 496524"/>
                  <a:gd name="connsiteX4-79" fmla="*/ 222216 w 2482816"/>
                  <a:gd name="connsiteY4-80" fmla="*/ 0 h 496524"/>
                  <a:gd name="connsiteX0-81" fmla="*/ 243686 w 2504286"/>
                  <a:gd name="connsiteY0-82" fmla="*/ 0 h 496524"/>
                  <a:gd name="connsiteX1-83" fmla="*/ 2155036 w 2504286"/>
                  <a:gd name="connsiteY1-84" fmla="*/ 0 h 496524"/>
                  <a:gd name="connsiteX2-85" fmla="*/ 2504286 w 2504286"/>
                  <a:gd name="connsiteY2-86" fmla="*/ 496524 h 496524"/>
                  <a:gd name="connsiteX3-87" fmla="*/ 0 w 2504286"/>
                  <a:gd name="connsiteY3-88" fmla="*/ 494136 h 496524"/>
                  <a:gd name="connsiteX4-89" fmla="*/ 243686 w 2504286"/>
                  <a:gd name="connsiteY4-90" fmla="*/ 0 h 496524"/>
                  <a:gd name="connsiteX0-91" fmla="*/ 245476 w 2506076"/>
                  <a:gd name="connsiteY0-92" fmla="*/ 0 h 496524"/>
                  <a:gd name="connsiteX1-93" fmla="*/ 2156826 w 2506076"/>
                  <a:gd name="connsiteY1-94" fmla="*/ 0 h 496524"/>
                  <a:gd name="connsiteX2-95" fmla="*/ 2506076 w 2506076"/>
                  <a:gd name="connsiteY2-96" fmla="*/ 496524 h 496524"/>
                  <a:gd name="connsiteX3-97" fmla="*/ 0 w 2506076"/>
                  <a:gd name="connsiteY3-98" fmla="*/ 494136 h 496524"/>
                  <a:gd name="connsiteX4-99" fmla="*/ 245476 w 2506076"/>
                  <a:gd name="connsiteY4-100" fmla="*/ 0 h 496524"/>
                  <a:gd name="connsiteX0-101" fmla="*/ 245476 w 2506076"/>
                  <a:gd name="connsiteY0-102" fmla="*/ 0 h 498913"/>
                  <a:gd name="connsiteX1-103" fmla="*/ 2156826 w 2506076"/>
                  <a:gd name="connsiteY1-104" fmla="*/ 0 h 498913"/>
                  <a:gd name="connsiteX2-105" fmla="*/ 2506076 w 2506076"/>
                  <a:gd name="connsiteY2-106" fmla="*/ 496524 h 498913"/>
                  <a:gd name="connsiteX3-107" fmla="*/ 0 w 2506076"/>
                  <a:gd name="connsiteY3-108" fmla="*/ 498913 h 498913"/>
                  <a:gd name="connsiteX4-109" fmla="*/ 245476 w 2506076"/>
                  <a:gd name="connsiteY4-110" fmla="*/ 0 h 498913"/>
                  <a:gd name="connsiteX0-111" fmla="*/ 245476 w 2457768"/>
                  <a:gd name="connsiteY0-112" fmla="*/ 0 h 498913"/>
                  <a:gd name="connsiteX1-113" fmla="*/ 2156826 w 2457768"/>
                  <a:gd name="connsiteY1-114" fmla="*/ 0 h 498913"/>
                  <a:gd name="connsiteX2-115" fmla="*/ 2457768 w 2457768"/>
                  <a:gd name="connsiteY2-116" fmla="*/ 496524 h 498913"/>
                  <a:gd name="connsiteX3-117" fmla="*/ 0 w 2457768"/>
                  <a:gd name="connsiteY3-118" fmla="*/ 498913 h 498913"/>
                  <a:gd name="connsiteX4-119" fmla="*/ 245476 w 2457768"/>
                  <a:gd name="connsiteY4-120" fmla="*/ 0 h 498913"/>
                  <a:gd name="connsiteX0-121" fmla="*/ 245476 w 2457768"/>
                  <a:gd name="connsiteY0-122" fmla="*/ 0 h 498913"/>
                  <a:gd name="connsiteX1-123" fmla="*/ 2203345 w 2457768"/>
                  <a:gd name="connsiteY1-124" fmla="*/ 0 h 498913"/>
                  <a:gd name="connsiteX2-125" fmla="*/ 2457768 w 2457768"/>
                  <a:gd name="connsiteY2-126" fmla="*/ 496524 h 498913"/>
                  <a:gd name="connsiteX3-127" fmla="*/ 0 w 2457768"/>
                  <a:gd name="connsiteY3-128" fmla="*/ 498913 h 498913"/>
                  <a:gd name="connsiteX4-129" fmla="*/ 245476 w 2457768"/>
                  <a:gd name="connsiteY4-130" fmla="*/ 0 h 498913"/>
                  <a:gd name="connsiteX0-131" fmla="*/ 245476 w 2457768"/>
                  <a:gd name="connsiteY0-132" fmla="*/ 0 h 498913"/>
                  <a:gd name="connsiteX1-133" fmla="*/ 2206923 w 2457768"/>
                  <a:gd name="connsiteY1-134" fmla="*/ 0 h 498913"/>
                  <a:gd name="connsiteX2-135" fmla="*/ 2457768 w 2457768"/>
                  <a:gd name="connsiteY2-136" fmla="*/ 496524 h 498913"/>
                  <a:gd name="connsiteX3-137" fmla="*/ 0 w 2457768"/>
                  <a:gd name="connsiteY3-138" fmla="*/ 498913 h 498913"/>
                  <a:gd name="connsiteX4-139" fmla="*/ 245476 w 2457768"/>
                  <a:gd name="connsiteY4-140" fmla="*/ 0 h 498913"/>
                  <a:gd name="connsiteX0-141" fmla="*/ 245476 w 2455979"/>
                  <a:gd name="connsiteY0-142" fmla="*/ 0 h 498913"/>
                  <a:gd name="connsiteX1-143" fmla="*/ 2206923 w 2455979"/>
                  <a:gd name="connsiteY1-144" fmla="*/ 0 h 498913"/>
                  <a:gd name="connsiteX2-145" fmla="*/ 2455979 w 2455979"/>
                  <a:gd name="connsiteY2-146" fmla="*/ 496524 h 498913"/>
                  <a:gd name="connsiteX3-147" fmla="*/ 0 w 2455979"/>
                  <a:gd name="connsiteY3-148" fmla="*/ 498913 h 498913"/>
                  <a:gd name="connsiteX4-149" fmla="*/ 245476 w 2455979"/>
                  <a:gd name="connsiteY4-150" fmla="*/ 0 h 498913"/>
                  <a:gd name="connsiteX0-151" fmla="*/ 245476 w 2455979"/>
                  <a:gd name="connsiteY0-152" fmla="*/ 0 h 498913"/>
                  <a:gd name="connsiteX1-153" fmla="*/ 2203345 w 2455979"/>
                  <a:gd name="connsiteY1-154" fmla="*/ 0 h 498913"/>
                  <a:gd name="connsiteX2-155" fmla="*/ 2455979 w 2455979"/>
                  <a:gd name="connsiteY2-156" fmla="*/ 496524 h 498913"/>
                  <a:gd name="connsiteX3-157" fmla="*/ 0 w 2455979"/>
                  <a:gd name="connsiteY3-158" fmla="*/ 498913 h 498913"/>
                  <a:gd name="connsiteX4-159" fmla="*/ 245476 w 2455979"/>
                  <a:gd name="connsiteY4-160" fmla="*/ 0 h 4989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55979" h="498913">
                    <a:moveTo>
                      <a:pt x="245476" y="0"/>
                    </a:moveTo>
                    <a:lnTo>
                      <a:pt x="2203345" y="0"/>
                    </a:lnTo>
                    <a:lnTo>
                      <a:pt x="2455979" y="496524"/>
                    </a:lnTo>
                    <a:lnTo>
                      <a:pt x="0" y="498913"/>
                    </a:lnTo>
                    <a:lnTo>
                      <a:pt x="245476" y="0"/>
                    </a:lnTo>
                    <a:close/>
                  </a:path>
                </a:pathLst>
              </a:custGeom>
              <a:solidFill>
                <a:schemeClr val="accent4"/>
              </a:solidFill>
              <a:ln>
                <a:noFill/>
              </a:ln>
              <a:effectLst>
                <a:innerShdw blurRad="279400" dist="50800" dir="54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32" name="Freeform: Shape 34"/>
              <p:cNvSpPr/>
              <p:nvPr/>
            </p:nvSpPr>
            <p:spPr>
              <a:xfrm rot="17784389">
                <a:off x="6767957" y="4292452"/>
                <a:ext cx="2767991" cy="52534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240185 w 2422282"/>
                  <a:gd name="connsiteY0-162" fmla="*/ 3099 h 526131"/>
                  <a:gd name="connsiteX1-163" fmla="*/ 2091512 w 2422282"/>
                  <a:gd name="connsiteY1-164" fmla="*/ 0 h 526131"/>
                  <a:gd name="connsiteX2-165" fmla="*/ 2422282 w 2422282"/>
                  <a:gd name="connsiteY2-166" fmla="*/ 526131 h 526131"/>
                  <a:gd name="connsiteX3-167" fmla="*/ 0 w 2422282"/>
                  <a:gd name="connsiteY3-168" fmla="*/ 474659 h 526131"/>
                  <a:gd name="connsiteX4-169" fmla="*/ 240185 w 2422282"/>
                  <a:gd name="connsiteY4-170" fmla="*/ 3099 h 526131"/>
                  <a:gd name="connsiteX0-171" fmla="*/ 258661 w 2440758"/>
                  <a:gd name="connsiteY0-172" fmla="*/ 3099 h 526131"/>
                  <a:gd name="connsiteX1-173" fmla="*/ 2109988 w 2440758"/>
                  <a:gd name="connsiteY1-174" fmla="*/ 0 h 526131"/>
                  <a:gd name="connsiteX2-175" fmla="*/ 2440758 w 2440758"/>
                  <a:gd name="connsiteY2-176" fmla="*/ 526131 h 526131"/>
                  <a:gd name="connsiteX3-177" fmla="*/ 0 w 2440758"/>
                  <a:gd name="connsiteY3-178" fmla="*/ 516882 h 526131"/>
                  <a:gd name="connsiteX4-179" fmla="*/ 258661 w 2440758"/>
                  <a:gd name="connsiteY4-180" fmla="*/ 3099 h 526131"/>
                  <a:gd name="connsiteX0-181" fmla="*/ 258661 w 2440758"/>
                  <a:gd name="connsiteY0-182" fmla="*/ 0 h 523032"/>
                  <a:gd name="connsiteX1-183" fmla="*/ 2163878 w 2440758"/>
                  <a:gd name="connsiteY1-184" fmla="*/ 1300 h 523032"/>
                  <a:gd name="connsiteX2-185" fmla="*/ 2440758 w 2440758"/>
                  <a:gd name="connsiteY2-186" fmla="*/ 523032 h 523032"/>
                  <a:gd name="connsiteX3-187" fmla="*/ 0 w 2440758"/>
                  <a:gd name="connsiteY3-188" fmla="*/ 513783 h 523032"/>
                  <a:gd name="connsiteX4-189" fmla="*/ 258661 w 2440758"/>
                  <a:gd name="connsiteY4-190" fmla="*/ 0 h 523032"/>
                  <a:gd name="connsiteX0-191" fmla="*/ 258661 w 2384432"/>
                  <a:gd name="connsiteY0-192" fmla="*/ 0 h 513783"/>
                  <a:gd name="connsiteX1-193" fmla="*/ 2163878 w 2384432"/>
                  <a:gd name="connsiteY1-194" fmla="*/ 1300 h 513783"/>
                  <a:gd name="connsiteX2-195" fmla="*/ 2384432 w 2384432"/>
                  <a:gd name="connsiteY2-196" fmla="*/ 512987 h 513783"/>
                  <a:gd name="connsiteX3-197" fmla="*/ 0 w 2384432"/>
                  <a:gd name="connsiteY3-198" fmla="*/ 513783 h 513783"/>
                  <a:gd name="connsiteX4-199" fmla="*/ 258661 w 2384432"/>
                  <a:gd name="connsiteY4-200" fmla="*/ 0 h 513783"/>
                  <a:gd name="connsiteX0-201" fmla="*/ 258661 w 2388087"/>
                  <a:gd name="connsiteY0-202" fmla="*/ 0 h 521454"/>
                  <a:gd name="connsiteX1-203" fmla="*/ 2163878 w 2388087"/>
                  <a:gd name="connsiteY1-204" fmla="*/ 1300 h 521454"/>
                  <a:gd name="connsiteX2-205" fmla="*/ 2388087 w 2388087"/>
                  <a:gd name="connsiteY2-206" fmla="*/ 521454 h 521454"/>
                  <a:gd name="connsiteX3-207" fmla="*/ 0 w 2388087"/>
                  <a:gd name="connsiteY3-208" fmla="*/ 513783 h 521454"/>
                  <a:gd name="connsiteX4-209" fmla="*/ 258661 w 2388087"/>
                  <a:gd name="connsiteY4-210" fmla="*/ 0 h 521454"/>
                  <a:gd name="connsiteX0-211" fmla="*/ 258661 w 2388088"/>
                  <a:gd name="connsiteY0-212" fmla="*/ 0 h 521454"/>
                  <a:gd name="connsiteX1-213" fmla="*/ 2163878 w 2388088"/>
                  <a:gd name="connsiteY1-214" fmla="*/ 1300 h 521454"/>
                  <a:gd name="connsiteX2-215" fmla="*/ 2388088 w 2388088"/>
                  <a:gd name="connsiteY2-216" fmla="*/ 521454 h 521454"/>
                  <a:gd name="connsiteX3-217" fmla="*/ 0 w 2388088"/>
                  <a:gd name="connsiteY3-218" fmla="*/ 513783 h 521454"/>
                  <a:gd name="connsiteX4-219" fmla="*/ 258661 w 2388088"/>
                  <a:gd name="connsiteY4-220" fmla="*/ 0 h 5214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88088" h="521454">
                    <a:moveTo>
                      <a:pt x="258661" y="0"/>
                    </a:moveTo>
                    <a:lnTo>
                      <a:pt x="2163878" y="1300"/>
                    </a:lnTo>
                    <a:lnTo>
                      <a:pt x="2388088" y="521454"/>
                    </a:lnTo>
                    <a:lnTo>
                      <a:pt x="0" y="513783"/>
                    </a:lnTo>
                    <a:lnTo>
                      <a:pt x="258661" y="0"/>
                    </a:lnTo>
                    <a:close/>
                  </a:path>
                </a:pathLst>
              </a:custGeom>
              <a:solidFill>
                <a:schemeClr val="accent3"/>
              </a:solidFill>
              <a:ln>
                <a:noFill/>
              </a:ln>
              <a:effectLst>
                <a:innerShdw blurRad="279400" dist="50800" dir="27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33" name="Freeform: Shape 35"/>
              <p:cNvSpPr/>
              <p:nvPr/>
            </p:nvSpPr>
            <p:spPr>
              <a:xfrm rot="3802620">
                <a:off x="2726743" y="4291144"/>
                <a:ext cx="2762753" cy="518588"/>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37069 w 2555918"/>
                  <a:gd name="connsiteY0-162" fmla="*/ 0 h 528004"/>
                  <a:gd name="connsiteX1-163" fmla="*/ 2225148 w 2555918"/>
                  <a:gd name="connsiteY1-164" fmla="*/ 1873 h 528004"/>
                  <a:gd name="connsiteX2-165" fmla="*/ 2555918 w 2555918"/>
                  <a:gd name="connsiteY2-166" fmla="*/ 528004 h 528004"/>
                  <a:gd name="connsiteX3-167" fmla="*/ 0 w 2555918"/>
                  <a:gd name="connsiteY3-168" fmla="*/ 521207 h 528004"/>
                  <a:gd name="connsiteX4-169" fmla="*/ 337069 w 2555918"/>
                  <a:gd name="connsiteY4-170" fmla="*/ 0 h 528004"/>
                  <a:gd name="connsiteX0-171" fmla="*/ 327265 w 2546114"/>
                  <a:gd name="connsiteY0-172" fmla="*/ 0 h 528004"/>
                  <a:gd name="connsiteX1-173" fmla="*/ 2215344 w 2546114"/>
                  <a:gd name="connsiteY1-174" fmla="*/ 1873 h 528004"/>
                  <a:gd name="connsiteX2-175" fmla="*/ 2546114 w 2546114"/>
                  <a:gd name="connsiteY2-176" fmla="*/ 528004 h 528004"/>
                  <a:gd name="connsiteX3-177" fmla="*/ 0 w 2546114"/>
                  <a:gd name="connsiteY3-178" fmla="*/ 520226 h 528004"/>
                  <a:gd name="connsiteX4-179" fmla="*/ 327265 w 2546114"/>
                  <a:gd name="connsiteY4-180" fmla="*/ 0 h 528004"/>
                  <a:gd name="connsiteX0-181" fmla="*/ 322366 w 2541215"/>
                  <a:gd name="connsiteY0-182" fmla="*/ 0 h 528004"/>
                  <a:gd name="connsiteX1-183" fmla="*/ 2210445 w 2541215"/>
                  <a:gd name="connsiteY1-184" fmla="*/ 1873 h 528004"/>
                  <a:gd name="connsiteX2-185" fmla="*/ 2541215 w 2541215"/>
                  <a:gd name="connsiteY2-186" fmla="*/ 528004 h 528004"/>
                  <a:gd name="connsiteX3-187" fmla="*/ 0 w 2541215"/>
                  <a:gd name="connsiteY3-188" fmla="*/ 522206 h 528004"/>
                  <a:gd name="connsiteX4-189" fmla="*/ 322366 w 2541215"/>
                  <a:gd name="connsiteY4-190" fmla="*/ 0 h 528004"/>
                  <a:gd name="connsiteX0-191" fmla="*/ 322366 w 2541215"/>
                  <a:gd name="connsiteY0-192" fmla="*/ 0 h 528004"/>
                  <a:gd name="connsiteX1-193" fmla="*/ 2179816 w 2541215"/>
                  <a:gd name="connsiteY1-194" fmla="*/ 1848 h 528004"/>
                  <a:gd name="connsiteX2-195" fmla="*/ 2541215 w 2541215"/>
                  <a:gd name="connsiteY2-196" fmla="*/ 528004 h 528004"/>
                  <a:gd name="connsiteX3-197" fmla="*/ 0 w 2541215"/>
                  <a:gd name="connsiteY3-198" fmla="*/ 522206 h 528004"/>
                  <a:gd name="connsiteX4-199" fmla="*/ 322366 w 2541215"/>
                  <a:gd name="connsiteY4-200" fmla="*/ 0 h 528004"/>
                  <a:gd name="connsiteX0-201" fmla="*/ 322366 w 2555935"/>
                  <a:gd name="connsiteY0-202" fmla="*/ 0 h 522206"/>
                  <a:gd name="connsiteX1-203" fmla="*/ 2179816 w 2555935"/>
                  <a:gd name="connsiteY1-204" fmla="*/ 1848 h 522206"/>
                  <a:gd name="connsiteX2-205" fmla="*/ 2555935 w 2555935"/>
                  <a:gd name="connsiteY2-206" fmla="*/ 514180 h 522206"/>
                  <a:gd name="connsiteX3-207" fmla="*/ 0 w 2555935"/>
                  <a:gd name="connsiteY3-208" fmla="*/ 522206 h 522206"/>
                  <a:gd name="connsiteX4-209" fmla="*/ 322366 w 2555935"/>
                  <a:gd name="connsiteY4-210" fmla="*/ 0 h 522206"/>
                  <a:gd name="connsiteX0-211" fmla="*/ 322366 w 2555935"/>
                  <a:gd name="connsiteY0-212" fmla="*/ 0 h 522206"/>
                  <a:gd name="connsiteX1-213" fmla="*/ 2183493 w 2555935"/>
                  <a:gd name="connsiteY1-214" fmla="*/ 862 h 522206"/>
                  <a:gd name="connsiteX2-215" fmla="*/ 2555935 w 2555935"/>
                  <a:gd name="connsiteY2-216" fmla="*/ 514180 h 522206"/>
                  <a:gd name="connsiteX3-217" fmla="*/ 0 w 2555935"/>
                  <a:gd name="connsiteY3-218" fmla="*/ 522206 h 522206"/>
                  <a:gd name="connsiteX4-219" fmla="*/ 322366 w 2555935"/>
                  <a:gd name="connsiteY4-220" fmla="*/ 0 h 522206"/>
                  <a:gd name="connsiteX0-221" fmla="*/ 322366 w 2559599"/>
                  <a:gd name="connsiteY0-222" fmla="*/ 0 h 523253"/>
                  <a:gd name="connsiteX1-223" fmla="*/ 2183493 w 2559599"/>
                  <a:gd name="connsiteY1-224" fmla="*/ 862 h 523253"/>
                  <a:gd name="connsiteX2-225" fmla="*/ 2559599 w 2559599"/>
                  <a:gd name="connsiteY2-226" fmla="*/ 523253 h 523253"/>
                  <a:gd name="connsiteX3-227" fmla="*/ 0 w 2559599"/>
                  <a:gd name="connsiteY3-228" fmla="*/ 522206 h 523253"/>
                  <a:gd name="connsiteX4-229" fmla="*/ 322366 w 2559599"/>
                  <a:gd name="connsiteY4-230" fmla="*/ 0 h 523253"/>
                  <a:gd name="connsiteX0-231" fmla="*/ 322366 w 2548575"/>
                  <a:gd name="connsiteY0-232" fmla="*/ 0 h 522206"/>
                  <a:gd name="connsiteX1-233" fmla="*/ 2183493 w 2548575"/>
                  <a:gd name="connsiteY1-234" fmla="*/ 862 h 522206"/>
                  <a:gd name="connsiteX2-235" fmla="*/ 2548575 w 2548575"/>
                  <a:gd name="connsiteY2-236" fmla="*/ 521228 h 522206"/>
                  <a:gd name="connsiteX3-237" fmla="*/ 0 w 2548575"/>
                  <a:gd name="connsiteY3-238" fmla="*/ 522206 h 522206"/>
                  <a:gd name="connsiteX4-239" fmla="*/ 322366 w 2548575"/>
                  <a:gd name="connsiteY4-240" fmla="*/ 0 h 522206"/>
                  <a:gd name="connsiteX0-241" fmla="*/ 322366 w 2552247"/>
                  <a:gd name="connsiteY0-242" fmla="*/ 0 h 525262"/>
                  <a:gd name="connsiteX1-243" fmla="*/ 2183493 w 2552247"/>
                  <a:gd name="connsiteY1-244" fmla="*/ 862 h 525262"/>
                  <a:gd name="connsiteX2-245" fmla="*/ 2552247 w 2552247"/>
                  <a:gd name="connsiteY2-246" fmla="*/ 525262 h 525262"/>
                  <a:gd name="connsiteX3-247" fmla="*/ 0 w 2552247"/>
                  <a:gd name="connsiteY3-248" fmla="*/ 522206 h 525262"/>
                  <a:gd name="connsiteX4-249" fmla="*/ 322366 w 2552247"/>
                  <a:gd name="connsiteY4-250" fmla="*/ 0 h 525262"/>
                  <a:gd name="connsiteX0-251" fmla="*/ 268392 w 2498273"/>
                  <a:gd name="connsiteY0-252" fmla="*/ 0 h 525262"/>
                  <a:gd name="connsiteX1-253" fmla="*/ 2129519 w 2498273"/>
                  <a:gd name="connsiteY1-254" fmla="*/ 862 h 525262"/>
                  <a:gd name="connsiteX2-255" fmla="*/ 2498273 w 2498273"/>
                  <a:gd name="connsiteY2-256" fmla="*/ 525262 h 525262"/>
                  <a:gd name="connsiteX3-257" fmla="*/ 0 w 2498273"/>
                  <a:gd name="connsiteY3-258" fmla="*/ 522260 h 525262"/>
                  <a:gd name="connsiteX4-259" fmla="*/ 268392 w 2498273"/>
                  <a:gd name="connsiteY4-260" fmla="*/ 0 h 525262"/>
                  <a:gd name="connsiteX0-261" fmla="*/ 264077 w 2493958"/>
                  <a:gd name="connsiteY0-262" fmla="*/ 0 h 525262"/>
                  <a:gd name="connsiteX1-263" fmla="*/ 2125204 w 2493958"/>
                  <a:gd name="connsiteY1-264" fmla="*/ 862 h 525262"/>
                  <a:gd name="connsiteX2-265" fmla="*/ 2493958 w 2493958"/>
                  <a:gd name="connsiteY2-266" fmla="*/ 525262 h 525262"/>
                  <a:gd name="connsiteX3-267" fmla="*/ 0 w 2493958"/>
                  <a:gd name="connsiteY3-268" fmla="*/ 524435 h 525262"/>
                  <a:gd name="connsiteX4-269" fmla="*/ 264077 w 2493958"/>
                  <a:gd name="connsiteY4-270" fmla="*/ 0 h 525262"/>
                  <a:gd name="connsiteX0-271" fmla="*/ 264077 w 2509505"/>
                  <a:gd name="connsiteY0-272" fmla="*/ 919 h 526181"/>
                  <a:gd name="connsiteX1-273" fmla="*/ 2509505 w 2509505"/>
                  <a:gd name="connsiteY1-274" fmla="*/ 1 h 526181"/>
                  <a:gd name="connsiteX2-275" fmla="*/ 2493958 w 2509505"/>
                  <a:gd name="connsiteY2-276" fmla="*/ 526181 h 526181"/>
                  <a:gd name="connsiteX3-277" fmla="*/ 0 w 2509505"/>
                  <a:gd name="connsiteY3-278" fmla="*/ 525354 h 526181"/>
                  <a:gd name="connsiteX4-279" fmla="*/ 264077 w 2509505"/>
                  <a:gd name="connsiteY4-280" fmla="*/ 919 h 526181"/>
                  <a:gd name="connsiteX0-281" fmla="*/ 264077 w 2800531"/>
                  <a:gd name="connsiteY0-282" fmla="*/ 918 h 528663"/>
                  <a:gd name="connsiteX1-283" fmla="*/ 2509505 w 2800531"/>
                  <a:gd name="connsiteY1-284" fmla="*/ 0 h 528663"/>
                  <a:gd name="connsiteX2-285" fmla="*/ 2800531 w 2800531"/>
                  <a:gd name="connsiteY2-286" fmla="*/ 528663 h 528663"/>
                  <a:gd name="connsiteX3-287" fmla="*/ 0 w 2800531"/>
                  <a:gd name="connsiteY3-288" fmla="*/ 525353 h 528663"/>
                  <a:gd name="connsiteX4-289" fmla="*/ 264077 w 2800531"/>
                  <a:gd name="connsiteY4-290" fmla="*/ 918 h 5286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00531" h="528663">
                    <a:moveTo>
                      <a:pt x="264077" y="918"/>
                    </a:moveTo>
                    <a:lnTo>
                      <a:pt x="2509505" y="0"/>
                    </a:lnTo>
                    <a:lnTo>
                      <a:pt x="2800531" y="528663"/>
                    </a:lnTo>
                    <a:lnTo>
                      <a:pt x="0" y="525353"/>
                    </a:lnTo>
                    <a:lnTo>
                      <a:pt x="264077" y="918"/>
                    </a:lnTo>
                    <a:close/>
                  </a:path>
                </a:pathLst>
              </a:custGeom>
              <a:solidFill>
                <a:schemeClr val="accent5"/>
              </a:solidFill>
              <a:ln>
                <a:noFill/>
              </a:ln>
              <a:effectLst>
                <a:innerShdw blurRad="279400" dist="50800" dir="81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34" name="Freeform: Shape 36"/>
              <p:cNvSpPr/>
              <p:nvPr/>
            </p:nvSpPr>
            <p:spPr>
              <a:xfrm rot="7047957">
                <a:off x="2726087" y="2026742"/>
                <a:ext cx="2780391" cy="567545"/>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 name="connsiteX0-201" fmla="*/ 327827 w 2566913"/>
                  <a:gd name="connsiteY0-202" fmla="*/ 23014 h 557282"/>
                  <a:gd name="connsiteX1-203" fmla="*/ 2193063 w 2566913"/>
                  <a:gd name="connsiteY1-204" fmla="*/ 0 h 557282"/>
                  <a:gd name="connsiteX2-205" fmla="*/ 2566913 w 2566913"/>
                  <a:gd name="connsiteY2-206" fmla="*/ 532351 h 557282"/>
                  <a:gd name="connsiteX3-207" fmla="*/ 0 w 2566913"/>
                  <a:gd name="connsiteY3-208" fmla="*/ 557282 h 557282"/>
                  <a:gd name="connsiteX4-209" fmla="*/ 327827 w 2566913"/>
                  <a:gd name="connsiteY4-210" fmla="*/ 23014 h 557282"/>
                  <a:gd name="connsiteX0-211" fmla="*/ 327827 w 2511110"/>
                  <a:gd name="connsiteY0-212" fmla="*/ 23014 h 557282"/>
                  <a:gd name="connsiteX1-213" fmla="*/ 2193063 w 2511110"/>
                  <a:gd name="connsiteY1-214" fmla="*/ 0 h 557282"/>
                  <a:gd name="connsiteX2-215" fmla="*/ 2511110 w 2511110"/>
                  <a:gd name="connsiteY2-216" fmla="*/ 498464 h 557282"/>
                  <a:gd name="connsiteX3-217" fmla="*/ 0 w 2511110"/>
                  <a:gd name="connsiteY3-218" fmla="*/ 557282 h 557282"/>
                  <a:gd name="connsiteX4-219" fmla="*/ 327827 w 2511110"/>
                  <a:gd name="connsiteY4-220" fmla="*/ 23014 h 557282"/>
                  <a:gd name="connsiteX0-221" fmla="*/ 327827 w 2517427"/>
                  <a:gd name="connsiteY0-222" fmla="*/ 23014 h 557282"/>
                  <a:gd name="connsiteX1-223" fmla="*/ 2193063 w 2517427"/>
                  <a:gd name="connsiteY1-224" fmla="*/ 0 h 557282"/>
                  <a:gd name="connsiteX2-225" fmla="*/ 2517428 w 2517427"/>
                  <a:gd name="connsiteY2-226" fmla="*/ 508268 h 557282"/>
                  <a:gd name="connsiteX3-227" fmla="*/ 0 w 2517427"/>
                  <a:gd name="connsiteY3-228" fmla="*/ 557282 h 557282"/>
                  <a:gd name="connsiteX4-229" fmla="*/ 327827 w 2517427"/>
                  <a:gd name="connsiteY4-230" fmla="*/ 23014 h 557282"/>
                  <a:gd name="connsiteX0-231" fmla="*/ 367299 w 2556900"/>
                  <a:gd name="connsiteY0-232" fmla="*/ 23014 h 543944"/>
                  <a:gd name="connsiteX1-233" fmla="*/ 2232535 w 2556900"/>
                  <a:gd name="connsiteY1-234" fmla="*/ 0 h 543944"/>
                  <a:gd name="connsiteX2-235" fmla="*/ 2556900 w 2556900"/>
                  <a:gd name="connsiteY2-236" fmla="*/ 508268 h 543944"/>
                  <a:gd name="connsiteX3-237" fmla="*/ 0 w 2556900"/>
                  <a:gd name="connsiteY3-238" fmla="*/ 543944 h 543944"/>
                  <a:gd name="connsiteX4-239" fmla="*/ 367299 w 2556900"/>
                  <a:gd name="connsiteY4-240" fmla="*/ 23014 h 543944"/>
                  <a:gd name="connsiteX0-241" fmla="*/ 369826 w 2559427"/>
                  <a:gd name="connsiteY0-242" fmla="*/ 23014 h 540021"/>
                  <a:gd name="connsiteX1-243" fmla="*/ 2235062 w 2559427"/>
                  <a:gd name="connsiteY1-244" fmla="*/ 0 h 540021"/>
                  <a:gd name="connsiteX2-245" fmla="*/ 2559427 w 2559427"/>
                  <a:gd name="connsiteY2-246" fmla="*/ 508268 h 540021"/>
                  <a:gd name="connsiteX3-247" fmla="*/ 0 w 2559427"/>
                  <a:gd name="connsiteY3-248" fmla="*/ 540021 h 540021"/>
                  <a:gd name="connsiteX4-249" fmla="*/ 369826 w 2559427"/>
                  <a:gd name="connsiteY4-250" fmla="*/ 23014 h 540021"/>
                  <a:gd name="connsiteX0-251" fmla="*/ 369826 w 2528153"/>
                  <a:gd name="connsiteY0-252" fmla="*/ 23014 h 540021"/>
                  <a:gd name="connsiteX1-253" fmla="*/ 2235062 w 2528153"/>
                  <a:gd name="connsiteY1-254" fmla="*/ 0 h 540021"/>
                  <a:gd name="connsiteX2-255" fmla="*/ 2528153 w 2528153"/>
                  <a:gd name="connsiteY2-256" fmla="*/ 502650 h 540021"/>
                  <a:gd name="connsiteX3-257" fmla="*/ 0 w 2528153"/>
                  <a:gd name="connsiteY3-258" fmla="*/ 540021 h 540021"/>
                  <a:gd name="connsiteX4-259" fmla="*/ 369826 w 2528153"/>
                  <a:gd name="connsiteY4-260" fmla="*/ 23014 h 540021"/>
                  <a:gd name="connsiteX0-261" fmla="*/ 369826 w 2528153"/>
                  <a:gd name="connsiteY0-262" fmla="*/ 23014 h 540021"/>
                  <a:gd name="connsiteX1-263" fmla="*/ 2235062 w 2528153"/>
                  <a:gd name="connsiteY1-264" fmla="*/ 0 h 540021"/>
                  <a:gd name="connsiteX2-265" fmla="*/ 2528153 w 2528153"/>
                  <a:gd name="connsiteY2-266" fmla="*/ 502648 h 540021"/>
                  <a:gd name="connsiteX3-267" fmla="*/ 0 w 2528153"/>
                  <a:gd name="connsiteY3-268" fmla="*/ 540021 h 540021"/>
                  <a:gd name="connsiteX4-269" fmla="*/ 369826 w 2528153"/>
                  <a:gd name="connsiteY4-270" fmla="*/ 23014 h 540021"/>
                  <a:gd name="connsiteX0-271" fmla="*/ 369826 w 2519318"/>
                  <a:gd name="connsiteY0-272" fmla="*/ 23014 h 540021"/>
                  <a:gd name="connsiteX1-273" fmla="*/ 2235062 w 2519318"/>
                  <a:gd name="connsiteY1-274" fmla="*/ 0 h 540021"/>
                  <a:gd name="connsiteX2-275" fmla="*/ 2519318 w 2519318"/>
                  <a:gd name="connsiteY2-276" fmla="*/ 506816 h 540021"/>
                  <a:gd name="connsiteX3-277" fmla="*/ 0 w 2519318"/>
                  <a:gd name="connsiteY3-278" fmla="*/ 540021 h 540021"/>
                  <a:gd name="connsiteX4-279" fmla="*/ 369826 w 2519318"/>
                  <a:gd name="connsiteY4-280" fmla="*/ 23014 h 540021"/>
                  <a:gd name="connsiteX0-281" fmla="*/ 369826 w 2521439"/>
                  <a:gd name="connsiteY0-282" fmla="*/ 23014 h 540021"/>
                  <a:gd name="connsiteX1-283" fmla="*/ 2235062 w 2521439"/>
                  <a:gd name="connsiteY1-284" fmla="*/ 0 h 540021"/>
                  <a:gd name="connsiteX2-285" fmla="*/ 2521439 w 2521439"/>
                  <a:gd name="connsiteY2-286" fmla="*/ 500723 h 540021"/>
                  <a:gd name="connsiteX3-287" fmla="*/ 0 w 2521439"/>
                  <a:gd name="connsiteY3-288" fmla="*/ 540021 h 540021"/>
                  <a:gd name="connsiteX4-289" fmla="*/ 369826 w 2521439"/>
                  <a:gd name="connsiteY4-290" fmla="*/ 23014 h 540021"/>
                  <a:gd name="connsiteX0-291" fmla="*/ 1 w 2603248"/>
                  <a:gd name="connsiteY0-292" fmla="*/ 47648 h 540021"/>
                  <a:gd name="connsiteX1-293" fmla="*/ 2316871 w 2603248"/>
                  <a:gd name="connsiteY1-294" fmla="*/ 0 h 540021"/>
                  <a:gd name="connsiteX2-295" fmla="*/ 2603248 w 2603248"/>
                  <a:gd name="connsiteY2-296" fmla="*/ 500723 h 540021"/>
                  <a:gd name="connsiteX3-297" fmla="*/ 81809 w 2603248"/>
                  <a:gd name="connsiteY3-298" fmla="*/ 540021 h 540021"/>
                  <a:gd name="connsiteX4-299" fmla="*/ 1 w 2603248"/>
                  <a:gd name="connsiteY4-300" fmla="*/ 47648 h 540021"/>
                  <a:gd name="connsiteX0-301" fmla="*/ 0 w 2609786"/>
                  <a:gd name="connsiteY0-302" fmla="*/ 55825 h 540021"/>
                  <a:gd name="connsiteX1-303" fmla="*/ 2323409 w 2609786"/>
                  <a:gd name="connsiteY1-304" fmla="*/ 0 h 540021"/>
                  <a:gd name="connsiteX2-305" fmla="*/ 2609786 w 2609786"/>
                  <a:gd name="connsiteY2-306" fmla="*/ 500723 h 540021"/>
                  <a:gd name="connsiteX3-307" fmla="*/ 88347 w 2609786"/>
                  <a:gd name="connsiteY3-308" fmla="*/ 540021 h 540021"/>
                  <a:gd name="connsiteX4-309" fmla="*/ 0 w 2609786"/>
                  <a:gd name="connsiteY4-310" fmla="*/ 55825 h 540021"/>
                  <a:gd name="connsiteX0-311" fmla="*/ 301264 w 2911050"/>
                  <a:gd name="connsiteY0-312" fmla="*/ 55825 h 545581"/>
                  <a:gd name="connsiteX1-313" fmla="*/ 2624673 w 2911050"/>
                  <a:gd name="connsiteY1-314" fmla="*/ 0 h 545581"/>
                  <a:gd name="connsiteX2-315" fmla="*/ 2911050 w 2911050"/>
                  <a:gd name="connsiteY2-316" fmla="*/ 500723 h 545581"/>
                  <a:gd name="connsiteX3-317" fmla="*/ 0 w 2911050"/>
                  <a:gd name="connsiteY3-318" fmla="*/ 545581 h 545581"/>
                  <a:gd name="connsiteX4-319" fmla="*/ 301264 w 2911050"/>
                  <a:gd name="connsiteY4-320" fmla="*/ 55825 h 545581"/>
                  <a:gd name="connsiteX0-321" fmla="*/ 298968 w 2911050"/>
                  <a:gd name="connsiteY0-322" fmla="*/ 51816 h 545581"/>
                  <a:gd name="connsiteX1-323" fmla="*/ 2624673 w 2911050"/>
                  <a:gd name="connsiteY1-324" fmla="*/ 0 h 545581"/>
                  <a:gd name="connsiteX2-325" fmla="*/ 2911050 w 2911050"/>
                  <a:gd name="connsiteY2-326" fmla="*/ 500723 h 545581"/>
                  <a:gd name="connsiteX3-327" fmla="*/ 0 w 2911050"/>
                  <a:gd name="connsiteY3-328" fmla="*/ 545581 h 545581"/>
                  <a:gd name="connsiteX4-329" fmla="*/ 298968 w 2911050"/>
                  <a:gd name="connsiteY4-330" fmla="*/ 51816 h 545581"/>
                  <a:gd name="connsiteX0-331" fmla="*/ 311159 w 2911050"/>
                  <a:gd name="connsiteY0-332" fmla="*/ 48611 h 545581"/>
                  <a:gd name="connsiteX1-333" fmla="*/ 2624673 w 2911050"/>
                  <a:gd name="connsiteY1-334" fmla="*/ 0 h 545581"/>
                  <a:gd name="connsiteX2-335" fmla="*/ 2911050 w 2911050"/>
                  <a:gd name="connsiteY2-336" fmla="*/ 500723 h 545581"/>
                  <a:gd name="connsiteX3-337" fmla="*/ 0 w 2911050"/>
                  <a:gd name="connsiteY3-338" fmla="*/ 545581 h 545581"/>
                  <a:gd name="connsiteX4-339" fmla="*/ 311159 w 2911050"/>
                  <a:gd name="connsiteY4-340" fmla="*/ 48611 h 545581"/>
                  <a:gd name="connsiteX0-341" fmla="*/ 314429 w 2911050"/>
                  <a:gd name="connsiteY0-342" fmla="*/ 44523 h 545581"/>
                  <a:gd name="connsiteX1-343" fmla="*/ 2624673 w 2911050"/>
                  <a:gd name="connsiteY1-344" fmla="*/ 0 h 545581"/>
                  <a:gd name="connsiteX2-345" fmla="*/ 2911050 w 2911050"/>
                  <a:gd name="connsiteY2-346" fmla="*/ 500723 h 545581"/>
                  <a:gd name="connsiteX3-347" fmla="*/ 0 w 2911050"/>
                  <a:gd name="connsiteY3-348" fmla="*/ 545581 h 545581"/>
                  <a:gd name="connsiteX4-349" fmla="*/ 314429 w 2911050"/>
                  <a:gd name="connsiteY4-350" fmla="*/ 44523 h 545581"/>
                  <a:gd name="connsiteX0-351" fmla="*/ 312308 w 2908929"/>
                  <a:gd name="connsiteY0-352" fmla="*/ 44523 h 539490"/>
                  <a:gd name="connsiteX1-353" fmla="*/ 2622552 w 2908929"/>
                  <a:gd name="connsiteY1-354" fmla="*/ 0 h 539490"/>
                  <a:gd name="connsiteX2-355" fmla="*/ 2908929 w 2908929"/>
                  <a:gd name="connsiteY2-356" fmla="*/ 500723 h 539490"/>
                  <a:gd name="connsiteX3-357" fmla="*/ 0 w 2908929"/>
                  <a:gd name="connsiteY3-358" fmla="*/ 539490 h 539490"/>
                  <a:gd name="connsiteX4-359" fmla="*/ 312308 w 2908929"/>
                  <a:gd name="connsiteY4-360" fmla="*/ 44523 h 539490"/>
                  <a:gd name="connsiteX0-361" fmla="*/ 309038 w 2905659"/>
                  <a:gd name="connsiteY0-362" fmla="*/ 44523 h 535401"/>
                  <a:gd name="connsiteX1-363" fmla="*/ 2619282 w 2905659"/>
                  <a:gd name="connsiteY1-364" fmla="*/ 0 h 535401"/>
                  <a:gd name="connsiteX2-365" fmla="*/ 2905659 w 2905659"/>
                  <a:gd name="connsiteY2-366" fmla="*/ 500723 h 535401"/>
                  <a:gd name="connsiteX3-367" fmla="*/ 0 w 2905659"/>
                  <a:gd name="connsiteY3-368" fmla="*/ 535401 h 535401"/>
                  <a:gd name="connsiteX4-369" fmla="*/ 309038 w 2905659"/>
                  <a:gd name="connsiteY4-370" fmla="*/ 44523 h 535401"/>
                  <a:gd name="connsiteX0-371" fmla="*/ 310100 w 2906721"/>
                  <a:gd name="connsiteY0-372" fmla="*/ 44523 h 538447"/>
                  <a:gd name="connsiteX1-373" fmla="*/ 2620344 w 2906721"/>
                  <a:gd name="connsiteY1-374" fmla="*/ 0 h 538447"/>
                  <a:gd name="connsiteX2-375" fmla="*/ 2906721 w 2906721"/>
                  <a:gd name="connsiteY2-376" fmla="*/ 500723 h 538447"/>
                  <a:gd name="connsiteX3-377" fmla="*/ 0 w 2906721"/>
                  <a:gd name="connsiteY3-378" fmla="*/ 538447 h 538447"/>
                  <a:gd name="connsiteX4-379" fmla="*/ 310100 w 2906721"/>
                  <a:gd name="connsiteY4-380" fmla="*/ 44523 h 538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06721" h="538447">
                    <a:moveTo>
                      <a:pt x="310100" y="44523"/>
                    </a:moveTo>
                    <a:lnTo>
                      <a:pt x="2620344" y="0"/>
                    </a:lnTo>
                    <a:lnTo>
                      <a:pt x="2906721" y="500723"/>
                    </a:lnTo>
                    <a:lnTo>
                      <a:pt x="0" y="538447"/>
                    </a:lnTo>
                    <a:lnTo>
                      <a:pt x="310100" y="44523"/>
                    </a:lnTo>
                    <a:close/>
                  </a:path>
                </a:pathLst>
              </a:custGeom>
              <a:solidFill>
                <a:schemeClr val="accent6"/>
              </a:solidFill>
              <a:ln>
                <a:noFill/>
              </a:ln>
              <a:effectLst>
                <a:innerShdw blurRad="279400" dist="50800" dir="27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35" name="Freeform: Shape 37"/>
              <p:cNvSpPr/>
              <p:nvPr/>
            </p:nvSpPr>
            <p:spPr>
              <a:xfrm rot="10800000">
                <a:off x="4508769" y="953327"/>
                <a:ext cx="3259661" cy="497556"/>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255685 w 2516285"/>
                  <a:gd name="connsiteY0-62" fmla="*/ 0 h 496524"/>
                  <a:gd name="connsiteX1-63" fmla="*/ 2167035 w 2516285"/>
                  <a:gd name="connsiteY1-64" fmla="*/ 0 h 496524"/>
                  <a:gd name="connsiteX2-65" fmla="*/ 2516285 w 2516285"/>
                  <a:gd name="connsiteY2-66" fmla="*/ 496524 h 496524"/>
                  <a:gd name="connsiteX3-67" fmla="*/ 0 w 2516285"/>
                  <a:gd name="connsiteY3-68" fmla="*/ 490207 h 496524"/>
                  <a:gd name="connsiteX4-69" fmla="*/ 255685 w 2516285"/>
                  <a:gd name="connsiteY4-70" fmla="*/ 0 h 496524"/>
                  <a:gd name="connsiteX0-71" fmla="*/ 269329 w 2529929"/>
                  <a:gd name="connsiteY0-72" fmla="*/ 0 h 496524"/>
                  <a:gd name="connsiteX1-73" fmla="*/ 2180679 w 2529929"/>
                  <a:gd name="connsiteY1-74" fmla="*/ 0 h 496524"/>
                  <a:gd name="connsiteX2-75" fmla="*/ 2529929 w 2529929"/>
                  <a:gd name="connsiteY2-76" fmla="*/ 496524 h 496524"/>
                  <a:gd name="connsiteX3-77" fmla="*/ 0 w 2529929"/>
                  <a:gd name="connsiteY3-78" fmla="*/ 494945 h 496524"/>
                  <a:gd name="connsiteX4-79" fmla="*/ 269329 w 2529929"/>
                  <a:gd name="connsiteY4-80" fmla="*/ 0 h 496524"/>
                  <a:gd name="connsiteX0-81" fmla="*/ 273228 w 2533828"/>
                  <a:gd name="connsiteY0-82" fmla="*/ 0 h 496524"/>
                  <a:gd name="connsiteX1-83" fmla="*/ 2184578 w 2533828"/>
                  <a:gd name="connsiteY1-84" fmla="*/ 0 h 496524"/>
                  <a:gd name="connsiteX2-85" fmla="*/ 2533828 w 2533828"/>
                  <a:gd name="connsiteY2-86" fmla="*/ 496524 h 496524"/>
                  <a:gd name="connsiteX3-87" fmla="*/ 0 w 2533828"/>
                  <a:gd name="connsiteY3-88" fmla="*/ 494945 h 496524"/>
                  <a:gd name="connsiteX4-89" fmla="*/ 273228 w 2533828"/>
                  <a:gd name="connsiteY4-90" fmla="*/ 0 h 496524"/>
                  <a:gd name="connsiteX0-91" fmla="*/ 273228 w 2668328"/>
                  <a:gd name="connsiteY0-92" fmla="*/ 0 h 494945"/>
                  <a:gd name="connsiteX1-93" fmla="*/ 2184578 w 2668328"/>
                  <a:gd name="connsiteY1-94" fmla="*/ 0 h 494945"/>
                  <a:gd name="connsiteX2-95" fmla="*/ 2668328 w 2668328"/>
                  <a:gd name="connsiteY2-96" fmla="*/ 494155 h 494945"/>
                  <a:gd name="connsiteX3-97" fmla="*/ 0 w 2668328"/>
                  <a:gd name="connsiteY3-98" fmla="*/ 494945 h 494945"/>
                  <a:gd name="connsiteX4-99" fmla="*/ 273228 w 2668328"/>
                  <a:gd name="connsiteY4-100" fmla="*/ 0 h 494945"/>
                  <a:gd name="connsiteX0-101" fmla="*/ 273228 w 2668328"/>
                  <a:gd name="connsiteY0-102" fmla="*/ 0 h 494945"/>
                  <a:gd name="connsiteX1-103" fmla="*/ 2406794 w 2668328"/>
                  <a:gd name="connsiteY1-104" fmla="*/ 2369 h 494945"/>
                  <a:gd name="connsiteX2-105" fmla="*/ 2668328 w 2668328"/>
                  <a:gd name="connsiteY2-106" fmla="*/ 494155 h 494945"/>
                  <a:gd name="connsiteX3-107" fmla="*/ 0 w 2668328"/>
                  <a:gd name="connsiteY3-108" fmla="*/ 494945 h 494945"/>
                  <a:gd name="connsiteX4-109" fmla="*/ 273228 w 2668328"/>
                  <a:gd name="connsiteY4-110" fmla="*/ 0 h 494945"/>
                  <a:gd name="connsiteX0-111" fmla="*/ 273228 w 2668328"/>
                  <a:gd name="connsiteY0-112" fmla="*/ 1 h 494946"/>
                  <a:gd name="connsiteX1-113" fmla="*/ 2402896 w 2668328"/>
                  <a:gd name="connsiteY1-114" fmla="*/ 0 h 494946"/>
                  <a:gd name="connsiteX2-115" fmla="*/ 2668328 w 2668328"/>
                  <a:gd name="connsiteY2-116" fmla="*/ 494156 h 494946"/>
                  <a:gd name="connsiteX3-117" fmla="*/ 0 w 2668328"/>
                  <a:gd name="connsiteY3-118" fmla="*/ 494946 h 494946"/>
                  <a:gd name="connsiteX4-119" fmla="*/ 273228 w 2668328"/>
                  <a:gd name="connsiteY4-120" fmla="*/ 1 h 494946"/>
                  <a:gd name="connsiteX0-121" fmla="*/ 273228 w 2668328"/>
                  <a:gd name="connsiteY0-122" fmla="*/ 2370 h 497315"/>
                  <a:gd name="connsiteX1-123" fmla="*/ 2406794 w 2668328"/>
                  <a:gd name="connsiteY1-124" fmla="*/ 0 h 497315"/>
                  <a:gd name="connsiteX2-125" fmla="*/ 2668328 w 2668328"/>
                  <a:gd name="connsiteY2-126" fmla="*/ 496525 h 497315"/>
                  <a:gd name="connsiteX3-127" fmla="*/ 0 w 2668328"/>
                  <a:gd name="connsiteY3-128" fmla="*/ 497315 h 497315"/>
                  <a:gd name="connsiteX4-129" fmla="*/ 273228 w 2668328"/>
                  <a:gd name="connsiteY4-130" fmla="*/ 2370 h 497315"/>
                  <a:gd name="connsiteX0-131" fmla="*/ 273228 w 2668328"/>
                  <a:gd name="connsiteY0-132" fmla="*/ 1 h 494946"/>
                  <a:gd name="connsiteX1-133" fmla="*/ 2404845 w 2668328"/>
                  <a:gd name="connsiteY1-134" fmla="*/ 0 h 494946"/>
                  <a:gd name="connsiteX2-135" fmla="*/ 2668328 w 2668328"/>
                  <a:gd name="connsiteY2-136" fmla="*/ 494156 h 494946"/>
                  <a:gd name="connsiteX3-137" fmla="*/ 0 w 2668328"/>
                  <a:gd name="connsiteY3-138" fmla="*/ 494946 h 494946"/>
                  <a:gd name="connsiteX4-139" fmla="*/ 273228 w 2668328"/>
                  <a:gd name="connsiteY4-140" fmla="*/ 1 h 4949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68328" h="494946">
                    <a:moveTo>
                      <a:pt x="273228" y="1"/>
                    </a:moveTo>
                    <a:lnTo>
                      <a:pt x="2404845" y="0"/>
                    </a:lnTo>
                    <a:lnTo>
                      <a:pt x="2668328" y="494156"/>
                    </a:lnTo>
                    <a:lnTo>
                      <a:pt x="0" y="494946"/>
                    </a:lnTo>
                    <a:lnTo>
                      <a:pt x="273228" y="1"/>
                    </a:lnTo>
                    <a:close/>
                  </a:path>
                </a:pathLst>
              </a:custGeom>
              <a:solidFill>
                <a:schemeClr val="accent1"/>
              </a:solidFill>
              <a:ln>
                <a:noFill/>
              </a:ln>
              <a:effectLst>
                <a:innerShdw blurRad="279400" dist="50800" dir="54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6" name="Group 11"/>
            <p:cNvGrpSpPr/>
            <p:nvPr/>
          </p:nvGrpSpPr>
          <p:grpSpPr>
            <a:xfrm rot="17930019">
              <a:off x="5370724" y="2819676"/>
              <a:ext cx="620502" cy="863827"/>
              <a:chOff x="5590218" y="4773226"/>
              <a:chExt cx="1075248" cy="1496900"/>
            </a:xfrm>
          </p:grpSpPr>
          <p:sp>
            <p:nvSpPr>
              <p:cNvPr id="19" name="Isosceles Triangle 21"/>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0" name="Isosceles Triangle 22"/>
              <p:cNvSpPr/>
              <p:nvPr/>
            </p:nvSpPr>
            <p:spPr>
              <a:xfrm>
                <a:off x="5590218" y="5162629"/>
                <a:ext cx="1075247" cy="1107497"/>
              </a:xfrm>
              <a:prstGeom prst="triangle">
                <a:avLst/>
              </a:prstGeom>
              <a:gradFill flip="none" rotWithShape="1">
                <a:gsLst>
                  <a:gs pos="0">
                    <a:schemeClr val="bg1"/>
                  </a:gs>
                  <a:gs pos="100000">
                    <a:srgbClr val="D3D3D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7" name="Group 12"/>
            <p:cNvGrpSpPr/>
            <p:nvPr/>
          </p:nvGrpSpPr>
          <p:grpSpPr>
            <a:xfrm rot="14765595">
              <a:off x="5393571" y="1700213"/>
              <a:ext cx="620502" cy="863827"/>
              <a:chOff x="5590218" y="4773226"/>
              <a:chExt cx="1075248" cy="1496900"/>
            </a:xfrm>
          </p:grpSpPr>
          <p:sp>
            <p:nvSpPr>
              <p:cNvPr id="16" name="Isosceles Triangle 19"/>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7" name="Isosceles Triangle 20"/>
              <p:cNvSpPr/>
              <p:nvPr/>
            </p:nvSpPr>
            <p:spPr>
              <a:xfrm>
                <a:off x="5590218" y="5162629"/>
                <a:ext cx="1075247" cy="1107497"/>
              </a:xfrm>
              <a:prstGeom prst="triangle">
                <a:avLst/>
              </a:prstGeom>
              <a:gradFill flip="none" rotWithShape="1">
                <a:gsLst>
                  <a:gs pos="0">
                    <a:schemeClr val="bg1"/>
                  </a:gs>
                  <a:gs pos="100000">
                    <a:srgbClr val="E2E3E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8" name="Group 13"/>
            <p:cNvGrpSpPr/>
            <p:nvPr/>
          </p:nvGrpSpPr>
          <p:grpSpPr>
            <a:xfrm rot="3811807">
              <a:off x="3129926" y="2825696"/>
              <a:ext cx="620502" cy="863827"/>
              <a:chOff x="5590218" y="4773226"/>
              <a:chExt cx="1075248" cy="1496900"/>
            </a:xfrm>
          </p:grpSpPr>
          <p:sp>
            <p:nvSpPr>
              <p:cNvPr id="14" name="Isosceles Triangle 17"/>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5" name="Isosceles Triangle 18"/>
              <p:cNvSpPr/>
              <p:nvPr/>
            </p:nvSpPr>
            <p:spPr>
              <a:xfrm>
                <a:off x="5590218" y="5162629"/>
                <a:ext cx="1075247" cy="1107497"/>
              </a:xfrm>
              <a:prstGeom prst="triangle">
                <a:avLst/>
              </a:prstGeom>
              <a:gradFill flip="none" rotWithShape="1">
                <a:gsLst>
                  <a:gs pos="0">
                    <a:schemeClr val="bg1"/>
                  </a:gs>
                  <a:gs pos="100000">
                    <a:srgbClr val="E4E5E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9" name="Group 14"/>
            <p:cNvGrpSpPr/>
            <p:nvPr/>
          </p:nvGrpSpPr>
          <p:grpSpPr>
            <a:xfrm rot="7044390">
              <a:off x="3130530" y="1645643"/>
              <a:ext cx="620502" cy="863827"/>
              <a:chOff x="5590218" y="4773226"/>
              <a:chExt cx="1075248" cy="1496900"/>
            </a:xfrm>
          </p:grpSpPr>
          <p:sp>
            <p:nvSpPr>
              <p:cNvPr id="12" name="Isosceles Triangle 15"/>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3" name="Isosceles Triangle 16"/>
              <p:cNvSpPr/>
              <p:nvPr/>
            </p:nvSpPr>
            <p:spPr>
              <a:xfrm>
                <a:off x="5590218" y="5162629"/>
                <a:ext cx="1075247" cy="1107497"/>
              </a:xfrm>
              <a:prstGeom prst="triangle">
                <a:avLst/>
              </a:prstGeom>
              <a:gradFill flip="none" rotWithShape="1">
                <a:gsLst>
                  <a:gs pos="0">
                    <a:schemeClr val="bg1"/>
                  </a:gs>
                  <a:gs pos="100000">
                    <a:srgbClr val="F0F1F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grpSp>
        <p:nvGrpSpPr>
          <p:cNvPr id="38" name="组合 37"/>
          <p:cNvGrpSpPr/>
          <p:nvPr/>
        </p:nvGrpSpPr>
        <p:grpSpPr>
          <a:xfrm>
            <a:off x="714800" y="2064443"/>
            <a:ext cx="10805690" cy="3256864"/>
            <a:chOff x="322641" y="1760209"/>
            <a:chExt cx="8402403" cy="2532507"/>
          </a:xfrm>
        </p:grpSpPr>
        <p:grpSp>
          <p:nvGrpSpPr>
            <p:cNvPr id="39" name="Group 4"/>
            <p:cNvGrpSpPr/>
            <p:nvPr/>
          </p:nvGrpSpPr>
          <p:grpSpPr>
            <a:xfrm>
              <a:off x="6305515" y="1763733"/>
              <a:ext cx="2419529" cy="1025977"/>
              <a:chOff x="8407356" y="2098250"/>
              <a:chExt cx="3226038" cy="1367968"/>
            </a:xfrm>
          </p:grpSpPr>
          <p:sp>
            <p:nvSpPr>
              <p:cNvPr id="49" name="TextBox 41"/>
              <p:cNvSpPr txBox="1"/>
              <p:nvPr/>
            </p:nvSpPr>
            <p:spPr>
              <a:xfrm>
                <a:off x="8407356" y="2098250"/>
                <a:ext cx="3104385" cy="400109"/>
              </a:xfrm>
              <a:prstGeom prst="rect">
                <a:avLst/>
              </a:prstGeom>
              <a:noFill/>
            </p:spPr>
            <p:txBody>
              <a:bodyPr wrap="none" lIns="0" tIns="0" rIns="0" bIns="0" anchor="ctr">
                <a:normAutofit/>
              </a:bodyPr>
              <a:lstStyle/>
              <a:p>
                <a:r>
                  <a:rPr lang="zh-CN" altLang="en-US" sz="2000" b="1" dirty="0" smtClean="0">
                    <a:solidFill>
                      <a:schemeClr val="accent2"/>
                    </a:solidFill>
                  </a:rPr>
                  <a:t>目    的</a:t>
                </a:r>
                <a:endParaRPr lang="zh-CN" altLang="en-US" sz="2000" b="1" dirty="0">
                  <a:solidFill>
                    <a:schemeClr val="accent2"/>
                  </a:solidFill>
                </a:endParaRPr>
              </a:p>
            </p:txBody>
          </p:sp>
          <p:sp>
            <p:nvSpPr>
              <p:cNvPr id="50" name="Rectangle 42"/>
              <p:cNvSpPr/>
              <p:nvPr/>
            </p:nvSpPr>
            <p:spPr>
              <a:xfrm>
                <a:off x="8407356" y="2498365"/>
                <a:ext cx="3226038" cy="967853"/>
              </a:xfrm>
              <a:prstGeom prst="rect">
                <a:avLst/>
              </a:prstGeom>
            </p:spPr>
            <p:txBody>
              <a:bodyPr wrap="square" lIns="0" tIns="0" rIns="0" bIns="0">
                <a:noAutofit/>
              </a:bodyPr>
              <a:lstStyle/>
              <a:p>
                <a:pPr>
                  <a:lnSpc>
                    <a:spcPct val="130000"/>
                  </a:lnSpc>
                </a:pPr>
                <a:r>
                  <a:rPr lang="zh-CN" altLang="en-US" dirty="0" smtClean="0"/>
                  <a:t>评价</a:t>
                </a:r>
                <a:r>
                  <a:rPr lang="en-US" altLang="zh-CN" dirty="0" smtClean="0"/>
                  <a:t>FLURPS</a:t>
                </a:r>
                <a:r>
                  <a:rPr lang="zh-CN" altLang="en-US" dirty="0" smtClean="0"/>
                  <a:t>特性（功能、本地化、可使用性、可靠性、性能和支持）。尤其界面和特色</a:t>
                </a:r>
                <a:endParaRPr lang="zh-CN" altLang="en-US" dirty="0"/>
              </a:p>
            </p:txBody>
          </p:sp>
        </p:grpSp>
        <p:grpSp>
          <p:nvGrpSpPr>
            <p:cNvPr id="40" name="Group 40"/>
            <p:cNvGrpSpPr/>
            <p:nvPr/>
          </p:nvGrpSpPr>
          <p:grpSpPr>
            <a:xfrm>
              <a:off x="6305515" y="3266741"/>
              <a:ext cx="2328289" cy="1025975"/>
              <a:chOff x="8407356" y="4102263"/>
              <a:chExt cx="3104385" cy="1367966"/>
            </a:xfrm>
          </p:grpSpPr>
          <p:sp>
            <p:nvSpPr>
              <p:cNvPr id="47" name="TextBox 44"/>
              <p:cNvSpPr txBox="1"/>
              <p:nvPr/>
            </p:nvSpPr>
            <p:spPr>
              <a:xfrm>
                <a:off x="8407356" y="4102263"/>
                <a:ext cx="3104385" cy="400109"/>
              </a:xfrm>
              <a:prstGeom prst="rect">
                <a:avLst/>
              </a:prstGeom>
              <a:noFill/>
            </p:spPr>
            <p:txBody>
              <a:bodyPr wrap="none" lIns="0" tIns="0" rIns="0" bIns="0" anchor="ctr">
                <a:normAutofit/>
              </a:bodyPr>
              <a:lstStyle/>
              <a:p>
                <a:r>
                  <a:rPr lang="zh-CN" altLang="en-US" sz="2000" b="1" dirty="0" smtClean="0">
                    <a:solidFill>
                      <a:schemeClr val="accent3"/>
                    </a:solidFill>
                  </a:rPr>
                  <a:t>开始时间</a:t>
                </a:r>
                <a:endParaRPr lang="zh-CN" altLang="en-US" sz="2000" b="1" dirty="0">
                  <a:solidFill>
                    <a:schemeClr val="accent3"/>
                  </a:solidFill>
                </a:endParaRPr>
              </a:p>
            </p:txBody>
          </p:sp>
          <p:sp>
            <p:nvSpPr>
              <p:cNvPr id="48" name="Rectangle 45"/>
              <p:cNvSpPr/>
              <p:nvPr/>
            </p:nvSpPr>
            <p:spPr>
              <a:xfrm>
                <a:off x="8407356" y="4502378"/>
                <a:ext cx="3104385" cy="967851"/>
              </a:xfrm>
              <a:prstGeom prst="rect">
                <a:avLst/>
              </a:prstGeom>
            </p:spPr>
            <p:txBody>
              <a:bodyPr wrap="square" lIns="0" tIns="0" rIns="0" bIns="0">
                <a:noAutofit/>
              </a:bodyPr>
              <a:lstStyle/>
              <a:p>
                <a:pPr>
                  <a:lnSpc>
                    <a:spcPct val="130000"/>
                  </a:lnSpc>
                </a:pPr>
                <a:r>
                  <a:rPr lang="zh-CN" altLang="en-US" dirty="0" smtClean="0"/>
                  <a:t>编码结束后</a:t>
                </a:r>
                <a:endParaRPr lang="en-US" altLang="zh-CN" dirty="0" smtClean="0"/>
              </a:p>
              <a:p>
                <a:pPr>
                  <a:lnSpc>
                    <a:spcPct val="130000"/>
                  </a:lnSpc>
                </a:pPr>
                <a:r>
                  <a:rPr lang="zh-CN" altLang="en-US" dirty="0" smtClean="0"/>
                  <a:t>模块（子系统）测试完成后</a:t>
                </a:r>
                <a:endParaRPr lang="en-US" altLang="zh-CN" dirty="0" smtClean="0"/>
              </a:p>
              <a:p>
                <a:pPr>
                  <a:lnSpc>
                    <a:spcPct val="130000"/>
                  </a:lnSpc>
                </a:pPr>
                <a:r>
                  <a:rPr lang="zh-CN" altLang="en-US" dirty="0" smtClean="0"/>
                  <a:t>系统测试过程中产品达到一定的稳定和可靠程度后</a:t>
                </a:r>
              </a:p>
            </p:txBody>
          </p:sp>
        </p:grpSp>
        <p:grpSp>
          <p:nvGrpSpPr>
            <p:cNvPr id="41" name="Group 1"/>
            <p:cNvGrpSpPr/>
            <p:nvPr/>
          </p:nvGrpSpPr>
          <p:grpSpPr>
            <a:xfrm>
              <a:off x="322641" y="1760208"/>
              <a:ext cx="2328289" cy="1025971"/>
              <a:chOff x="430188" y="2093555"/>
              <a:chExt cx="3104385" cy="1367963"/>
            </a:xfrm>
          </p:grpSpPr>
          <p:sp>
            <p:nvSpPr>
              <p:cNvPr id="45" name="TextBox 47"/>
              <p:cNvSpPr txBox="1"/>
              <p:nvPr/>
            </p:nvSpPr>
            <p:spPr>
              <a:xfrm>
                <a:off x="430188" y="2093555"/>
                <a:ext cx="3104385" cy="400110"/>
              </a:xfrm>
              <a:prstGeom prst="rect">
                <a:avLst/>
              </a:prstGeom>
              <a:noFill/>
            </p:spPr>
            <p:txBody>
              <a:bodyPr wrap="none" lIns="0" tIns="0" rIns="0" bIns="0" anchor="ctr">
                <a:normAutofit/>
              </a:bodyPr>
              <a:lstStyle/>
              <a:p>
                <a:pPr algn="r"/>
                <a:r>
                  <a:rPr lang="zh-CN" altLang="en-US" sz="2000" b="1" dirty="0" smtClean="0">
                    <a:solidFill>
                      <a:schemeClr val="accent6"/>
                    </a:solidFill>
                  </a:rPr>
                  <a:t>含    义</a:t>
                </a:r>
                <a:endParaRPr lang="zh-CN" altLang="en-US" sz="2000" b="1" dirty="0">
                  <a:solidFill>
                    <a:schemeClr val="accent6"/>
                  </a:solidFill>
                </a:endParaRPr>
              </a:p>
            </p:txBody>
          </p:sp>
          <p:sp>
            <p:nvSpPr>
              <p:cNvPr id="46" name="Rectangle 48"/>
              <p:cNvSpPr/>
              <p:nvPr/>
            </p:nvSpPr>
            <p:spPr>
              <a:xfrm>
                <a:off x="430188" y="2493665"/>
                <a:ext cx="3104385" cy="967853"/>
              </a:xfrm>
              <a:prstGeom prst="rect">
                <a:avLst/>
              </a:prstGeom>
            </p:spPr>
            <p:txBody>
              <a:bodyPr wrap="square" lIns="0" tIns="0" rIns="0" bIns="0">
                <a:normAutofit/>
              </a:bodyPr>
              <a:lstStyle/>
              <a:p>
                <a:pPr algn="r">
                  <a:lnSpc>
                    <a:spcPct val="120000"/>
                  </a:lnSpc>
                </a:pPr>
                <a:r>
                  <a:rPr lang="zh-CN" altLang="en-US" dirty="0" smtClean="0"/>
                  <a:t>用户在开发环境、模拟用户在模拟实际操作环境下的测试</a:t>
                </a:r>
                <a:endParaRPr lang="zh-CN" altLang="en-US" dirty="0"/>
              </a:p>
            </p:txBody>
          </p:sp>
        </p:grpSp>
        <p:grpSp>
          <p:nvGrpSpPr>
            <p:cNvPr id="42" name="Group 3"/>
            <p:cNvGrpSpPr/>
            <p:nvPr/>
          </p:nvGrpSpPr>
          <p:grpSpPr>
            <a:xfrm>
              <a:off x="322641" y="3266736"/>
              <a:ext cx="2328289" cy="1025971"/>
              <a:chOff x="430188" y="4102262"/>
              <a:chExt cx="3104385" cy="1367963"/>
            </a:xfrm>
          </p:grpSpPr>
          <p:sp>
            <p:nvSpPr>
              <p:cNvPr id="43" name="TextBox 50"/>
              <p:cNvSpPr txBox="1"/>
              <p:nvPr/>
            </p:nvSpPr>
            <p:spPr>
              <a:xfrm>
                <a:off x="430188" y="4102262"/>
                <a:ext cx="3104385" cy="400110"/>
              </a:xfrm>
              <a:prstGeom prst="rect">
                <a:avLst/>
              </a:prstGeom>
              <a:noFill/>
            </p:spPr>
            <p:txBody>
              <a:bodyPr wrap="none" lIns="0" tIns="0" rIns="0" bIns="0" anchor="ctr">
                <a:normAutofit/>
              </a:bodyPr>
              <a:lstStyle/>
              <a:p>
                <a:pPr algn="r"/>
                <a:r>
                  <a:rPr lang="zh-CN" altLang="en-US" sz="2000" b="1" dirty="0" smtClean="0">
                    <a:solidFill>
                      <a:schemeClr val="accent5"/>
                    </a:solidFill>
                  </a:rPr>
                  <a:t>原     因</a:t>
                </a:r>
                <a:endParaRPr lang="zh-CN" altLang="en-US" sz="2000" b="1" dirty="0">
                  <a:solidFill>
                    <a:schemeClr val="accent5"/>
                  </a:solidFill>
                </a:endParaRPr>
              </a:p>
            </p:txBody>
          </p:sp>
          <p:sp>
            <p:nvSpPr>
              <p:cNvPr id="44" name="Rectangle 51"/>
              <p:cNvSpPr/>
              <p:nvPr/>
            </p:nvSpPr>
            <p:spPr>
              <a:xfrm>
                <a:off x="430188" y="4502372"/>
                <a:ext cx="3104385" cy="967853"/>
              </a:xfrm>
              <a:prstGeom prst="rect">
                <a:avLst/>
              </a:prstGeom>
            </p:spPr>
            <p:txBody>
              <a:bodyPr wrap="square" lIns="0" tIns="0" rIns="0" bIns="0">
                <a:normAutofit/>
              </a:bodyPr>
              <a:lstStyle/>
              <a:p>
                <a:pPr lvl="0" algn="r">
                  <a:lnSpc>
                    <a:spcPct val="120000"/>
                  </a:lnSpc>
                </a:pPr>
                <a:r>
                  <a:rPr lang="zh-CN" altLang="en-US" dirty="0" smtClean="0"/>
                  <a:t>交付后，用户的实际使用程序是无法预测的</a:t>
                </a:r>
                <a:endParaRPr lang="zh-CN" altLang="en-US" dirty="0"/>
              </a:p>
            </p:txBody>
          </p:sp>
        </p:grpSp>
      </p:grpSp>
      <p:sp>
        <p:nvSpPr>
          <p:cNvPr id="51" name="矩形 50"/>
          <p:cNvSpPr/>
          <p:nvPr/>
        </p:nvSpPr>
        <p:spPr>
          <a:xfrm>
            <a:off x="5449254" y="3212811"/>
            <a:ext cx="1257075" cy="584775"/>
          </a:xfrm>
          <a:prstGeom prst="rect">
            <a:avLst/>
          </a:prstGeom>
        </p:spPr>
        <p:txBody>
          <a:bodyPr wrap="none">
            <a:spAutoFit/>
          </a:bodyPr>
          <a:lstStyle/>
          <a:p>
            <a:r>
              <a:rPr lang="en-US" sz="3200" b="1" dirty="0" smtClean="0"/>
              <a:t>α</a:t>
            </a:r>
            <a:r>
              <a:rPr lang="zh-CN" altLang="en-US" sz="3200" b="1" dirty="0" smtClean="0"/>
              <a:t>测试</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质量相关</a:t>
            </a:r>
            <a:endParaRPr lang="zh-CN" altLang="en-US" dirty="0">
              <a:latin typeface="+mn-lt"/>
              <a:ea typeface="+mn-ea"/>
              <a:cs typeface="+mn-ea"/>
              <a:sym typeface="+mn-lt"/>
            </a:endParaRPr>
          </a:p>
        </p:txBody>
      </p:sp>
      <p:grpSp>
        <p:nvGrpSpPr>
          <p:cNvPr id="31" name="42128a8c-3440-4571-bedf-8942cb5465c0"/>
          <p:cNvGrpSpPr>
            <a:grpSpLocks noChangeAspect="1"/>
          </p:cNvGrpSpPr>
          <p:nvPr/>
        </p:nvGrpSpPr>
        <p:grpSpPr>
          <a:xfrm>
            <a:off x="571501" y="1727253"/>
            <a:ext cx="11426909" cy="4068008"/>
            <a:chOff x="0" y="1728682"/>
            <a:chExt cx="11426909" cy="4068008"/>
          </a:xfrm>
        </p:grpSpPr>
        <p:sp>
          <p:nvSpPr>
            <p:cNvPr id="32" name="矩形: 圆角 3"/>
            <p:cNvSpPr/>
            <p:nvPr/>
          </p:nvSpPr>
          <p:spPr>
            <a:xfrm>
              <a:off x="1" y="1728682"/>
              <a:ext cx="4297030" cy="4068007"/>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400">
                <a:sym typeface="+mn-lt"/>
              </a:endParaRPr>
            </a:p>
          </p:txBody>
        </p:sp>
        <p:cxnSp>
          <p:nvCxnSpPr>
            <p:cNvPr id="33" name="直接连接符 32"/>
            <p:cNvCxnSpPr/>
            <p:nvPr/>
          </p:nvCxnSpPr>
          <p:spPr>
            <a:xfrm>
              <a:off x="6007447" y="2461690"/>
              <a:ext cx="608012"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41" name="直接连接符 40"/>
            <p:cNvCxnSpPr/>
            <p:nvPr/>
          </p:nvCxnSpPr>
          <p:spPr>
            <a:xfrm>
              <a:off x="6477347" y="3732580"/>
              <a:ext cx="471908"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42" name="直接连接符 41"/>
            <p:cNvCxnSpPr/>
            <p:nvPr/>
          </p:nvCxnSpPr>
          <p:spPr>
            <a:xfrm>
              <a:off x="6112222" y="4917804"/>
              <a:ext cx="503237"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43" name="弧形 42"/>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endParaRPr lang="en-US" sz="1600" kern="0">
                <a:solidFill>
                  <a:prstClr val="black"/>
                </a:solidFill>
                <a:cs typeface="Arial" panose="020B0604020202020204" pitchFamily="34" charset="0"/>
                <a:sym typeface="+mn-lt"/>
              </a:endParaRPr>
            </a:p>
          </p:txBody>
        </p:sp>
        <p:cxnSp>
          <p:nvCxnSpPr>
            <p:cNvPr id="44" name="直接连接符 43"/>
            <p:cNvCxnSpPr/>
            <p:nvPr/>
          </p:nvCxnSpPr>
          <p:spPr>
            <a:xfrm flipH="1">
              <a:off x="4872789" y="2598821"/>
              <a:ext cx="743300" cy="46944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4874405" y="3695770"/>
              <a:ext cx="1221208" cy="2670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4874405" y="4384601"/>
              <a:ext cx="862383" cy="39312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850397" y="2034432"/>
              <a:ext cx="3773323" cy="781881"/>
            </a:xfrm>
            <a:prstGeom prst="rect">
              <a:avLst/>
            </a:prstGeom>
          </p:spPr>
          <p:txBody>
            <a:bodyPr wrap="square">
              <a:spAutoFit/>
            </a:bodyPr>
            <a:lstStyle/>
            <a:p>
              <a:pPr marL="0" lvl="1">
                <a:lnSpc>
                  <a:spcPct val="120000"/>
                </a:lnSpc>
                <a:spcBef>
                  <a:spcPts val="800"/>
                </a:spcBef>
                <a:buClr>
                  <a:srgbClr val="E24848"/>
                </a:buClr>
                <a:defRPr/>
              </a:pPr>
              <a:r>
                <a:rPr lang="zh-CN" altLang="en-US" sz="1865" b="1" dirty="0" smtClean="0">
                  <a:solidFill>
                    <a:schemeClr val="bg1">
                      <a:lumMod val="50000"/>
                    </a:schemeClr>
                  </a:solidFill>
                  <a:cs typeface="+mn-ea"/>
                </a:rPr>
                <a:t>系统监测</a:t>
              </a:r>
              <a:r>
                <a:rPr lang="zh-CN" altLang="en-US" sz="1865" b="1" dirty="0">
                  <a:solidFill>
                    <a:schemeClr val="bg1">
                      <a:lumMod val="50000"/>
                    </a:schemeClr>
                  </a:solidFill>
                  <a:cs typeface="+mn-ea"/>
                </a:rPr>
                <a:t>和</a:t>
              </a:r>
              <a:r>
                <a:rPr lang="zh-CN" altLang="en-US" sz="1865" b="1" dirty="0" smtClean="0">
                  <a:solidFill>
                    <a:schemeClr val="bg1">
                      <a:lumMod val="50000"/>
                    </a:schemeClr>
                  </a:solidFill>
                  <a:cs typeface="+mn-ea"/>
                </a:rPr>
                <a:t>评估工程</a:t>
              </a:r>
              <a:r>
                <a:rPr lang="zh-CN" altLang="en-US" sz="1865" b="1" dirty="0">
                  <a:solidFill>
                    <a:schemeClr val="bg1">
                      <a:lumMod val="50000"/>
                    </a:schemeClr>
                  </a:solidFill>
                  <a:cs typeface="+mn-ea"/>
                </a:rPr>
                <a:t>的各个方面</a:t>
              </a:r>
              <a:r>
                <a:rPr lang="zh-CN" altLang="en-US" sz="1865" b="1" dirty="0" smtClean="0">
                  <a:solidFill>
                    <a:schemeClr val="bg1">
                      <a:lumMod val="50000"/>
                    </a:schemeClr>
                  </a:solidFill>
                  <a:cs typeface="+mn-ea"/>
                </a:rPr>
                <a:t>，最大限度提高质量最低</a:t>
              </a:r>
              <a:r>
                <a:rPr lang="zh-CN" altLang="en-US" sz="1865" b="1" dirty="0">
                  <a:solidFill>
                    <a:schemeClr val="bg1">
                      <a:lumMod val="50000"/>
                    </a:schemeClr>
                  </a:solidFill>
                  <a:cs typeface="+mn-ea"/>
                </a:rPr>
                <a:t>标准</a:t>
              </a:r>
            </a:p>
          </p:txBody>
        </p:sp>
        <p:sp>
          <p:nvSpPr>
            <p:cNvPr id="48" name="矩形 47"/>
            <p:cNvSpPr/>
            <p:nvPr/>
          </p:nvSpPr>
          <p:spPr>
            <a:xfrm>
              <a:off x="6753868" y="3331199"/>
              <a:ext cx="4673041" cy="781881"/>
            </a:xfrm>
            <a:prstGeom prst="rect">
              <a:avLst/>
            </a:prstGeom>
          </p:spPr>
          <p:txBody>
            <a:bodyPr wrap="square">
              <a:spAutoFit/>
            </a:bodyPr>
            <a:lstStyle/>
            <a:p>
              <a:pPr lvl="1">
                <a:lnSpc>
                  <a:spcPct val="120000"/>
                </a:lnSpc>
                <a:defRPr/>
              </a:pPr>
              <a:r>
                <a:rPr lang="zh-CN" altLang="en-US" sz="1865" b="1" dirty="0">
                  <a:solidFill>
                    <a:schemeClr val="bg1">
                      <a:lumMod val="50000"/>
                    </a:schemeClr>
                  </a:solidFill>
                  <a:cs typeface="+mn-ea"/>
                </a:rPr>
                <a:t>原料、文档、产品和组件，以及涉及产品</a:t>
              </a:r>
              <a:r>
                <a:rPr lang="zh-CN" altLang="en-US" sz="1865" b="1" dirty="0" smtClean="0">
                  <a:solidFill>
                    <a:schemeClr val="bg1">
                      <a:lumMod val="50000"/>
                    </a:schemeClr>
                  </a:solidFill>
                  <a:cs typeface="+mn-ea"/>
                </a:rPr>
                <a:t>的管理</a:t>
              </a:r>
              <a:r>
                <a:rPr lang="zh-CN" altLang="en-US" sz="1865" b="1" dirty="0">
                  <a:solidFill>
                    <a:schemeClr val="bg1">
                      <a:lumMod val="50000"/>
                    </a:schemeClr>
                  </a:solidFill>
                  <a:cs typeface="+mn-ea"/>
                </a:rPr>
                <a:t>、生产和检测</a:t>
              </a:r>
              <a:r>
                <a:rPr lang="zh-CN" altLang="en-US" sz="1865" b="1" dirty="0" smtClean="0">
                  <a:solidFill>
                    <a:schemeClr val="bg1">
                      <a:lumMod val="50000"/>
                    </a:schemeClr>
                  </a:solidFill>
                  <a:cs typeface="+mn-ea"/>
                </a:rPr>
                <a:t>过程等质量管理</a:t>
              </a:r>
              <a:endParaRPr lang="en-US" altLang="zh-CN" sz="1865" b="1" dirty="0">
                <a:solidFill>
                  <a:schemeClr val="bg1">
                    <a:lumMod val="50000"/>
                  </a:schemeClr>
                </a:solidFill>
                <a:cs typeface="+mn-ea"/>
              </a:endParaRPr>
            </a:p>
          </p:txBody>
        </p:sp>
        <p:sp>
          <p:nvSpPr>
            <p:cNvPr id="49" name="矩形 48"/>
            <p:cNvSpPr/>
            <p:nvPr/>
          </p:nvSpPr>
          <p:spPr>
            <a:xfrm>
              <a:off x="6949256" y="4489506"/>
              <a:ext cx="4255232" cy="884473"/>
            </a:xfrm>
            <a:prstGeom prst="rect">
              <a:avLst/>
            </a:prstGeom>
          </p:spPr>
          <p:txBody>
            <a:bodyPr wrap="square">
              <a:spAutoFit/>
            </a:bodyPr>
            <a:lstStyle/>
            <a:p>
              <a:pPr marL="0" lvl="1">
                <a:lnSpc>
                  <a:spcPct val="120000"/>
                </a:lnSpc>
                <a:spcBef>
                  <a:spcPts val="800"/>
                </a:spcBef>
                <a:buClr>
                  <a:srgbClr val="E24848"/>
                </a:buClr>
                <a:defRPr/>
              </a:pPr>
              <a:r>
                <a:rPr lang="zh-CN" altLang="en-US" sz="1865" b="1" dirty="0" smtClean="0">
                  <a:solidFill>
                    <a:schemeClr val="bg1">
                      <a:lumMod val="50000"/>
                    </a:schemeClr>
                  </a:solidFill>
                  <a:cs typeface="+mn-ea"/>
                </a:rPr>
                <a:t>适合用途：</a:t>
              </a:r>
              <a:r>
                <a:rPr lang="zh-CN" altLang="en-US" sz="1865" b="1" dirty="0">
                  <a:solidFill>
                    <a:schemeClr val="bg1">
                      <a:lumMod val="50000"/>
                    </a:schemeClr>
                  </a:solidFill>
                  <a:cs typeface="+mn-ea"/>
                </a:rPr>
                <a:t>该产品应符合预期的目的</a:t>
              </a:r>
            </a:p>
            <a:p>
              <a:pPr marL="0" lvl="1">
                <a:lnSpc>
                  <a:spcPct val="120000"/>
                </a:lnSpc>
                <a:spcBef>
                  <a:spcPts val="800"/>
                </a:spcBef>
                <a:buClr>
                  <a:srgbClr val="E24848"/>
                </a:buClr>
                <a:defRPr/>
              </a:pPr>
              <a:r>
                <a:rPr lang="zh-CN" altLang="en-US" sz="1865" b="1" dirty="0" smtClean="0">
                  <a:solidFill>
                    <a:schemeClr val="bg1">
                      <a:lumMod val="50000"/>
                    </a:schemeClr>
                  </a:solidFill>
                  <a:cs typeface="+mn-ea"/>
                </a:rPr>
                <a:t>一</a:t>
              </a:r>
              <a:r>
                <a:rPr lang="zh-CN" altLang="en-US" sz="1865" b="1" dirty="0">
                  <a:solidFill>
                    <a:schemeClr val="bg1">
                      <a:lumMod val="50000"/>
                    </a:schemeClr>
                  </a:solidFill>
                  <a:cs typeface="+mn-ea"/>
                </a:rPr>
                <a:t>次</a:t>
              </a:r>
              <a:r>
                <a:rPr lang="zh-CN" altLang="en-US" sz="1865" b="1" dirty="0" smtClean="0">
                  <a:solidFill>
                    <a:schemeClr val="bg1">
                      <a:lumMod val="50000"/>
                    </a:schemeClr>
                  </a:solidFill>
                  <a:cs typeface="+mn-ea"/>
                </a:rPr>
                <a:t>成功：</a:t>
              </a:r>
              <a:r>
                <a:rPr lang="zh-CN" altLang="en-US" sz="1865" b="1" dirty="0">
                  <a:solidFill>
                    <a:schemeClr val="bg1">
                      <a:lumMod val="50000"/>
                    </a:schemeClr>
                  </a:solidFill>
                  <a:cs typeface="+mn-ea"/>
                </a:rPr>
                <a:t>错误应该被淘汰</a:t>
              </a:r>
            </a:p>
          </p:txBody>
        </p:sp>
        <p:sp>
          <p:nvSpPr>
            <p:cNvPr id="50" name="椭圆 49"/>
            <p:cNvSpPr/>
            <p:nvPr/>
          </p:nvSpPr>
          <p:spPr>
            <a:xfrm>
              <a:off x="5689167" y="2124353"/>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含义</a:t>
              </a:r>
              <a:endParaRPr lang="en-US" sz="1600" kern="0" dirty="0">
                <a:solidFill>
                  <a:schemeClr val="bg1">
                    <a:lumMod val="50000"/>
                  </a:schemeClr>
                </a:solidFill>
                <a:cs typeface="Arial" panose="020B0604020202020204" pitchFamily="34" charset="0"/>
                <a:sym typeface="+mn-lt"/>
              </a:endParaRPr>
            </a:p>
          </p:txBody>
        </p:sp>
        <p:sp>
          <p:nvSpPr>
            <p:cNvPr id="51" name="椭圆 50"/>
            <p:cNvSpPr/>
            <p:nvPr/>
          </p:nvSpPr>
          <p:spPr>
            <a:xfrm>
              <a:off x="5934063" y="3352410"/>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内容</a:t>
              </a:r>
              <a:endParaRPr lang="en-US" sz="1600" kern="0" dirty="0">
                <a:solidFill>
                  <a:schemeClr val="bg1">
                    <a:lumMod val="50000"/>
                  </a:schemeClr>
                </a:solidFill>
                <a:cs typeface="Arial" panose="020B0604020202020204" pitchFamily="34" charset="0"/>
                <a:sym typeface="+mn-lt"/>
              </a:endParaRPr>
            </a:p>
          </p:txBody>
        </p:sp>
        <p:sp>
          <p:nvSpPr>
            <p:cNvPr id="52" name="椭圆 51"/>
            <p:cNvSpPr/>
            <p:nvPr/>
          </p:nvSpPr>
          <p:spPr>
            <a:xfrm>
              <a:off x="5689167" y="4580467"/>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smtClean="0">
                  <a:solidFill>
                    <a:schemeClr val="bg1">
                      <a:lumMod val="50000"/>
                    </a:schemeClr>
                  </a:solidFill>
                  <a:cs typeface="Arial" panose="020B0604020202020204" pitchFamily="34" charset="0"/>
                  <a:sym typeface="+mn-lt"/>
                </a:rPr>
                <a:t>原则</a:t>
              </a:r>
              <a:endParaRPr lang="en-US" sz="1600" kern="0" dirty="0">
                <a:solidFill>
                  <a:schemeClr val="bg1">
                    <a:lumMod val="50000"/>
                  </a:schemeClr>
                </a:solidFill>
                <a:cs typeface="Arial" panose="020B0604020202020204" pitchFamily="34" charset="0"/>
                <a:sym typeface="+mn-lt"/>
              </a:endParaRPr>
            </a:p>
          </p:txBody>
        </p:sp>
        <p:grpSp>
          <p:nvGrpSpPr>
            <p:cNvPr id="53" name="组合 20"/>
            <p:cNvGrpSpPr/>
            <p:nvPr/>
          </p:nvGrpSpPr>
          <p:grpSpPr>
            <a:xfrm>
              <a:off x="0" y="3159761"/>
              <a:ext cx="4300037" cy="1205850"/>
              <a:chOff x="7172827" y="2967447"/>
              <a:chExt cx="4300037" cy="1205850"/>
            </a:xfrm>
          </p:grpSpPr>
          <p:sp>
            <p:nvSpPr>
              <p:cNvPr id="55" name="矩形 54"/>
              <p:cNvSpPr/>
              <p:nvPr/>
            </p:nvSpPr>
            <p:spPr>
              <a:xfrm>
                <a:off x="7172827" y="2967447"/>
                <a:ext cx="4300037" cy="1205850"/>
              </a:xfrm>
              <a:prstGeom prst="rect">
                <a:avLst/>
              </a:prstGeom>
              <a:solidFill>
                <a:schemeClr val="tx1">
                  <a:alpha val="70000"/>
                </a:schemeClr>
              </a:solidFill>
              <a:ln w="25400" cap="flat">
                <a:noFill/>
                <a:miter lim="4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txBody>
              <a:bodyPr anchor="ctr"/>
              <a:lstStyle/>
              <a:p>
                <a:pPr algn="ctr"/>
                <a:endParaRPr sz="2400"/>
              </a:p>
            </p:txBody>
          </p:sp>
          <p:sp>
            <p:nvSpPr>
              <p:cNvPr id="56" name="矩形 55"/>
              <p:cNvSpPr/>
              <p:nvPr/>
            </p:nvSpPr>
            <p:spPr>
              <a:xfrm>
                <a:off x="8249784" y="3419219"/>
                <a:ext cx="1920480" cy="221889"/>
              </a:xfrm>
              <a:prstGeom prst="rect">
                <a:avLst/>
              </a:prstGeom>
            </p:spPr>
            <p:txBody>
              <a:bodyPr wrap="none" lIns="96000" tIns="0" rIns="96000" bIns="0" anchor="ctr" anchorCtr="1">
                <a:noAutofit/>
              </a:bodyPr>
              <a:lstStyle/>
              <a:p>
                <a:pPr algn="ctr" defTabSz="1219200">
                  <a:defRPr/>
                </a:pPr>
                <a:r>
                  <a:rPr lang="zh-CN" altLang="en-US" sz="2400" b="1" dirty="0" smtClean="0">
                    <a:solidFill>
                      <a:schemeClr val="bg1"/>
                    </a:solidFill>
                  </a:rPr>
                  <a:t>质量保证</a:t>
                </a:r>
                <a:r>
                  <a:rPr lang="en-US" altLang="zh-CN" kern="0" dirty="0" smtClean="0">
                    <a:solidFill>
                      <a:schemeClr val="bg1"/>
                    </a:solidFill>
                    <a:cs typeface="Arial" panose="020B0604020202020204" pitchFamily="34" charset="0"/>
                    <a:sym typeface="+mn-lt"/>
                  </a:rPr>
                  <a:t>QA</a:t>
                </a:r>
                <a:endParaRPr lang="zh-CN" altLang="en-US" sz="2400" b="1" dirty="0">
                  <a:solidFill>
                    <a:schemeClr val="bg1"/>
                  </a:solidFill>
                </a:endParaRPr>
              </a:p>
            </p:txBody>
          </p:sp>
        </p:grpSp>
        <p:sp>
          <p:nvSpPr>
            <p:cNvPr id="54" name="椭圆 53"/>
            <p:cNvSpPr/>
            <p:nvPr/>
          </p:nvSpPr>
          <p:spPr>
            <a:xfrm>
              <a:off x="3536133" y="2953567"/>
              <a:ext cx="1561578" cy="1561578"/>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a:r>
                <a:rPr lang="en-US" altLang="zh-CN" kern="0" dirty="0" smtClean="0">
                  <a:solidFill>
                    <a:schemeClr val="bg1">
                      <a:lumMod val="50000"/>
                    </a:schemeClr>
                  </a:solidFill>
                  <a:cs typeface="Arial" panose="020B0604020202020204" pitchFamily="34" charset="0"/>
                </a:rPr>
                <a:t>QUALITY </a:t>
              </a:r>
            </a:p>
            <a:p>
              <a:pPr marL="300355" indent="-300355" algn="ctr"/>
              <a:r>
                <a:rPr lang="en-US" altLang="zh-CN" dirty="0"/>
                <a:t> </a:t>
              </a:r>
              <a:r>
                <a:rPr lang="en-US" altLang="zh-CN" kern="0" dirty="0">
                  <a:solidFill>
                    <a:schemeClr val="bg1">
                      <a:lumMod val="50000"/>
                    </a:schemeClr>
                  </a:solidFill>
                  <a:cs typeface="Arial" panose="020B0604020202020204" pitchFamily="34" charset="0"/>
                </a:rPr>
                <a:t>ASSURANCE</a:t>
              </a:r>
              <a:endParaRPr lang="en-US" kern="0" dirty="0">
                <a:solidFill>
                  <a:schemeClr val="bg1">
                    <a:lumMod val="50000"/>
                  </a:schemeClr>
                </a:solidFill>
                <a:cs typeface="Arial" panose="020B0604020202020204" pitchFamily="34" charset="0"/>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2000"/>
                                        <p:tgtEl>
                                          <p:spTgt spid="31"/>
                                        </p:tgtEl>
                                      </p:cBhvr>
                                    </p:animEffect>
                                  </p:childTnLst>
                                </p:cTn>
                              </p:par>
                              <p:par>
                                <p:cTn id="8" presetID="63" presetClass="path" presetSubtype="0" accel="50000" decel="50000" fill="hold" nodeType="withEffect">
                                  <p:stCondLst>
                                    <p:cond delay="0"/>
                                  </p:stCondLst>
                                  <p:childTnLst>
                                    <p:animMotion origin="layout" path="M -0.573649 -0.024681 L 0 0 E" pathEditMode="relative" ptsTypes="">
                                      <p:cBhvr>
                                        <p:cTn id="9" dur="2000" fill="hold"/>
                                        <p:tgtEl>
                                          <p:spTgt spid="31"/>
                                        </p:tgtEl>
                                        <p:attrNameLst>
                                          <p:attrName>ppt_x</p:attrName>
                                          <p:attrName>ppt_y</p:attrName>
                                        </p:attrNameLst>
                                      </p:cBhvr>
                                    </p:animMotion>
                                  </p:childTnLst>
                                </p:cTn>
                              </p:par>
                              <p:par>
                                <p:cTn id="10" presetID="6" presetClass="emph" presetSubtype="0" accel="50000" decel="50000" fill="hold" nodeType="withEffect">
                                  <p:stCondLst>
                                    <p:cond delay="0"/>
                                  </p:stCondLst>
                                  <p:childTnLst>
                                    <p:animScale>
                                      <p:cBhvr>
                                        <p:cTn id="11" dur="2000" fill="hold"/>
                                        <p:tgtEl>
                                          <p:spTgt spid="31"/>
                                        </p:tgtEl>
                                      </p:cBhvr>
                                      <p:by x="150000" y="150000"/>
                                      <p:from x="10650" y="21321"/>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验收测试形式</a:t>
            </a:r>
            <a:endParaRPr lang="zh-CN" altLang="en-US" dirty="0">
              <a:latin typeface="+mn-lt"/>
              <a:ea typeface="+mn-ea"/>
              <a:cs typeface="+mn-ea"/>
              <a:sym typeface="+mn-lt"/>
            </a:endParaRPr>
          </a:p>
        </p:txBody>
      </p:sp>
      <p:graphicFrame>
        <p:nvGraphicFramePr>
          <p:cNvPr id="5" name="图示 4"/>
          <p:cNvGraphicFramePr/>
          <p:nvPr/>
        </p:nvGraphicFramePr>
        <p:xfrm>
          <a:off x="882858" y="1113816"/>
          <a:ext cx="1075208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矩形 5"/>
          <p:cNvSpPr/>
          <p:nvPr/>
        </p:nvSpPr>
        <p:spPr>
          <a:xfrm>
            <a:off x="5722075" y="564196"/>
            <a:ext cx="1003801" cy="461665"/>
          </a:xfrm>
          <a:prstGeom prst="rect">
            <a:avLst/>
          </a:prstGeom>
        </p:spPr>
        <p:txBody>
          <a:bodyPr wrap="none">
            <a:spAutoFit/>
          </a:bodyPr>
          <a:lstStyle/>
          <a:p>
            <a:r>
              <a:rPr lang="en-US" altLang="zh-CN" sz="2400" b="1" dirty="0" smtClean="0">
                <a:latin typeface="+mj-ea"/>
                <a:ea typeface="+mj-ea"/>
              </a:rPr>
              <a:t>β</a:t>
            </a:r>
            <a:r>
              <a:rPr lang="zh-CN" altLang="en-US" sz="2400" b="1" dirty="0" smtClean="0">
                <a:latin typeface="+mj-ea"/>
                <a:ea typeface="+mj-ea"/>
              </a:rPr>
              <a:t>测试</a:t>
            </a:r>
            <a:endParaRPr lang="zh-CN" altLang="en-US" sz="24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测试停止标准</a:t>
            </a:r>
            <a:endParaRPr lang="zh-CN" altLang="en-US" dirty="0">
              <a:latin typeface="+mn-lt"/>
              <a:ea typeface="+mn-ea"/>
              <a:cs typeface="+mn-ea"/>
              <a:sym typeface="+mn-lt"/>
            </a:endParaRPr>
          </a:p>
        </p:txBody>
      </p:sp>
      <p:graphicFrame>
        <p:nvGraphicFramePr>
          <p:cNvPr id="3" name="图示 2"/>
          <p:cNvGraphicFramePr/>
          <p:nvPr/>
        </p:nvGraphicFramePr>
        <p:xfrm>
          <a:off x="1890597" y="936779"/>
          <a:ext cx="8128000" cy="11144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图示 3"/>
          <p:cNvGraphicFramePr/>
          <p:nvPr/>
        </p:nvGraphicFramePr>
        <p:xfrm>
          <a:off x="1890597" y="3957137"/>
          <a:ext cx="8128000" cy="13315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21" name="组合 20"/>
          <p:cNvGrpSpPr/>
          <p:nvPr/>
        </p:nvGrpSpPr>
        <p:grpSpPr>
          <a:xfrm rot="5400000">
            <a:off x="5609963" y="2743200"/>
            <a:ext cx="753762" cy="1000897"/>
            <a:chOff x="3725465" y="137439"/>
            <a:chExt cx="717692" cy="839565"/>
          </a:xfrm>
        </p:grpSpPr>
        <p:sp>
          <p:nvSpPr>
            <p:cNvPr id="22" name="右箭头 21"/>
            <p:cNvSpPr/>
            <p:nvPr/>
          </p:nvSpPr>
          <p:spPr>
            <a:xfrm>
              <a:off x="3725465" y="137439"/>
              <a:ext cx="717692" cy="839565"/>
            </a:xfrm>
            <a:prstGeom prst="rightArrow">
              <a:avLst>
                <a:gd name="adj1" fmla="val 60000"/>
                <a:gd name="adj2" fmla="val 50000"/>
              </a:avLst>
            </a:prstGeom>
          </p:spPr>
          <p:style>
            <a:lnRef idx="0">
              <a:schemeClr val="accent3">
                <a:tint val="60000"/>
                <a:hueOff val="0"/>
                <a:satOff val="0"/>
                <a:lumOff val="0"/>
                <a:alphaOff val="0"/>
              </a:schemeClr>
            </a:lnRef>
            <a:fillRef idx="1">
              <a:schemeClr val="accent3">
                <a:tint val="60000"/>
                <a:hueOff val="0"/>
                <a:satOff val="0"/>
                <a:lumOff val="0"/>
                <a:alphaOff val="0"/>
              </a:schemeClr>
            </a:fillRef>
            <a:effectRef idx="0">
              <a:schemeClr val="accent3">
                <a:tint val="60000"/>
                <a:hueOff val="0"/>
                <a:satOff val="0"/>
                <a:lumOff val="0"/>
                <a:alphaOff val="0"/>
              </a:schemeClr>
            </a:effectRef>
            <a:fontRef idx="minor">
              <a:schemeClr val="lt1"/>
            </a:fontRef>
          </p:style>
        </p:sp>
        <p:sp>
          <p:nvSpPr>
            <p:cNvPr id="23" name="右箭头 4"/>
            <p:cNvSpPr txBox="1"/>
            <p:nvPr/>
          </p:nvSpPr>
          <p:spPr>
            <a:xfrm>
              <a:off x="3725465" y="305352"/>
              <a:ext cx="502384" cy="5037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测试停止标准</a:t>
            </a:r>
            <a:endParaRPr lang="zh-CN" altLang="en-US" dirty="0">
              <a:latin typeface="+mn-lt"/>
              <a:ea typeface="+mn-ea"/>
              <a:cs typeface="+mn-ea"/>
              <a:sym typeface="+mn-lt"/>
            </a:endParaRPr>
          </a:p>
        </p:txBody>
      </p:sp>
      <p:sp>
        <p:nvSpPr>
          <p:cNvPr id="2" name="矩形 1"/>
          <p:cNvSpPr/>
          <p:nvPr/>
        </p:nvSpPr>
        <p:spPr>
          <a:xfrm>
            <a:off x="3300186" y="933620"/>
            <a:ext cx="4544834" cy="400110"/>
          </a:xfrm>
          <a:prstGeom prst="rect">
            <a:avLst/>
          </a:prstGeom>
        </p:spPr>
        <p:txBody>
          <a:bodyPr wrap="none">
            <a:spAutoFit/>
          </a:bodyPr>
          <a:lstStyle/>
          <a:p>
            <a:r>
              <a:rPr lang="zh-CN" altLang="en-US" sz="2000" b="1" dirty="0"/>
              <a:t>对数泊松执行时间模型的软件故障模型</a:t>
            </a:r>
          </a:p>
        </p:txBody>
      </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6373" y="1598570"/>
            <a:ext cx="19764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56483" y="2227886"/>
            <a:ext cx="9532111" cy="853054"/>
          </a:xfrm>
          <a:prstGeom prst="rect">
            <a:avLst/>
          </a:prstGeom>
        </p:spPr>
        <p:txBody>
          <a:bodyPr wrap="square">
            <a:spAutoFit/>
          </a:bodyPr>
          <a:lstStyle/>
          <a:p>
            <a:pPr>
              <a:lnSpc>
                <a:spcPct val="130000"/>
              </a:lnSpc>
              <a:spcBef>
                <a:spcPct val="30000"/>
              </a:spcBef>
              <a:buClr>
                <a:schemeClr val="tx2"/>
              </a:buClr>
            </a:pPr>
            <a:r>
              <a:rPr lang="en-US" altLang="zh-CN" sz="2000" b="1" dirty="0"/>
              <a:t>μ(t) </a:t>
            </a:r>
            <a:r>
              <a:rPr lang="zh-CN" altLang="en-US" sz="2000" b="1" dirty="0"/>
              <a:t>是在测试时间</a:t>
            </a:r>
            <a:r>
              <a:rPr lang="en-US" altLang="zh-CN" sz="2000" b="1" dirty="0"/>
              <a:t>t </a:t>
            </a:r>
            <a:r>
              <a:rPr lang="zh-CN" altLang="en-US" sz="2000" b="1" dirty="0"/>
              <a:t>后，预期的故障累积数目。</a:t>
            </a:r>
            <a:r>
              <a:rPr lang="en-US" altLang="zh-CN" sz="2000" b="1" dirty="0"/>
              <a:t>λ0 </a:t>
            </a:r>
            <a:r>
              <a:rPr lang="zh-CN" altLang="en-US" sz="2000" b="1" dirty="0"/>
              <a:t>是测试开始时初始软件故障的密度。</a:t>
            </a:r>
            <a:r>
              <a:rPr lang="en-US" altLang="zh-CN" sz="2000" b="1" dirty="0"/>
              <a:t>θ</a:t>
            </a:r>
            <a:r>
              <a:rPr lang="zh-CN" altLang="en-US" sz="2000" b="1" dirty="0"/>
              <a:t>值决定了随着软件修正进程，故障密度呈指数递减的情况。</a:t>
            </a:r>
          </a:p>
        </p:txBody>
      </p:sp>
      <p:sp>
        <p:nvSpPr>
          <p:cNvPr id="4" name="矩形 3"/>
          <p:cNvSpPr/>
          <p:nvPr/>
        </p:nvSpPr>
        <p:spPr>
          <a:xfrm>
            <a:off x="3761849" y="3947360"/>
            <a:ext cx="3518912" cy="400110"/>
          </a:xfrm>
          <a:prstGeom prst="rect">
            <a:avLst/>
          </a:prstGeom>
        </p:spPr>
        <p:txBody>
          <a:bodyPr wrap="none">
            <a:spAutoFit/>
          </a:bodyPr>
          <a:lstStyle/>
          <a:p>
            <a:r>
              <a:rPr lang="zh-CN" altLang="en-US" sz="2000" b="1" dirty="0"/>
              <a:t>求导可以得到瞬时的故障密度</a:t>
            </a:r>
          </a:p>
        </p:txBody>
      </p:sp>
      <p:pic>
        <p:nvPicPr>
          <p:cNvPr id="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7059" y="4347470"/>
            <a:ext cx="1687512"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下箭头 7"/>
          <p:cNvSpPr/>
          <p:nvPr/>
        </p:nvSpPr>
        <p:spPr>
          <a:xfrm>
            <a:off x="4958711" y="3287311"/>
            <a:ext cx="963827" cy="486315"/>
          </a:xfrm>
          <a:prstGeom prst="down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测试停止标准</a:t>
            </a:r>
            <a:endParaRPr lang="zh-CN" altLang="en-US" dirty="0">
              <a:latin typeface="+mn-lt"/>
              <a:ea typeface="+mn-ea"/>
              <a:cs typeface="+mn-ea"/>
              <a:sym typeface="+mn-lt"/>
            </a:endParaRPr>
          </a:p>
        </p:txBody>
      </p:sp>
      <p:grpSp>
        <p:nvGrpSpPr>
          <p:cNvPr id="12" name="组合 11"/>
          <p:cNvGrpSpPr/>
          <p:nvPr/>
        </p:nvGrpSpPr>
        <p:grpSpPr>
          <a:xfrm>
            <a:off x="5198504" y="1905044"/>
            <a:ext cx="6557779" cy="3588478"/>
            <a:chOff x="4350067" y="1304925"/>
            <a:chExt cx="4630129" cy="2533650"/>
          </a:xfrm>
        </p:grpSpPr>
        <p:sp>
          <p:nvSpPr>
            <p:cNvPr id="13" name="Freeform: Shape 12"/>
            <p:cNvSpPr/>
            <p:nvPr/>
          </p:nvSpPr>
          <p:spPr>
            <a:xfrm>
              <a:off x="4350067" y="1304925"/>
              <a:ext cx="2339642" cy="253365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4" name="Freeform: Shape 13"/>
            <p:cNvSpPr/>
            <p:nvPr/>
          </p:nvSpPr>
          <p:spPr bwMode="auto">
            <a:xfrm>
              <a:off x="5194136" y="2115257"/>
              <a:ext cx="916268" cy="872904"/>
            </a:xfrm>
            <a:custGeom>
              <a:avLst/>
              <a:gdLst>
                <a:gd name="connsiteX0" fmla="*/ 474392 w 604567"/>
                <a:gd name="connsiteY0" fmla="*/ 431437 h 575955"/>
                <a:gd name="connsiteX1" fmla="*/ 505564 w 604567"/>
                <a:gd name="connsiteY1" fmla="*/ 462558 h 575955"/>
                <a:gd name="connsiteX2" fmla="*/ 494189 w 604567"/>
                <a:gd name="connsiteY2" fmla="*/ 505144 h 575955"/>
                <a:gd name="connsiteX3" fmla="*/ 451532 w 604567"/>
                <a:gd name="connsiteY3" fmla="*/ 516609 h 575955"/>
                <a:gd name="connsiteX4" fmla="*/ 420250 w 604567"/>
                <a:gd name="connsiteY4" fmla="*/ 485379 h 575955"/>
                <a:gd name="connsiteX5" fmla="*/ 431735 w 604567"/>
                <a:gd name="connsiteY5" fmla="*/ 442793 h 575955"/>
                <a:gd name="connsiteX6" fmla="*/ 474716 w 604567"/>
                <a:gd name="connsiteY6" fmla="*/ 415167 h 575955"/>
                <a:gd name="connsiteX7" fmla="*/ 423315 w 604567"/>
                <a:gd name="connsiteY7" fmla="*/ 428930 h 575955"/>
                <a:gd name="connsiteX8" fmla="*/ 417737 w 604567"/>
                <a:gd name="connsiteY8" fmla="*/ 434392 h 575955"/>
                <a:gd name="connsiteX9" fmla="*/ 403958 w 604567"/>
                <a:gd name="connsiteY9" fmla="*/ 485730 h 575955"/>
                <a:gd name="connsiteX10" fmla="*/ 406036 w 604567"/>
                <a:gd name="connsiteY10" fmla="*/ 493267 h 575955"/>
                <a:gd name="connsiteX11" fmla="*/ 443657 w 604567"/>
                <a:gd name="connsiteY11" fmla="*/ 530843 h 575955"/>
                <a:gd name="connsiteX12" fmla="*/ 449125 w 604567"/>
                <a:gd name="connsiteY12" fmla="*/ 533136 h 575955"/>
                <a:gd name="connsiteX13" fmla="*/ 451203 w 604567"/>
                <a:gd name="connsiteY13" fmla="*/ 532918 h 575955"/>
                <a:gd name="connsiteX14" fmla="*/ 502603 w 604567"/>
                <a:gd name="connsiteY14" fmla="*/ 519155 h 575955"/>
                <a:gd name="connsiteX15" fmla="*/ 508072 w 604567"/>
                <a:gd name="connsiteY15" fmla="*/ 513584 h 575955"/>
                <a:gd name="connsiteX16" fmla="*/ 521851 w 604567"/>
                <a:gd name="connsiteY16" fmla="*/ 462246 h 575955"/>
                <a:gd name="connsiteX17" fmla="*/ 519883 w 604567"/>
                <a:gd name="connsiteY17" fmla="*/ 454709 h 575955"/>
                <a:gd name="connsiteX18" fmla="*/ 482262 w 604567"/>
                <a:gd name="connsiteY18" fmla="*/ 417133 h 575955"/>
                <a:gd name="connsiteX19" fmla="*/ 474716 w 604567"/>
                <a:gd name="connsiteY19" fmla="*/ 415167 h 575955"/>
                <a:gd name="connsiteX20" fmla="*/ 462905 w 604567"/>
                <a:gd name="connsiteY20" fmla="*/ 372021 h 575955"/>
                <a:gd name="connsiteX21" fmla="*/ 535084 w 604567"/>
                <a:gd name="connsiteY21" fmla="*/ 401950 h 575955"/>
                <a:gd name="connsiteX22" fmla="*/ 565050 w 604567"/>
                <a:gd name="connsiteY22" fmla="*/ 474043 h 575955"/>
                <a:gd name="connsiteX23" fmla="*/ 535084 w 604567"/>
                <a:gd name="connsiteY23" fmla="*/ 546135 h 575955"/>
                <a:gd name="connsiteX24" fmla="*/ 462905 w 604567"/>
                <a:gd name="connsiteY24" fmla="*/ 575955 h 575955"/>
                <a:gd name="connsiteX25" fmla="*/ 390725 w 604567"/>
                <a:gd name="connsiteY25" fmla="*/ 546135 h 575955"/>
                <a:gd name="connsiteX26" fmla="*/ 367540 w 604567"/>
                <a:gd name="connsiteY26" fmla="*/ 437778 h 575955"/>
                <a:gd name="connsiteX27" fmla="*/ 368196 w 604567"/>
                <a:gd name="connsiteY27" fmla="*/ 436358 h 575955"/>
                <a:gd name="connsiteX28" fmla="*/ 369180 w 604567"/>
                <a:gd name="connsiteY28" fmla="*/ 434064 h 575955"/>
                <a:gd name="connsiteX29" fmla="*/ 369836 w 604567"/>
                <a:gd name="connsiteY29" fmla="*/ 432535 h 575955"/>
                <a:gd name="connsiteX30" fmla="*/ 390725 w 604567"/>
                <a:gd name="connsiteY30" fmla="*/ 401950 h 575955"/>
                <a:gd name="connsiteX31" fmla="*/ 462905 w 604567"/>
                <a:gd name="connsiteY31" fmla="*/ 372021 h 575955"/>
                <a:gd name="connsiteX32" fmla="*/ 351799 w 604567"/>
                <a:gd name="connsiteY32" fmla="*/ 312323 h 575955"/>
                <a:gd name="connsiteX33" fmla="*/ 407125 w 604567"/>
                <a:gd name="connsiteY33" fmla="*/ 367564 h 575955"/>
                <a:gd name="connsiteX34" fmla="*/ 381102 w 604567"/>
                <a:gd name="connsiteY34" fmla="*/ 387215 h 575955"/>
                <a:gd name="connsiteX35" fmla="*/ 358141 w 604567"/>
                <a:gd name="connsiteY35" fmla="*/ 420076 h 575955"/>
                <a:gd name="connsiteX36" fmla="*/ 301065 w 604567"/>
                <a:gd name="connsiteY36" fmla="*/ 363088 h 575955"/>
                <a:gd name="connsiteX37" fmla="*/ 206657 w 604567"/>
                <a:gd name="connsiteY37" fmla="*/ 167381 h 575955"/>
                <a:gd name="connsiteX38" fmla="*/ 289774 w 604567"/>
                <a:gd name="connsiteY38" fmla="*/ 250367 h 575955"/>
                <a:gd name="connsiteX39" fmla="*/ 239029 w 604567"/>
                <a:gd name="connsiteY39" fmla="*/ 301032 h 575955"/>
                <a:gd name="connsiteX40" fmla="*/ 155912 w 604567"/>
                <a:gd name="connsiteY40" fmla="*/ 218155 h 575955"/>
                <a:gd name="connsiteX41" fmla="*/ 157771 w 604567"/>
                <a:gd name="connsiteY41" fmla="*/ 217173 h 575955"/>
                <a:gd name="connsiteX42" fmla="*/ 160943 w 604567"/>
                <a:gd name="connsiteY42" fmla="*/ 215425 h 575955"/>
                <a:gd name="connsiteX43" fmla="*/ 166630 w 604567"/>
                <a:gd name="connsiteY43" fmla="*/ 211931 h 575955"/>
                <a:gd name="connsiteX44" fmla="*/ 169801 w 604567"/>
                <a:gd name="connsiteY44" fmla="*/ 209857 h 575955"/>
                <a:gd name="connsiteX45" fmla="*/ 175379 w 604567"/>
                <a:gd name="connsiteY45" fmla="*/ 205707 h 575955"/>
                <a:gd name="connsiteX46" fmla="*/ 177894 w 604567"/>
                <a:gd name="connsiteY46" fmla="*/ 203633 h 575955"/>
                <a:gd name="connsiteX47" fmla="*/ 185331 w 604567"/>
                <a:gd name="connsiteY47" fmla="*/ 196863 h 575955"/>
                <a:gd name="connsiteX48" fmla="*/ 192549 w 604567"/>
                <a:gd name="connsiteY48" fmla="*/ 188892 h 575955"/>
                <a:gd name="connsiteX49" fmla="*/ 194518 w 604567"/>
                <a:gd name="connsiteY49" fmla="*/ 186380 h 575955"/>
                <a:gd name="connsiteX50" fmla="*/ 199220 w 604567"/>
                <a:gd name="connsiteY50" fmla="*/ 179938 h 575955"/>
                <a:gd name="connsiteX51" fmla="*/ 201079 w 604567"/>
                <a:gd name="connsiteY51" fmla="*/ 177208 h 575955"/>
                <a:gd name="connsiteX52" fmla="*/ 206001 w 604567"/>
                <a:gd name="connsiteY52" fmla="*/ 168691 h 575955"/>
                <a:gd name="connsiteX53" fmla="*/ 206548 w 604567"/>
                <a:gd name="connsiteY53" fmla="*/ 167709 h 575955"/>
                <a:gd name="connsiteX54" fmla="*/ 206657 w 604567"/>
                <a:gd name="connsiteY54" fmla="*/ 167381 h 575955"/>
                <a:gd name="connsiteX55" fmla="*/ 431761 w 604567"/>
                <a:gd name="connsiteY55" fmla="*/ 130828 h 575955"/>
                <a:gd name="connsiteX56" fmla="*/ 451448 w 604567"/>
                <a:gd name="connsiteY56" fmla="*/ 150485 h 575955"/>
                <a:gd name="connsiteX57" fmla="*/ 470916 w 604567"/>
                <a:gd name="connsiteY57" fmla="*/ 169924 h 575955"/>
                <a:gd name="connsiteX58" fmla="*/ 147175 w 604567"/>
                <a:gd name="connsiteY58" fmla="*/ 494045 h 575955"/>
                <a:gd name="connsiteX59" fmla="*/ 146847 w 604567"/>
                <a:gd name="connsiteY59" fmla="*/ 494373 h 575955"/>
                <a:gd name="connsiteX60" fmla="*/ 144222 w 604567"/>
                <a:gd name="connsiteY60" fmla="*/ 496994 h 575955"/>
                <a:gd name="connsiteX61" fmla="*/ 142581 w 604567"/>
                <a:gd name="connsiteY61" fmla="*/ 497868 h 575955"/>
                <a:gd name="connsiteX62" fmla="*/ 107363 w 604567"/>
                <a:gd name="connsiteY62" fmla="*/ 494264 h 575955"/>
                <a:gd name="connsiteX63" fmla="*/ 103645 w 604567"/>
                <a:gd name="connsiteY63" fmla="*/ 459209 h 575955"/>
                <a:gd name="connsiteX64" fmla="*/ 104520 w 604567"/>
                <a:gd name="connsiteY64" fmla="*/ 457571 h 575955"/>
                <a:gd name="connsiteX65" fmla="*/ 242219 w 604567"/>
                <a:gd name="connsiteY65" fmla="*/ 319972 h 575955"/>
                <a:gd name="connsiteX66" fmla="*/ 245063 w 604567"/>
                <a:gd name="connsiteY66" fmla="*/ 318225 h 575955"/>
                <a:gd name="connsiteX67" fmla="*/ 306858 w 604567"/>
                <a:gd name="connsiteY67" fmla="*/ 256414 h 575955"/>
                <a:gd name="connsiteX68" fmla="*/ 308608 w 604567"/>
                <a:gd name="connsiteY68" fmla="*/ 253684 h 575955"/>
                <a:gd name="connsiteX69" fmla="*/ 102108 w 604567"/>
                <a:gd name="connsiteY69" fmla="*/ 11784 h 575955"/>
                <a:gd name="connsiteX70" fmla="*/ 174277 w 604567"/>
                <a:gd name="connsiteY70" fmla="*/ 41599 h 575955"/>
                <a:gd name="connsiteX71" fmla="*/ 198224 w 604567"/>
                <a:gd name="connsiteY71" fmla="*/ 147646 h 575955"/>
                <a:gd name="connsiteX72" fmla="*/ 197568 w 604567"/>
                <a:gd name="connsiteY72" fmla="*/ 149175 h 575955"/>
                <a:gd name="connsiteX73" fmla="*/ 196802 w 604567"/>
                <a:gd name="connsiteY73" fmla="*/ 151032 h 575955"/>
                <a:gd name="connsiteX74" fmla="*/ 174277 w 604567"/>
                <a:gd name="connsiteY74" fmla="*/ 185871 h 575955"/>
                <a:gd name="connsiteX75" fmla="*/ 142785 w 604567"/>
                <a:gd name="connsiteY75" fmla="*/ 207168 h 575955"/>
                <a:gd name="connsiteX76" fmla="*/ 140926 w 604567"/>
                <a:gd name="connsiteY76" fmla="*/ 207932 h 575955"/>
                <a:gd name="connsiteX77" fmla="*/ 139505 w 604567"/>
                <a:gd name="connsiteY77" fmla="*/ 208478 h 575955"/>
                <a:gd name="connsiteX78" fmla="*/ 101890 w 604567"/>
                <a:gd name="connsiteY78" fmla="*/ 215577 h 575955"/>
                <a:gd name="connsiteX79" fmla="*/ 29940 w 604567"/>
                <a:gd name="connsiteY79" fmla="*/ 185762 h 575955"/>
                <a:gd name="connsiteX80" fmla="*/ 3697 w 604567"/>
                <a:gd name="connsiteY80" fmla="*/ 86595 h 575955"/>
                <a:gd name="connsiteX81" fmla="*/ 52903 w 604567"/>
                <a:gd name="connsiteY81" fmla="*/ 135851 h 575955"/>
                <a:gd name="connsiteX82" fmla="*/ 58917 w 604567"/>
                <a:gd name="connsiteY82" fmla="*/ 138035 h 575955"/>
                <a:gd name="connsiteX83" fmla="*/ 115995 w 604567"/>
                <a:gd name="connsiteY83" fmla="*/ 135086 h 575955"/>
                <a:gd name="connsiteX84" fmla="*/ 123431 w 604567"/>
                <a:gd name="connsiteY84" fmla="*/ 127660 h 575955"/>
                <a:gd name="connsiteX85" fmla="*/ 126493 w 604567"/>
                <a:gd name="connsiteY85" fmla="*/ 70650 h 575955"/>
                <a:gd name="connsiteX86" fmla="*/ 124196 w 604567"/>
                <a:gd name="connsiteY86" fmla="*/ 64643 h 575955"/>
                <a:gd name="connsiteX87" fmla="*/ 74881 w 604567"/>
                <a:gd name="connsiteY87" fmla="*/ 15388 h 575955"/>
                <a:gd name="connsiteX88" fmla="*/ 102108 w 604567"/>
                <a:gd name="connsiteY88" fmla="*/ 11784 h 575955"/>
                <a:gd name="connsiteX89" fmla="*/ 362839 w 604567"/>
                <a:gd name="connsiteY89" fmla="*/ 0 h 575955"/>
                <a:gd name="connsiteX90" fmla="*/ 381652 w 604567"/>
                <a:gd name="connsiteY90" fmla="*/ 3822 h 575955"/>
                <a:gd name="connsiteX91" fmla="*/ 525595 w 604567"/>
                <a:gd name="connsiteY91" fmla="*/ 125584 h 575955"/>
                <a:gd name="connsiteX92" fmla="*/ 604567 w 604567"/>
                <a:gd name="connsiteY92" fmla="*/ 321058 h 575955"/>
                <a:gd name="connsiteX93" fmla="*/ 600739 w 604567"/>
                <a:gd name="connsiteY93" fmla="*/ 322696 h 575955"/>
                <a:gd name="connsiteX94" fmla="*/ 488406 w 604567"/>
                <a:gd name="connsiteY94" fmla="*/ 165334 h 575955"/>
                <a:gd name="connsiteX95" fmla="*/ 487531 w 604567"/>
                <a:gd name="connsiteY95" fmla="*/ 164351 h 575955"/>
                <a:gd name="connsiteX96" fmla="*/ 437217 w 604567"/>
                <a:gd name="connsiteY96" fmla="*/ 114227 h 575955"/>
                <a:gd name="connsiteX97" fmla="*/ 435357 w 604567"/>
                <a:gd name="connsiteY97" fmla="*/ 112807 h 575955"/>
                <a:gd name="connsiteX98" fmla="*/ 361855 w 604567"/>
                <a:gd name="connsiteY98" fmla="*/ 74149 h 575955"/>
                <a:gd name="connsiteX99" fmla="*/ 346651 w 604567"/>
                <a:gd name="connsiteY99" fmla="*/ 52199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4567" h="575955">
                  <a:moveTo>
                    <a:pt x="474392" y="431437"/>
                  </a:moveTo>
                  <a:lnTo>
                    <a:pt x="505564" y="462558"/>
                  </a:lnTo>
                  <a:lnTo>
                    <a:pt x="494189" y="505144"/>
                  </a:lnTo>
                  <a:lnTo>
                    <a:pt x="451532" y="516609"/>
                  </a:lnTo>
                  <a:lnTo>
                    <a:pt x="420250" y="485379"/>
                  </a:lnTo>
                  <a:lnTo>
                    <a:pt x="431735" y="442793"/>
                  </a:lnTo>
                  <a:close/>
                  <a:moveTo>
                    <a:pt x="474716" y="415167"/>
                  </a:moveTo>
                  <a:lnTo>
                    <a:pt x="423315" y="428930"/>
                  </a:lnTo>
                  <a:cubicBezTo>
                    <a:pt x="420581" y="429586"/>
                    <a:pt x="418503" y="431770"/>
                    <a:pt x="417737" y="434392"/>
                  </a:cubicBezTo>
                  <a:lnTo>
                    <a:pt x="403958" y="485730"/>
                  </a:lnTo>
                  <a:cubicBezTo>
                    <a:pt x="403301" y="488461"/>
                    <a:pt x="404067" y="491301"/>
                    <a:pt x="406036" y="493267"/>
                  </a:cubicBezTo>
                  <a:lnTo>
                    <a:pt x="443657" y="530843"/>
                  </a:lnTo>
                  <a:cubicBezTo>
                    <a:pt x="445078" y="532372"/>
                    <a:pt x="447156" y="533136"/>
                    <a:pt x="449125" y="533136"/>
                  </a:cubicBezTo>
                  <a:cubicBezTo>
                    <a:pt x="449890" y="533136"/>
                    <a:pt x="450546" y="533136"/>
                    <a:pt x="451203" y="532918"/>
                  </a:cubicBezTo>
                  <a:lnTo>
                    <a:pt x="502603" y="519155"/>
                  </a:lnTo>
                  <a:cubicBezTo>
                    <a:pt x="505338" y="518390"/>
                    <a:pt x="507415" y="516315"/>
                    <a:pt x="508072" y="513584"/>
                  </a:cubicBezTo>
                  <a:lnTo>
                    <a:pt x="521851" y="462246"/>
                  </a:lnTo>
                  <a:cubicBezTo>
                    <a:pt x="522617" y="459624"/>
                    <a:pt x="521851" y="456675"/>
                    <a:pt x="519883" y="454709"/>
                  </a:cubicBezTo>
                  <a:lnTo>
                    <a:pt x="482262" y="417133"/>
                  </a:lnTo>
                  <a:cubicBezTo>
                    <a:pt x="480293" y="415167"/>
                    <a:pt x="477341" y="414403"/>
                    <a:pt x="474716" y="415167"/>
                  </a:cubicBezTo>
                  <a:close/>
                  <a:moveTo>
                    <a:pt x="462905" y="372021"/>
                  </a:moveTo>
                  <a:cubicBezTo>
                    <a:pt x="490245" y="372021"/>
                    <a:pt x="515836" y="382616"/>
                    <a:pt x="535084" y="401950"/>
                  </a:cubicBezTo>
                  <a:cubicBezTo>
                    <a:pt x="554442" y="421175"/>
                    <a:pt x="565050" y="446844"/>
                    <a:pt x="565050" y="474043"/>
                  </a:cubicBezTo>
                  <a:cubicBezTo>
                    <a:pt x="565050" y="501241"/>
                    <a:pt x="554442" y="526910"/>
                    <a:pt x="535084" y="546135"/>
                  </a:cubicBezTo>
                  <a:cubicBezTo>
                    <a:pt x="515836" y="565360"/>
                    <a:pt x="490245" y="575955"/>
                    <a:pt x="462905" y="575955"/>
                  </a:cubicBezTo>
                  <a:cubicBezTo>
                    <a:pt x="435673" y="575955"/>
                    <a:pt x="410082" y="565360"/>
                    <a:pt x="390725" y="546135"/>
                  </a:cubicBezTo>
                  <a:cubicBezTo>
                    <a:pt x="362290" y="517735"/>
                    <a:pt x="353213" y="475353"/>
                    <a:pt x="367540" y="437778"/>
                  </a:cubicBezTo>
                  <a:cubicBezTo>
                    <a:pt x="367758" y="437341"/>
                    <a:pt x="367977" y="436904"/>
                    <a:pt x="368196" y="436358"/>
                  </a:cubicBezTo>
                  <a:cubicBezTo>
                    <a:pt x="368415" y="435593"/>
                    <a:pt x="368852" y="434829"/>
                    <a:pt x="369180" y="434064"/>
                  </a:cubicBezTo>
                  <a:lnTo>
                    <a:pt x="369836" y="432535"/>
                  </a:lnTo>
                  <a:cubicBezTo>
                    <a:pt x="374976" y="420956"/>
                    <a:pt x="381976" y="410689"/>
                    <a:pt x="390725" y="401950"/>
                  </a:cubicBezTo>
                  <a:cubicBezTo>
                    <a:pt x="410082" y="382616"/>
                    <a:pt x="435673" y="372021"/>
                    <a:pt x="462905" y="372021"/>
                  </a:cubicBezTo>
                  <a:close/>
                  <a:moveTo>
                    <a:pt x="351799" y="312323"/>
                  </a:moveTo>
                  <a:lnTo>
                    <a:pt x="407125" y="367564"/>
                  </a:lnTo>
                  <a:cubicBezTo>
                    <a:pt x="397503" y="372914"/>
                    <a:pt x="388756" y="379464"/>
                    <a:pt x="381102" y="387215"/>
                  </a:cubicBezTo>
                  <a:cubicBezTo>
                    <a:pt x="371589" y="396604"/>
                    <a:pt x="363826" y="407740"/>
                    <a:pt x="358141" y="420076"/>
                  </a:cubicBezTo>
                  <a:lnTo>
                    <a:pt x="301065" y="363088"/>
                  </a:lnTo>
                  <a:close/>
                  <a:moveTo>
                    <a:pt x="206657" y="167381"/>
                  </a:moveTo>
                  <a:lnTo>
                    <a:pt x="289774" y="250367"/>
                  </a:lnTo>
                  <a:lnTo>
                    <a:pt x="239029" y="301032"/>
                  </a:lnTo>
                  <a:lnTo>
                    <a:pt x="155912" y="218155"/>
                  </a:lnTo>
                  <a:cubicBezTo>
                    <a:pt x="156568" y="217828"/>
                    <a:pt x="157115" y="217500"/>
                    <a:pt x="157771" y="217173"/>
                  </a:cubicBezTo>
                  <a:cubicBezTo>
                    <a:pt x="158865" y="216627"/>
                    <a:pt x="159958" y="215971"/>
                    <a:pt x="160943" y="215425"/>
                  </a:cubicBezTo>
                  <a:cubicBezTo>
                    <a:pt x="162911" y="214224"/>
                    <a:pt x="164771" y="213132"/>
                    <a:pt x="166630" y="211931"/>
                  </a:cubicBezTo>
                  <a:cubicBezTo>
                    <a:pt x="167723" y="211276"/>
                    <a:pt x="168708" y="210512"/>
                    <a:pt x="169801" y="209857"/>
                  </a:cubicBezTo>
                  <a:cubicBezTo>
                    <a:pt x="171660" y="208546"/>
                    <a:pt x="173520" y="207127"/>
                    <a:pt x="175379" y="205707"/>
                  </a:cubicBezTo>
                  <a:cubicBezTo>
                    <a:pt x="176144" y="204943"/>
                    <a:pt x="177019" y="204397"/>
                    <a:pt x="177894" y="203633"/>
                  </a:cubicBezTo>
                  <a:cubicBezTo>
                    <a:pt x="180410" y="201449"/>
                    <a:pt x="182925" y="199265"/>
                    <a:pt x="185331" y="196863"/>
                  </a:cubicBezTo>
                  <a:cubicBezTo>
                    <a:pt x="187956" y="194351"/>
                    <a:pt x="190252" y="191622"/>
                    <a:pt x="192549" y="188892"/>
                  </a:cubicBezTo>
                  <a:cubicBezTo>
                    <a:pt x="193315" y="188018"/>
                    <a:pt x="193861" y="187145"/>
                    <a:pt x="194518" y="186380"/>
                  </a:cubicBezTo>
                  <a:cubicBezTo>
                    <a:pt x="196158" y="184306"/>
                    <a:pt x="197689" y="182122"/>
                    <a:pt x="199220" y="179938"/>
                  </a:cubicBezTo>
                  <a:cubicBezTo>
                    <a:pt x="199876" y="178955"/>
                    <a:pt x="200423" y="178082"/>
                    <a:pt x="201079" y="177208"/>
                  </a:cubicBezTo>
                  <a:cubicBezTo>
                    <a:pt x="202829" y="174478"/>
                    <a:pt x="204470" y="171639"/>
                    <a:pt x="206001" y="168691"/>
                  </a:cubicBezTo>
                  <a:cubicBezTo>
                    <a:pt x="206110" y="168364"/>
                    <a:pt x="206329" y="168036"/>
                    <a:pt x="206548" y="167709"/>
                  </a:cubicBezTo>
                  <a:cubicBezTo>
                    <a:pt x="206548" y="167599"/>
                    <a:pt x="206657" y="167490"/>
                    <a:pt x="206657" y="167381"/>
                  </a:cubicBezTo>
                  <a:close/>
                  <a:moveTo>
                    <a:pt x="431761" y="130828"/>
                  </a:moveTo>
                  <a:lnTo>
                    <a:pt x="451448" y="150485"/>
                  </a:lnTo>
                  <a:lnTo>
                    <a:pt x="470916" y="169924"/>
                  </a:lnTo>
                  <a:cubicBezTo>
                    <a:pt x="335185" y="305884"/>
                    <a:pt x="151003" y="490332"/>
                    <a:pt x="147175" y="494045"/>
                  </a:cubicBezTo>
                  <a:cubicBezTo>
                    <a:pt x="147065" y="494155"/>
                    <a:pt x="146956" y="494264"/>
                    <a:pt x="146847" y="494373"/>
                  </a:cubicBezTo>
                  <a:lnTo>
                    <a:pt x="144222" y="496994"/>
                  </a:lnTo>
                  <a:cubicBezTo>
                    <a:pt x="143675" y="497212"/>
                    <a:pt x="143128" y="497540"/>
                    <a:pt x="142581" y="497868"/>
                  </a:cubicBezTo>
                  <a:cubicBezTo>
                    <a:pt x="131753" y="504966"/>
                    <a:pt x="116550" y="503437"/>
                    <a:pt x="107363" y="494264"/>
                  </a:cubicBezTo>
                  <a:cubicBezTo>
                    <a:pt x="97957" y="484872"/>
                    <a:pt x="96426" y="470129"/>
                    <a:pt x="103645" y="459209"/>
                  </a:cubicBezTo>
                  <a:cubicBezTo>
                    <a:pt x="103973" y="458663"/>
                    <a:pt x="104301" y="458117"/>
                    <a:pt x="104520" y="457571"/>
                  </a:cubicBezTo>
                  <a:lnTo>
                    <a:pt x="242219" y="319972"/>
                  </a:lnTo>
                  <a:cubicBezTo>
                    <a:pt x="243313" y="319535"/>
                    <a:pt x="244188" y="318989"/>
                    <a:pt x="245063" y="318225"/>
                  </a:cubicBezTo>
                  <a:lnTo>
                    <a:pt x="306858" y="256414"/>
                  </a:lnTo>
                  <a:cubicBezTo>
                    <a:pt x="307733" y="255650"/>
                    <a:pt x="308280" y="254667"/>
                    <a:pt x="308608" y="253684"/>
                  </a:cubicBezTo>
                  <a:close/>
                  <a:moveTo>
                    <a:pt x="102108" y="11784"/>
                  </a:moveTo>
                  <a:cubicBezTo>
                    <a:pt x="129336" y="11784"/>
                    <a:pt x="155032" y="22378"/>
                    <a:pt x="174277" y="41599"/>
                  </a:cubicBezTo>
                  <a:cubicBezTo>
                    <a:pt x="201832" y="69121"/>
                    <a:pt x="211236" y="110841"/>
                    <a:pt x="198224" y="147646"/>
                  </a:cubicBezTo>
                  <a:cubicBezTo>
                    <a:pt x="198114" y="148192"/>
                    <a:pt x="197786" y="148629"/>
                    <a:pt x="197568" y="149175"/>
                  </a:cubicBezTo>
                  <a:cubicBezTo>
                    <a:pt x="197349" y="149830"/>
                    <a:pt x="197130" y="150376"/>
                    <a:pt x="196802" y="151032"/>
                  </a:cubicBezTo>
                  <a:cubicBezTo>
                    <a:pt x="191663" y="164356"/>
                    <a:pt x="184009" y="176151"/>
                    <a:pt x="174277" y="185871"/>
                  </a:cubicBezTo>
                  <a:cubicBezTo>
                    <a:pt x="165311" y="194826"/>
                    <a:pt x="154704" y="201925"/>
                    <a:pt x="142785" y="207168"/>
                  </a:cubicBezTo>
                  <a:cubicBezTo>
                    <a:pt x="142129" y="207386"/>
                    <a:pt x="141473" y="207714"/>
                    <a:pt x="140926" y="207932"/>
                  </a:cubicBezTo>
                  <a:lnTo>
                    <a:pt x="139505" y="208478"/>
                  </a:lnTo>
                  <a:cubicBezTo>
                    <a:pt x="127477" y="213174"/>
                    <a:pt x="114793" y="215577"/>
                    <a:pt x="101890" y="215577"/>
                  </a:cubicBezTo>
                  <a:cubicBezTo>
                    <a:pt x="74663" y="215577"/>
                    <a:pt x="49076" y="204983"/>
                    <a:pt x="29940" y="185762"/>
                  </a:cubicBezTo>
                  <a:cubicBezTo>
                    <a:pt x="3697" y="159550"/>
                    <a:pt x="-6035" y="121762"/>
                    <a:pt x="3697" y="86595"/>
                  </a:cubicBezTo>
                  <a:lnTo>
                    <a:pt x="52903" y="135851"/>
                  </a:lnTo>
                  <a:cubicBezTo>
                    <a:pt x="54543" y="137380"/>
                    <a:pt x="56620" y="138254"/>
                    <a:pt x="58917" y="138035"/>
                  </a:cubicBezTo>
                  <a:lnTo>
                    <a:pt x="115995" y="135086"/>
                  </a:lnTo>
                  <a:cubicBezTo>
                    <a:pt x="120041" y="134868"/>
                    <a:pt x="123212" y="131592"/>
                    <a:pt x="123431" y="127660"/>
                  </a:cubicBezTo>
                  <a:lnTo>
                    <a:pt x="126493" y="70650"/>
                  </a:lnTo>
                  <a:cubicBezTo>
                    <a:pt x="126602" y="68357"/>
                    <a:pt x="125727" y="66172"/>
                    <a:pt x="124196" y="64643"/>
                  </a:cubicBezTo>
                  <a:lnTo>
                    <a:pt x="74881" y="15388"/>
                  </a:lnTo>
                  <a:cubicBezTo>
                    <a:pt x="83738" y="12985"/>
                    <a:pt x="92814" y="11784"/>
                    <a:pt x="102108" y="11784"/>
                  </a:cubicBezTo>
                  <a:close/>
                  <a:moveTo>
                    <a:pt x="362839" y="0"/>
                  </a:moveTo>
                  <a:lnTo>
                    <a:pt x="381652" y="3822"/>
                  </a:lnTo>
                  <a:lnTo>
                    <a:pt x="525595" y="125584"/>
                  </a:lnTo>
                  <a:lnTo>
                    <a:pt x="604567" y="321058"/>
                  </a:lnTo>
                  <a:lnTo>
                    <a:pt x="600739" y="322696"/>
                  </a:lnTo>
                  <a:lnTo>
                    <a:pt x="488406" y="165334"/>
                  </a:lnTo>
                  <a:cubicBezTo>
                    <a:pt x="488078" y="165006"/>
                    <a:pt x="487859" y="164679"/>
                    <a:pt x="487531" y="164351"/>
                  </a:cubicBezTo>
                  <a:lnTo>
                    <a:pt x="437217" y="114227"/>
                  </a:lnTo>
                  <a:cubicBezTo>
                    <a:pt x="436670" y="113681"/>
                    <a:pt x="436123" y="113135"/>
                    <a:pt x="435357" y="112807"/>
                  </a:cubicBezTo>
                  <a:lnTo>
                    <a:pt x="361855" y="74149"/>
                  </a:lnTo>
                  <a:lnTo>
                    <a:pt x="346651" y="52199"/>
                  </a:lnTo>
                  <a:close/>
                </a:path>
              </a:pathLst>
            </a:custGeom>
            <a:solidFill>
              <a:schemeClr val="accent2"/>
            </a:solidFill>
            <a:ln>
              <a:noFill/>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5" name="TextBox 6"/>
            <p:cNvSpPr txBox="1"/>
            <p:nvPr/>
          </p:nvSpPr>
          <p:spPr>
            <a:xfrm>
              <a:off x="6674562" y="2396281"/>
              <a:ext cx="2139151" cy="1372497"/>
            </a:xfrm>
            <a:prstGeom prst="rect">
              <a:avLst/>
            </a:prstGeom>
            <a:noFill/>
          </p:spPr>
          <p:txBody>
            <a:bodyPr wrap="square" lIns="72000" tIns="0" rIns="72000" bIns="0" anchor="ctr" anchorCtr="0">
              <a:no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600"/>
                </a:spcBef>
              </a:pPr>
              <a:r>
                <a:rPr lang="zh-CN" altLang="en-US" dirty="0">
                  <a:latin typeface="+mn-ea"/>
                </a:rPr>
                <a:t>测试经理</a:t>
              </a:r>
              <a:endParaRPr lang="en-US" altLang="zh-CN" dirty="0">
                <a:latin typeface="+mn-ea"/>
              </a:endParaRPr>
            </a:p>
            <a:p>
              <a:pPr lvl="0">
                <a:spcBef>
                  <a:spcPts val="600"/>
                </a:spcBef>
              </a:pPr>
              <a:r>
                <a:rPr lang="zh-CN" altLang="en-US" dirty="0">
                  <a:latin typeface="+mn-ea"/>
                </a:rPr>
                <a:t>测试设计人员</a:t>
              </a:r>
              <a:endParaRPr lang="en-US" altLang="zh-CN" dirty="0">
                <a:latin typeface="+mn-ea"/>
              </a:endParaRPr>
            </a:p>
            <a:p>
              <a:pPr lvl="0">
                <a:spcBef>
                  <a:spcPts val="600"/>
                </a:spcBef>
              </a:pPr>
              <a:r>
                <a:rPr lang="zh-CN" altLang="en-US" dirty="0">
                  <a:latin typeface="+mn-ea"/>
                </a:rPr>
                <a:t>测试自动化人员</a:t>
              </a:r>
              <a:endParaRPr lang="en-US" altLang="zh-CN" dirty="0">
                <a:latin typeface="+mn-ea"/>
              </a:endParaRPr>
            </a:p>
            <a:p>
              <a:pPr lvl="0">
                <a:spcBef>
                  <a:spcPts val="600"/>
                </a:spcBef>
              </a:pPr>
              <a:r>
                <a:rPr lang="zh-CN" altLang="en-US" dirty="0">
                  <a:latin typeface="+mn-ea"/>
                </a:rPr>
                <a:t>测试管理员</a:t>
              </a:r>
              <a:endParaRPr lang="en-US" altLang="zh-CN" dirty="0">
                <a:latin typeface="+mn-ea"/>
              </a:endParaRPr>
            </a:p>
            <a:p>
              <a:pPr lvl="0">
                <a:spcBef>
                  <a:spcPts val="600"/>
                </a:spcBef>
              </a:pPr>
              <a:r>
                <a:rPr lang="zh-CN" altLang="en-US" dirty="0">
                  <a:latin typeface="+mn-ea"/>
                </a:rPr>
                <a:t>测试人员</a:t>
              </a:r>
              <a:endParaRPr lang="en-US" altLang="zh-CN" dirty="0">
                <a:latin typeface="+mn-ea"/>
              </a:endParaRPr>
            </a:p>
          </p:txBody>
        </p:sp>
        <p:sp>
          <p:nvSpPr>
            <p:cNvPr id="16" name="Rectangle 8"/>
            <p:cNvSpPr/>
            <p:nvPr/>
          </p:nvSpPr>
          <p:spPr>
            <a:xfrm>
              <a:off x="6371948" y="2235254"/>
              <a:ext cx="2608248" cy="177448"/>
            </a:xfrm>
            <a:prstGeom prst="rect">
              <a:avLst/>
            </a:prstGeom>
          </p:spPr>
          <p:txBody>
            <a:bodyPr wrap="none" lIns="72000" tIns="0" rIns="72000" bIns="0">
              <a:normAutofit lnSpcReduction="10000"/>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400">
                <a:defRPr/>
              </a:pPr>
              <a:r>
                <a:rPr lang="zh-CN" altLang="en-US" b="1" dirty="0" smtClean="0">
                  <a:solidFill>
                    <a:schemeClr val="accent2"/>
                  </a:solidFill>
                </a:rPr>
                <a:t>测试人员</a:t>
              </a:r>
              <a:endParaRPr lang="zh-CN" altLang="en-US" b="1" dirty="0">
                <a:solidFill>
                  <a:schemeClr val="accent2"/>
                </a:solidFill>
              </a:endParaRPr>
            </a:p>
          </p:txBody>
        </p:sp>
      </p:grpSp>
      <p:grpSp>
        <p:nvGrpSpPr>
          <p:cNvPr id="17" name="组合 16"/>
          <p:cNvGrpSpPr/>
          <p:nvPr/>
        </p:nvGrpSpPr>
        <p:grpSpPr>
          <a:xfrm>
            <a:off x="0" y="1905044"/>
            <a:ext cx="6251115" cy="3565245"/>
            <a:chOff x="361087" y="1304925"/>
            <a:chExt cx="4442370" cy="2533650"/>
          </a:xfrm>
        </p:grpSpPr>
        <p:sp>
          <p:nvSpPr>
            <p:cNvPr id="18" name="Freeform: Shape 7"/>
            <p:cNvSpPr/>
            <p:nvPr/>
          </p:nvSpPr>
          <p:spPr>
            <a:xfrm>
              <a:off x="2463815" y="1304925"/>
              <a:ext cx="2339642" cy="2533650"/>
            </a:xfrm>
            <a:custGeom>
              <a:avLst/>
              <a:gdLst>
                <a:gd name="connsiteX0" fmla="*/ 1430422 w 3119522"/>
                <a:gd name="connsiteY0" fmla="*/ 0 h 3378200"/>
                <a:gd name="connsiteX1" fmla="*/ 3119522 w 3119522"/>
                <a:gd name="connsiteY1" fmla="*/ 1689100 h 3378200"/>
                <a:gd name="connsiteX2" fmla="*/ 1430422 w 3119522"/>
                <a:gd name="connsiteY2" fmla="*/ 3378200 h 3378200"/>
                <a:gd name="connsiteX3" fmla="*/ 29794 w 3119522"/>
                <a:gd name="connsiteY3" fmla="*/ 2633492 h 3378200"/>
                <a:gd name="connsiteX4" fmla="*/ 0 w 3119522"/>
                <a:gd name="connsiteY4" fmla="*/ 2584450 h 3378200"/>
                <a:gd name="connsiteX5" fmla="*/ 816434 w 3119522"/>
                <a:gd name="connsiteY5" fmla="*/ 2584450 h 3378200"/>
                <a:gd name="connsiteX6" fmla="*/ 823273 w 3119522"/>
                <a:gd name="connsiteY6" fmla="*/ 2589564 h 3378200"/>
                <a:gd name="connsiteX7" fmla="*/ 1430422 w 3119522"/>
                <a:gd name="connsiteY7" fmla="*/ 2775022 h 3378200"/>
                <a:gd name="connsiteX8" fmla="*/ 2516344 w 3119522"/>
                <a:gd name="connsiteY8" fmla="*/ 1689100 h 3378200"/>
                <a:gd name="connsiteX9" fmla="*/ 1430422 w 3119522"/>
                <a:gd name="connsiteY9" fmla="*/ 603178 h 3378200"/>
                <a:gd name="connsiteX10" fmla="*/ 823273 w 3119522"/>
                <a:gd name="connsiteY10" fmla="*/ 788636 h 3378200"/>
                <a:gd name="connsiteX11" fmla="*/ 816434 w 3119522"/>
                <a:gd name="connsiteY11" fmla="*/ 793750 h 3378200"/>
                <a:gd name="connsiteX12" fmla="*/ 0 w 3119522"/>
                <a:gd name="connsiteY12" fmla="*/ 793750 h 3378200"/>
                <a:gd name="connsiteX13" fmla="*/ 29794 w 3119522"/>
                <a:gd name="connsiteY13" fmla="*/ 744708 h 3378200"/>
                <a:gd name="connsiteX14" fmla="*/ 1430422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430422" y="0"/>
                  </a:moveTo>
                  <a:cubicBezTo>
                    <a:pt x="2363286" y="0"/>
                    <a:pt x="3119522" y="756236"/>
                    <a:pt x="3119522" y="1689100"/>
                  </a:cubicBezTo>
                  <a:cubicBezTo>
                    <a:pt x="3119522" y="2621964"/>
                    <a:pt x="2363286" y="3378200"/>
                    <a:pt x="1430422" y="3378200"/>
                  </a:cubicBezTo>
                  <a:cubicBezTo>
                    <a:pt x="847382" y="3378200"/>
                    <a:pt x="333337" y="3082796"/>
                    <a:pt x="29794" y="2633492"/>
                  </a:cubicBezTo>
                  <a:lnTo>
                    <a:pt x="0" y="2584450"/>
                  </a:lnTo>
                  <a:lnTo>
                    <a:pt x="816434" y="2584450"/>
                  </a:lnTo>
                  <a:lnTo>
                    <a:pt x="823273" y="2589564"/>
                  </a:lnTo>
                  <a:cubicBezTo>
                    <a:pt x="996587" y="2706653"/>
                    <a:pt x="1205520" y="2775022"/>
                    <a:pt x="1430422" y="2775022"/>
                  </a:cubicBezTo>
                  <a:cubicBezTo>
                    <a:pt x="2030160" y="2775022"/>
                    <a:pt x="2516344" y="2288838"/>
                    <a:pt x="2516344" y="1689100"/>
                  </a:cubicBezTo>
                  <a:cubicBezTo>
                    <a:pt x="2516344" y="1089362"/>
                    <a:pt x="2030160" y="603178"/>
                    <a:pt x="1430422" y="603178"/>
                  </a:cubicBezTo>
                  <a:cubicBezTo>
                    <a:pt x="1205520" y="603178"/>
                    <a:pt x="996587" y="671547"/>
                    <a:pt x="823273" y="788636"/>
                  </a:cubicBezTo>
                  <a:lnTo>
                    <a:pt x="816434" y="793750"/>
                  </a:lnTo>
                  <a:lnTo>
                    <a:pt x="0" y="793750"/>
                  </a:lnTo>
                  <a:lnTo>
                    <a:pt x="29794" y="744708"/>
                  </a:lnTo>
                  <a:cubicBezTo>
                    <a:pt x="333337" y="295405"/>
                    <a:pt x="847382" y="0"/>
                    <a:pt x="1430422"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Freeform: Shape 9"/>
            <p:cNvSpPr/>
            <p:nvPr/>
          </p:nvSpPr>
          <p:spPr bwMode="auto">
            <a:xfrm>
              <a:off x="3135456" y="2142091"/>
              <a:ext cx="804353" cy="789248"/>
            </a:xfrm>
            <a:custGeom>
              <a:avLst/>
              <a:gdLst>
                <a:gd name="connsiteX0" fmla="*/ 44450 w 338138"/>
                <a:gd name="connsiteY0" fmla="*/ 285750 h 331788"/>
                <a:gd name="connsiteX1" fmla="*/ 293688 w 338138"/>
                <a:gd name="connsiteY1" fmla="*/ 285750 h 331788"/>
                <a:gd name="connsiteX2" fmla="*/ 246464 w 338138"/>
                <a:gd name="connsiteY2" fmla="*/ 331788 h 331788"/>
                <a:gd name="connsiteX3" fmla="*/ 91674 w 338138"/>
                <a:gd name="connsiteY3" fmla="*/ 331788 h 331788"/>
                <a:gd name="connsiteX4" fmla="*/ 44450 w 338138"/>
                <a:gd name="connsiteY4" fmla="*/ 285750 h 331788"/>
                <a:gd name="connsiteX5" fmla="*/ 27738 w 338138"/>
                <a:gd name="connsiteY5" fmla="*/ 139700 h 331788"/>
                <a:gd name="connsiteX6" fmla="*/ 79251 w 338138"/>
                <a:gd name="connsiteY6" fmla="*/ 169963 h 331788"/>
                <a:gd name="connsiteX7" fmla="*/ 87176 w 338138"/>
                <a:gd name="connsiteY7" fmla="*/ 169963 h 331788"/>
                <a:gd name="connsiteX8" fmla="*/ 87176 w 338138"/>
                <a:gd name="connsiteY8" fmla="*/ 204173 h 331788"/>
                <a:gd name="connsiteX9" fmla="*/ 99064 w 338138"/>
                <a:gd name="connsiteY9" fmla="*/ 216014 h 331788"/>
                <a:gd name="connsiteX10" fmla="*/ 110951 w 338138"/>
                <a:gd name="connsiteY10" fmla="*/ 204173 h 331788"/>
                <a:gd name="connsiteX11" fmla="*/ 110951 w 338138"/>
                <a:gd name="connsiteY11" fmla="*/ 169963 h 331788"/>
                <a:gd name="connsiteX12" fmla="*/ 227187 w 338138"/>
                <a:gd name="connsiteY12" fmla="*/ 169963 h 331788"/>
                <a:gd name="connsiteX13" fmla="*/ 227187 w 338138"/>
                <a:gd name="connsiteY13" fmla="*/ 204173 h 331788"/>
                <a:gd name="connsiteX14" fmla="*/ 239074 w 338138"/>
                <a:gd name="connsiteY14" fmla="*/ 216014 h 331788"/>
                <a:gd name="connsiteX15" fmla="*/ 250962 w 338138"/>
                <a:gd name="connsiteY15" fmla="*/ 204173 h 331788"/>
                <a:gd name="connsiteX16" fmla="*/ 250962 w 338138"/>
                <a:gd name="connsiteY16" fmla="*/ 169963 h 331788"/>
                <a:gd name="connsiteX17" fmla="*/ 258887 w 338138"/>
                <a:gd name="connsiteY17" fmla="*/ 169963 h 331788"/>
                <a:gd name="connsiteX18" fmla="*/ 310400 w 338138"/>
                <a:gd name="connsiteY18" fmla="*/ 139700 h 331788"/>
                <a:gd name="connsiteX19" fmla="*/ 338138 w 338138"/>
                <a:gd name="connsiteY19" fmla="*/ 183120 h 331788"/>
                <a:gd name="connsiteX20" fmla="*/ 338138 w 338138"/>
                <a:gd name="connsiteY20" fmla="*/ 239698 h 331788"/>
                <a:gd name="connsiteX21" fmla="*/ 294550 w 338138"/>
                <a:gd name="connsiteY21" fmla="*/ 285750 h 331788"/>
                <a:gd name="connsiteX22" fmla="*/ 294550 w 338138"/>
                <a:gd name="connsiteY22" fmla="*/ 263382 h 331788"/>
                <a:gd name="connsiteX23" fmla="*/ 43588 w 338138"/>
                <a:gd name="connsiteY23" fmla="*/ 263382 h 331788"/>
                <a:gd name="connsiteX24" fmla="*/ 43588 w 338138"/>
                <a:gd name="connsiteY24" fmla="*/ 285750 h 331788"/>
                <a:gd name="connsiteX25" fmla="*/ 0 w 338138"/>
                <a:gd name="connsiteY25" fmla="*/ 239698 h 331788"/>
                <a:gd name="connsiteX26" fmla="*/ 0 w 338138"/>
                <a:gd name="connsiteY26" fmla="*/ 183120 h 331788"/>
                <a:gd name="connsiteX27" fmla="*/ 27738 w 338138"/>
                <a:gd name="connsiteY27" fmla="*/ 139700 h 331788"/>
                <a:gd name="connsiteX28" fmla="*/ 169070 w 338138"/>
                <a:gd name="connsiteY28" fmla="*/ 22225 h 331788"/>
                <a:gd name="connsiteX29" fmla="*/ 153988 w 338138"/>
                <a:gd name="connsiteY29" fmla="*/ 38100 h 331788"/>
                <a:gd name="connsiteX30" fmla="*/ 184151 w 338138"/>
                <a:gd name="connsiteY30" fmla="*/ 38100 h 331788"/>
                <a:gd name="connsiteX31" fmla="*/ 169070 w 338138"/>
                <a:gd name="connsiteY31" fmla="*/ 22225 h 331788"/>
                <a:gd name="connsiteX32" fmla="*/ 169069 w 338138"/>
                <a:gd name="connsiteY32" fmla="*/ 0 h 331788"/>
                <a:gd name="connsiteX33" fmla="*/ 200552 w 338138"/>
                <a:gd name="connsiteY33" fmla="*/ 15818 h 331788"/>
                <a:gd name="connsiteX34" fmla="*/ 208422 w 338138"/>
                <a:gd name="connsiteY34" fmla="*/ 38228 h 331788"/>
                <a:gd name="connsiteX35" fmla="*/ 258270 w 338138"/>
                <a:gd name="connsiteY35" fmla="*/ 38228 h 331788"/>
                <a:gd name="connsiteX36" fmla="*/ 293688 w 338138"/>
                <a:gd name="connsiteY36" fmla="*/ 73819 h 331788"/>
                <a:gd name="connsiteX37" fmla="*/ 293688 w 338138"/>
                <a:gd name="connsiteY37" fmla="*/ 112047 h 331788"/>
                <a:gd name="connsiteX38" fmla="*/ 258270 w 338138"/>
                <a:gd name="connsiteY38" fmla="*/ 147638 h 331788"/>
                <a:gd name="connsiteX39" fmla="*/ 250399 w 338138"/>
                <a:gd name="connsiteY39" fmla="*/ 147638 h 331788"/>
                <a:gd name="connsiteX40" fmla="*/ 250399 w 338138"/>
                <a:gd name="connsiteY40" fmla="*/ 102819 h 331788"/>
                <a:gd name="connsiteX41" fmla="*/ 238593 w 338138"/>
                <a:gd name="connsiteY41" fmla="*/ 90956 h 331788"/>
                <a:gd name="connsiteX42" fmla="*/ 226787 w 338138"/>
                <a:gd name="connsiteY42" fmla="*/ 102819 h 331788"/>
                <a:gd name="connsiteX43" fmla="*/ 226787 w 338138"/>
                <a:gd name="connsiteY43" fmla="*/ 147638 h 331788"/>
                <a:gd name="connsiteX44" fmla="*/ 111351 w 338138"/>
                <a:gd name="connsiteY44" fmla="*/ 147638 h 331788"/>
                <a:gd name="connsiteX45" fmla="*/ 111351 w 338138"/>
                <a:gd name="connsiteY45" fmla="*/ 102819 h 331788"/>
                <a:gd name="connsiteX46" fmla="*/ 99545 w 338138"/>
                <a:gd name="connsiteY46" fmla="*/ 90956 h 331788"/>
                <a:gd name="connsiteX47" fmla="*/ 87739 w 338138"/>
                <a:gd name="connsiteY47" fmla="*/ 102819 h 331788"/>
                <a:gd name="connsiteX48" fmla="*/ 87739 w 338138"/>
                <a:gd name="connsiteY48" fmla="*/ 147638 h 331788"/>
                <a:gd name="connsiteX49" fmla="*/ 79868 w 338138"/>
                <a:gd name="connsiteY49" fmla="*/ 147638 h 331788"/>
                <a:gd name="connsiteX50" fmla="*/ 44450 w 338138"/>
                <a:gd name="connsiteY50" fmla="*/ 112047 h 331788"/>
                <a:gd name="connsiteX51" fmla="*/ 44450 w 338138"/>
                <a:gd name="connsiteY51" fmla="*/ 73819 h 331788"/>
                <a:gd name="connsiteX52" fmla="*/ 79868 w 338138"/>
                <a:gd name="connsiteY52" fmla="*/ 38228 h 331788"/>
                <a:gd name="connsiteX53" fmla="*/ 131027 w 338138"/>
                <a:gd name="connsiteY53" fmla="*/ 38228 h 331788"/>
                <a:gd name="connsiteX54" fmla="*/ 138898 w 338138"/>
                <a:gd name="connsiteY54" fmla="*/ 15818 h 331788"/>
                <a:gd name="connsiteX55" fmla="*/ 169069 w 338138"/>
                <a:gd name="connsiteY5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8138" h="331788">
                  <a:moveTo>
                    <a:pt x="44450" y="285750"/>
                  </a:moveTo>
                  <a:cubicBezTo>
                    <a:pt x="44450" y="285750"/>
                    <a:pt x="44450" y="285750"/>
                    <a:pt x="293688" y="285750"/>
                  </a:cubicBezTo>
                  <a:cubicBezTo>
                    <a:pt x="292376" y="312057"/>
                    <a:pt x="272700" y="331788"/>
                    <a:pt x="246464" y="331788"/>
                  </a:cubicBezTo>
                  <a:cubicBezTo>
                    <a:pt x="246464" y="331788"/>
                    <a:pt x="246464" y="331788"/>
                    <a:pt x="91674" y="331788"/>
                  </a:cubicBezTo>
                  <a:cubicBezTo>
                    <a:pt x="66750" y="331788"/>
                    <a:pt x="45762" y="312057"/>
                    <a:pt x="44450" y="285750"/>
                  </a:cubicBezTo>
                  <a:close/>
                  <a:moveTo>
                    <a:pt x="27738" y="139700"/>
                  </a:moveTo>
                  <a:cubicBezTo>
                    <a:pt x="38305" y="158121"/>
                    <a:pt x="58117" y="169963"/>
                    <a:pt x="79251" y="169963"/>
                  </a:cubicBezTo>
                  <a:cubicBezTo>
                    <a:pt x="79251" y="169963"/>
                    <a:pt x="79251" y="169963"/>
                    <a:pt x="87176" y="169963"/>
                  </a:cubicBezTo>
                  <a:cubicBezTo>
                    <a:pt x="87176" y="169963"/>
                    <a:pt x="87176" y="169963"/>
                    <a:pt x="87176" y="204173"/>
                  </a:cubicBezTo>
                  <a:cubicBezTo>
                    <a:pt x="87176" y="210751"/>
                    <a:pt x="92460" y="216014"/>
                    <a:pt x="99064" y="216014"/>
                  </a:cubicBezTo>
                  <a:cubicBezTo>
                    <a:pt x="105668" y="216014"/>
                    <a:pt x="110951" y="210751"/>
                    <a:pt x="110951" y="204173"/>
                  </a:cubicBezTo>
                  <a:cubicBezTo>
                    <a:pt x="110951" y="204173"/>
                    <a:pt x="110951" y="204173"/>
                    <a:pt x="110951" y="169963"/>
                  </a:cubicBezTo>
                  <a:cubicBezTo>
                    <a:pt x="110951" y="169963"/>
                    <a:pt x="110951" y="169963"/>
                    <a:pt x="227187" y="169963"/>
                  </a:cubicBezTo>
                  <a:cubicBezTo>
                    <a:pt x="227187" y="169963"/>
                    <a:pt x="227187" y="169963"/>
                    <a:pt x="227187" y="204173"/>
                  </a:cubicBezTo>
                  <a:cubicBezTo>
                    <a:pt x="227187" y="210751"/>
                    <a:pt x="232470" y="216014"/>
                    <a:pt x="239074" y="216014"/>
                  </a:cubicBezTo>
                  <a:cubicBezTo>
                    <a:pt x="245678" y="216014"/>
                    <a:pt x="250962" y="210751"/>
                    <a:pt x="250962" y="204173"/>
                  </a:cubicBezTo>
                  <a:cubicBezTo>
                    <a:pt x="250962" y="204173"/>
                    <a:pt x="250962" y="204173"/>
                    <a:pt x="250962" y="169963"/>
                  </a:cubicBezTo>
                  <a:cubicBezTo>
                    <a:pt x="250962" y="169963"/>
                    <a:pt x="250962" y="169963"/>
                    <a:pt x="258887" y="169963"/>
                  </a:cubicBezTo>
                  <a:cubicBezTo>
                    <a:pt x="281341" y="169963"/>
                    <a:pt x="299833" y="158121"/>
                    <a:pt x="310400" y="139700"/>
                  </a:cubicBezTo>
                  <a:cubicBezTo>
                    <a:pt x="326250" y="146279"/>
                    <a:pt x="338138" y="163384"/>
                    <a:pt x="338138" y="183120"/>
                  </a:cubicBezTo>
                  <a:cubicBezTo>
                    <a:pt x="338138" y="183120"/>
                    <a:pt x="338138" y="183120"/>
                    <a:pt x="338138" y="239698"/>
                  </a:cubicBezTo>
                  <a:cubicBezTo>
                    <a:pt x="338138" y="264698"/>
                    <a:pt x="319646" y="285750"/>
                    <a:pt x="294550" y="285750"/>
                  </a:cubicBezTo>
                  <a:cubicBezTo>
                    <a:pt x="294550" y="285750"/>
                    <a:pt x="294550" y="285750"/>
                    <a:pt x="294550" y="263382"/>
                  </a:cubicBezTo>
                  <a:cubicBezTo>
                    <a:pt x="294550" y="263382"/>
                    <a:pt x="294550" y="263382"/>
                    <a:pt x="43588" y="263382"/>
                  </a:cubicBezTo>
                  <a:cubicBezTo>
                    <a:pt x="43588" y="263382"/>
                    <a:pt x="43588" y="263382"/>
                    <a:pt x="43588" y="285750"/>
                  </a:cubicBezTo>
                  <a:cubicBezTo>
                    <a:pt x="19813" y="285750"/>
                    <a:pt x="0" y="264698"/>
                    <a:pt x="0" y="239698"/>
                  </a:cubicBezTo>
                  <a:cubicBezTo>
                    <a:pt x="0" y="239698"/>
                    <a:pt x="0" y="239698"/>
                    <a:pt x="0" y="183120"/>
                  </a:cubicBezTo>
                  <a:cubicBezTo>
                    <a:pt x="0" y="163384"/>
                    <a:pt x="11888" y="146279"/>
                    <a:pt x="27738" y="139700"/>
                  </a:cubicBezTo>
                  <a:close/>
                  <a:moveTo>
                    <a:pt x="169070" y="22225"/>
                  </a:moveTo>
                  <a:cubicBezTo>
                    <a:pt x="161529" y="22225"/>
                    <a:pt x="153988" y="30163"/>
                    <a:pt x="153988" y="38100"/>
                  </a:cubicBezTo>
                  <a:cubicBezTo>
                    <a:pt x="153988" y="38100"/>
                    <a:pt x="153988" y="38100"/>
                    <a:pt x="184151" y="38100"/>
                  </a:cubicBezTo>
                  <a:cubicBezTo>
                    <a:pt x="184151" y="30163"/>
                    <a:pt x="177867" y="22225"/>
                    <a:pt x="169070" y="22225"/>
                  </a:cubicBezTo>
                  <a:close/>
                  <a:moveTo>
                    <a:pt x="169069" y="0"/>
                  </a:moveTo>
                  <a:cubicBezTo>
                    <a:pt x="182187" y="0"/>
                    <a:pt x="193993" y="6591"/>
                    <a:pt x="200552" y="15818"/>
                  </a:cubicBezTo>
                  <a:cubicBezTo>
                    <a:pt x="205799" y="22409"/>
                    <a:pt x="208422" y="30319"/>
                    <a:pt x="208422" y="38228"/>
                  </a:cubicBezTo>
                  <a:cubicBezTo>
                    <a:pt x="208422" y="38228"/>
                    <a:pt x="208422" y="38228"/>
                    <a:pt x="258270" y="38228"/>
                  </a:cubicBezTo>
                  <a:cubicBezTo>
                    <a:pt x="277947" y="38228"/>
                    <a:pt x="293688" y="55364"/>
                    <a:pt x="293688" y="73819"/>
                  </a:cubicBezTo>
                  <a:cubicBezTo>
                    <a:pt x="293688" y="73819"/>
                    <a:pt x="293688" y="73819"/>
                    <a:pt x="293688" y="112047"/>
                  </a:cubicBezTo>
                  <a:cubicBezTo>
                    <a:pt x="293688" y="130501"/>
                    <a:pt x="277947" y="147638"/>
                    <a:pt x="258270" y="147638"/>
                  </a:cubicBezTo>
                  <a:cubicBezTo>
                    <a:pt x="258270" y="147638"/>
                    <a:pt x="258270" y="147638"/>
                    <a:pt x="250399" y="147638"/>
                  </a:cubicBezTo>
                  <a:cubicBezTo>
                    <a:pt x="250399" y="147638"/>
                    <a:pt x="250399" y="147638"/>
                    <a:pt x="250399" y="102819"/>
                  </a:cubicBezTo>
                  <a:cubicBezTo>
                    <a:pt x="250399" y="96228"/>
                    <a:pt x="245152" y="90956"/>
                    <a:pt x="238593" y="90956"/>
                  </a:cubicBezTo>
                  <a:cubicBezTo>
                    <a:pt x="232034" y="90956"/>
                    <a:pt x="226787" y="96228"/>
                    <a:pt x="226787" y="102819"/>
                  </a:cubicBezTo>
                  <a:cubicBezTo>
                    <a:pt x="226787" y="102819"/>
                    <a:pt x="226787" y="102819"/>
                    <a:pt x="226787" y="147638"/>
                  </a:cubicBezTo>
                  <a:cubicBezTo>
                    <a:pt x="226787" y="147638"/>
                    <a:pt x="226787" y="147638"/>
                    <a:pt x="111351" y="147638"/>
                  </a:cubicBezTo>
                  <a:cubicBezTo>
                    <a:pt x="111351" y="147638"/>
                    <a:pt x="111351" y="147638"/>
                    <a:pt x="111351" y="102819"/>
                  </a:cubicBezTo>
                  <a:cubicBezTo>
                    <a:pt x="111351" y="96228"/>
                    <a:pt x="106104" y="90956"/>
                    <a:pt x="99545" y="90956"/>
                  </a:cubicBezTo>
                  <a:cubicBezTo>
                    <a:pt x="92986" y="90956"/>
                    <a:pt x="87739" y="96228"/>
                    <a:pt x="87739" y="102819"/>
                  </a:cubicBezTo>
                  <a:cubicBezTo>
                    <a:pt x="87739" y="102819"/>
                    <a:pt x="87739" y="102819"/>
                    <a:pt x="87739" y="147638"/>
                  </a:cubicBezTo>
                  <a:cubicBezTo>
                    <a:pt x="87739" y="147638"/>
                    <a:pt x="87739" y="147638"/>
                    <a:pt x="79868" y="147638"/>
                  </a:cubicBezTo>
                  <a:cubicBezTo>
                    <a:pt x="61503" y="147638"/>
                    <a:pt x="44450" y="130501"/>
                    <a:pt x="44450" y="112047"/>
                  </a:cubicBezTo>
                  <a:cubicBezTo>
                    <a:pt x="44450" y="112047"/>
                    <a:pt x="44450" y="112047"/>
                    <a:pt x="44450" y="73819"/>
                  </a:cubicBezTo>
                  <a:cubicBezTo>
                    <a:pt x="44450" y="55364"/>
                    <a:pt x="61503" y="38228"/>
                    <a:pt x="79868" y="38228"/>
                  </a:cubicBezTo>
                  <a:cubicBezTo>
                    <a:pt x="79868" y="38228"/>
                    <a:pt x="79868" y="38228"/>
                    <a:pt x="131027" y="38228"/>
                  </a:cubicBezTo>
                  <a:cubicBezTo>
                    <a:pt x="131027" y="30319"/>
                    <a:pt x="133651" y="22409"/>
                    <a:pt x="138898" y="15818"/>
                  </a:cubicBezTo>
                  <a:cubicBezTo>
                    <a:pt x="145457" y="6591"/>
                    <a:pt x="157263" y="0"/>
                    <a:pt x="169069" y="0"/>
                  </a:cubicBezTo>
                  <a:close/>
                </a:path>
              </a:pathLst>
            </a:custGeom>
            <a:solidFill>
              <a:schemeClr val="accent1"/>
            </a:solidFill>
            <a:ln>
              <a:noFill/>
            </a:ln>
          </p:spPr>
          <p:txBody>
            <a:bodyPr anchor="ctr"/>
            <a:lstStyle/>
            <a:p>
              <a:pPr algn="ctr"/>
              <a:endParaRPr/>
            </a:p>
          </p:txBody>
        </p:sp>
        <p:sp>
          <p:nvSpPr>
            <p:cNvPr id="20" name="TextBox 10"/>
            <p:cNvSpPr txBox="1"/>
            <p:nvPr/>
          </p:nvSpPr>
          <p:spPr>
            <a:xfrm>
              <a:off x="361087" y="2448515"/>
              <a:ext cx="2102727" cy="1318756"/>
            </a:xfrm>
            <a:prstGeom prst="rect">
              <a:avLst/>
            </a:prstGeom>
            <a:noFill/>
          </p:spPr>
          <p:txBody>
            <a:bodyPr wrap="square" lIns="72000" tIns="0" rIns="72000" bIns="0" anchor="ctr" anchorCtr="0">
              <a:noAutofit/>
            </a:bodyPr>
            <a:lstStyle/>
            <a:p>
              <a:pPr lvl="0" algn="r">
                <a:spcBef>
                  <a:spcPts val="600"/>
                </a:spcBef>
              </a:pPr>
              <a:r>
                <a:rPr lang="zh-CN" altLang="en-US" dirty="0">
                  <a:latin typeface="+mn-ea"/>
                </a:rPr>
                <a:t>开发团队</a:t>
              </a:r>
            </a:p>
            <a:p>
              <a:pPr lvl="0" algn="r">
                <a:spcBef>
                  <a:spcPts val="600"/>
                </a:spcBef>
              </a:pPr>
              <a:r>
                <a:rPr lang="zh-CN" altLang="en-US" dirty="0">
                  <a:latin typeface="+mn-ea"/>
                </a:rPr>
                <a:t>开发团队中配备测试人员</a:t>
              </a:r>
            </a:p>
            <a:p>
              <a:pPr lvl="0" algn="r">
                <a:spcBef>
                  <a:spcPts val="600"/>
                </a:spcBef>
              </a:pPr>
              <a:r>
                <a:rPr lang="zh-CN" altLang="en-US" dirty="0">
                  <a:latin typeface="+mn-ea"/>
                </a:rPr>
                <a:t>项目团队中若干测试团队</a:t>
              </a:r>
            </a:p>
            <a:p>
              <a:pPr lvl="0" algn="r">
                <a:spcBef>
                  <a:spcPts val="600"/>
                </a:spcBef>
              </a:pPr>
              <a:r>
                <a:rPr lang="zh-CN" altLang="en-US" dirty="0">
                  <a:latin typeface="+mn-ea"/>
                </a:rPr>
                <a:t>独立测试专家</a:t>
              </a:r>
            </a:p>
            <a:p>
              <a:pPr lvl="0" algn="r">
                <a:spcBef>
                  <a:spcPts val="600"/>
                </a:spcBef>
              </a:pPr>
              <a:r>
                <a:rPr lang="zh-CN" altLang="en-US" dirty="0">
                  <a:latin typeface="+mn-ea"/>
                </a:rPr>
                <a:t>单独测试部门</a:t>
              </a:r>
            </a:p>
          </p:txBody>
        </p:sp>
        <p:sp>
          <p:nvSpPr>
            <p:cNvPr id="21" name="Rectangle 11"/>
            <p:cNvSpPr/>
            <p:nvPr/>
          </p:nvSpPr>
          <p:spPr>
            <a:xfrm>
              <a:off x="941914" y="2235254"/>
              <a:ext cx="1805711" cy="184666"/>
            </a:xfrm>
            <a:prstGeom prst="rect">
              <a:avLst/>
            </a:prstGeom>
          </p:spPr>
          <p:txBody>
            <a:bodyPr wrap="none" lIns="72000" tIns="0" rIns="72000" bIns="0">
              <a:normAutofit lnSpcReduction="10000"/>
            </a:bodyPr>
            <a:lstStyle/>
            <a:p>
              <a:pPr lvl="0" algn="r" defTabSz="914400">
                <a:defRPr/>
              </a:pPr>
              <a:r>
                <a:rPr lang="zh-CN" altLang="en-US" b="1" dirty="0" smtClean="0">
                  <a:solidFill>
                    <a:schemeClr val="accent1"/>
                  </a:solidFill>
                </a:rPr>
                <a:t>测试团队</a:t>
              </a:r>
              <a:endParaRPr lang="zh-CN" altLang="en-US" b="1" dirty="0">
                <a:solidFill>
                  <a:schemeClr val="accent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551420" y="571500"/>
            <a:ext cx="4019550" cy="2197100"/>
          </a:xfrm>
        </p:spPr>
        <p:txBody>
          <a:bodyPr>
            <a:normAutofit/>
          </a:bodyPr>
          <a:lstStyle/>
          <a:p>
            <a:pPr>
              <a:buClrTx/>
            </a:pPr>
            <a:r>
              <a:rPr lang="en-US" altLang="zh-CN" sz="3600" dirty="0" smtClean="0">
                <a:latin typeface="+mn-lt"/>
                <a:ea typeface="+mn-ea"/>
                <a:cs typeface="+mn-ea"/>
                <a:sym typeface="+mn-lt"/>
              </a:rPr>
              <a:t>6.3.1</a:t>
            </a:r>
            <a:r>
              <a:rPr lang="zh-CN" altLang="en-US" sz="3600" dirty="0" smtClean="0">
                <a:latin typeface="+mn-lt"/>
                <a:ea typeface="+mn-ea"/>
                <a:cs typeface="+mn-ea"/>
                <a:sym typeface="+mn-lt"/>
              </a:rPr>
              <a:t>软件测试技术</a:t>
            </a:r>
            <a:br>
              <a:rPr lang="zh-CN" altLang="en-US" sz="3600" dirty="0" smtClean="0">
                <a:latin typeface="+mn-lt"/>
                <a:ea typeface="+mn-ea"/>
                <a:cs typeface="+mn-ea"/>
                <a:sym typeface="+mn-lt"/>
              </a:rPr>
            </a:br>
            <a:r>
              <a:rPr lang="en-US" altLang="zh-CN" sz="3600" dirty="0" smtClean="0">
                <a:latin typeface="+mn-lt"/>
                <a:ea typeface="+mn-ea"/>
                <a:cs typeface="+mn-ea"/>
                <a:sym typeface="+mn-lt"/>
              </a:rPr>
              <a:t>——</a:t>
            </a:r>
            <a:r>
              <a:rPr lang="zh-CN" altLang="en-US" sz="3600" dirty="0" smtClean="0">
                <a:latin typeface="+mn-lt"/>
                <a:ea typeface="+mn-ea"/>
                <a:cs typeface="+mn-ea"/>
                <a:sym typeface="+mn-lt"/>
              </a:rPr>
              <a:t>相关概念</a:t>
            </a:r>
            <a:endParaRPr lang="en-US" altLang="zh-CN" sz="3600" dirty="0">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503745"/>
          </a:xfrm>
        </p:spPr>
        <p:txBody>
          <a:bodyPr>
            <a:normAutofit/>
          </a:bodyPr>
          <a:lstStyle/>
          <a:p>
            <a:pPr marL="342900" indent="-342900">
              <a:buClrTx/>
              <a:buFont typeface="Wingdings" panose="05000000000000000000" pitchFamily="2" charset="2"/>
              <a:buChar char="l"/>
            </a:pPr>
            <a:r>
              <a:rPr lang="zh-CN" altLang="en-US" sz="2400" dirty="0" smtClean="0">
                <a:cs typeface="+mn-ea"/>
                <a:sym typeface="+mn-lt"/>
              </a:rPr>
              <a:t>相关概念</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目的与原则</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评估准则</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主要测试方法</a:t>
            </a:r>
            <a:endParaRPr lang="en-US" altLang="zh-CN" sz="24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1000"/>
                                        <p:tgtEl>
                                          <p:spTgt spid="6">
                                            <p:txEl>
                                              <p:pRg st="1" end="1"/>
                                            </p:txEl>
                                          </p:spTgt>
                                        </p:tgtEl>
                                      </p:cBhvr>
                                    </p:animEffect>
                                    <p:anim calcmode="lin" valueType="num">
                                      <p:cBhvr>
                                        <p:cTn id="1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1000"/>
                                        <p:tgtEl>
                                          <p:spTgt spid="6">
                                            <p:txEl>
                                              <p:pRg st="2" end="2"/>
                                            </p:txEl>
                                          </p:spTgt>
                                        </p:tgtEl>
                                      </p:cBhvr>
                                    </p:animEffect>
                                    <p:anim calcmode="lin" valueType="num">
                                      <p:cBhvr>
                                        <p:cTn id="2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相关概念</a:t>
            </a:r>
            <a:endParaRPr lang="zh-CN" altLang="en-US" dirty="0">
              <a:latin typeface="+mn-lt"/>
              <a:ea typeface="+mn-ea"/>
              <a:cs typeface="+mn-ea"/>
              <a:sym typeface="+mn-lt"/>
            </a:endParaRPr>
          </a:p>
        </p:txBody>
      </p:sp>
      <p:graphicFrame>
        <p:nvGraphicFramePr>
          <p:cNvPr id="3" name="图示 2"/>
          <p:cNvGraphicFramePr/>
          <p:nvPr/>
        </p:nvGraphicFramePr>
        <p:xfrm>
          <a:off x="1031102" y="991515"/>
          <a:ext cx="994169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p:cNvSpPr txBox="1"/>
          <p:nvPr/>
        </p:nvSpPr>
        <p:spPr>
          <a:xfrm>
            <a:off x="4832399" y="1977081"/>
            <a:ext cx="2339102" cy="461665"/>
          </a:xfrm>
          <a:prstGeom prst="rect">
            <a:avLst/>
          </a:prstGeom>
          <a:noFill/>
        </p:spPr>
        <p:txBody>
          <a:bodyPr wrap="none" rtlCol="0">
            <a:spAutoFit/>
          </a:bodyPr>
          <a:lstStyle/>
          <a:p>
            <a:r>
              <a:rPr lang="zh-CN" altLang="en-US" sz="2400" b="1" dirty="0" smtClean="0"/>
              <a:t>软件测试的定义</a:t>
            </a:r>
            <a:endParaRPr lang="zh-CN" altLang="en-US" sz="24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相关概念</a:t>
            </a:r>
            <a:endParaRPr lang="zh-CN" altLang="en-US" dirty="0">
              <a:latin typeface="+mn-lt"/>
              <a:ea typeface="+mn-ea"/>
              <a:cs typeface="+mn-ea"/>
              <a:sym typeface="+mn-lt"/>
            </a:endParaRPr>
          </a:p>
        </p:txBody>
      </p:sp>
      <p:graphicFrame>
        <p:nvGraphicFramePr>
          <p:cNvPr id="2" name="图示 1"/>
          <p:cNvGraphicFramePr/>
          <p:nvPr/>
        </p:nvGraphicFramePr>
        <p:xfrm>
          <a:off x="1092885" y="1226294"/>
          <a:ext cx="10040551" cy="43960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相关概念</a:t>
            </a:r>
            <a:endParaRPr lang="zh-CN" altLang="en-US" dirty="0">
              <a:latin typeface="+mn-lt"/>
              <a:ea typeface="+mn-ea"/>
              <a:cs typeface="+mn-ea"/>
              <a:sym typeface="+mn-lt"/>
            </a:endParaRPr>
          </a:p>
        </p:txBody>
      </p:sp>
      <p:grpSp>
        <p:nvGrpSpPr>
          <p:cNvPr id="3" name="组合 2"/>
          <p:cNvGrpSpPr/>
          <p:nvPr/>
        </p:nvGrpSpPr>
        <p:grpSpPr>
          <a:xfrm>
            <a:off x="5198504" y="1905044"/>
            <a:ext cx="6112931" cy="3588478"/>
            <a:chOff x="4350067" y="1304925"/>
            <a:chExt cx="4316044" cy="2533650"/>
          </a:xfrm>
        </p:grpSpPr>
        <p:sp>
          <p:nvSpPr>
            <p:cNvPr id="4" name="Freeform: Shape 12"/>
            <p:cNvSpPr/>
            <p:nvPr/>
          </p:nvSpPr>
          <p:spPr>
            <a:xfrm>
              <a:off x="4350067" y="1304925"/>
              <a:ext cx="2339642" cy="253365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 name="Freeform: Shape 13"/>
            <p:cNvSpPr/>
            <p:nvPr/>
          </p:nvSpPr>
          <p:spPr bwMode="auto">
            <a:xfrm>
              <a:off x="5194136" y="2115257"/>
              <a:ext cx="916268" cy="872904"/>
            </a:xfrm>
            <a:custGeom>
              <a:avLst/>
              <a:gdLst>
                <a:gd name="connsiteX0" fmla="*/ 474392 w 604567"/>
                <a:gd name="connsiteY0" fmla="*/ 431437 h 575955"/>
                <a:gd name="connsiteX1" fmla="*/ 505564 w 604567"/>
                <a:gd name="connsiteY1" fmla="*/ 462558 h 575955"/>
                <a:gd name="connsiteX2" fmla="*/ 494189 w 604567"/>
                <a:gd name="connsiteY2" fmla="*/ 505144 h 575955"/>
                <a:gd name="connsiteX3" fmla="*/ 451532 w 604567"/>
                <a:gd name="connsiteY3" fmla="*/ 516609 h 575955"/>
                <a:gd name="connsiteX4" fmla="*/ 420250 w 604567"/>
                <a:gd name="connsiteY4" fmla="*/ 485379 h 575955"/>
                <a:gd name="connsiteX5" fmla="*/ 431735 w 604567"/>
                <a:gd name="connsiteY5" fmla="*/ 442793 h 575955"/>
                <a:gd name="connsiteX6" fmla="*/ 474716 w 604567"/>
                <a:gd name="connsiteY6" fmla="*/ 415167 h 575955"/>
                <a:gd name="connsiteX7" fmla="*/ 423315 w 604567"/>
                <a:gd name="connsiteY7" fmla="*/ 428930 h 575955"/>
                <a:gd name="connsiteX8" fmla="*/ 417737 w 604567"/>
                <a:gd name="connsiteY8" fmla="*/ 434392 h 575955"/>
                <a:gd name="connsiteX9" fmla="*/ 403958 w 604567"/>
                <a:gd name="connsiteY9" fmla="*/ 485730 h 575955"/>
                <a:gd name="connsiteX10" fmla="*/ 406036 w 604567"/>
                <a:gd name="connsiteY10" fmla="*/ 493267 h 575955"/>
                <a:gd name="connsiteX11" fmla="*/ 443657 w 604567"/>
                <a:gd name="connsiteY11" fmla="*/ 530843 h 575955"/>
                <a:gd name="connsiteX12" fmla="*/ 449125 w 604567"/>
                <a:gd name="connsiteY12" fmla="*/ 533136 h 575955"/>
                <a:gd name="connsiteX13" fmla="*/ 451203 w 604567"/>
                <a:gd name="connsiteY13" fmla="*/ 532918 h 575955"/>
                <a:gd name="connsiteX14" fmla="*/ 502603 w 604567"/>
                <a:gd name="connsiteY14" fmla="*/ 519155 h 575955"/>
                <a:gd name="connsiteX15" fmla="*/ 508072 w 604567"/>
                <a:gd name="connsiteY15" fmla="*/ 513584 h 575955"/>
                <a:gd name="connsiteX16" fmla="*/ 521851 w 604567"/>
                <a:gd name="connsiteY16" fmla="*/ 462246 h 575955"/>
                <a:gd name="connsiteX17" fmla="*/ 519883 w 604567"/>
                <a:gd name="connsiteY17" fmla="*/ 454709 h 575955"/>
                <a:gd name="connsiteX18" fmla="*/ 482262 w 604567"/>
                <a:gd name="connsiteY18" fmla="*/ 417133 h 575955"/>
                <a:gd name="connsiteX19" fmla="*/ 474716 w 604567"/>
                <a:gd name="connsiteY19" fmla="*/ 415167 h 575955"/>
                <a:gd name="connsiteX20" fmla="*/ 462905 w 604567"/>
                <a:gd name="connsiteY20" fmla="*/ 372021 h 575955"/>
                <a:gd name="connsiteX21" fmla="*/ 535084 w 604567"/>
                <a:gd name="connsiteY21" fmla="*/ 401950 h 575955"/>
                <a:gd name="connsiteX22" fmla="*/ 565050 w 604567"/>
                <a:gd name="connsiteY22" fmla="*/ 474043 h 575955"/>
                <a:gd name="connsiteX23" fmla="*/ 535084 w 604567"/>
                <a:gd name="connsiteY23" fmla="*/ 546135 h 575955"/>
                <a:gd name="connsiteX24" fmla="*/ 462905 w 604567"/>
                <a:gd name="connsiteY24" fmla="*/ 575955 h 575955"/>
                <a:gd name="connsiteX25" fmla="*/ 390725 w 604567"/>
                <a:gd name="connsiteY25" fmla="*/ 546135 h 575955"/>
                <a:gd name="connsiteX26" fmla="*/ 367540 w 604567"/>
                <a:gd name="connsiteY26" fmla="*/ 437778 h 575955"/>
                <a:gd name="connsiteX27" fmla="*/ 368196 w 604567"/>
                <a:gd name="connsiteY27" fmla="*/ 436358 h 575955"/>
                <a:gd name="connsiteX28" fmla="*/ 369180 w 604567"/>
                <a:gd name="connsiteY28" fmla="*/ 434064 h 575955"/>
                <a:gd name="connsiteX29" fmla="*/ 369836 w 604567"/>
                <a:gd name="connsiteY29" fmla="*/ 432535 h 575955"/>
                <a:gd name="connsiteX30" fmla="*/ 390725 w 604567"/>
                <a:gd name="connsiteY30" fmla="*/ 401950 h 575955"/>
                <a:gd name="connsiteX31" fmla="*/ 462905 w 604567"/>
                <a:gd name="connsiteY31" fmla="*/ 372021 h 575955"/>
                <a:gd name="connsiteX32" fmla="*/ 351799 w 604567"/>
                <a:gd name="connsiteY32" fmla="*/ 312323 h 575955"/>
                <a:gd name="connsiteX33" fmla="*/ 407125 w 604567"/>
                <a:gd name="connsiteY33" fmla="*/ 367564 h 575955"/>
                <a:gd name="connsiteX34" fmla="*/ 381102 w 604567"/>
                <a:gd name="connsiteY34" fmla="*/ 387215 h 575955"/>
                <a:gd name="connsiteX35" fmla="*/ 358141 w 604567"/>
                <a:gd name="connsiteY35" fmla="*/ 420076 h 575955"/>
                <a:gd name="connsiteX36" fmla="*/ 301065 w 604567"/>
                <a:gd name="connsiteY36" fmla="*/ 363088 h 575955"/>
                <a:gd name="connsiteX37" fmla="*/ 206657 w 604567"/>
                <a:gd name="connsiteY37" fmla="*/ 167381 h 575955"/>
                <a:gd name="connsiteX38" fmla="*/ 289774 w 604567"/>
                <a:gd name="connsiteY38" fmla="*/ 250367 h 575955"/>
                <a:gd name="connsiteX39" fmla="*/ 239029 w 604567"/>
                <a:gd name="connsiteY39" fmla="*/ 301032 h 575955"/>
                <a:gd name="connsiteX40" fmla="*/ 155912 w 604567"/>
                <a:gd name="connsiteY40" fmla="*/ 218155 h 575955"/>
                <a:gd name="connsiteX41" fmla="*/ 157771 w 604567"/>
                <a:gd name="connsiteY41" fmla="*/ 217173 h 575955"/>
                <a:gd name="connsiteX42" fmla="*/ 160943 w 604567"/>
                <a:gd name="connsiteY42" fmla="*/ 215425 h 575955"/>
                <a:gd name="connsiteX43" fmla="*/ 166630 w 604567"/>
                <a:gd name="connsiteY43" fmla="*/ 211931 h 575955"/>
                <a:gd name="connsiteX44" fmla="*/ 169801 w 604567"/>
                <a:gd name="connsiteY44" fmla="*/ 209857 h 575955"/>
                <a:gd name="connsiteX45" fmla="*/ 175379 w 604567"/>
                <a:gd name="connsiteY45" fmla="*/ 205707 h 575955"/>
                <a:gd name="connsiteX46" fmla="*/ 177894 w 604567"/>
                <a:gd name="connsiteY46" fmla="*/ 203633 h 575955"/>
                <a:gd name="connsiteX47" fmla="*/ 185331 w 604567"/>
                <a:gd name="connsiteY47" fmla="*/ 196863 h 575955"/>
                <a:gd name="connsiteX48" fmla="*/ 192549 w 604567"/>
                <a:gd name="connsiteY48" fmla="*/ 188892 h 575955"/>
                <a:gd name="connsiteX49" fmla="*/ 194518 w 604567"/>
                <a:gd name="connsiteY49" fmla="*/ 186380 h 575955"/>
                <a:gd name="connsiteX50" fmla="*/ 199220 w 604567"/>
                <a:gd name="connsiteY50" fmla="*/ 179938 h 575955"/>
                <a:gd name="connsiteX51" fmla="*/ 201079 w 604567"/>
                <a:gd name="connsiteY51" fmla="*/ 177208 h 575955"/>
                <a:gd name="connsiteX52" fmla="*/ 206001 w 604567"/>
                <a:gd name="connsiteY52" fmla="*/ 168691 h 575955"/>
                <a:gd name="connsiteX53" fmla="*/ 206548 w 604567"/>
                <a:gd name="connsiteY53" fmla="*/ 167709 h 575955"/>
                <a:gd name="connsiteX54" fmla="*/ 206657 w 604567"/>
                <a:gd name="connsiteY54" fmla="*/ 167381 h 575955"/>
                <a:gd name="connsiteX55" fmla="*/ 431761 w 604567"/>
                <a:gd name="connsiteY55" fmla="*/ 130828 h 575955"/>
                <a:gd name="connsiteX56" fmla="*/ 451448 w 604567"/>
                <a:gd name="connsiteY56" fmla="*/ 150485 h 575955"/>
                <a:gd name="connsiteX57" fmla="*/ 470916 w 604567"/>
                <a:gd name="connsiteY57" fmla="*/ 169924 h 575955"/>
                <a:gd name="connsiteX58" fmla="*/ 147175 w 604567"/>
                <a:gd name="connsiteY58" fmla="*/ 494045 h 575955"/>
                <a:gd name="connsiteX59" fmla="*/ 146847 w 604567"/>
                <a:gd name="connsiteY59" fmla="*/ 494373 h 575955"/>
                <a:gd name="connsiteX60" fmla="*/ 144222 w 604567"/>
                <a:gd name="connsiteY60" fmla="*/ 496994 h 575955"/>
                <a:gd name="connsiteX61" fmla="*/ 142581 w 604567"/>
                <a:gd name="connsiteY61" fmla="*/ 497868 h 575955"/>
                <a:gd name="connsiteX62" fmla="*/ 107363 w 604567"/>
                <a:gd name="connsiteY62" fmla="*/ 494264 h 575955"/>
                <a:gd name="connsiteX63" fmla="*/ 103645 w 604567"/>
                <a:gd name="connsiteY63" fmla="*/ 459209 h 575955"/>
                <a:gd name="connsiteX64" fmla="*/ 104520 w 604567"/>
                <a:gd name="connsiteY64" fmla="*/ 457571 h 575955"/>
                <a:gd name="connsiteX65" fmla="*/ 242219 w 604567"/>
                <a:gd name="connsiteY65" fmla="*/ 319972 h 575955"/>
                <a:gd name="connsiteX66" fmla="*/ 245063 w 604567"/>
                <a:gd name="connsiteY66" fmla="*/ 318225 h 575955"/>
                <a:gd name="connsiteX67" fmla="*/ 306858 w 604567"/>
                <a:gd name="connsiteY67" fmla="*/ 256414 h 575955"/>
                <a:gd name="connsiteX68" fmla="*/ 308608 w 604567"/>
                <a:gd name="connsiteY68" fmla="*/ 253684 h 575955"/>
                <a:gd name="connsiteX69" fmla="*/ 102108 w 604567"/>
                <a:gd name="connsiteY69" fmla="*/ 11784 h 575955"/>
                <a:gd name="connsiteX70" fmla="*/ 174277 w 604567"/>
                <a:gd name="connsiteY70" fmla="*/ 41599 h 575955"/>
                <a:gd name="connsiteX71" fmla="*/ 198224 w 604567"/>
                <a:gd name="connsiteY71" fmla="*/ 147646 h 575955"/>
                <a:gd name="connsiteX72" fmla="*/ 197568 w 604567"/>
                <a:gd name="connsiteY72" fmla="*/ 149175 h 575955"/>
                <a:gd name="connsiteX73" fmla="*/ 196802 w 604567"/>
                <a:gd name="connsiteY73" fmla="*/ 151032 h 575955"/>
                <a:gd name="connsiteX74" fmla="*/ 174277 w 604567"/>
                <a:gd name="connsiteY74" fmla="*/ 185871 h 575955"/>
                <a:gd name="connsiteX75" fmla="*/ 142785 w 604567"/>
                <a:gd name="connsiteY75" fmla="*/ 207168 h 575955"/>
                <a:gd name="connsiteX76" fmla="*/ 140926 w 604567"/>
                <a:gd name="connsiteY76" fmla="*/ 207932 h 575955"/>
                <a:gd name="connsiteX77" fmla="*/ 139505 w 604567"/>
                <a:gd name="connsiteY77" fmla="*/ 208478 h 575955"/>
                <a:gd name="connsiteX78" fmla="*/ 101890 w 604567"/>
                <a:gd name="connsiteY78" fmla="*/ 215577 h 575955"/>
                <a:gd name="connsiteX79" fmla="*/ 29940 w 604567"/>
                <a:gd name="connsiteY79" fmla="*/ 185762 h 575955"/>
                <a:gd name="connsiteX80" fmla="*/ 3697 w 604567"/>
                <a:gd name="connsiteY80" fmla="*/ 86595 h 575955"/>
                <a:gd name="connsiteX81" fmla="*/ 52903 w 604567"/>
                <a:gd name="connsiteY81" fmla="*/ 135851 h 575955"/>
                <a:gd name="connsiteX82" fmla="*/ 58917 w 604567"/>
                <a:gd name="connsiteY82" fmla="*/ 138035 h 575955"/>
                <a:gd name="connsiteX83" fmla="*/ 115995 w 604567"/>
                <a:gd name="connsiteY83" fmla="*/ 135086 h 575955"/>
                <a:gd name="connsiteX84" fmla="*/ 123431 w 604567"/>
                <a:gd name="connsiteY84" fmla="*/ 127660 h 575955"/>
                <a:gd name="connsiteX85" fmla="*/ 126493 w 604567"/>
                <a:gd name="connsiteY85" fmla="*/ 70650 h 575955"/>
                <a:gd name="connsiteX86" fmla="*/ 124196 w 604567"/>
                <a:gd name="connsiteY86" fmla="*/ 64643 h 575955"/>
                <a:gd name="connsiteX87" fmla="*/ 74881 w 604567"/>
                <a:gd name="connsiteY87" fmla="*/ 15388 h 575955"/>
                <a:gd name="connsiteX88" fmla="*/ 102108 w 604567"/>
                <a:gd name="connsiteY88" fmla="*/ 11784 h 575955"/>
                <a:gd name="connsiteX89" fmla="*/ 362839 w 604567"/>
                <a:gd name="connsiteY89" fmla="*/ 0 h 575955"/>
                <a:gd name="connsiteX90" fmla="*/ 381652 w 604567"/>
                <a:gd name="connsiteY90" fmla="*/ 3822 h 575955"/>
                <a:gd name="connsiteX91" fmla="*/ 525595 w 604567"/>
                <a:gd name="connsiteY91" fmla="*/ 125584 h 575955"/>
                <a:gd name="connsiteX92" fmla="*/ 604567 w 604567"/>
                <a:gd name="connsiteY92" fmla="*/ 321058 h 575955"/>
                <a:gd name="connsiteX93" fmla="*/ 600739 w 604567"/>
                <a:gd name="connsiteY93" fmla="*/ 322696 h 575955"/>
                <a:gd name="connsiteX94" fmla="*/ 488406 w 604567"/>
                <a:gd name="connsiteY94" fmla="*/ 165334 h 575955"/>
                <a:gd name="connsiteX95" fmla="*/ 487531 w 604567"/>
                <a:gd name="connsiteY95" fmla="*/ 164351 h 575955"/>
                <a:gd name="connsiteX96" fmla="*/ 437217 w 604567"/>
                <a:gd name="connsiteY96" fmla="*/ 114227 h 575955"/>
                <a:gd name="connsiteX97" fmla="*/ 435357 w 604567"/>
                <a:gd name="connsiteY97" fmla="*/ 112807 h 575955"/>
                <a:gd name="connsiteX98" fmla="*/ 361855 w 604567"/>
                <a:gd name="connsiteY98" fmla="*/ 74149 h 575955"/>
                <a:gd name="connsiteX99" fmla="*/ 346651 w 604567"/>
                <a:gd name="connsiteY99" fmla="*/ 52199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4567" h="575955">
                  <a:moveTo>
                    <a:pt x="474392" y="431437"/>
                  </a:moveTo>
                  <a:lnTo>
                    <a:pt x="505564" y="462558"/>
                  </a:lnTo>
                  <a:lnTo>
                    <a:pt x="494189" y="505144"/>
                  </a:lnTo>
                  <a:lnTo>
                    <a:pt x="451532" y="516609"/>
                  </a:lnTo>
                  <a:lnTo>
                    <a:pt x="420250" y="485379"/>
                  </a:lnTo>
                  <a:lnTo>
                    <a:pt x="431735" y="442793"/>
                  </a:lnTo>
                  <a:close/>
                  <a:moveTo>
                    <a:pt x="474716" y="415167"/>
                  </a:moveTo>
                  <a:lnTo>
                    <a:pt x="423315" y="428930"/>
                  </a:lnTo>
                  <a:cubicBezTo>
                    <a:pt x="420581" y="429586"/>
                    <a:pt x="418503" y="431770"/>
                    <a:pt x="417737" y="434392"/>
                  </a:cubicBezTo>
                  <a:lnTo>
                    <a:pt x="403958" y="485730"/>
                  </a:lnTo>
                  <a:cubicBezTo>
                    <a:pt x="403301" y="488461"/>
                    <a:pt x="404067" y="491301"/>
                    <a:pt x="406036" y="493267"/>
                  </a:cubicBezTo>
                  <a:lnTo>
                    <a:pt x="443657" y="530843"/>
                  </a:lnTo>
                  <a:cubicBezTo>
                    <a:pt x="445078" y="532372"/>
                    <a:pt x="447156" y="533136"/>
                    <a:pt x="449125" y="533136"/>
                  </a:cubicBezTo>
                  <a:cubicBezTo>
                    <a:pt x="449890" y="533136"/>
                    <a:pt x="450546" y="533136"/>
                    <a:pt x="451203" y="532918"/>
                  </a:cubicBezTo>
                  <a:lnTo>
                    <a:pt x="502603" y="519155"/>
                  </a:lnTo>
                  <a:cubicBezTo>
                    <a:pt x="505338" y="518390"/>
                    <a:pt x="507415" y="516315"/>
                    <a:pt x="508072" y="513584"/>
                  </a:cubicBezTo>
                  <a:lnTo>
                    <a:pt x="521851" y="462246"/>
                  </a:lnTo>
                  <a:cubicBezTo>
                    <a:pt x="522617" y="459624"/>
                    <a:pt x="521851" y="456675"/>
                    <a:pt x="519883" y="454709"/>
                  </a:cubicBezTo>
                  <a:lnTo>
                    <a:pt x="482262" y="417133"/>
                  </a:lnTo>
                  <a:cubicBezTo>
                    <a:pt x="480293" y="415167"/>
                    <a:pt x="477341" y="414403"/>
                    <a:pt x="474716" y="415167"/>
                  </a:cubicBezTo>
                  <a:close/>
                  <a:moveTo>
                    <a:pt x="462905" y="372021"/>
                  </a:moveTo>
                  <a:cubicBezTo>
                    <a:pt x="490245" y="372021"/>
                    <a:pt x="515836" y="382616"/>
                    <a:pt x="535084" y="401950"/>
                  </a:cubicBezTo>
                  <a:cubicBezTo>
                    <a:pt x="554442" y="421175"/>
                    <a:pt x="565050" y="446844"/>
                    <a:pt x="565050" y="474043"/>
                  </a:cubicBezTo>
                  <a:cubicBezTo>
                    <a:pt x="565050" y="501241"/>
                    <a:pt x="554442" y="526910"/>
                    <a:pt x="535084" y="546135"/>
                  </a:cubicBezTo>
                  <a:cubicBezTo>
                    <a:pt x="515836" y="565360"/>
                    <a:pt x="490245" y="575955"/>
                    <a:pt x="462905" y="575955"/>
                  </a:cubicBezTo>
                  <a:cubicBezTo>
                    <a:pt x="435673" y="575955"/>
                    <a:pt x="410082" y="565360"/>
                    <a:pt x="390725" y="546135"/>
                  </a:cubicBezTo>
                  <a:cubicBezTo>
                    <a:pt x="362290" y="517735"/>
                    <a:pt x="353213" y="475353"/>
                    <a:pt x="367540" y="437778"/>
                  </a:cubicBezTo>
                  <a:cubicBezTo>
                    <a:pt x="367758" y="437341"/>
                    <a:pt x="367977" y="436904"/>
                    <a:pt x="368196" y="436358"/>
                  </a:cubicBezTo>
                  <a:cubicBezTo>
                    <a:pt x="368415" y="435593"/>
                    <a:pt x="368852" y="434829"/>
                    <a:pt x="369180" y="434064"/>
                  </a:cubicBezTo>
                  <a:lnTo>
                    <a:pt x="369836" y="432535"/>
                  </a:lnTo>
                  <a:cubicBezTo>
                    <a:pt x="374976" y="420956"/>
                    <a:pt x="381976" y="410689"/>
                    <a:pt x="390725" y="401950"/>
                  </a:cubicBezTo>
                  <a:cubicBezTo>
                    <a:pt x="410082" y="382616"/>
                    <a:pt x="435673" y="372021"/>
                    <a:pt x="462905" y="372021"/>
                  </a:cubicBezTo>
                  <a:close/>
                  <a:moveTo>
                    <a:pt x="351799" y="312323"/>
                  </a:moveTo>
                  <a:lnTo>
                    <a:pt x="407125" y="367564"/>
                  </a:lnTo>
                  <a:cubicBezTo>
                    <a:pt x="397503" y="372914"/>
                    <a:pt x="388756" y="379464"/>
                    <a:pt x="381102" y="387215"/>
                  </a:cubicBezTo>
                  <a:cubicBezTo>
                    <a:pt x="371589" y="396604"/>
                    <a:pt x="363826" y="407740"/>
                    <a:pt x="358141" y="420076"/>
                  </a:cubicBezTo>
                  <a:lnTo>
                    <a:pt x="301065" y="363088"/>
                  </a:lnTo>
                  <a:close/>
                  <a:moveTo>
                    <a:pt x="206657" y="167381"/>
                  </a:moveTo>
                  <a:lnTo>
                    <a:pt x="289774" y="250367"/>
                  </a:lnTo>
                  <a:lnTo>
                    <a:pt x="239029" y="301032"/>
                  </a:lnTo>
                  <a:lnTo>
                    <a:pt x="155912" y="218155"/>
                  </a:lnTo>
                  <a:cubicBezTo>
                    <a:pt x="156568" y="217828"/>
                    <a:pt x="157115" y="217500"/>
                    <a:pt x="157771" y="217173"/>
                  </a:cubicBezTo>
                  <a:cubicBezTo>
                    <a:pt x="158865" y="216627"/>
                    <a:pt x="159958" y="215971"/>
                    <a:pt x="160943" y="215425"/>
                  </a:cubicBezTo>
                  <a:cubicBezTo>
                    <a:pt x="162911" y="214224"/>
                    <a:pt x="164771" y="213132"/>
                    <a:pt x="166630" y="211931"/>
                  </a:cubicBezTo>
                  <a:cubicBezTo>
                    <a:pt x="167723" y="211276"/>
                    <a:pt x="168708" y="210512"/>
                    <a:pt x="169801" y="209857"/>
                  </a:cubicBezTo>
                  <a:cubicBezTo>
                    <a:pt x="171660" y="208546"/>
                    <a:pt x="173520" y="207127"/>
                    <a:pt x="175379" y="205707"/>
                  </a:cubicBezTo>
                  <a:cubicBezTo>
                    <a:pt x="176144" y="204943"/>
                    <a:pt x="177019" y="204397"/>
                    <a:pt x="177894" y="203633"/>
                  </a:cubicBezTo>
                  <a:cubicBezTo>
                    <a:pt x="180410" y="201449"/>
                    <a:pt x="182925" y="199265"/>
                    <a:pt x="185331" y="196863"/>
                  </a:cubicBezTo>
                  <a:cubicBezTo>
                    <a:pt x="187956" y="194351"/>
                    <a:pt x="190252" y="191622"/>
                    <a:pt x="192549" y="188892"/>
                  </a:cubicBezTo>
                  <a:cubicBezTo>
                    <a:pt x="193315" y="188018"/>
                    <a:pt x="193861" y="187145"/>
                    <a:pt x="194518" y="186380"/>
                  </a:cubicBezTo>
                  <a:cubicBezTo>
                    <a:pt x="196158" y="184306"/>
                    <a:pt x="197689" y="182122"/>
                    <a:pt x="199220" y="179938"/>
                  </a:cubicBezTo>
                  <a:cubicBezTo>
                    <a:pt x="199876" y="178955"/>
                    <a:pt x="200423" y="178082"/>
                    <a:pt x="201079" y="177208"/>
                  </a:cubicBezTo>
                  <a:cubicBezTo>
                    <a:pt x="202829" y="174478"/>
                    <a:pt x="204470" y="171639"/>
                    <a:pt x="206001" y="168691"/>
                  </a:cubicBezTo>
                  <a:cubicBezTo>
                    <a:pt x="206110" y="168364"/>
                    <a:pt x="206329" y="168036"/>
                    <a:pt x="206548" y="167709"/>
                  </a:cubicBezTo>
                  <a:cubicBezTo>
                    <a:pt x="206548" y="167599"/>
                    <a:pt x="206657" y="167490"/>
                    <a:pt x="206657" y="167381"/>
                  </a:cubicBezTo>
                  <a:close/>
                  <a:moveTo>
                    <a:pt x="431761" y="130828"/>
                  </a:moveTo>
                  <a:lnTo>
                    <a:pt x="451448" y="150485"/>
                  </a:lnTo>
                  <a:lnTo>
                    <a:pt x="470916" y="169924"/>
                  </a:lnTo>
                  <a:cubicBezTo>
                    <a:pt x="335185" y="305884"/>
                    <a:pt x="151003" y="490332"/>
                    <a:pt x="147175" y="494045"/>
                  </a:cubicBezTo>
                  <a:cubicBezTo>
                    <a:pt x="147065" y="494155"/>
                    <a:pt x="146956" y="494264"/>
                    <a:pt x="146847" y="494373"/>
                  </a:cubicBezTo>
                  <a:lnTo>
                    <a:pt x="144222" y="496994"/>
                  </a:lnTo>
                  <a:cubicBezTo>
                    <a:pt x="143675" y="497212"/>
                    <a:pt x="143128" y="497540"/>
                    <a:pt x="142581" y="497868"/>
                  </a:cubicBezTo>
                  <a:cubicBezTo>
                    <a:pt x="131753" y="504966"/>
                    <a:pt x="116550" y="503437"/>
                    <a:pt x="107363" y="494264"/>
                  </a:cubicBezTo>
                  <a:cubicBezTo>
                    <a:pt x="97957" y="484872"/>
                    <a:pt x="96426" y="470129"/>
                    <a:pt x="103645" y="459209"/>
                  </a:cubicBezTo>
                  <a:cubicBezTo>
                    <a:pt x="103973" y="458663"/>
                    <a:pt x="104301" y="458117"/>
                    <a:pt x="104520" y="457571"/>
                  </a:cubicBezTo>
                  <a:lnTo>
                    <a:pt x="242219" y="319972"/>
                  </a:lnTo>
                  <a:cubicBezTo>
                    <a:pt x="243313" y="319535"/>
                    <a:pt x="244188" y="318989"/>
                    <a:pt x="245063" y="318225"/>
                  </a:cubicBezTo>
                  <a:lnTo>
                    <a:pt x="306858" y="256414"/>
                  </a:lnTo>
                  <a:cubicBezTo>
                    <a:pt x="307733" y="255650"/>
                    <a:pt x="308280" y="254667"/>
                    <a:pt x="308608" y="253684"/>
                  </a:cubicBezTo>
                  <a:close/>
                  <a:moveTo>
                    <a:pt x="102108" y="11784"/>
                  </a:moveTo>
                  <a:cubicBezTo>
                    <a:pt x="129336" y="11784"/>
                    <a:pt x="155032" y="22378"/>
                    <a:pt x="174277" y="41599"/>
                  </a:cubicBezTo>
                  <a:cubicBezTo>
                    <a:pt x="201832" y="69121"/>
                    <a:pt x="211236" y="110841"/>
                    <a:pt x="198224" y="147646"/>
                  </a:cubicBezTo>
                  <a:cubicBezTo>
                    <a:pt x="198114" y="148192"/>
                    <a:pt x="197786" y="148629"/>
                    <a:pt x="197568" y="149175"/>
                  </a:cubicBezTo>
                  <a:cubicBezTo>
                    <a:pt x="197349" y="149830"/>
                    <a:pt x="197130" y="150376"/>
                    <a:pt x="196802" y="151032"/>
                  </a:cubicBezTo>
                  <a:cubicBezTo>
                    <a:pt x="191663" y="164356"/>
                    <a:pt x="184009" y="176151"/>
                    <a:pt x="174277" y="185871"/>
                  </a:cubicBezTo>
                  <a:cubicBezTo>
                    <a:pt x="165311" y="194826"/>
                    <a:pt x="154704" y="201925"/>
                    <a:pt x="142785" y="207168"/>
                  </a:cubicBezTo>
                  <a:cubicBezTo>
                    <a:pt x="142129" y="207386"/>
                    <a:pt x="141473" y="207714"/>
                    <a:pt x="140926" y="207932"/>
                  </a:cubicBezTo>
                  <a:lnTo>
                    <a:pt x="139505" y="208478"/>
                  </a:lnTo>
                  <a:cubicBezTo>
                    <a:pt x="127477" y="213174"/>
                    <a:pt x="114793" y="215577"/>
                    <a:pt x="101890" y="215577"/>
                  </a:cubicBezTo>
                  <a:cubicBezTo>
                    <a:pt x="74663" y="215577"/>
                    <a:pt x="49076" y="204983"/>
                    <a:pt x="29940" y="185762"/>
                  </a:cubicBezTo>
                  <a:cubicBezTo>
                    <a:pt x="3697" y="159550"/>
                    <a:pt x="-6035" y="121762"/>
                    <a:pt x="3697" y="86595"/>
                  </a:cubicBezTo>
                  <a:lnTo>
                    <a:pt x="52903" y="135851"/>
                  </a:lnTo>
                  <a:cubicBezTo>
                    <a:pt x="54543" y="137380"/>
                    <a:pt x="56620" y="138254"/>
                    <a:pt x="58917" y="138035"/>
                  </a:cubicBezTo>
                  <a:lnTo>
                    <a:pt x="115995" y="135086"/>
                  </a:lnTo>
                  <a:cubicBezTo>
                    <a:pt x="120041" y="134868"/>
                    <a:pt x="123212" y="131592"/>
                    <a:pt x="123431" y="127660"/>
                  </a:cubicBezTo>
                  <a:lnTo>
                    <a:pt x="126493" y="70650"/>
                  </a:lnTo>
                  <a:cubicBezTo>
                    <a:pt x="126602" y="68357"/>
                    <a:pt x="125727" y="66172"/>
                    <a:pt x="124196" y="64643"/>
                  </a:cubicBezTo>
                  <a:lnTo>
                    <a:pt x="74881" y="15388"/>
                  </a:lnTo>
                  <a:cubicBezTo>
                    <a:pt x="83738" y="12985"/>
                    <a:pt x="92814" y="11784"/>
                    <a:pt x="102108" y="11784"/>
                  </a:cubicBezTo>
                  <a:close/>
                  <a:moveTo>
                    <a:pt x="362839" y="0"/>
                  </a:moveTo>
                  <a:lnTo>
                    <a:pt x="381652" y="3822"/>
                  </a:lnTo>
                  <a:lnTo>
                    <a:pt x="525595" y="125584"/>
                  </a:lnTo>
                  <a:lnTo>
                    <a:pt x="604567" y="321058"/>
                  </a:lnTo>
                  <a:lnTo>
                    <a:pt x="600739" y="322696"/>
                  </a:lnTo>
                  <a:lnTo>
                    <a:pt x="488406" y="165334"/>
                  </a:lnTo>
                  <a:cubicBezTo>
                    <a:pt x="488078" y="165006"/>
                    <a:pt x="487859" y="164679"/>
                    <a:pt x="487531" y="164351"/>
                  </a:cubicBezTo>
                  <a:lnTo>
                    <a:pt x="437217" y="114227"/>
                  </a:lnTo>
                  <a:cubicBezTo>
                    <a:pt x="436670" y="113681"/>
                    <a:pt x="436123" y="113135"/>
                    <a:pt x="435357" y="112807"/>
                  </a:cubicBezTo>
                  <a:lnTo>
                    <a:pt x="361855" y="74149"/>
                  </a:lnTo>
                  <a:lnTo>
                    <a:pt x="346651" y="52199"/>
                  </a:lnTo>
                  <a:close/>
                </a:path>
              </a:pathLst>
            </a:custGeom>
            <a:solidFill>
              <a:schemeClr val="accent2"/>
            </a:solidFill>
            <a:ln>
              <a:noFill/>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6" name="TextBox 6"/>
            <p:cNvSpPr txBox="1"/>
            <p:nvPr/>
          </p:nvSpPr>
          <p:spPr>
            <a:xfrm>
              <a:off x="6483860" y="2229231"/>
              <a:ext cx="2139151" cy="1372497"/>
            </a:xfrm>
            <a:prstGeom prst="rect">
              <a:avLst/>
            </a:prstGeom>
            <a:noFill/>
          </p:spPr>
          <p:txBody>
            <a:bodyPr wrap="square" lIns="72000" tIns="0" rIns="72000" bIns="0" anchor="ctr" anchorCtr="0">
              <a:no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lnSpc>
                  <a:spcPct val="120000"/>
                </a:lnSpc>
                <a:defRPr/>
              </a:pPr>
              <a:r>
                <a:rPr lang="zh-CN" altLang="en-US" dirty="0">
                  <a:latin typeface="+mn-ea"/>
                </a:rPr>
                <a:t>对于每个测试级别，都要检查开发活动的输出是否满足具体的需求或与这些特定级别相关的需求</a:t>
              </a:r>
              <a:endParaRPr lang="en-US" altLang="zh-CN" dirty="0">
                <a:latin typeface="+mn-ea"/>
              </a:endParaRPr>
            </a:p>
          </p:txBody>
        </p:sp>
        <p:sp>
          <p:nvSpPr>
            <p:cNvPr id="7" name="Rectangle 8"/>
            <p:cNvSpPr/>
            <p:nvPr/>
          </p:nvSpPr>
          <p:spPr>
            <a:xfrm>
              <a:off x="6057863" y="2235254"/>
              <a:ext cx="2608248" cy="177448"/>
            </a:xfrm>
            <a:prstGeom prst="rect">
              <a:avLst/>
            </a:prstGeom>
          </p:spPr>
          <p:txBody>
            <a:bodyPr wrap="none" lIns="72000" tIns="0" rIns="72000" bIns="0">
              <a:normAutofit fontScale="92500" lnSpcReduction="20000"/>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400">
                <a:defRPr/>
              </a:pPr>
              <a:r>
                <a:rPr lang="zh-CN" altLang="en-US" sz="2000" b="1" dirty="0">
                  <a:solidFill>
                    <a:schemeClr val="accent2"/>
                  </a:solidFill>
                </a:rPr>
                <a:t>确认（</a:t>
              </a:r>
              <a:r>
                <a:rPr lang="en-US" altLang="zh-CN" sz="2000" b="1" dirty="0">
                  <a:solidFill>
                    <a:schemeClr val="accent2"/>
                  </a:solidFill>
                </a:rPr>
                <a:t>Validation</a:t>
              </a:r>
              <a:r>
                <a:rPr lang="zh-CN" altLang="en-US" sz="2000" b="1" dirty="0" smtClean="0">
                  <a:solidFill>
                    <a:schemeClr val="accent2"/>
                  </a:solidFill>
                </a:rPr>
                <a:t>）</a:t>
              </a:r>
              <a:endParaRPr lang="zh-CN" altLang="en-US" b="1" dirty="0">
                <a:solidFill>
                  <a:schemeClr val="accent2"/>
                </a:solidFill>
              </a:endParaRPr>
            </a:p>
          </p:txBody>
        </p:sp>
      </p:grpSp>
      <p:grpSp>
        <p:nvGrpSpPr>
          <p:cNvPr id="8" name="组合 7"/>
          <p:cNvGrpSpPr/>
          <p:nvPr/>
        </p:nvGrpSpPr>
        <p:grpSpPr>
          <a:xfrm>
            <a:off x="571500" y="1905044"/>
            <a:ext cx="5679615" cy="3565245"/>
            <a:chOff x="767225" y="1304925"/>
            <a:chExt cx="4036232" cy="2533650"/>
          </a:xfrm>
        </p:grpSpPr>
        <p:sp>
          <p:nvSpPr>
            <p:cNvPr id="9" name="Freeform: Shape 7"/>
            <p:cNvSpPr/>
            <p:nvPr/>
          </p:nvSpPr>
          <p:spPr>
            <a:xfrm>
              <a:off x="2463815" y="1304925"/>
              <a:ext cx="2339642" cy="2533650"/>
            </a:xfrm>
            <a:custGeom>
              <a:avLst/>
              <a:gdLst>
                <a:gd name="connsiteX0" fmla="*/ 1430422 w 3119522"/>
                <a:gd name="connsiteY0" fmla="*/ 0 h 3378200"/>
                <a:gd name="connsiteX1" fmla="*/ 3119522 w 3119522"/>
                <a:gd name="connsiteY1" fmla="*/ 1689100 h 3378200"/>
                <a:gd name="connsiteX2" fmla="*/ 1430422 w 3119522"/>
                <a:gd name="connsiteY2" fmla="*/ 3378200 h 3378200"/>
                <a:gd name="connsiteX3" fmla="*/ 29794 w 3119522"/>
                <a:gd name="connsiteY3" fmla="*/ 2633492 h 3378200"/>
                <a:gd name="connsiteX4" fmla="*/ 0 w 3119522"/>
                <a:gd name="connsiteY4" fmla="*/ 2584450 h 3378200"/>
                <a:gd name="connsiteX5" fmla="*/ 816434 w 3119522"/>
                <a:gd name="connsiteY5" fmla="*/ 2584450 h 3378200"/>
                <a:gd name="connsiteX6" fmla="*/ 823273 w 3119522"/>
                <a:gd name="connsiteY6" fmla="*/ 2589564 h 3378200"/>
                <a:gd name="connsiteX7" fmla="*/ 1430422 w 3119522"/>
                <a:gd name="connsiteY7" fmla="*/ 2775022 h 3378200"/>
                <a:gd name="connsiteX8" fmla="*/ 2516344 w 3119522"/>
                <a:gd name="connsiteY8" fmla="*/ 1689100 h 3378200"/>
                <a:gd name="connsiteX9" fmla="*/ 1430422 w 3119522"/>
                <a:gd name="connsiteY9" fmla="*/ 603178 h 3378200"/>
                <a:gd name="connsiteX10" fmla="*/ 823273 w 3119522"/>
                <a:gd name="connsiteY10" fmla="*/ 788636 h 3378200"/>
                <a:gd name="connsiteX11" fmla="*/ 816434 w 3119522"/>
                <a:gd name="connsiteY11" fmla="*/ 793750 h 3378200"/>
                <a:gd name="connsiteX12" fmla="*/ 0 w 3119522"/>
                <a:gd name="connsiteY12" fmla="*/ 793750 h 3378200"/>
                <a:gd name="connsiteX13" fmla="*/ 29794 w 3119522"/>
                <a:gd name="connsiteY13" fmla="*/ 744708 h 3378200"/>
                <a:gd name="connsiteX14" fmla="*/ 1430422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430422" y="0"/>
                  </a:moveTo>
                  <a:cubicBezTo>
                    <a:pt x="2363286" y="0"/>
                    <a:pt x="3119522" y="756236"/>
                    <a:pt x="3119522" y="1689100"/>
                  </a:cubicBezTo>
                  <a:cubicBezTo>
                    <a:pt x="3119522" y="2621964"/>
                    <a:pt x="2363286" y="3378200"/>
                    <a:pt x="1430422" y="3378200"/>
                  </a:cubicBezTo>
                  <a:cubicBezTo>
                    <a:pt x="847382" y="3378200"/>
                    <a:pt x="333337" y="3082796"/>
                    <a:pt x="29794" y="2633492"/>
                  </a:cubicBezTo>
                  <a:lnTo>
                    <a:pt x="0" y="2584450"/>
                  </a:lnTo>
                  <a:lnTo>
                    <a:pt x="816434" y="2584450"/>
                  </a:lnTo>
                  <a:lnTo>
                    <a:pt x="823273" y="2589564"/>
                  </a:lnTo>
                  <a:cubicBezTo>
                    <a:pt x="996587" y="2706653"/>
                    <a:pt x="1205520" y="2775022"/>
                    <a:pt x="1430422" y="2775022"/>
                  </a:cubicBezTo>
                  <a:cubicBezTo>
                    <a:pt x="2030160" y="2775022"/>
                    <a:pt x="2516344" y="2288838"/>
                    <a:pt x="2516344" y="1689100"/>
                  </a:cubicBezTo>
                  <a:cubicBezTo>
                    <a:pt x="2516344" y="1089362"/>
                    <a:pt x="2030160" y="603178"/>
                    <a:pt x="1430422" y="603178"/>
                  </a:cubicBezTo>
                  <a:cubicBezTo>
                    <a:pt x="1205520" y="603178"/>
                    <a:pt x="996587" y="671547"/>
                    <a:pt x="823273" y="788636"/>
                  </a:cubicBezTo>
                  <a:lnTo>
                    <a:pt x="816434" y="793750"/>
                  </a:lnTo>
                  <a:lnTo>
                    <a:pt x="0" y="793750"/>
                  </a:lnTo>
                  <a:lnTo>
                    <a:pt x="29794" y="744708"/>
                  </a:lnTo>
                  <a:cubicBezTo>
                    <a:pt x="333337" y="295405"/>
                    <a:pt x="847382" y="0"/>
                    <a:pt x="1430422"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Freeform: Shape 9"/>
            <p:cNvSpPr/>
            <p:nvPr/>
          </p:nvSpPr>
          <p:spPr bwMode="auto">
            <a:xfrm>
              <a:off x="3135456" y="2142091"/>
              <a:ext cx="804353" cy="789248"/>
            </a:xfrm>
            <a:custGeom>
              <a:avLst/>
              <a:gdLst>
                <a:gd name="connsiteX0" fmla="*/ 44450 w 338138"/>
                <a:gd name="connsiteY0" fmla="*/ 285750 h 331788"/>
                <a:gd name="connsiteX1" fmla="*/ 293688 w 338138"/>
                <a:gd name="connsiteY1" fmla="*/ 285750 h 331788"/>
                <a:gd name="connsiteX2" fmla="*/ 246464 w 338138"/>
                <a:gd name="connsiteY2" fmla="*/ 331788 h 331788"/>
                <a:gd name="connsiteX3" fmla="*/ 91674 w 338138"/>
                <a:gd name="connsiteY3" fmla="*/ 331788 h 331788"/>
                <a:gd name="connsiteX4" fmla="*/ 44450 w 338138"/>
                <a:gd name="connsiteY4" fmla="*/ 285750 h 331788"/>
                <a:gd name="connsiteX5" fmla="*/ 27738 w 338138"/>
                <a:gd name="connsiteY5" fmla="*/ 139700 h 331788"/>
                <a:gd name="connsiteX6" fmla="*/ 79251 w 338138"/>
                <a:gd name="connsiteY6" fmla="*/ 169963 h 331788"/>
                <a:gd name="connsiteX7" fmla="*/ 87176 w 338138"/>
                <a:gd name="connsiteY7" fmla="*/ 169963 h 331788"/>
                <a:gd name="connsiteX8" fmla="*/ 87176 w 338138"/>
                <a:gd name="connsiteY8" fmla="*/ 204173 h 331788"/>
                <a:gd name="connsiteX9" fmla="*/ 99064 w 338138"/>
                <a:gd name="connsiteY9" fmla="*/ 216014 h 331788"/>
                <a:gd name="connsiteX10" fmla="*/ 110951 w 338138"/>
                <a:gd name="connsiteY10" fmla="*/ 204173 h 331788"/>
                <a:gd name="connsiteX11" fmla="*/ 110951 w 338138"/>
                <a:gd name="connsiteY11" fmla="*/ 169963 h 331788"/>
                <a:gd name="connsiteX12" fmla="*/ 227187 w 338138"/>
                <a:gd name="connsiteY12" fmla="*/ 169963 h 331788"/>
                <a:gd name="connsiteX13" fmla="*/ 227187 w 338138"/>
                <a:gd name="connsiteY13" fmla="*/ 204173 h 331788"/>
                <a:gd name="connsiteX14" fmla="*/ 239074 w 338138"/>
                <a:gd name="connsiteY14" fmla="*/ 216014 h 331788"/>
                <a:gd name="connsiteX15" fmla="*/ 250962 w 338138"/>
                <a:gd name="connsiteY15" fmla="*/ 204173 h 331788"/>
                <a:gd name="connsiteX16" fmla="*/ 250962 w 338138"/>
                <a:gd name="connsiteY16" fmla="*/ 169963 h 331788"/>
                <a:gd name="connsiteX17" fmla="*/ 258887 w 338138"/>
                <a:gd name="connsiteY17" fmla="*/ 169963 h 331788"/>
                <a:gd name="connsiteX18" fmla="*/ 310400 w 338138"/>
                <a:gd name="connsiteY18" fmla="*/ 139700 h 331788"/>
                <a:gd name="connsiteX19" fmla="*/ 338138 w 338138"/>
                <a:gd name="connsiteY19" fmla="*/ 183120 h 331788"/>
                <a:gd name="connsiteX20" fmla="*/ 338138 w 338138"/>
                <a:gd name="connsiteY20" fmla="*/ 239698 h 331788"/>
                <a:gd name="connsiteX21" fmla="*/ 294550 w 338138"/>
                <a:gd name="connsiteY21" fmla="*/ 285750 h 331788"/>
                <a:gd name="connsiteX22" fmla="*/ 294550 w 338138"/>
                <a:gd name="connsiteY22" fmla="*/ 263382 h 331788"/>
                <a:gd name="connsiteX23" fmla="*/ 43588 w 338138"/>
                <a:gd name="connsiteY23" fmla="*/ 263382 h 331788"/>
                <a:gd name="connsiteX24" fmla="*/ 43588 w 338138"/>
                <a:gd name="connsiteY24" fmla="*/ 285750 h 331788"/>
                <a:gd name="connsiteX25" fmla="*/ 0 w 338138"/>
                <a:gd name="connsiteY25" fmla="*/ 239698 h 331788"/>
                <a:gd name="connsiteX26" fmla="*/ 0 w 338138"/>
                <a:gd name="connsiteY26" fmla="*/ 183120 h 331788"/>
                <a:gd name="connsiteX27" fmla="*/ 27738 w 338138"/>
                <a:gd name="connsiteY27" fmla="*/ 139700 h 331788"/>
                <a:gd name="connsiteX28" fmla="*/ 169070 w 338138"/>
                <a:gd name="connsiteY28" fmla="*/ 22225 h 331788"/>
                <a:gd name="connsiteX29" fmla="*/ 153988 w 338138"/>
                <a:gd name="connsiteY29" fmla="*/ 38100 h 331788"/>
                <a:gd name="connsiteX30" fmla="*/ 184151 w 338138"/>
                <a:gd name="connsiteY30" fmla="*/ 38100 h 331788"/>
                <a:gd name="connsiteX31" fmla="*/ 169070 w 338138"/>
                <a:gd name="connsiteY31" fmla="*/ 22225 h 331788"/>
                <a:gd name="connsiteX32" fmla="*/ 169069 w 338138"/>
                <a:gd name="connsiteY32" fmla="*/ 0 h 331788"/>
                <a:gd name="connsiteX33" fmla="*/ 200552 w 338138"/>
                <a:gd name="connsiteY33" fmla="*/ 15818 h 331788"/>
                <a:gd name="connsiteX34" fmla="*/ 208422 w 338138"/>
                <a:gd name="connsiteY34" fmla="*/ 38228 h 331788"/>
                <a:gd name="connsiteX35" fmla="*/ 258270 w 338138"/>
                <a:gd name="connsiteY35" fmla="*/ 38228 h 331788"/>
                <a:gd name="connsiteX36" fmla="*/ 293688 w 338138"/>
                <a:gd name="connsiteY36" fmla="*/ 73819 h 331788"/>
                <a:gd name="connsiteX37" fmla="*/ 293688 w 338138"/>
                <a:gd name="connsiteY37" fmla="*/ 112047 h 331788"/>
                <a:gd name="connsiteX38" fmla="*/ 258270 w 338138"/>
                <a:gd name="connsiteY38" fmla="*/ 147638 h 331788"/>
                <a:gd name="connsiteX39" fmla="*/ 250399 w 338138"/>
                <a:gd name="connsiteY39" fmla="*/ 147638 h 331788"/>
                <a:gd name="connsiteX40" fmla="*/ 250399 w 338138"/>
                <a:gd name="connsiteY40" fmla="*/ 102819 h 331788"/>
                <a:gd name="connsiteX41" fmla="*/ 238593 w 338138"/>
                <a:gd name="connsiteY41" fmla="*/ 90956 h 331788"/>
                <a:gd name="connsiteX42" fmla="*/ 226787 w 338138"/>
                <a:gd name="connsiteY42" fmla="*/ 102819 h 331788"/>
                <a:gd name="connsiteX43" fmla="*/ 226787 w 338138"/>
                <a:gd name="connsiteY43" fmla="*/ 147638 h 331788"/>
                <a:gd name="connsiteX44" fmla="*/ 111351 w 338138"/>
                <a:gd name="connsiteY44" fmla="*/ 147638 h 331788"/>
                <a:gd name="connsiteX45" fmla="*/ 111351 w 338138"/>
                <a:gd name="connsiteY45" fmla="*/ 102819 h 331788"/>
                <a:gd name="connsiteX46" fmla="*/ 99545 w 338138"/>
                <a:gd name="connsiteY46" fmla="*/ 90956 h 331788"/>
                <a:gd name="connsiteX47" fmla="*/ 87739 w 338138"/>
                <a:gd name="connsiteY47" fmla="*/ 102819 h 331788"/>
                <a:gd name="connsiteX48" fmla="*/ 87739 w 338138"/>
                <a:gd name="connsiteY48" fmla="*/ 147638 h 331788"/>
                <a:gd name="connsiteX49" fmla="*/ 79868 w 338138"/>
                <a:gd name="connsiteY49" fmla="*/ 147638 h 331788"/>
                <a:gd name="connsiteX50" fmla="*/ 44450 w 338138"/>
                <a:gd name="connsiteY50" fmla="*/ 112047 h 331788"/>
                <a:gd name="connsiteX51" fmla="*/ 44450 w 338138"/>
                <a:gd name="connsiteY51" fmla="*/ 73819 h 331788"/>
                <a:gd name="connsiteX52" fmla="*/ 79868 w 338138"/>
                <a:gd name="connsiteY52" fmla="*/ 38228 h 331788"/>
                <a:gd name="connsiteX53" fmla="*/ 131027 w 338138"/>
                <a:gd name="connsiteY53" fmla="*/ 38228 h 331788"/>
                <a:gd name="connsiteX54" fmla="*/ 138898 w 338138"/>
                <a:gd name="connsiteY54" fmla="*/ 15818 h 331788"/>
                <a:gd name="connsiteX55" fmla="*/ 169069 w 338138"/>
                <a:gd name="connsiteY5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8138" h="331788">
                  <a:moveTo>
                    <a:pt x="44450" y="285750"/>
                  </a:moveTo>
                  <a:cubicBezTo>
                    <a:pt x="44450" y="285750"/>
                    <a:pt x="44450" y="285750"/>
                    <a:pt x="293688" y="285750"/>
                  </a:cubicBezTo>
                  <a:cubicBezTo>
                    <a:pt x="292376" y="312057"/>
                    <a:pt x="272700" y="331788"/>
                    <a:pt x="246464" y="331788"/>
                  </a:cubicBezTo>
                  <a:cubicBezTo>
                    <a:pt x="246464" y="331788"/>
                    <a:pt x="246464" y="331788"/>
                    <a:pt x="91674" y="331788"/>
                  </a:cubicBezTo>
                  <a:cubicBezTo>
                    <a:pt x="66750" y="331788"/>
                    <a:pt x="45762" y="312057"/>
                    <a:pt x="44450" y="285750"/>
                  </a:cubicBezTo>
                  <a:close/>
                  <a:moveTo>
                    <a:pt x="27738" y="139700"/>
                  </a:moveTo>
                  <a:cubicBezTo>
                    <a:pt x="38305" y="158121"/>
                    <a:pt x="58117" y="169963"/>
                    <a:pt x="79251" y="169963"/>
                  </a:cubicBezTo>
                  <a:cubicBezTo>
                    <a:pt x="79251" y="169963"/>
                    <a:pt x="79251" y="169963"/>
                    <a:pt x="87176" y="169963"/>
                  </a:cubicBezTo>
                  <a:cubicBezTo>
                    <a:pt x="87176" y="169963"/>
                    <a:pt x="87176" y="169963"/>
                    <a:pt x="87176" y="204173"/>
                  </a:cubicBezTo>
                  <a:cubicBezTo>
                    <a:pt x="87176" y="210751"/>
                    <a:pt x="92460" y="216014"/>
                    <a:pt x="99064" y="216014"/>
                  </a:cubicBezTo>
                  <a:cubicBezTo>
                    <a:pt x="105668" y="216014"/>
                    <a:pt x="110951" y="210751"/>
                    <a:pt x="110951" y="204173"/>
                  </a:cubicBezTo>
                  <a:cubicBezTo>
                    <a:pt x="110951" y="204173"/>
                    <a:pt x="110951" y="204173"/>
                    <a:pt x="110951" y="169963"/>
                  </a:cubicBezTo>
                  <a:cubicBezTo>
                    <a:pt x="110951" y="169963"/>
                    <a:pt x="110951" y="169963"/>
                    <a:pt x="227187" y="169963"/>
                  </a:cubicBezTo>
                  <a:cubicBezTo>
                    <a:pt x="227187" y="169963"/>
                    <a:pt x="227187" y="169963"/>
                    <a:pt x="227187" y="204173"/>
                  </a:cubicBezTo>
                  <a:cubicBezTo>
                    <a:pt x="227187" y="210751"/>
                    <a:pt x="232470" y="216014"/>
                    <a:pt x="239074" y="216014"/>
                  </a:cubicBezTo>
                  <a:cubicBezTo>
                    <a:pt x="245678" y="216014"/>
                    <a:pt x="250962" y="210751"/>
                    <a:pt x="250962" y="204173"/>
                  </a:cubicBezTo>
                  <a:cubicBezTo>
                    <a:pt x="250962" y="204173"/>
                    <a:pt x="250962" y="204173"/>
                    <a:pt x="250962" y="169963"/>
                  </a:cubicBezTo>
                  <a:cubicBezTo>
                    <a:pt x="250962" y="169963"/>
                    <a:pt x="250962" y="169963"/>
                    <a:pt x="258887" y="169963"/>
                  </a:cubicBezTo>
                  <a:cubicBezTo>
                    <a:pt x="281341" y="169963"/>
                    <a:pt x="299833" y="158121"/>
                    <a:pt x="310400" y="139700"/>
                  </a:cubicBezTo>
                  <a:cubicBezTo>
                    <a:pt x="326250" y="146279"/>
                    <a:pt x="338138" y="163384"/>
                    <a:pt x="338138" y="183120"/>
                  </a:cubicBezTo>
                  <a:cubicBezTo>
                    <a:pt x="338138" y="183120"/>
                    <a:pt x="338138" y="183120"/>
                    <a:pt x="338138" y="239698"/>
                  </a:cubicBezTo>
                  <a:cubicBezTo>
                    <a:pt x="338138" y="264698"/>
                    <a:pt x="319646" y="285750"/>
                    <a:pt x="294550" y="285750"/>
                  </a:cubicBezTo>
                  <a:cubicBezTo>
                    <a:pt x="294550" y="285750"/>
                    <a:pt x="294550" y="285750"/>
                    <a:pt x="294550" y="263382"/>
                  </a:cubicBezTo>
                  <a:cubicBezTo>
                    <a:pt x="294550" y="263382"/>
                    <a:pt x="294550" y="263382"/>
                    <a:pt x="43588" y="263382"/>
                  </a:cubicBezTo>
                  <a:cubicBezTo>
                    <a:pt x="43588" y="263382"/>
                    <a:pt x="43588" y="263382"/>
                    <a:pt x="43588" y="285750"/>
                  </a:cubicBezTo>
                  <a:cubicBezTo>
                    <a:pt x="19813" y="285750"/>
                    <a:pt x="0" y="264698"/>
                    <a:pt x="0" y="239698"/>
                  </a:cubicBezTo>
                  <a:cubicBezTo>
                    <a:pt x="0" y="239698"/>
                    <a:pt x="0" y="239698"/>
                    <a:pt x="0" y="183120"/>
                  </a:cubicBezTo>
                  <a:cubicBezTo>
                    <a:pt x="0" y="163384"/>
                    <a:pt x="11888" y="146279"/>
                    <a:pt x="27738" y="139700"/>
                  </a:cubicBezTo>
                  <a:close/>
                  <a:moveTo>
                    <a:pt x="169070" y="22225"/>
                  </a:moveTo>
                  <a:cubicBezTo>
                    <a:pt x="161529" y="22225"/>
                    <a:pt x="153988" y="30163"/>
                    <a:pt x="153988" y="38100"/>
                  </a:cubicBezTo>
                  <a:cubicBezTo>
                    <a:pt x="153988" y="38100"/>
                    <a:pt x="153988" y="38100"/>
                    <a:pt x="184151" y="38100"/>
                  </a:cubicBezTo>
                  <a:cubicBezTo>
                    <a:pt x="184151" y="30163"/>
                    <a:pt x="177867" y="22225"/>
                    <a:pt x="169070" y="22225"/>
                  </a:cubicBezTo>
                  <a:close/>
                  <a:moveTo>
                    <a:pt x="169069" y="0"/>
                  </a:moveTo>
                  <a:cubicBezTo>
                    <a:pt x="182187" y="0"/>
                    <a:pt x="193993" y="6591"/>
                    <a:pt x="200552" y="15818"/>
                  </a:cubicBezTo>
                  <a:cubicBezTo>
                    <a:pt x="205799" y="22409"/>
                    <a:pt x="208422" y="30319"/>
                    <a:pt x="208422" y="38228"/>
                  </a:cubicBezTo>
                  <a:cubicBezTo>
                    <a:pt x="208422" y="38228"/>
                    <a:pt x="208422" y="38228"/>
                    <a:pt x="258270" y="38228"/>
                  </a:cubicBezTo>
                  <a:cubicBezTo>
                    <a:pt x="277947" y="38228"/>
                    <a:pt x="293688" y="55364"/>
                    <a:pt x="293688" y="73819"/>
                  </a:cubicBezTo>
                  <a:cubicBezTo>
                    <a:pt x="293688" y="73819"/>
                    <a:pt x="293688" y="73819"/>
                    <a:pt x="293688" y="112047"/>
                  </a:cubicBezTo>
                  <a:cubicBezTo>
                    <a:pt x="293688" y="130501"/>
                    <a:pt x="277947" y="147638"/>
                    <a:pt x="258270" y="147638"/>
                  </a:cubicBezTo>
                  <a:cubicBezTo>
                    <a:pt x="258270" y="147638"/>
                    <a:pt x="258270" y="147638"/>
                    <a:pt x="250399" y="147638"/>
                  </a:cubicBezTo>
                  <a:cubicBezTo>
                    <a:pt x="250399" y="147638"/>
                    <a:pt x="250399" y="147638"/>
                    <a:pt x="250399" y="102819"/>
                  </a:cubicBezTo>
                  <a:cubicBezTo>
                    <a:pt x="250399" y="96228"/>
                    <a:pt x="245152" y="90956"/>
                    <a:pt x="238593" y="90956"/>
                  </a:cubicBezTo>
                  <a:cubicBezTo>
                    <a:pt x="232034" y="90956"/>
                    <a:pt x="226787" y="96228"/>
                    <a:pt x="226787" y="102819"/>
                  </a:cubicBezTo>
                  <a:cubicBezTo>
                    <a:pt x="226787" y="102819"/>
                    <a:pt x="226787" y="102819"/>
                    <a:pt x="226787" y="147638"/>
                  </a:cubicBezTo>
                  <a:cubicBezTo>
                    <a:pt x="226787" y="147638"/>
                    <a:pt x="226787" y="147638"/>
                    <a:pt x="111351" y="147638"/>
                  </a:cubicBezTo>
                  <a:cubicBezTo>
                    <a:pt x="111351" y="147638"/>
                    <a:pt x="111351" y="147638"/>
                    <a:pt x="111351" y="102819"/>
                  </a:cubicBezTo>
                  <a:cubicBezTo>
                    <a:pt x="111351" y="96228"/>
                    <a:pt x="106104" y="90956"/>
                    <a:pt x="99545" y="90956"/>
                  </a:cubicBezTo>
                  <a:cubicBezTo>
                    <a:pt x="92986" y="90956"/>
                    <a:pt x="87739" y="96228"/>
                    <a:pt x="87739" y="102819"/>
                  </a:cubicBezTo>
                  <a:cubicBezTo>
                    <a:pt x="87739" y="102819"/>
                    <a:pt x="87739" y="102819"/>
                    <a:pt x="87739" y="147638"/>
                  </a:cubicBezTo>
                  <a:cubicBezTo>
                    <a:pt x="87739" y="147638"/>
                    <a:pt x="87739" y="147638"/>
                    <a:pt x="79868" y="147638"/>
                  </a:cubicBezTo>
                  <a:cubicBezTo>
                    <a:pt x="61503" y="147638"/>
                    <a:pt x="44450" y="130501"/>
                    <a:pt x="44450" y="112047"/>
                  </a:cubicBezTo>
                  <a:cubicBezTo>
                    <a:pt x="44450" y="112047"/>
                    <a:pt x="44450" y="112047"/>
                    <a:pt x="44450" y="73819"/>
                  </a:cubicBezTo>
                  <a:cubicBezTo>
                    <a:pt x="44450" y="55364"/>
                    <a:pt x="61503" y="38228"/>
                    <a:pt x="79868" y="38228"/>
                  </a:cubicBezTo>
                  <a:cubicBezTo>
                    <a:pt x="79868" y="38228"/>
                    <a:pt x="79868" y="38228"/>
                    <a:pt x="131027" y="38228"/>
                  </a:cubicBezTo>
                  <a:cubicBezTo>
                    <a:pt x="131027" y="30319"/>
                    <a:pt x="133651" y="22409"/>
                    <a:pt x="138898" y="15818"/>
                  </a:cubicBezTo>
                  <a:cubicBezTo>
                    <a:pt x="145457" y="6591"/>
                    <a:pt x="157263" y="0"/>
                    <a:pt x="169069" y="0"/>
                  </a:cubicBezTo>
                  <a:close/>
                </a:path>
              </a:pathLst>
            </a:custGeom>
            <a:solidFill>
              <a:schemeClr val="accent1"/>
            </a:solidFill>
            <a:ln>
              <a:noFill/>
            </a:ln>
          </p:spPr>
          <p:txBody>
            <a:bodyPr anchor="ctr"/>
            <a:lstStyle/>
            <a:p>
              <a:pPr algn="ctr"/>
              <a:endParaRPr/>
            </a:p>
          </p:txBody>
        </p:sp>
        <p:sp>
          <p:nvSpPr>
            <p:cNvPr id="12" name="TextBox 10"/>
            <p:cNvSpPr txBox="1"/>
            <p:nvPr/>
          </p:nvSpPr>
          <p:spPr>
            <a:xfrm>
              <a:off x="767225" y="2562673"/>
              <a:ext cx="1800397" cy="733768"/>
            </a:xfrm>
            <a:prstGeom prst="rect">
              <a:avLst/>
            </a:prstGeom>
            <a:noFill/>
          </p:spPr>
          <p:txBody>
            <a:bodyPr wrap="square" lIns="72000" tIns="0" rIns="72000" bIns="0" anchor="ctr" anchorCtr="0">
              <a:noAutofit/>
            </a:bodyPr>
            <a:lstStyle/>
            <a:p>
              <a:pPr algn="r" defTabSz="914400">
                <a:lnSpc>
                  <a:spcPct val="120000"/>
                </a:lnSpc>
                <a:defRPr/>
              </a:pPr>
              <a:r>
                <a:rPr lang="zh-CN" altLang="zh-CN" dirty="0">
                  <a:latin typeface="+mn-ea"/>
                </a:rPr>
                <a:t>保证软件特定开发阶段的输出已经正确完整地实现了</a:t>
              </a:r>
              <a:r>
                <a:rPr lang="zh-CN" altLang="zh-CN" dirty="0" smtClean="0">
                  <a:latin typeface="+mn-ea"/>
                </a:rPr>
                <a:t>规格说明</a:t>
              </a:r>
              <a:endParaRPr lang="zh-CN" altLang="en-US" dirty="0"/>
            </a:p>
          </p:txBody>
        </p:sp>
        <p:sp>
          <p:nvSpPr>
            <p:cNvPr id="13" name="Rectangle 11"/>
            <p:cNvSpPr/>
            <p:nvPr/>
          </p:nvSpPr>
          <p:spPr>
            <a:xfrm>
              <a:off x="1214138" y="2235254"/>
              <a:ext cx="1805711" cy="184666"/>
            </a:xfrm>
            <a:prstGeom prst="rect">
              <a:avLst/>
            </a:prstGeom>
          </p:spPr>
          <p:txBody>
            <a:bodyPr wrap="none" lIns="72000" tIns="0" rIns="72000" bIns="0">
              <a:noAutofit/>
            </a:bodyPr>
            <a:lstStyle/>
            <a:p>
              <a:pPr algn="r" defTabSz="914400">
                <a:defRPr/>
              </a:pPr>
              <a:r>
                <a:rPr lang="zh-CN" altLang="en-US" sz="2000" b="1" dirty="0">
                  <a:solidFill>
                    <a:schemeClr val="accent1"/>
                  </a:solidFill>
                </a:rPr>
                <a:t>验证（</a:t>
              </a:r>
              <a:r>
                <a:rPr lang="en-US" altLang="zh-CN" sz="2000" b="1" dirty="0">
                  <a:solidFill>
                    <a:schemeClr val="accent1"/>
                  </a:solidFill>
                </a:rPr>
                <a:t>Verification</a:t>
              </a:r>
              <a:r>
                <a:rPr lang="zh-CN" altLang="en-US" sz="2000" b="1" dirty="0" smtClean="0">
                  <a:solidFill>
                    <a:schemeClr val="accent1"/>
                  </a:solidFill>
                </a:rPr>
                <a:t>）</a:t>
              </a:r>
              <a:endParaRPr lang="zh-CN" altLang="en-US" sz="2000" b="1" dirty="0">
                <a:solidFill>
                  <a:schemeClr val="accent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相关概念</a:t>
            </a:r>
            <a:endParaRPr lang="zh-CN" altLang="en-US" dirty="0">
              <a:latin typeface="+mn-lt"/>
              <a:ea typeface="+mn-ea"/>
              <a:cs typeface="+mn-ea"/>
              <a:sym typeface="+mn-lt"/>
            </a:endParaRPr>
          </a:p>
        </p:txBody>
      </p:sp>
      <p:graphicFrame>
        <p:nvGraphicFramePr>
          <p:cNvPr id="3" name="图示 2"/>
          <p:cNvGraphicFramePr/>
          <p:nvPr/>
        </p:nvGraphicFramePr>
        <p:xfrm>
          <a:off x="2279136" y="942088"/>
          <a:ext cx="677836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相关概念</a:t>
            </a:r>
            <a:endParaRPr lang="zh-CN" altLang="en-US" dirty="0">
              <a:latin typeface="+mn-lt"/>
              <a:ea typeface="+mn-ea"/>
              <a:cs typeface="+mn-ea"/>
              <a:sym typeface="+mn-lt"/>
            </a:endParaRPr>
          </a:p>
        </p:txBody>
      </p:sp>
      <p:sp>
        <p:nvSpPr>
          <p:cNvPr id="34" name="AutoShape 34"/>
          <p:cNvSpPr/>
          <p:nvPr/>
        </p:nvSpPr>
        <p:spPr bwMode="auto">
          <a:xfrm>
            <a:off x="1224802" y="2925436"/>
            <a:ext cx="2702506" cy="3372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wrap="square" lIns="16543" tIns="16543" rIns="16543" bIns="16543" anchor="ctr">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defRPr/>
            </a:pPr>
            <a:r>
              <a:rPr lang="zh-CN" altLang="en-US" sz="1800" b="0" dirty="0">
                <a:solidFill>
                  <a:schemeClr val="tx1"/>
                </a:solidFill>
                <a:latin typeface="+mn-ea"/>
                <a:ea typeface="+mn-ea"/>
              </a:rPr>
              <a:t>功能性（</a:t>
            </a:r>
            <a:r>
              <a:rPr lang="en-US" altLang="zh-CN" sz="1800" b="0" dirty="0">
                <a:solidFill>
                  <a:schemeClr val="tx1"/>
                </a:solidFill>
                <a:latin typeface="+mn-ea"/>
                <a:ea typeface="+mn-ea"/>
              </a:rPr>
              <a:t>functionality</a:t>
            </a:r>
            <a:r>
              <a:rPr lang="zh-CN" altLang="en-US" sz="1800" b="0" dirty="0">
                <a:solidFill>
                  <a:schemeClr val="tx1"/>
                </a:solidFill>
                <a:latin typeface="+mn-ea"/>
                <a:ea typeface="+mn-ea"/>
              </a:rPr>
              <a:t>）</a:t>
            </a:r>
          </a:p>
        </p:txBody>
      </p:sp>
      <p:sp>
        <p:nvSpPr>
          <p:cNvPr id="2" name="矩形 1"/>
          <p:cNvSpPr/>
          <p:nvPr/>
        </p:nvSpPr>
        <p:spPr>
          <a:xfrm>
            <a:off x="695986" y="3858328"/>
            <a:ext cx="6096000" cy="369332"/>
          </a:xfrm>
          <a:prstGeom prst="rect">
            <a:avLst/>
          </a:prstGeom>
        </p:spPr>
        <p:txBody>
          <a:bodyPr>
            <a:spAutoFit/>
          </a:bodyPr>
          <a:lstStyle/>
          <a:p>
            <a:pPr>
              <a:defRPr/>
            </a:pPr>
            <a:r>
              <a:rPr lang="zh-CN" altLang="en-US" dirty="0" smtClean="0">
                <a:latin typeface="+mn-ea"/>
              </a:rPr>
              <a:t>可移植性</a:t>
            </a:r>
            <a:r>
              <a:rPr lang="zh-CN" altLang="en-US" dirty="0">
                <a:latin typeface="+mn-ea"/>
              </a:rPr>
              <a:t>（</a:t>
            </a:r>
            <a:r>
              <a:rPr lang="en-US" altLang="zh-CN" dirty="0">
                <a:latin typeface="+mn-ea"/>
              </a:rPr>
              <a:t>portability</a:t>
            </a:r>
            <a:r>
              <a:rPr lang="zh-CN" altLang="en-US" dirty="0">
                <a:latin typeface="+mn-ea"/>
              </a:rPr>
              <a:t>）</a:t>
            </a:r>
          </a:p>
        </p:txBody>
      </p:sp>
      <p:sp>
        <p:nvSpPr>
          <p:cNvPr id="35" name="Rectangle 2"/>
          <p:cNvSpPr txBox="1">
            <a:spLocks noChangeArrowheads="1"/>
          </p:cNvSpPr>
          <p:nvPr/>
        </p:nvSpPr>
        <p:spPr>
          <a:xfrm>
            <a:off x="1811091" y="734414"/>
            <a:ext cx="8229600" cy="61912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smtClean="0">
                <a:solidFill>
                  <a:srgbClr val="C00000"/>
                </a:solidFill>
                <a:latin typeface="+mn-ea"/>
                <a:ea typeface="+mn-ea"/>
              </a:rPr>
              <a:t>质量与可靠性</a:t>
            </a:r>
            <a:endParaRPr lang="zh-CN" sz="2400" dirty="0">
              <a:solidFill>
                <a:srgbClr val="C00000"/>
              </a:solidFill>
              <a:latin typeface="+mn-ea"/>
              <a:ea typeface="+mn-ea"/>
            </a:endParaRPr>
          </a:p>
        </p:txBody>
      </p:sp>
      <p:sp>
        <p:nvSpPr>
          <p:cNvPr id="36" name="Oval 59"/>
          <p:cNvSpPr/>
          <p:nvPr/>
        </p:nvSpPr>
        <p:spPr>
          <a:xfrm>
            <a:off x="4652107" y="4486585"/>
            <a:ext cx="1052556" cy="1052615"/>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37" name="Oval 57"/>
          <p:cNvSpPr/>
          <p:nvPr/>
        </p:nvSpPr>
        <p:spPr>
          <a:xfrm>
            <a:off x="5964865" y="4011302"/>
            <a:ext cx="1052556" cy="1052615"/>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38" name="Oval 58"/>
          <p:cNvSpPr/>
          <p:nvPr/>
        </p:nvSpPr>
        <p:spPr>
          <a:xfrm>
            <a:off x="3632055" y="3610195"/>
            <a:ext cx="1052556" cy="105261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39" name="Oval 54"/>
          <p:cNvSpPr/>
          <p:nvPr/>
        </p:nvSpPr>
        <p:spPr>
          <a:xfrm>
            <a:off x="6255705" y="2791099"/>
            <a:ext cx="1052556" cy="1052615"/>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40" name="Oval 53"/>
          <p:cNvSpPr/>
          <p:nvPr/>
        </p:nvSpPr>
        <p:spPr>
          <a:xfrm>
            <a:off x="5201601" y="1917251"/>
            <a:ext cx="1052556" cy="105261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41" name="Oval 44"/>
          <p:cNvSpPr/>
          <p:nvPr/>
        </p:nvSpPr>
        <p:spPr>
          <a:xfrm>
            <a:off x="3947821" y="2289561"/>
            <a:ext cx="1052556" cy="1052615"/>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42" name="Hexagon 43"/>
          <p:cNvSpPr/>
          <p:nvPr/>
        </p:nvSpPr>
        <p:spPr>
          <a:xfrm>
            <a:off x="4373489" y="3002049"/>
            <a:ext cx="750300" cy="646847"/>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01</a:t>
            </a:r>
          </a:p>
        </p:txBody>
      </p:sp>
      <p:sp>
        <p:nvSpPr>
          <p:cNvPr id="43" name="Hexagon 45"/>
          <p:cNvSpPr/>
          <p:nvPr/>
        </p:nvSpPr>
        <p:spPr>
          <a:xfrm>
            <a:off x="5790216" y="3002049"/>
            <a:ext cx="750300" cy="646847"/>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03</a:t>
            </a:r>
          </a:p>
        </p:txBody>
      </p:sp>
      <p:sp>
        <p:nvSpPr>
          <p:cNvPr id="44" name="Hexagon 46"/>
          <p:cNvSpPr/>
          <p:nvPr/>
        </p:nvSpPr>
        <p:spPr>
          <a:xfrm>
            <a:off x="5087979" y="2628758"/>
            <a:ext cx="750300" cy="646847"/>
          </a:xfrm>
          <a:prstGeom prst="hex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02</a:t>
            </a:r>
          </a:p>
        </p:txBody>
      </p:sp>
      <p:sp>
        <p:nvSpPr>
          <p:cNvPr id="45" name="Hexagon 47"/>
          <p:cNvSpPr/>
          <p:nvPr/>
        </p:nvSpPr>
        <p:spPr>
          <a:xfrm>
            <a:off x="4373489" y="3785561"/>
            <a:ext cx="750300" cy="646847"/>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06</a:t>
            </a:r>
          </a:p>
        </p:txBody>
      </p:sp>
      <p:sp>
        <p:nvSpPr>
          <p:cNvPr id="46" name="Hexagon 49"/>
          <p:cNvSpPr/>
          <p:nvPr/>
        </p:nvSpPr>
        <p:spPr>
          <a:xfrm>
            <a:off x="5763641" y="3762081"/>
            <a:ext cx="750300" cy="646847"/>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04</a:t>
            </a:r>
          </a:p>
        </p:txBody>
      </p:sp>
      <p:sp>
        <p:nvSpPr>
          <p:cNvPr id="47" name="Hexagon 51"/>
          <p:cNvSpPr/>
          <p:nvPr/>
        </p:nvSpPr>
        <p:spPr>
          <a:xfrm>
            <a:off x="5087979" y="4187553"/>
            <a:ext cx="750300" cy="646847"/>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05</a:t>
            </a:r>
          </a:p>
        </p:txBody>
      </p:sp>
      <p:sp>
        <p:nvSpPr>
          <p:cNvPr id="48" name="Freeform 62"/>
          <p:cNvSpPr>
            <a:spLocks noEditPoints="1"/>
          </p:cNvSpPr>
          <p:nvPr/>
        </p:nvSpPr>
        <p:spPr bwMode="auto">
          <a:xfrm>
            <a:off x="4311768" y="2542369"/>
            <a:ext cx="305005" cy="445620"/>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69"/>
          <p:cNvSpPr/>
          <p:nvPr/>
        </p:nvSpPr>
        <p:spPr bwMode="auto">
          <a:xfrm>
            <a:off x="5643041" y="2213242"/>
            <a:ext cx="186493" cy="350325"/>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23"/>
          <p:cNvSpPr>
            <a:spLocks noEditPoints="1"/>
          </p:cNvSpPr>
          <p:nvPr/>
        </p:nvSpPr>
        <p:spPr bwMode="auto">
          <a:xfrm>
            <a:off x="6645192" y="3168762"/>
            <a:ext cx="293589" cy="277625"/>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57"/>
          <p:cNvSpPr>
            <a:spLocks noEditPoints="1"/>
          </p:cNvSpPr>
          <p:nvPr/>
        </p:nvSpPr>
        <p:spPr bwMode="auto">
          <a:xfrm>
            <a:off x="6353644" y="4475001"/>
            <a:ext cx="274999" cy="243808"/>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83"/>
          <p:cNvSpPr>
            <a:spLocks noEditPoints="1"/>
          </p:cNvSpPr>
          <p:nvPr/>
        </p:nvSpPr>
        <p:spPr bwMode="auto">
          <a:xfrm>
            <a:off x="5032786" y="4891566"/>
            <a:ext cx="271539" cy="407325"/>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40"/>
          <p:cNvSpPr>
            <a:spLocks noEditPoints="1"/>
          </p:cNvSpPr>
          <p:nvPr/>
        </p:nvSpPr>
        <p:spPr bwMode="auto">
          <a:xfrm>
            <a:off x="3927308" y="3943522"/>
            <a:ext cx="384460" cy="387309"/>
          </a:xfrm>
          <a:custGeom>
            <a:avLst/>
            <a:gdLst/>
            <a:ahLst/>
            <a:cxnLst>
              <a:cxn ang="0">
                <a:pos x="63" y="43"/>
              </a:cxn>
              <a:cxn ang="0">
                <a:pos x="60" y="48"/>
              </a:cxn>
              <a:cxn ang="0">
                <a:pos x="34" y="62"/>
              </a:cxn>
              <a:cxn ang="0">
                <a:pos x="31" y="63"/>
              </a:cxn>
              <a:cxn ang="0">
                <a:pos x="29" y="62"/>
              </a:cxn>
              <a:cxn ang="0">
                <a:pos x="2" y="48"/>
              </a:cxn>
              <a:cxn ang="0">
                <a:pos x="0" y="43"/>
              </a:cxn>
              <a:cxn ang="0">
                <a:pos x="0" y="14"/>
              </a:cxn>
              <a:cxn ang="0">
                <a:pos x="3" y="10"/>
              </a:cxn>
              <a:cxn ang="0">
                <a:pos x="30" y="0"/>
              </a:cxn>
              <a:cxn ang="0">
                <a:pos x="31" y="0"/>
              </a:cxn>
              <a:cxn ang="0">
                <a:pos x="33" y="0"/>
              </a:cxn>
              <a:cxn ang="0">
                <a:pos x="60" y="10"/>
              </a:cxn>
              <a:cxn ang="0">
                <a:pos x="63" y="14"/>
              </a:cxn>
              <a:cxn ang="0">
                <a:pos x="63" y="43"/>
              </a:cxn>
              <a:cxn ang="0">
                <a:pos x="58" y="14"/>
              </a:cxn>
              <a:cxn ang="0">
                <a:pos x="31" y="4"/>
              </a:cxn>
              <a:cxn ang="0">
                <a:pos x="5" y="14"/>
              </a:cxn>
              <a:cxn ang="0">
                <a:pos x="31" y="24"/>
              </a:cxn>
              <a:cxn ang="0">
                <a:pos x="58" y="14"/>
              </a:cxn>
              <a:cxn ang="0">
                <a:pos x="58" y="43"/>
              </a:cxn>
              <a:cxn ang="0">
                <a:pos x="58" y="19"/>
              </a:cxn>
              <a:cxn ang="0">
                <a:pos x="34" y="28"/>
              </a:cxn>
              <a:cxn ang="0">
                <a:pos x="34" y="57"/>
              </a:cxn>
              <a:cxn ang="0">
                <a:pos x="58" y="43"/>
              </a:cxn>
            </a:cxnLst>
            <a:rect l="0" t="0" r="r" b="b"/>
            <a:pathLst>
              <a:path w="63" h="63">
                <a:moveTo>
                  <a:pt x="63" y="43"/>
                </a:moveTo>
                <a:cubicBezTo>
                  <a:pt x="63" y="45"/>
                  <a:pt x="62" y="47"/>
                  <a:pt x="60" y="48"/>
                </a:cubicBezTo>
                <a:cubicBezTo>
                  <a:pt x="34" y="62"/>
                  <a:pt x="34" y="62"/>
                  <a:pt x="34" y="62"/>
                </a:cubicBezTo>
                <a:cubicBezTo>
                  <a:pt x="33" y="63"/>
                  <a:pt x="32" y="63"/>
                  <a:pt x="31" y="63"/>
                </a:cubicBezTo>
                <a:cubicBezTo>
                  <a:pt x="31" y="63"/>
                  <a:pt x="30" y="63"/>
                  <a:pt x="29" y="62"/>
                </a:cubicBezTo>
                <a:cubicBezTo>
                  <a:pt x="2" y="48"/>
                  <a:pt x="2" y="48"/>
                  <a:pt x="2" y="48"/>
                </a:cubicBezTo>
                <a:cubicBezTo>
                  <a:pt x="1" y="47"/>
                  <a:pt x="0" y="45"/>
                  <a:pt x="0" y="43"/>
                </a:cubicBezTo>
                <a:cubicBezTo>
                  <a:pt x="0" y="14"/>
                  <a:pt x="0" y="14"/>
                  <a:pt x="0" y="14"/>
                </a:cubicBezTo>
                <a:cubicBezTo>
                  <a:pt x="0" y="12"/>
                  <a:pt x="1" y="10"/>
                  <a:pt x="3" y="10"/>
                </a:cubicBezTo>
                <a:cubicBezTo>
                  <a:pt x="30" y="0"/>
                  <a:pt x="30" y="0"/>
                  <a:pt x="30" y="0"/>
                </a:cubicBezTo>
                <a:cubicBezTo>
                  <a:pt x="30" y="0"/>
                  <a:pt x="31" y="0"/>
                  <a:pt x="31" y="0"/>
                </a:cubicBezTo>
                <a:cubicBezTo>
                  <a:pt x="32" y="0"/>
                  <a:pt x="32" y="0"/>
                  <a:pt x="33" y="0"/>
                </a:cubicBezTo>
                <a:cubicBezTo>
                  <a:pt x="60" y="10"/>
                  <a:pt x="60" y="10"/>
                  <a:pt x="60" y="10"/>
                </a:cubicBezTo>
                <a:cubicBezTo>
                  <a:pt x="62" y="10"/>
                  <a:pt x="63" y="12"/>
                  <a:pt x="63" y="14"/>
                </a:cubicBezTo>
                <a:lnTo>
                  <a:pt x="63" y="43"/>
                </a:lnTo>
                <a:close/>
                <a:moveTo>
                  <a:pt x="58" y="14"/>
                </a:moveTo>
                <a:cubicBezTo>
                  <a:pt x="31" y="4"/>
                  <a:pt x="31" y="4"/>
                  <a:pt x="31" y="4"/>
                </a:cubicBezTo>
                <a:cubicBezTo>
                  <a:pt x="5" y="14"/>
                  <a:pt x="5" y="14"/>
                  <a:pt x="5" y="14"/>
                </a:cubicBezTo>
                <a:cubicBezTo>
                  <a:pt x="31" y="24"/>
                  <a:pt x="31" y="24"/>
                  <a:pt x="31" y="24"/>
                </a:cubicBezTo>
                <a:lnTo>
                  <a:pt x="58" y="14"/>
                </a:lnTo>
                <a:close/>
                <a:moveTo>
                  <a:pt x="58" y="43"/>
                </a:moveTo>
                <a:cubicBezTo>
                  <a:pt x="58" y="19"/>
                  <a:pt x="58" y="19"/>
                  <a:pt x="58" y="19"/>
                </a:cubicBezTo>
                <a:cubicBezTo>
                  <a:pt x="34" y="28"/>
                  <a:pt x="34" y="28"/>
                  <a:pt x="34" y="28"/>
                </a:cubicBezTo>
                <a:cubicBezTo>
                  <a:pt x="34" y="57"/>
                  <a:pt x="34" y="57"/>
                  <a:pt x="34" y="57"/>
                </a:cubicBezTo>
                <a:lnTo>
                  <a:pt x="58" y="43"/>
                </a:lnTo>
                <a:close/>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72" name="矩形 71"/>
          <p:cNvSpPr/>
          <p:nvPr/>
        </p:nvSpPr>
        <p:spPr>
          <a:xfrm>
            <a:off x="6794741" y="2113800"/>
            <a:ext cx="2343847" cy="369332"/>
          </a:xfrm>
          <a:prstGeom prst="rect">
            <a:avLst/>
          </a:prstGeom>
        </p:spPr>
        <p:txBody>
          <a:bodyPr wrap="none">
            <a:spAutoFit/>
          </a:bodyPr>
          <a:lstStyle/>
          <a:p>
            <a:pPr>
              <a:defRPr/>
            </a:pPr>
            <a:r>
              <a:rPr lang="zh-CN" altLang="en-US" dirty="0">
                <a:latin typeface="+mn-ea"/>
              </a:rPr>
              <a:t>可靠性（</a:t>
            </a:r>
            <a:r>
              <a:rPr lang="en-US" altLang="zh-CN" dirty="0">
                <a:latin typeface="+mn-ea"/>
              </a:rPr>
              <a:t>reliability</a:t>
            </a:r>
            <a:r>
              <a:rPr lang="zh-CN" altLang="en-US" dirty="0" smtClean="0">
                <a:latin typeface="+mn-ea"/>
              </a:rPr>
              <a:t>）</a:t>
            </a:r>
            <a:endParaRPr lang="zh-CN" altLang="en-US" i="1" dirty="0">
              <a:latin typeface="+mn-ea"/>
            </a:endParaRPr>
          </a:p>
        </p:txBody>
      </p:sp>
      <p:sp>
        <p:nvSpPr>
          <p:cNvPr id="73" name="矩形 72"/>
          <p:cNvSpPr/>
          <p:nvPr/>
        </p:nvSpPr>
        <p:spPr>
          <a:xfrm>
            <a:off x="7725687" y="3132740"/>
            <a:ext cx="3203121" cy="369332"/>
          </a:xfrm>
          <a:prstGeom prst="rect">
            <a:avLst/>
          </a:prstGeom>
        </p:spPr>
        <p:txBody>
          <a:bodyPr wrap="none">
            <a:spAutoFit/>
          </a:bodyPr>
          <a:lstStyle/>
          <a:p>
            <a:pPr>
              <a:defRPr/>
            </a:pPr>
            <a:r>
              <a:rPr lang="zh-CN" altLang="en-US" dirty="0">
                <a:latin typeface="+mn-ea"/>
              </a:rPr>
              <a:t>可维护性（</a:t>
            </a:r>
            <a:r>
              <a:rPr lang="en-US" altLang="zh-CN" dirty="0">
                <a:latin typeface="+mn-ea"/>
              </a:rPr>
              <a:t>maintainability</a:t>
            </a:r>
            <a:r>
              <a:rPr lang="zh-CN" altLang="en-US" dirty="0" smtClean="0">
                <a:latin typeface="+mn-ea"/>
              </a:rPr>
              <a:t>）</a:t>
            </a:r>
            <a:endParaRPr lang="zh-CN" altLang="en-US" i="1" dirty="0">
              <a:latin typeface="+mn-ea"/>
            </a:endParaRPr>
          </a:p>
        </p:txBody>
      </p:sp>
      <p:sp>
        <p:nvSpPr>
          <p:cNvPr id="74" name="矩形 73"/>
          <p:cNvSpPr/>
          <p:nvPr/>
        </p:nvSpPr>
        <p:spPr>
          <a:xfrm>
            <a:off x="7406200" y="4326310"/>
            <a:ext cx="2255746" cy="369332"/>
          </a:xfrm>
          <a:prstGeom prst="rect">
            <a:avLst/>
          </a:prstGeom>
        </p:spPr>
        <p:txBody>
          <a:bodyPr wrap="none">
            <a:spAutoFit/>
          </a:bodyPr>
          <a:lstStyle/>
          <a:p>
            <a:pPr>
              <a:defRPr/>
            </a:pPr>
            <a:r>
              <a:rPr lang="zh-CN" altLang="en-US" dirty="0">
                <a:latin typeface="+mn-ea"/>
              </a:rPr>
              <a:t>可用性（</a:t>
            </a:r>
            <a:r>
              <a:rPr lang="en-US" altLang="zh-CN" dirty="0">
                <a:latin typeface="+mn-ea"/>
              </a:rPr>
              <a:t>usability</a:t>
            </a:r>
            <a:r>
              <a:rPr lang="zh-CN" altLang="en-US" dirty="0" smtClean="0">
                <a:latin typeface="+mn-ea"/>
              </a:rPr>
              <a:t>）</a:t>
            </a:r>
            <a:endParaRPr lang="zh-CN" altLang="en-US" i="1" dirty="0">
              <a:latin typeface="+mn-ea"/>
            </a:endParaRPr>
          </a:p>
        </p:txBody>
      </p:sp>
      <p:sp>
        <p:nvSpPr>
          <p:cNvPr id="75" name="矩形 74"/>
          <p:cNvSpPr/>
          <p:nvPr/>
        </p:nvSpPr>
        <p:spPr>
          <a:xfrm>
            <a:off x="2261175" y="4843424"/>
            <a:ext cx="2148345" cy="369332"/>
          </a:xfrm>
          <a:prstGeom prst="rect">
            <a:avLst/>
          </a:prstGeom>
        </p:spPr>
        <p:txBody>
          <a:bodyPr wrap="none">
            <a:spAutoFit/>
          </a:bodyPr>
          <a:lstStyle/>
          <a:p>
            <a:pPr>
              <a:defRPr/>
            </a:pPr>
            <a:r>
              <a:rPr lang="zh-CN" altLang="en-US" dirty="0">
                <a:latin typeface="+mn-ea"/>
              </a:rPr>
              <a:t>效率（</a:t>
            </a:r>
            <a:r>
              <a:rPr lang="en-US" altLang="zh-CN" dirty="0">
                <a:latin typeface="+mn-ea"/>
              </a:rPr>
              <a:t>efficiency</a:t>
            </a:r>
            <a:r>
              <a:rPr lang="zh-CN" altLang="en-US" dirty="0">
                <a:latin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p:cTn id="13" dur="500" fill="hold"/>
                                        <p:tgtEl>
                                          <p:spTgt spid="41"/>
                                        </p:tgtEl>
                                        <p:attrNameLst>
                                          <p:attrName>ppt_w</p:attrName>
                                        </p:attrNameLst>
                                      </p:cBhvr>
                                      <p:tavLst>
                                        <p:tav tm="0">
                                          <p:val>
                                            <p:fltVal val="0"/>
                                          </p:val>
                                        </p:tav>
                                        <p:tav tm="100000">
                                          <p:val>
                                            <p:strVal val="#ppt_w"/>
                                          </p:val>
                                        </p:tav>
                                      </p:tavLst>
                                    </p:anim>
                                    <p:anim calcmode="lin" valueType="num">
                                      <p:cBhvr>
                                        <p:cTn id="14" dur="500" fill="hold"/>
                                        <p:tgtEl>
                                          <p:spTgt spid="41"/>
                                        </p:tgtEl>
                                        <p:attrNameLst>
                                          <p:attrName>ppt_h</p:attrName>
                                        </p:attrNameLst>
                                      </p:cBhvr>
                                      <p:tavLst>
                                        <p:tav tm="0">
                                          <p:val>
                                            <p:fltVal val="0"/>
                                          </p:val>
                                        </p:tav>
                                        <p:tav tm="100000">
                                          <p:val>
                                            <p:strVal val="#ppt_h"/>
                                          </p:val>
                                        </p:tav>
                                      </p:tavLst>
                                    </p:anim>
                                    <p:animEffect transition="in" filter="fade">
                                      <p:cBhvr>
                                        <p:cTn id="15" dur="500"/>
                                        <p:tgtEl>
                                          <p:spTgt spid="4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p:cTn id="19" dur="500" fill="hold"/>
                                        <p:tgtEl>
                                          <p:spTgt spid="48"/>
                                        </p:tgtEl>
                                        <p:attrNameLst>
                                          <p:attrName>ppt_w</p:attrName>
                                        </p:attrNameLst>
                                      </p:cBhvr>
                                      <p:tavLst>
                                        <p:tav tm="0">
                                          <p:val>
                                            <p:fltVal val="0"/>
                                          </p:val>
                                        </p:tav>
                                        <p:tav tm="100000">
                                          <p:val>
                                            <p:strVal val="#ppt_w"/>
                                          </p:val>
                                        </p:tav>
                                      </p:tavLst>
                                    </p:anim>
                                    <p:anim calcmode="lin" valueType="num">
                                      <p:cBhvr>
                                        <p:cTn id="20" dur="500" fill="hold"/>
                                        <p:tgtEl>
                                          <p:spTgt spid="48"/>
                                        </p:tgtEl>
                                        <p:attrNameLst>
                                          <p:attrName>ppt_h</p:attrName>
                                        </p:attrNameLst>
                                      </p:cBhvr>
                                      <p:tavLst>
                                        <p:tav tm="0">
                                          <p:val>
                                            <p:fltVal val="0"/>
                                          </p:val>
                                        </p:tav>
                                        <p:tav tm="100000">
                                          <p:val>
                                            <p:strVal val="#ppt_h"/>
                                          </p:val>
                                        </p:tav>
                                      </p:tavLst>
                                    </p:anim>
                                    <p:animEffect transition="in" filter="fade">
                                      <p:cBhvr>
                                        <p:cTn id="21" dur="500"/>
                                        <p:tgtEl>
                                          <p:spTgt spid="48"/>
                                        </p:tgtEl>
                                      </p:cBhvr>
                                    </p:animEffect>
                                  </p:childTnLst>
                                </p:cTn>
                              </p:par>
                            </p:childTnLst>
                          </p:cTn>
                        </p:par>
                        <p:par>
                          <p:cTn id="22" fill="hold">
                            <p:stCondLst>
                              <p:cond delay="1500"/>
                            </p:stCondLst>
                            <p:childTnLst>
                              <p:par>
                                <p:cTn id="23" presetID="2" presetClass="entr" presetSubtype="4"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p:cTn id="30" dur="500" fill="hold"/>
                                        <p:tgtEl>
                                          <p:spTgt spid="44"/>
                                        </p:tgtEl>
                                        <p:attrNameLst>
                                          <p:attrName>ppt_w</p:attrName>
                                        </p:attrNameLst>
                                      </p:cBhvr>
                                      <p:tavLst>
                                        <p:tav tm="0">
                                          <p:val>
                                            <p:fltVal val="0"/>
                                          </p:val>
                                        </p:tav>
                                        <p:tav tm="100000">
                                          <p:val>
                                            <p:strVal val="#ppt_w"/>
                                          </p:val>
                                        </p:tav>
                                      </p:tavLst>
                                    </p:anim>
                                    <p:anim calcmode="lin" valueType="num">
                                      <p:cBhvr>
                                        <p:cTn id="31" dur="500" fill="hold"/>
                                        <p:tgtEl>
                                          <p:spTgt spid="44"/>
                                        </p:tgtEl>
                                        <p:attrNameLst>
                                          <p:attrName>ppt_h</p:attrName>
                                        </p:attrNameLst>
                                      </p:cBhvr>
                                      <p:tavLst>
                                        <p:tav tm="0">
                                          <p:val>
                                            <p:fltVal val="0"/>
                                          </p:val>
                                        </p:tav>
                                        <p:tav tm="100000">
                                          <p:val>
                                            <p:strVal val="#ppt_h"/>
                                          </p:val>
                                        </p:tav>
                                      </p:tavLst>
                                    </p:anim>
                                    <p:animEffect transition="in" filter="fade">
                                      <p:cBhvr>
                                        <p:cTn id="32" dur="500"/>
                                        <p:tgtEl>
                                          <p:spTgt spid="44"/>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 calcmode="lin" valueType="num">
                                      <p:cBhvr>
                                        <p:cTn id="36" dur="500" fill="hold"/>
                                        <p:tgtEl>
                                          <p:spTgt spid="40"/>
                                        </p:tgtEl>
                                        <p:attrNameLst>
                                          <p:attrName>ppt_w</p:attrName>
                                        </p:attrNameLst>
                                      </p:cBhvr>
                                      <p:tavLst>
                                        <p:tav tm="0">
                                          <p:val>
                                            <p:fltVal val="0"/>
                                          </p:val>
                                        </p:tav>
                                        <p:tav tm="100000">
                                          <p:val>
                                            <p:strVal val="#ppt_w"/>
                                          </p:val>
                                        </p:tav>
                                      </p:tavLst>
                                    </p:anim>
                                    <p:anim calcmode="lin" valueType="num">
                                      <p:cBhvr>
                                        <p:cTn id="37" dur="500" fill="hold"/>
                                        <p:tgtEl>
                                          <p:spTgt spid="40"/>
                                        </p:tgtEl>
                                        <p:attrNameLst>
                                          <p:attrName>ppt_h</p:attrName>
                                        </p:attrNameLst>
                                      </p:cBhvr>
                                      <p:tavLst>
                                        <p:tav tm="0">
                                          <p:val>
                                            <p:fltVal val="0"/>
                                          </p:val>
                                        </p:tav>
                                        <p:tav tm="100000">
                                          <p:val>
                                            <p:strVal val="#ppt_h"/>
                                          </p:val>
                                        </p:tav>
                                      </p:tavLst>
                                    </p:anim>
                                    <p:animEffect transition="in" filter="fade">
                                      <p:cBhvr>
                                        <p:cTn id="38" dur="500"/>
                                        <p:tgtEl>
                                          <p:spTgt spid="40"/>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anim calcmode="lin" valueType="num">
                                      <p:cBhvr>
                                        <p:cTn id="42" dur="500" fill="hold"/>
                                        <p:tgtEl>
                                          <p:spTgt spid="49"/>
                                        </p:tgtEl>
                                        <p:attrNameLst>
                                          <p:attrName>ppt_w</p:attrName>
                                        </p:attrNameLst>
                                      </p:cBhvr>
                                      <p:tavLst>
                                        <p:tav tm="0">
                                          <p:val>
                                            <p:fltVal val="0"/>
                                          </p:val>
                                        </p:tav>
                                        <p:tav tm="100000">
                                          <p:val>
                                            <p:strVal val="#ppt_w"/>
                                          </p:val>
                                        </p:tav>
                                      </p:tavLst>
                                    </p:anim>
                                    <p:anim calcmode="lin" valueType="num">
                                      <p:cBhvr>
                                        <p:cTn id="43" dur="500" fill="hold"/>
                                        <p:tgtEl>
                                          <p:spTgt spid="49"/>
                                        </p:tgtEl>
                                        <p:attrNameLst>
                                          <p:attrName>ppt_h</p:attrName>
                                        </p:attrNameLst>
                                      </p:cBhvr>
                                      <p:tavLst>
                                        <p:tav tm="0">
                                          <p:val>
                                            <p:fltVal val="0"/>
                                          </p:val>
                                        </p:tav>
                                        <p:tav tm="100000">
                                          <p:val>
                                            <p:strVal val="#ppt_h"/>
                                          </p:val>
                                        </p:tav>
                                      </p:tavLst>
                                    </p:anim>
                                    <p:animEffect transition="in" filter="fade">
                                      <p:cBhvr>
                                        <p:cTn id="44" dur="500"/>
                                        <p:tgtEl>
                                          <p:spTgt spid="49"/>
                                        </p:tgtEl>
                                      </p:cBhvr>
                                    </p:animEffect>
                                  </p:childTnLst>
                                </p:cTn>
                              </p:par>
                              <p:par>
                                <p:cTn id="45" presetID="42"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fade">
                                      <p:cBhvr>
                                        <p:cTn id="47" dur="1000"/>
                                        <p:tgtEl>
                                          <p:spTgt spid="72"/>
                                        </p:tgtEl>
                                      </p:cBhvr>
                                    </p:animEffect>
                                    <p:anim calcmode="lin" valueType="num">
                                      <p:cBhvr>
                                        <p:cTn id="48" dur="1000" fill="hold"/>
                                        <p:tgtEl>
                                          <p:spTgt spid="72"/>
                                        </p:tgtEl>
                                        <p:attrNameLst>
                                          <p:attrName>ppt_x</p:attrName>
                                        </p:attrNameLst>
                                      </p:cBhvr>
                                      <p:tavLst>
                                        <p:tav tm="0">
                                          <p:val>
                                            <p:strVal val="#ppt_x"/>
                                          </p:val>
                                        </p:tav>
                                        <p:tav tm="100000">
                                          <p:val>
                                            <p:strVal val="#ppt_x"/>
                                          </p:val>
                                        </p:tav>
                                      </p:tavLst>
                                    </p:anim>
                                    <p:anim calcmode="lin" valueType="num">
                                      <p:cBhvr>
                                        <p:cTn id="49" dur="1000" fill="hold"/>
                                        <p:tgtEl>
                                          <p:spTgt spid="72"/>
                                        </p:tgtEl>
                                        <p:attrNameLst>
                                          <p:attrName>ppt_y</p:attrName>
                                        </p:attrNameLst>
                                      </p:cBhvr>
                                      <p:tavLst>
                                        <p:tav tm="0">
                                          <p:val>
                                            <p:strVal val="#ppt_y+.1"/>
                                          </p:val>
                                        </p:tav>
                                        <p:tav tm="100000">
                                          <p:val>
                                            <p:strVal val="#ppt_y"/>
                                          </p:val>
                                        </p:tav>
                                      </p:tavLst>
                                    </p:anim>
                                  </p:childTnLst>
                                </p:cTn>
                              </p:par>
                            </p:childTnLst>
                          </p:cTn>
                        </p:par>
                        <p:par>
                          <p:cTn id="50" fill="hold">
                            <p:stCondLst>
                              <p:cond delay="3500"/>
                            </p:stCondLst>
                            <p:childTnLst>
                              <p:par>
                                <p:cTn id="51" presetID="53" presetClass="entr" presetSubtype="16" fill="hold" grpId="0" nodeType="after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p:cTn id="53" dur="500" fill="hold"/>
                                        <p:tgtEl>
                                          <p:spTgt spid="43"/>
                                        </p:tgtEl>
                                        <p:attrNameLst>
                                          <p:attrName>ppt_w</p:attrName>
                                        </p:attrNameLst>
                                      </p:cBhvr>
                                      <p:tavLst>
                                        <p:tav tm="0">
                                          <p:val>
                                            <p:fltVal val="0"/>
                                          </p:val>
                                        </p:tav>
                                        <p:tav tm="100000">
                                          <p:val>
                                            <p:strVal val="#ppt_w"/>
                                          </p:val>
                                        </p:tav>
                                      </p:tavLst>
                                    </p:anim>
                                    <p:anim calcmode="lin" valueType="num">
                                      <p:cBhvr>
                                        <p:cTn id="54" dur="500" fill="hold"/>
                                        <p:tgtEl>
                                          <p:spTgt spid="43"/>
                                        </p:tgtEl>
                                        <p:attrNameLst>
                                          <p:attrName>ppt_h</p:attrName>
                                        </p:attrNameLst>
                                      </p:cBhvr>
                                      <p:tavLst>
                                        <p:tav tm="0">
                                          <p:val>
                                            <p:fltVal val="0"/>
                                          </p:val>
                                        </p:tav>
                                        <p:tav tm="100000">
                                          <p:val>
                                            <p:strVal val="#ppt_h"/>
                                          </p:val>
                                        </p:tav>
                                      </p:tavLst>
                                    </p:anim>
                                    <p:animEffect transition="in" filter="fade">
                                      <p:cBhvr>
                                        <p:cTn id="55" dur="500"/>
                                        <p:tgtEl>
                                          <p:spTgt spid="43"/>
                                        </p:tgtEl>
                                      </p:cBhvr>
                                    </p:animEffect>
                                  </p:childTnLst>
                                </p:cTn>
                              </p:par>
                            </p:childTnLst>
                          </p:cTn>
                        </p:par>
                        <p:par>
                          <p:cTn id="56" fill="hold">
                            <p:stCondLst>
                              <p:cond delay="4000"/>
                            </p:stCondLst>
                            <p:childTnLst>
                              <p:par>
                                <p:cTn id="57" presetID="53" presetClass="entr" presetSubtype="16" fill="hold" grpId="0" nodeType="after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p:cTn id="59" dur="500" fill="hold"/>
                                        <p:tgtEl>
                                          <p:spTgt spid="39"/>
                                        </p:tgtEl>
                                        <p:attrNameLst>
                                          <p:attrName>ppt_w</p:attrName>
                                        </p:attrNameLst>
                                      </p:cBhvr>
                                      <p:tavLst>
                                        <p:tav tm="0">
                                          <p:val>
                                            <p:fltVal val="0"/>
                                          </p:val>
                                        </p:tav>
                                        <p:tav tm="100000">
                                          <p:val>
                                            <p:strVal val="#ppt_w"/>
                                          </p:val>
                                        </p:tav>
                                      </p:tavLst>
                                    </p:anim>
                                    <p:anim calcmode="lin" valueType="num">
                                      <p:cBhvr>
                                        <p:cTn id="60" dur="500" fill="hold"/>
                                        <p:tgtEl>
                                          <p:spTgt spid="39"/>
                                        </p:tgtEl>
                                        <p:attrNameLst>
                                          <p:attrName>ppt_h</p:attrName>
                                        </p:attrNameLst>
                                      </p:cBhvr>
                                      <p:tavLst>
                                        <p:tav tm="0">
                                          <p:val>
                                            <p:fltVal val="0"/>
                                          </p:val>
                                        </p:tav>
                                        <p:tav tm="100000">
                                          <p:val>
                                            <p:strVal val="#ppt_h"/>
                                          </p:val>
                                        </p:tav>
                                      </p:tavLst>
                                    </p:anim>
                                    <p:animEffect transition="in" filter="fade">
                                      <p:cBhvr>
                                        <p:cTn id="61" dur="500"/>
                                        <p:tgtEl>
                                          <p:spTgt spid="39"/>
                                        </p:tgtEl>
                                      </p:cBhvr>
                                    </p:animEffect>
                                  </p:childTnLst>
                                </p:cTn>
                              </p:par>
                            </p:childTnLst>
                          </p:cTn>
                        </p:par>
                        <p:par>
                          <p:cTn id="62" fill="hold">
                            <p:stCondLst>
                              <p:cond delay="4500"/>
                            </p:stCondLst>
                            <p:childTnLst>
                              <p:par>
                                <p:cTn id="63" presetID="53" presetClass="entr" presetSubtype="16"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Effect transition="in" filter="fade">
                                      <p:cBhvr>
                                        <p:cTn id="67" dur="500"/>
                                        <p:tgtEl>
                                          <p:spTgt spid="50"/>
                                        </p:tgtEl>
                                      </p:cBhvr>
                                    </p:animEffect>
                                  </p:childTnLst>
                                </p:cTn>
                              </p:par>
                              <p:par>
                                <p:cTn id="68" presetID="42" presetClass="entr" presetSubtype="0" fill="hold" grpId="0" nodeType="withEffect">
                                  <p:stCondLst>
                                    <p:cond delay="0"/>
                                  </p:stCondLst>
                                  <p:childTnLst>
                                    <p:set>
                                      <p:cBhvr>
                                        <p:cTn id="69" dur="1" fill="hold">
                                          <p:stCondLst>
                                            <p:cond delay="0"/>
                                          </p:stCondLst>
                                        </p:cTn>
                                        <p:tgtEl>
                                          <p:spTgt spid="73"/>
                                        </p:tgtEl>
                                        <p:attrNameLst>
                                          <p:attrName>style.visibility</p:attrName>
                                        </p:attrNameLst>
                                      </p:cBhvr>
                                      <p:to>
                                        <p:strVal val="visible"/>
                                      </p:to>
                                    </p:set>
                                    <p:animEffect transition="in" filter="fade">
                                      <p:cBhvr>
                                        <p:cTn id="70" dur="1000"/>
                                        <p:tgtEl>
                                          <p:spTgt spid="73"/>
                                        </p:tgtEl>
                                      </p:cBhvr>
                                    </p:animEffect>
                                    <p:anim calcmode="lin" valueType="num">
                                      <p:cBhvr>
                                        <p:cTn id="71" dur="1000" fill="hold"/>
                                        <p:tgtEl>
                                          <p:spTgt spid="73"/>
                                        </p:tgtEl>
                                        <p:attrNameLst>
                                          <p:attrName>ppt_x</p:attrName>
                                        </p:attrNameLst>
                                      </p:cBhvr>
                                      <p:tavLst>
                                        <p:tav tm="0">
                                          <p:val>
                                            <p:strVal val="#ppt_x"/>
                                          </p:val>
                                        </p:tav>
                                        <p:tav tm="100000">
                                          <p:val>
                                            <p:strVal val="#ppt_x"/>
                                          </p:val>
                                        </p:tav>
                                      </p:tavLst>
                                    </p:anim>
                                    <p:anim calcmode="lin" valueType="num">
                                      <p:cBhvr>
                                        <p:cTn id="72" dur="1000" fill="hold"/>
                                        <p:tgtEl>
                                          <p:spTgt spid="73"/>
                                        </p:tgtEl>
                                        <p:attrNameLst>
                                          <p:attrName>ppt_y</p:attrName>
                                        </p:attrNameLst>
                                      </p:cBhvr>
                                      <p:tavLst>
                                        <p:tav tm="0">
                                          <p:val>
                                            <p:strVal val="#ppt_y+.1"/>
                                          </p:val>
                                        </p:tav>
                                        <p:tav tm="100000">
                                          <p:val>
                                            <p:strVal val="#ppt_y"/>
                                          </p:val>
                                        </p:tav>
                                      </p:tavLst>
                                    </p:anim>
                                  </p:childTnLst>
                                </p:cTn>
                              </p:par>
                            </p:childTnLst>
                          </p:cTn>
                        </p:par>
                        <p:par>
                          <p:cTn id="73" fill="hold">
                            <p:stCondLst>
                              <p:cond delay="5000"/>
                            </p:stCondLst>
                            <p:childTnLst>
                              <p:par>
                                <p:cTn id="74" presetID="53" presetClass="entr" presetSubtype="16" fill="hold" grpId="0" nodeType="afterEffect">
                                  <p:stCondLst>
                                    <p:cond delay="0"/>
                                  </p:stCondLst>
                                  <p:childTnLst>
                                    <p:set>
                                      <p:cBhvr>
                                        <p:cTn id="75" dur="1" fill="hold">
                                          <p:stCondLst>
                                            <p:cond delay="0"/>
                                          </p:stCondLst>
                                        </p:cTn>
                                        <p:tgtEl>
                                          <p:spTgt spid="46"/>
                                        </p:tgtEl>
                                        <p:attrNameLst>
                                          <p:attrName>style.visibility</p:attrName>
                                        </p:attrNameLst>
                                      </p:cBhvr>
                                      <p:to>
                                        <p:strVal val="visible"/>
                                      </p:to>
                                    </p:set>
                                    <p:anim calcmode="lin" valueType="num">
                                      <p:cBhvr>
                                        <p:cTn id="76" dur="500" fill="hold"/>
                                        <p:tgtEl>
                                          <p:spTgt spid="46"/>
                                        </p:tgtEl>
                                        <p:attrNameLst>
                                          <p:attrName>ppt_w</p:attrName>
                                        </p:attrNameLst>
                                      </p:cBhvr>
                                      <p:tavLst>
                                        <p:tav tm="0">
                                          <p:val>
                                            <p:fltVal val="0"/>
                                          </p:val>
                                        </p:tav>
                                        <p:tav tm="100000">
                                          <p:val>
                                            <p:strVal val="#ppt_w"/>
                                          </p:val>
                                        </p:tav>
                                      </p:tavLst>
                                    </p:anim>
                                    <p:anim calcmode="lin" valueType="num">
                                      <p:cBhvr>
                                        <p:cTn id="77" dur="500" fill="hold"/>
                                        <p:tgtEl>
                                          <p:spTgt spid="46"/>
                                        </p:tgtEl>
                                        <p:attrNameLst>
                                          <p:attrName>ppt_h</p:attrName>
                                        </p:attrNameLst>
                                      </p:cBhvr>
                                      <p:tavLst>
                                        <p:tav tm="0">
                                          <p:val>
                                            <p:fltVal val="0"/>
                                          </p:val>
                                        </p:tav>
                                        <p:tav tm="100000">
                                          <p:val>
                                            <p:strVal val="#ppt_h"/>
                                          </p:val>
                                        </p:tav>
                                      </p:tavLst>
                                    </p:anim>
                                    <p:animEffect transition="in" filter="fade">
                                      <p:cBhvr>
                                        <p:cTn id="78" dur="500"/>
                                        <p:tgtEl>
                                          <p:spTgt spid="46"/>
                                        </p:tgtEl>
                                      </p:cBhvr>
                                    </p:animEffect>
                                  </p:childTnLst>
                                </p:cTn>
                              </p:par>
                            </p:childTnLst>
                          </p:cTn>
                        </p:par>
                        <p:par>
                          <p:cTn id="79" fill="hold">
                            <p:stCondLst>
                              <p:cond delay="5500"/>
                            </p:stCondLst>
                            <p:childTnLst>
                              <p:par>
                                <p:cTn id="80" presetID="53" presetClass="entr" presetSubtype="16" fill="hold" grpId="0" nodeType="afterEffect">
                                  <p:stCondLst>
                                    <p:cond delay="0"/>
                                  </p:stCondLst>
                                  <p:childTnLst>
                                    <p:set>
                                      <p:cBhvr>
                                        <p:cTn id="81" dur="1" fill="hold">
                                          <p:stCondLst>
                                            <p:cond delay="0"/>
                                          </p:stCondLst>
                                        </p:cTn>
                                        <p:tgtEl>
                                          <p:spTgt spid="37"/>
                                        </p:tgtEl>
                                        <p:attrNameLst>
                                          <p:attrName>style.visibility</p:attrName>
                                        </p:attrNameLst>
                                      </p:cBhvr>
                                      <p:to>
                                        <p:strVal val="visible"/>
                                      </p:to>
                                    </p:set>
                                    <p:anim calcmode="lin" valueType="num">
                                      <p:cBhvr>
                                        <p:cTn id="82" dur="500" fill="hold"/>
                                        <p:tgtEl>
                                          <p:spTgt spid="37"/>
                                        </p:tgtEl>
                                        <p:attrNameLst>
                                          <p:attrName>ppt_w</p:attrName>
                                        </p:attrNameLst>
                                      </p:cBhvr>
                                      <p:tavLst>
                                        <p:tav tm="0">
                                          <p:val>
                                            <p:fltVal val="0"/>
                                          </p:val>
                                        </p:tav>
                                        <p:tav tm="100000">
                                          <p:val>
                                            <p:strVal val="#ppt_w"/>
                                          </p:val>
                                        </p:tav>
                                      </p:tavLst>
                                    </p:anim>
                                    <p:anim calcmode="lin" valueType="num">
                                      <p:cBhvr>
                                        <p:cTn id="83" dur="500" fill="hold"/>
                                        <p:tgtEl>
                                          <p:spTgt spid="37"/>
                                        </p:tgtEl>
                                        <p:attrNameLst>
                                          <p:attrName>ppt_h</p:attrName>
                                        </p:attrNameLst>
                                      </p:cBhvr>
                                      <p:tavLst>
                                        <p:tav tm="0">
                                          <p:val>
                                            <p:fltVal val="0"/>
                                          </p:val>
                                        </p:tav>
                                        <p:tav tm="100000">
                                          <p:val>
                                            <p:strVal val="#ppt_h"/>
                                          </p:val>
                                        </p:tav>
                                      </p:tavLst>
                                    </p:anim>
                                    <p:animEffect transition="in" filter="fade">
                                      <p:cBhvr>
                                        <p:cTn id="84" dur="500"/>
                                        <p:tgtEl>
                                          <p:spTgt spid="37"/>
                                        </p:tgtEl>
                                      </p:cBhvr>
                                    </p:animEffect>
                                  </p:childTnLst>
                                </p:cTn>
                              </p:par>
                            </p:childTnLst>
                          </p:cTn>
                        </p:par>
                        <p:par>
                          <p:cTn id="85" fill="hold">
                            <p:stCondLst>
                              <p:cond delay="6000"/>
                            </p:stCondLst>
                            <p:childTnLst>
                              <p:par>
                                <p:cTn id="86" presetID="53" presetClass="entr" presetSubtype="16" fill="hold" grpId="0" nodeType="afterEffect">
                                  <p:stCondLst>
                                    <p:cond delay="0"/>
                                  </p:stCondLst>
                                  <p:childTnLst>
                                    <p:set>
                                      <p:cBhvr>
                                        <p:cTn id="87" dur="1" fill="hold">
                                          <p:stCondLst>
                                            <p:cond delay="0"/>
                                          </p:stCondLst>
                                        </p:cTn>
                                        <p:tgtEl>
                                          <p:spTgt spid="51"/>
                                        </p:tgtEl>
                                        <p:attrNameLst>
                                          <p:attrName>style.visibility</p:attrName>
                                        </p:attrNameLst>
                                      </p:cBhvr>
                                      <p:to>
                                        <p:strVal val="visible"/>
                                      </p:to>
                                    </p:set>
                                    <p:anim calcmode="lin" valueType="num">
                                      <p:cBhvr>
                                        <p:cTn id="88" dur="500" fill="hold"/>
                                        <p:tgtEl>
                                          <p:spTgt spid="51"/>
                                        </p:tgtEl>
                                        <p:attrNameLst>
                                          <p:attrName>ppt_w</p:attrName>
                                        </p:attrNameLst>
                                      </p:cBhvr>
                                      <p:tavLst>
                                        <p:tav tm="0">
                                          <p:val>
                                            <p:fltVal val="0"/>
                                          </p:val>
                                        </p:tav>
                                        <p:tav tm="100000">
                                          <p:val>
                                            <p:strVal val="#ppt_w"/>
                                          </p:val>
                                        </p:tav>
                                      </p:tavLst>
                                    </p:anim>
                                    <p:anim calcmode="lin" valueType="num">
                                      <p:cBhvr>
                                        <p:cTn id="89" dur="500" fill="hold"/>
                                        <p:tgtEl>
                                          <p:spTgt spid="51"/>
                                        </p:tgtEl>
                                        <p:attrNameLst>
                                          <p:attrName>ppt_h</p:attrName>
                                        </p:attrNameLst>
                                      </p:cBhvr>
                                      <p:tavLst>
                                        <p:tav tm="0">
                                          <p:val>
                                            <p:fltVal val="0"/>
                                          </p:val>
                                        </p:tav>
                                        <p:tav tm="100000">
                                          <p:val>
                                            <p:strVal val="#ppt_h"/>
                                          </p:val>
                                        </p:tav>
                                      </p:tavLst>
                                    </p:anim>
                                    <p:animEffect transition="in" filter="fade">
                                      <p:cBhvr>
                                        <p:cTn id="90" dur="500"/>
                                        <p:tgtEl>
                                          <p:spTgt spid="51"/>
                                        </p:tgtEl>
                                      </p:cBhvr>
                                    </p:animEffect>
                                  </p:childTnLst>
                                </p:cTn>
                              </p:par>
                              <p:par>
                                <p:cTn id="91" presetID="42"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animEffect transition="in" filter="fade">
                                      <p:cBhvr>
                                        <p:cTn id="93" dur="1000"/>
                                        <p:tgtEl>
                                          <p:spTgt spid="74"/>
                                        </p:tgtEl>
                                      </p:cBhvr>
                                    </p:animEffect>
                                    <p:anim calcmode="lin" valueType="num">
                                      <p:cBhvr>
                                        <p:cTn id="94" dur="1000" fill="hold"/>
                                        <p:tgtEl>
                                          <p:spTgt spid="74"/>
                                        </p:tgtEl>
                                        <p:attrNameLst>
                                          <p:attrName>ppt_x</p:attrName>
                                        </p:attrNameLst>
                                      </p:cBhvr>
                                      <p:tavLst>
                                        <p:tav tm="0">
                                          <p:val>
                                            <p:strVal val="#ppt_x"/>
                                          </p:val>
                                        </p:tav>
                                        <p:tav tm="100000">
                                          <p:val>
                                            <p:strVal val="#ppt_x"/>
                                          </p:val>
                                        </p:tav>
                                      </p:tavLst>
                                    </p:anim>
                                    <p:anim calcmode="lin" valueType="num">
                                      <p:cBhvr>
                                        <p:cTn id="95" dur="1000" fill="hold"/>
                                        <p:tgtEl>
                                          <p:spTgt spid="74"/>
                                        </p:tgtEl>
                                        <p:attrNameLst>
                                          <p:attrName>ppt_y</p:attrName>
                                        </p:attrNameLst>
                                      </p:cBhvr>
                                      <p:tavLst>
                                        <p:tav tm="0">
                                          <p:val>
                                            <p:strVal val="#ppt_y+.1"/>
                                          </p:val>
                                        </p:tav>
                                        <p:tav tm="100000">
                                          <p:val>
                                            <p:strVal val="#ppt_y"/>
                                          </p:val>
                                        </p:tav>
                                      </p:tavLst>
                                    </p:anim>
                                  </p:childTnLst>
                                </p:cTn>
                              </p:par>
                            </p:childTnLst>
                          </p:cTn>
                        </p:par>
                        <p:par>
                          <p:cTn id="96" fill="hold">
                            <p:stCondLst>
                              <p:cond delay="6500"/>
                            </p:stCondLst>
                            <p:childTnLst>
                              <p:par>
                                <p:cTn id="97" presetID="53" presetClass="entr" presetSubtype="16" fill="hold" grpId="0" nodeType="afterEffect">
                                  <p:stCondLst>
                                    <p:cond delay="0"/>
                                  </p:stCondLst>
                                  <p:childTnLst>
                                    <p:set>
                                      <p:cBhvr>
                                        <p:cTn id="98" dur="1" fill="hold">
                                          <p:stCondLst>
                                            <p:cond delay="0"/>
                                          </p:stCondLst>
                                        </p:cTn>
                                        <p:tgtEl>
                                          <p:spTgt spid="47"/>
                                        </p:tgtEl>
                                        <p:attrNameLst>
                                          <p:attrName>style.visibility</p:attrName>
                                        </p:attrNameLst>
                                      </p:cBhvr>
                                      <p:to>
                                        <p:strVal val="visible"/>
                                      </p:to>
                                    </p:set>
                                    <p:anim calcmode="lin" valueType="num">
                                      <p:cBhvr>
                                        <p:cTn id="99" dur="500" fill="hold"/>
                                        <p:tgtEl>
                                          <p:spTgt spid="47"/>
                                        </p:tgtEl>
                                        <p:attrNameLst>
                                          <p:attrName>ppt_w</p:attrName>
                                        </p:attrNameLst>
                                      </p:cBhvr>
                                      <p:tavLst>
                                        <p:tav tm="0">
                                          <p:val>
                                            <p:fltVal val="0"/>
                                          </p:val>
                                        </p:tav>
                                        <p:tav tm="100000">
                                          <p:val>
                                            <p:strVal val="#ppt_w"/>
                                          </p:val>
                                        </p:tav>
                                      </p:tavLst>
                                    </p:anim>
                                    <p:anim calcmode="lin" valueType="num">
                                      <p:cBhvr>
                                        <p:cTn id="100" dur="500" fill="hold"/>
                                        <p:tgtEl>
                                          <p:spTgt spid="47"/>
                                        </p:tgtEl>
                                        <p:attrNameLst>
                                          <p:attrName>ppt_h</p:attrName>
                                        </p:attrNameLst>
                                      </p:cBhvr>
                                      <p:tavLst>
                                        <p:tav tm="0">
                                          <p:val>
                                            <p:fltVal val="0"/>
                                          </p:val>
                                        </p:tav>
                                        <p:tav tm="100000">
                                          <p:val>
                                            <p:strVal val="#ppt_h"/>
                                          </p:val>
                                        </p:tav>
                                      </p:tavLst>
                                    </p:anim>
                                    <p:animEffect transition="in" filter="fade">
                                      <p:cBhvr>
                                        <p:cTn id="101" dur="500"/>
                                        <p:tgtEl>
                                          <p:spTgt spid="47"/>
                                        </p:tgtEl>
                                      </p:cBhvr>
                                    </p:animEffect>
                                  </p:childTnLst>
                                </p:cTn>
                              </p:par>
                            </p:childTnLst>
                          </p:cTn>
                        </p:par>
                        <p:par>
                          <p:cTn id="102" fill="hold">
                            <p:stCondLst>
                              <p:cond delay="7000"/>
                            </p:stCondLst>
                            <p:childTnLst>
                              <p:par>
                                <p:cTn id="103" presetID="53" presetClass="entr" presetSubtype="16"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 calcmode="lin" valueType="num">
                                      <p:cBhvr>
                                        <p:cTn id="105" dur="500" fill="hold"/>
                                        <p:tgtEl>
                                          <p:spTgt spid="36"/>
                                        </p:tgtEl>
                                        <p:attrNameLst>
                                          <p:attrName>ppt_w</p:attrName>
                                        </p:attrNameLst>
                                      </p:cBhvr>
                                      <p:tavLst>
                                        <p:tav tm="0">
                                          <p:val>
                                            <p:fltVal val="0"/>
                                          </p:val>
                                        </p:tav>
                                        <p:tav tm="100000">
                                          <p:val>
                                            <p:strVal val="#ppt_w"/>
                                          </p:val>
                                        </p:tav>
                                      </p:tavLst>
                                    </p:anim>
                                    <p:anim calcmode="lin" valueType="num">
                                      <p:cBhvr>
                                        <p:cTn id="106" dur="500" fill="hold"/>
                                        <p:tgtEl>
                                          <p:spTgt spid="36"/>
                                        </p:tgtEl>
                                        <p:attrNameLst>
                                          <p:attrName>ppt_h</p:attrName>
                                        </p:attrNameLst>
                                      </p:cBhvr>
                                      <p:tavLst>
                                        <p:tav tm="0">
                                          <p:val>
                                            <p:fltVal val="0"/>
                                          </p:val>
                                        </p:tav>
                                        <p:tav tm="100000">
                                          <p:val>
                                            <p:strVal val="#ppt_h"/>
                                          </p:val>
                                        </p:tav>
                                      </p:tavLst>
                                    </p:anim>
                                    <p:animEffect transition="in" filter="fade">
                                      <p:cBhvr>
                                        <p:cTn id="107" dur="500"/>
                                        <p:tgtEl>
                                          <p:spTgt spid="36"/>
                                        </p:tgtEl>
                                      </p:cBhvr>
                                    </p:animEffect>
                                  </p:childTnLst>
                                </p:cTn>
                              </p:par>
                            </p:childTnLst>
                          </p:cTn>
                        </p:par>
                        <p:par>
                          <p:cTn id="108" fill="hold">
                            <p:stCondLst>
                              <p:cond delay="7500"/>
                            </p:stCondLst>
                            <p:childTnLst>
                              <p:par>
                                <p:cTn id="109" presetID="53" presetClass="entr" presetSubtype="16" fill="hold" grpId="0" nodeType="afterEffect">
                                  <p:stCondLst>
                                    <p:cond delay="0"/>
                                  </p:stCondLst>
                                  <p:childTnLst>
                                    <p:set>
                                      <p:cBhvr>
                                        <p:cTn id="110" dur="1" fill="hold">
                                          <p:stCondLst>
                                            <p:cond delay="0"/>
                                          </p:stCondLst>
                                        </p:cTn>
                                        <p:tgtEl>
                                          <p:spTgt spid="52"/>
                                        </p:tgtEl>
                                        <p:attrNameLst>
                                          <p:attrName>style.visibility</p:attrName>
                                        </p:attrNameLst>
                                      </p:cBhvr>
                                      <p:to>
                                        <p:strVal val="visible"/>
                                      </p:to>
                                    </p:set>
                                    <p:anim calcmode="lin" valueType="num">
                                      <p:cBhvr>
                                        <p:cTn id="111" dur="500" fill="hold"/>
                                        <p:tgtEl>
                                          <p:spTgt spid="52"/>
                                        </p:tgtEl>
                                        <p:attrNameLst>
                                          <p:attrName>ppt_w</p:attrName>
                                        </p:attrNameLst>
                                      </p:cBhvr>
                                      <p:tavLst>
                                        <p:tav tm="0">
                                          <p:val>
                                            <p:fltVal val="0"/>
                                          </p:val>
                                        </p:tav>
                                        <p:tav tm="100000">
                                          <p:val>
                                            <p:strVal val="#ppt_w"/>
                                          </p:val>
                                        </p:tav>
                                      </p:tavLst>
                                    </p:anim>
                                    <p:anim calcmode="lin" valueType="num">
                                      <p:cBhvr>
                                        <p:cTn id="112" dur="500" fill="hold"/>
                                        <p:tgtEl>
                                          <p:spTgt spid="52"/>
                                        </p:tgtEl>
                                        <p:attrNameLst>
                                          <p:attrName>ppt_h</p:attrName>
                                        </p:attrNameLst>
                                      </p:cBhvr>
                                      <p:tavLst>
                                        <p:tav tm="0">
                                          <p:val>
                                            <p:fltVal val="0"/>
                                          </p:val>
                                        </p:tav>
                                        <p:tav tm="100000">
                                          <p:val>
                                            <p:strVal val="#ppt_h"/>
                                          </p:val>
                                        </p:tav>
                                      </p:tavLst>
                                    </p:anim>
                                    <p:animEffect transition="in" filter="fade">
                                      <p:cBhvr>
                                        <p:cTn id="113" dur="500"/>
                                        <p:tgtEl>
                                          <p:spTgt spid="52"/>
                                        </p:tgtEl>
                                      </p:cBhvr>
                                    </p:animEffect>
                                  </p:childTnLst>
                                </p:cTn>
                              </p:par>
                              <p:par>
                                <p:cTn id="114" presetID="42" presetClass="entr" presetSubtype="0" fill="hold" grpId="0" nodeType="withEffect">
                                  <p:stCondLst>
                                    <p:cond delay="0"/>
                                  </p:stCondLst>
                                  <p:childTnLst>
                                    <p:set>
                                      <p:cBhvr>
                                        <p:cTn id="115" dur="1" fill="hold">
                                          <p:stCondLst>
                                            <p:cond delay="0"/>
                                          </p:stCondLst>
                                        </p:cTn>
                                        <p:tgtEl>
                                          <p:spTgt spid="75"/>
                                        </p:tgtEl>
                                        <p:attrNameLst>
                                          <p:attrName>style.visibility</p:attrName>
                                        </p:attrNameLst>
                                      </p:cBhvr>
                                      <p:to>
                                        <p:strVal val="visible"/>
                                      </p:to>
                                    </p:set>
                                    <p:animEffect transition="in" filter="fade">
                                      <p:cBhvr>
                                        <p:cTn id="116" dur="1000"/>
                                        <p:tgtEl>
                                          <p:spTgt spid="75"/>
                                        </p:tgtEl>
                                      </p:cBhvr>
                                    </p:animEffect>
                                    <p:anim calcmode="lin" valueType="num">
                                      <p:cBhvr>
                                        <p:cTn id="117" dur="1000" fill="hold"/>
                                        <p:tgtEl>
                                          <p:spTgt spid="75"/>
                                        </p:tgtEl>
                                        <p:attrNameLst>
                                          <p:attrName>ppt_x</p:attrName>
                                        </p:attrNameLst>
                                      </p:cBhvr>
                                      <p:tavLst>
                                        <p:tav tm="0">
                                          <p:val>
                                            <p:strVal val="#ppt_x"/>
                                          </p:val>
                                        </p:tav>
                                        <p:tav tm="100000">
                                          <p:val>
                                            <p:strVal val="#ppt_x"/>
                                          </p:val>
                                        </p:tav>
                                      </p:tavLst>
                                    </p:anim>
                                    <p:anim calcmode="lin" valueType="num">
                                      <p:cBhvr>
                                        <p:cTn id="118" dur="1000" fill="hold"/>
                                        <p:tgtEl>
                                          <p:spTgt spid="75"/>
                                        </p:tgtEl>
                                        <p:attrNameLst>
                                          <p:attrName>ppt_y</p:attrName>
                                        </p:attrNameLst>
                                      </p:cBhvr>
                                      <p:tavLst>
                                        <p:tav tm="0">
                                          <p:val>
                                            <p:strVal val="#ppt_y+.1"/>
                                          </p:val>
                                        </p:tav>
                                        <p:tav tm="100000">
                                          <p:val>
                                            <p:strVal val="#ppt_y"/>
                                          </p:val>
                                        </p:tav>
                                      </p:tavLst>
                                    </p:anim>
                                  </p:childTnLst>
                                </p:cTn>
                              </p:par>
                            </p:childTnLst>
                          </p:cTn>
                        </p:par>
                        <p:par>
                          <p:cTn id="119" fill="hold">
                            <p:stCondLst>
                              <p:cond delay="8000"/>
                            </p:stCondLst>
                            <p:childTnLst>
                              <p:par>
                                <p:cTn id="120" presetID="53" presetClass="entr" presetSubtype="16" fill="hold" grpId="0" nodeType="afterEffect">
                                  <p:stCondLst>
                                    <p:cond delay="0"/>
                                  </p:stCondLst>
                                  <p:childTnLst>
                                    <p:set>
                                      <p:cBhvr>
                                        <p:cTn id="121" dur="1" fill="hold">
                                          <p:stCondLst>
                                            <p:cond delay="0"/>
                                          </p:stCondLst>
                                        </p:cTn>
                                        <p:tgtEl>
                                          <p:spTgt spid="45"/>
                                        </p:tgtEl>
                                        <p:attrNameLst>
                                          <p:attrName>style.visibility</p:attrName>
                                        </p:attrNameLst>
                                      </p:cBhvr>
                                      <p:to>
                                        <p:strVal val="visible"/>
                                      </p:to>
                                    </p:set>
                                    <p:anim calcmode="lin" valueType="num">
                                      <p:cBhvr>
                                        <p:cTn id="122" dur="500" fill="hold"/>
                                        <p:tgtEl>
                                          <p:spTgt spid="45"/>
                                        </p:tgtEl>
                                        <p:attrNameLst>
                                          <p:attrName>ppt_w</p:attrName>
                                        </p:attrNameLst>
                                      </p:cBhvr>
                                      <p:tavLst>
                                        <p:tav tm="0">
                                          <p:val>
                                            <p:fltVal val="0"/>
                                          </p:val>
                                        </p:tav>
                                        <p:tav tm="100000">
                                          <p:val>
                                            <p:strVal val="#ppt_w"/>
                                          </p:val>
                                        </p:tav>
                                      </p:tavLst>
                                    </p:anim>
                                    <p:anim calcmode="lin" valueType="num">
                                      <p:cBhvr>
                                        <p:cTn id="123" dur="500" fill="hold"/>
                                        <p:tgtEl>
                                          <p:spTgt spid="45"/>
                                        </p:tgtEl>
                                        <p:attrNameLst>
                                          <p:attrName>ppt_h</p:attrName>
                                        </p:attrNameLst>
                                      </p:cBhvr>
                                      <p:tavLst>
                                        <p:tav tm="0">
                                          <p:val>
                                            <p:fltVal val="0"/>
                                          </p:val>
                                        </p:tav>
                                        <p:tav tm="100000">
                                          <p:val>
                                            <p:strVal val="#ppt_h"/>
                                          </p:val>
                                        </p:tav>
                                      </p:tavLst>
                                    </p:anim>
                                    <p:animEffect transition="in" filter="fade">
                                      <p:cBhvr>
                                        <p:cTn id="124" dur="500"/>
                                        <p:tgtEl>
                                          <p:spTgt spid="45"/>
                                        </p:tgtEl>
                                      </p:cBhvr>
                                    </p:animEffect>
                                  </p:childTnLst>
                                </p:cTn>
                              </p:par>
                            </p:childTnLst>
                          </p:cTn>
                        </p:par>
                        <p:par>
                          <p:cTn id="125" fill="hold">
                            <p:stCondLst>
                              <p:cond delay="8500"/>
                            </p:stCondLst>
                            <p:childTnLst>
                              <p:par>
                                <p:cTn id="126" presetID="53" presetClass="entr" presetSubtype="16" fill="hold" grpId="0" nodeType="afterEffect">
                                  <p:stCondLst>
                                    <p:cond delay="0"/>
                                  </p:stCondLst>
                                  <p:childTnLst>
                                    <p:set>
                                      <p:cBhvr>
                                        <p:cTn id="127" dur="1" fill="hold">
                                          <p:stCondLst>
                                            <p:cond delay="0"/>
                                          </p:stCondLst>
                                        </p:cTn>
                                        <p:tgtEl>
                                          <p:spTgt spid="38"/>
                                        </p:tgtEl>
                                        <p:attrNameLst>
                                          <p:attrName>style.visibility</p:attrName>
                                        </p:attrNameLst>
                                      </p:cBhvr>
                                      <p:to>
                                        <p:strVal val="visible"/>
                                      </p:to>
                                    </p:set>
                                    <p:anim calcmode="lin" valueType="num">
                                      <p:cBhvr>
                                        <p:cTn id="128" dur="500" fill="hold"/>
                                        <p:tgtEl>
                                          <p:spTgt spid="38"/>
                                        </p:tgtEl>
                                        <p:attrNameLst>
                                          <p:attrName>ppt_w</p:attrName>
                                        </p:attrNameLst>
                                      </p:cBhvr>
                                      <p:tavLst>
                                        <p:tav tm="0">
                                          <p:val>
                                            <p:fltVal val="0"/>
                                          </p:val>
                                        </p:tav>
                                        <p:tav tm="100000">
                                          <p:val>
                                            <p:strVal val="#ppt_w"/>
                                          </p:val>
                                        </p:tav>
                                      </p:tavLst>
                                    </p:anim>
                                    <p:anim calcmode="lin" valueType="num">
                                      <p:cBhvr>
                                        <p:cTn id="129" dur="500" fill="hold"/>
                                        <p:tgtEl>
                                          <p:spTgt spid="38"/>
                                        </p:tgtEl>
                                        <p:attrNameLst>
                                          <p:attrName>ppt_h</p:attrName>
                                        </p:attrNameLst>
                                      </p:cBhvr>
                                      <p:tavLst>
                                        <p:tav tm="0">
                                          <p:val>
                                            <p:fltVal val="0"/>
                                          </p:val>
                                        </p:tav>
                                        <p:tav tm="100000">
                                          <p:val>
                                            <p:strVal val="#ppt_h"/>
                                          </p:val>
                                        </p:tav>
                                      </p:tavLst>
                                    </p:anim>
                                    <p:animEffect transition="in" filter="fade">
                                      <p:cBhvr>
                                        <p:cTn id="130" dur="500"/>
                                        <p:tgtEl>
                                          <p:spTgt spid="38"/>
                                        </p:tgtEl>
                                      </p:cBhvr>
                                    </p:animEffect>
                                  </p:childTnLst>
                                </p:cTn>
                              </p:par>
                            </p:childTnLst>
                          </p:cTn>
                        </p:par>
                        <p:par>
                          <p:cTn id="131" fill="hold">
                            <p:stCondLst>
                              <p:cond delay="9000"/>
                            </p:stCondLst>
                            <p:childTnLst>
                              <p:par>
                                <p:cTn id="132" presetID="53" presetClass="entr" presetSubtype="16" fill="hold" grpId="0" nodeType="afterEffect">
                                  <p:stCondLst>
                                    <p:cond delay="0"/>
                                  </p:stCondLst>
                                  <p:childTnLst>
                                    <p:set>
                                      <p:cBhvr>
                                        <p:cTn id="133" dur="1" fill="hold">
                                          <p:stCondLst>
                                            <p:cond delay="0"/>
                                          </p:stCondLst>
                                        </p:cTn>
                                        <p:tgtEl>
                                          <p:spTgt spid="53"/>
                                        </p:tgtEl>
                                        <p:attrNameLst>
                                          <p:attrName>style.visibility</p:attrName>
                                        </p:attrNameLst>
                                      </p:cBhvr>
                                      <p:to>
                                        <p:strVal val="visible"/>
                                      </p:to>
                                    </p:set>
                                    <p:anim calcmode="lin" valueType="num">
                                      <p:cBhvr>
                                        <p:cTn id="134" dur="500" fill="hold"/>
                                        <p:tgtEl>
                                          <p:spTgt spid="53"/>
                                        </p:tgtEl>
                                        <p:attrNameLst>
                                          <p:attrName>ppt_w</p:attrName>
                                        </p:attrNameLst>
                                      </p:cBhvr>
                                      <p:tavLst>
                                        <p:tav tm="0">
                                          <p:val>
                                            <p:fltVal val="0"/>
                                          </p:val>
                                        </p:tav>
                                        <p:tav tm="100000">
                                          <p:val>
                                            <p:strVal val="#ppt_w"/>
                                          </p:val>
                                        </p:tav>
                                      </p:tavLst>
                                    </p:anim>
                                    <p:anim calcmode="lin" valueType="num">
                                      <p:cBhvr>
                                        <p:cTn id="135" dur="500" fill="hold"/>
                                        <p:tgtEl>
                                          <p:spTgt spid="53"/>
                                        </p:tgtEl>
                                        <p:attrNameLst>
                                          <p:attrName>ppt_h</p:attrName>
                                        </p:attrNameLst>
                                      </p:cBhvr>
                                      <p:tavLst>
                                        <p:tav tm="0">
                                          <p:val>
                                            <p:fltVal val="0"/>
                                          </p:val>
                                        </p:tav>
                                        <p:tav tm="100000">
                                          <p:val>
                                            <p:strVal val="#ppt_h"/>
                                          </p:val>
                                        </p:tav>
                                      </p:tavLst>
                                    </p:anim>
                                    <p:animEffect transition="in" filter="fade">
                                      <p:cBhvr>
                                        <p:cTn id="136" dur="500"/>
                                        <p:tgtEl>
                                          <p:spTgt spid="53"/>
                                        </p:tgtEl>
                                      </p:cBhvr>
                                    </p:animEffect>
                                  </p:childTnLst>
                                </p:cTn>
                              </p:par>
                            </p:childTnLst>
                          </p:cTn>
                        </p:par>
                        <p:par>
                          <p:cTn id="137" fill="hold">
                            <p:stCondLst>
                              <p:cond delay="9500"/>
                            </p:stCondLst>
                            <p:childTnLst>
                              <p:par>
                                <p:cTn id="138" presetID="42" presetClass="entr" presetSubtype="0" fill="hold" grpId="0" nodeType="afterEffect">
                                  <p:stCondLst>
                                    <p:cond delay="0"/>
                                  </p:stCondLst>
                                  <p:childTnLst>
                                    <p:set>
                                      <p:cBhvr>
                                        <p:cTn id="139" dur="1" fill="hold">
                                          <p:stCondLst>
                                            <p:cond delay="0"/>
                                          </p:stCondLst>
                                        </p:cTn>
                                        <p:tgtEl>
                                          <p:spTgt spid="2"/>
                                        </p:tgtEl>
                                        <p:attrNameLst>
                                          <p:attrName>style.visibility</p:attrName>
                                        </p:attrNameLst>
                                      </p:cBhvr>
                                      <p:to>
                                        <p:strVal val="visible"/>
                                      </p:to>
                                    </p:set>
                                    <p:animEffect transition="in" filter="fade">
                                      <p:cBhvr>
                                        <p:cTn id="140" dur="1000"/>
                                        <p:tgtEl>
                                          <p:spTgt spid="2"/>
                                        </p:tgtEl>
                                      </p:cBhvr>
                                    </p:animEffect>
                                    <p:anim calcmode="lin" valueType="num">
                                      <p:cBhvr>
                                        <p:cTn id="141" dur="1000" fill="hold"/>
                                        <p:tgtEl>
                                          <p:spTgt spid="2"/>
                                        </p:tgtEl>
                                        <p:attrNameLst>
                                          <p:attrName>ppt_x</p:attrName>
                                        </p:attrNameLst>
                                      </p:cBhvr>
                                      <p:tavLst>
                                        <p:tav tm="0">
                                          <p:val>
                                            <p:strVal val="#ppt_x"/>
                                          </p:val>
                                        </p:tav>
                                        <p:tav tm="100000">
                                          <p:val>
                                            <p:strVal val="#ppt_x"/>
                                          </p:val>
                                        </p:tav>
                                      </p:tavLst>
                                    </p:anim>
                                    <p:anim calcmode="lin" valueType="num">
                                      <p:cBhvr>
                                        <p:cTn id="14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autoUpdateAnimBg="0"/>
      <p:bldP spid="2" grpId="0"/>
      <p:bldP spid="36" grpId="0" bldLvl="0" animBg="1"/>
      <p:bldP spid="37" grpId="0" bldLvl="0" animBg="1"/>
      <p:bldP spid="38" grpId="0" bldLvl="0" animBg="1"/>
      <p:bldP spid="39" grpId="0" bldLvl="0" animBg="1"/>
      <p:bldP spid="40" grpId="0" bldLvl="0" animBg="1"/>
      <p:bldP spid="41"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72" grpId="0"/>
      <p:bldP spid="73" grpId="0"/>
      <p:bldP spid="74" grpId="0"/>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质量相关</a:t>
            </a:r>
            <a:endParaRPr lang="zh-CN" altLang="en-US" dirty="0">
              <a:latin typeface="+mn-lt"/>
              <a:ea typeface="+mn-ea"/>
              <a:cs typeface="+mn-ea"/>
              <a:sym typeface="+mn-lt"/>
            </a:endParaRPr>
          </a:p>
        </p:txBody>
      </p:sp>
      <p:sp>
        <p:nvSpPr>
          <p:cNvPr id="22" name="TextBox 189"/>
          <p:cNvSpPr txBox="1"/>
          <p:nvPr/>
        </p:nvSpPr>
        <p:spPr>
          <a:xfrm>
            <a:off x="929844" y="4673488"/>
            <a:ext cx="3825609" cy="1813806"/>
          </a:xfrm>
          <a:prstGeom prst="rect">
            <a:avLst/>
          </a:prstGeom>
          <a:noFill/>
        </p:spPr>
        <p:txBody>
          <a:bodyPr wrap="square" lIns="0" tIns="0" rIns="0" bIns="0" anchor="t">
            <a:noAutofit/>
          </a:bodyPr>
          <a:lstStyle/>
          <a:p>
            <a:pPr lvl="1">
              <a:lnSpc>
                <a:spcPts val="3000"/>
              </a:lnSpc>
              <a:defRPr/>
            </a:pPr>
            <a:r>
              <a:rPr lang="zh-CN" altLang="en-US" sz="2000" dirty="0">
                <a:latin typeface="+mn-ea"/>
              </a:rPr>
              <a:t>质量计划和协调</a:t>
            </a:r>
            <a:r>
              <a:rPr lang="zh-CN" altLang="en-US" sz="2000" dirty="0" smtClean="0">
                <a:latin typeface="+mn-ea"/>
              </a:rPr>
              <a:t>等管理</a:t>
            </a:r>
            <a:r>
              <a:rPr lang="zh-CN" altLang="en-US" sz="2000" dirty="0">
                <a:latin typeface="+mn-ea"/>
              </a:rPr>
              <a:t>活动</a:t>
            </a:r>
            <a:endParaRPr lang="en-US" altLang="zh-CN" sz="2000" dirty="0">
              <a:latin typeface="+mn-ea"/>
            </a:endParaRPr>
          </a:p>
          <a:p>
            <a:pPr lvl="1">
              <a:lnSpc>
                <a:spcPts val="3000"/>
              </a:lnSpc>
              <a:defRPr/>
            </a:pPr>
            <a:r>
              <a:rPr lang="zh-CN" altLang="en-US" sz="2000" dirty="0" smtClean="0">
                <a:latin typeface="+mn-ea"/>
              </a:rPr>
              <a:t>需求、设计模型开发成本</a:t>
            </a:r>
            <a:endParaRPr lang="en-US" altLang="zh-CN" sz="2000" dirty="0">
              <a:latin typeface="+mn-ea"/>
            </a:endParaRPr>
          </a:p>
          <a:p>
            <a:pPr lvl="1">
              <a:lnSpc>
                <a:spcPts val="3000"/>
              </a:lnSpc>
              <a:defRPr/>
            </a:pPr>
            <a:r>
              <a:rPr lang="zh-CN" altLang="en-US" sz="2000" dirty="0">
                <a:latin typeface="+mn-ea"/>
              </a:rPr>
              <a:t>测试计划的成本</a:t>
            </a:r>
            <a:endParaRPr lang="en-US" altLang="zh-CN" sz="2000" dirty="0">
              <a:latin typeface="+mn-ea"/>
            </a:endParaRPr>
          </a:p>
          <a:p>
            <a:pPr lvl="1">
              <a:lnSpc>
                <a:spcPts val="3000"/>
              </a:lnSpc>
              <a:defRPr/>
            </a:pPr>
            <a:r>
              <a:rPr lang="zh-CN" altLang="en-US" sz="2000" dirty="0" smtClean="0">
                <a:latin typeface="+mn-ea"/>
              </a:rPr>
              <a:t>相关培训成本</a:t>
            </a:r>
            <a:endParaRPr lang="zh-CN" altLang="en-US" sz="2000" dirty="0"/>
          </a:p>
        </p:txBody>
      </p:sp>
      <p:sp>
        <p:nvSpPr>
          <p:cNvPr id="23" name="TextBox 191"/>
          <p:cNvSpPr txBox="1"/>
          <p:nvPr/>
        </p:nvSpPr>
        <p:spPr>
          <a:xfrm>
            <a:off x="4632790" y="4643658"/>
            <a:ext cx="3127255" cy="1115855"/>
          </a:xfrm>
          <a:prstGeom prst="rect">
            <a:avLst/>
          </a:prstGeom>
          <a:noFill/>
        </p:spPr>
        <p:txBody>
          <a:bodyPr wrap="square" lIns="0" tIns="0" rIns="0" bIns="0" anchor="t">
            <a:noAutofit/>
          </a:bodyPr>
          <a:lstStyle/>
          <a:p>
            <a:pPr lvl="1">
              <a:lnSpc>
                <a:spcPts val="3000"/>
              </a:lnSpc>
              <a:defRPr/>
            </a:pPr>
            <a:r>
              <a:rPr lang="zh-CN" altLang="en-US" dirty="0">
                <a:latin typeface="+mn-ea"/>
              </a:rPr>
              <a:t>技术审查成本</a:t>
            </a:r>
            <a:endParaRPr lang="en-US" altLang="zh-CN" dirty="0">
              <a:latin typeface="+mn-ea"/>
            </a:endParaRPr>
          </a:p>
          <a:p>
            <a:pPr lvl="1">
              <a:lnSpc>
                <a:spcPts val="3000"/>
              </a:lnSpc>
              <a:defRPr/>
            </a:pPr>
            <a:r>
              <a:rPr lang="zh-CN" altLang="en-US" dirty="0">
                <a:latin typeface="+mn-ea"/>
              </a:rPr>
              <a:t>数据收集和度量估算成本</a:t>
            </a:r>
            <a:endParaRPr lang="en-US" altLang="zh-CN" dirty="0">
              <a:latin typeface="+mn-ea"/>
            </a:endParaRPr>
          </a:p>
          <a:p>
            <a:pPr lvl="1">
              <a:lnSpc>
                <a:spcPts val="3000"/>
              </a:lnSpc>
              <a:defRPr/>
            </a:pPr>
            <a:r>
              <a:rPr lang="zh-CN" altLang="en-US" dirty="0">
                <a:latin typeface="+mn-ea"/>
              </a:rPr>
              <a:t>测试和调试成本</a:t>
            </a:r>
            <a:endParaRPr lang="en-US" altLang="zh-CN" dirty="0">
              <a:latin typeface="+mn-ea"/>
            </a:endParaRPr>
          </a:p>
        </p:txBody>
      </p:sp>
      <p:sp>
        <p:nvSpPr>
          <p:cNvPr id="24" name="TextBox 194"/>
          <p:cNvSpPr txBox="1"/>
          <p:nvPr/>
        </p:nvSpPr>
        <p:spPr>
          <a:xfrm>
            <a:off x="7760044" y="4616351"/>
            <a:ext cx="4431956" cy="1957440"/>
          </a:xfrm>
          <a:prstGeom prst="rect">
            <a:avLst/>
          </a:prstGeom>
          <a:noFill/>
        </p:spPr>
        <p:txBody>
          <a:bodyPr wrap="square" lIns="0" tIns="0" rIns="0" bIns="0" anchor="t">
            <a:noAutofit/>
          </a:bodyPr>
          <a:lstStyle/>
          <a:p>
            <a:pPr lvl="1">
              <a:lnSpc>
                <a:spcPts val="3000"/>
              </a:lnSpc>
              <a:spcBef>
                <a:spcPts val="300"/>
              </a:spcBef>
              <a:defRPr/>
            </a:pPr>
            <a:r>
              <a:rPr lang="zh-CN" altLang="en-US" dirty="0">
                <a:latin typeface="+mn-ea"/>
              </a:rPr>
              <a:t>内部失效成本：交付前发现</a:t>
            </a:r>
            <a:r>
              <a:rPr lang="zh-CN" altLang="en-US" dirty="0" smtClean="0">
                <a:latin typeface="+mn-ea"/>
              </a:rPr>
              <a:t>错误的</a:t>
            </a:r>
            <a:r>
              <a:rPr lang="zh-CN" altLang="en-US" dirty="0">
                <a:latin typeface="+mn-ea"/>
              </a:rPr>
              <a:t>成本</a:t>
            </a:r>
            <a:r>
              <a:rPr lang="en-US" altLang="zh-CN" dirty="0">
                <a:latin typeface="+mn-ea"/>
              </a:rPr>
              <a:t>--</a:t>
            </a:r>
            <a:r>
              <a:rPr lang="zh-CN" altLang="en-US" dirty="0">
                <a:latin typeface="+mn-ea"/>
              </a:rPr>
              <a:t>返工、修复故障模式分析</a:t>
            </a:r>
            <a:endParaRPr lang="en-US" altLang="zh-CN" dirty="0">
              <a:latin typeface="+mn-ea"/>
            </a:endParaRPr>
          </a:p>
          <a:p>
            <a:pPr lvl="1">
              <a:lnSpc>
                <a:spcPts val="3000"/>
              </a:lnSpc>
              <a:spcBef>
                <a:spcPts val="600"/>
              </a:spcBef>
              <a:defRPr/>
            </a:pPr>
            <a:r>
              <a:rPr lang="zh-CN" altLang="en-US" dirty="0">
                <a:latin typeface="+mn-ea"/>
              </a:rPr>
              <a:t>外部失效成本：交付后发现缺陷的成本</a:t>
            </a:r>
            <a:r>
              <a:rPr lang="en-US" altLang="zh-CN" dirty="0" smtClean="0">
                <a:latin typeface="+mn-ea"/>
              </a:rPr>
              <a:t>--</a:t>
            </a:r>
            <a:r>
              <a:rPr lang="zh-CN" altLang="en-US" dirty="0" smtClean="0">
                <a:latin typeface="+mn-ea"/>
              </a:rPr>
              <a:t>投诉、退换</a:t>
            </a:r>
            <a:r>
              <a:rPr lang="zh-CN" altLang="en-US" dirty="0">
                <a:latin typeface="+mn-ea"/>
              </a:rPr>
              <a:t>、帮助作业支持、保修</a:t>
            </a:r>
            <a:endParaRPr lang="en-US" altLang="zh-CN" dirty="0">
              <a:latin typeface="+mn-ea"/>
            </a:endParaRPr>
          </a:p>
        </p:txBody>
      </p:sp>
      <p:sp>
        <p:nvSpPr>
          <p:cNvPr id="25" name="TextBox 1"/>
          <p:cNvSpPr txBox="1"/>
          <p:nvPr/>
        </p:nvSpPr>
        <p:spPr>
          <a:xfrm>
            <a:off x="6488224" y="3922876"/>
            <a:ext cx="628377" cy="615552"/>
          </a:xfrm>
          <a:prstGeom prst="rect">
            <a:avLst/>
          </a:prstGeom>
          <a:noFill/>
        </p:spPr>
        <p:txBody>
          <a:bodyPr wrap="none" lIns="0" tIns="0" rIns="0" bIns="0" anchor="ctr" anchorCtr="0">
            <a:normAutofit/>
          </a:bodyPr>
          <a:lstStyle/>
          <a:p>
            <a:pPr algn="r"/>
            <a:r>
              <a:rPr lang="zh-CN" altLang="en-US" sz="3200" dirty="0">
                <a:solidFill>
                  <a:schemeClr val="accent2">
                    <a:lumMod val="100000"/>
                  </a:schemeClr>
                </a:solidFill>
                <a:latin typeface="Impact" panose="020B0806030902050204" pitchFamily="34" charset="0"/>
              </a:rPr>
              <a:t>评估</a:t>
            </a:r>
            <a:r>
              <a:rPr lang="zh-CN" altLang="en-US" sz="3200" dirty="0" smtClean="0">
                <a:solidFill>
                  <a:schemeClr val="accent2">
                    <a:lumMod val="100000"/>
                  </a:schemeClr>
                </a:solidFill>
                <a:latin typeface="Impact" panose="020B0806030902050204" pitchFamily="34" charset="0"/>
              </a:rPr>
              <a:t>成本</a:t>
            </a:r>
            <a:endParaRPr lang="en-US" altLang="zh-CN" sz="3200" dirty="0">
              <a:solidFill>
                <a:schemeClr val="accent2">
                  <a:lumMod val="100000"/>
                </a:schemeClr>
              </a:solidFill>
              <a:latin typeface="Impact" panose="020B0806030902050204" pitchFamily="34" charset="0"/>
            </a:endParaRPr>
          </a:p>
        </p:txBody>
      </p:sp>
      <p:sp>
        <p:nvSpPr>
          <p:cNvPr id="26" name="TextBox 97"/>
          <p:cNvSpPr txBox="1"/>
          <p:nvPr/>
        </p:nvSpPr>
        <p:spPr>
          <a:xfrm>
            <a:off x="1985974" y="3952928"/>
            <a:ext cx="1905225" cy="585499"/>
          </a:xfrm>
          <a:prstGeom prst="rect">
            <a:avLst/>
          </a:prstGeom>
          <a:noFill/>
        </p:spPr>
        <p:txBody>
          <a:bodyPr wrap="none" lIns="0" tIns="0" rIns="0" bIns="0" anchor="ctr" anchorCtr="0">
            <a:normAutofit/>
          </a:bodyPr>
          <a:lstStyle/>
          <a:p>
            <a:pPr algn="r"/>
            <a:r>
              <a:rPr lang="zh-CN" altLang="en-US" sz="3200" dirty="0">
                <a:solidFill>
                  <a:schemeClr val="accent1">
                    <a:lumMod val="100000"/>
                  </a:schemeClr>
                </a:solidFill>
                <a:latin typeface="Impact" panose="020B0806030902050204" pitchFamily="34" charset="0"/>
              </a:rPr>
              <a:t>预防</a:t>
            </a:r>
            <a:r>
              <a:rPr lang="zh-CN" altLang="en-US" sz="3200" dirty="0" smtClean="0">
                <a:solidFill>
                  <a:schemeClr val="accent1">
                    <a:lumMod val="100000"/>
                  </a:schemeClr>
                </a:solidFill>
                <a:latin typeface="Impact" panose="020B0806030902050204" pitchFamily="34" charset="0"/>
              </a:rPr>
              <a:t>成本</a:t>
            </a:r>
            <a:endParaRPr lang="en-US" altLang="zh-CN" sz="3200" dirty="0">
              <a:solidFill>
                <a:schemeClr val="accent1">
                  <a:lumMod val="100000"/>
                </a:schemeClr>
              </a:solidFill>
              <a:latin typeface="Impact" panose="020B0806030902050204" pitchFamily="34" charset="0"/>
            </a:endParaRPr>
          </a:p>
        </p:txBody>
      </p:sp>
      <p:sp>
        <p:nvSpPr>
          <p:cNvPr id="27" name="TextBox 98"/>
          <p:cNvSpPr txBox="1"/>
          <p:nvPr/>
        </p:nvSpPr>
        <p:spPr>
          <a:xfrm>
            <a:off x="10073855" y="3922876"/>
            <a:ext cx="642804" cy="615552"/>
          </a:xfrm>
          <a:prstGeom prst="rect">
            <a:avLst/>
          </a:prstGeom>
          <a:noFill/>
        </p:spPr>
        <p:txBody>
          <a:bodyPr wrap="none" lIns="0" tIns="0" rIns="0" bIns="0" anchor="ctr" anchorCtr="0">
            <a:normAutofit/>
          </a:bodyPr>
          <a:lstStyle/>
          <a:p>
            <a:pPr algn="r"/>
            <a:r>
              <a:rPr lang="zh-CN" altLang="en-US" sz="3200" dirty="0" smtClean="0">
                <a:solidFill>
                  <a:schemeClr val="accent3">
                    <a:lumMod val="100000"/>
                  </a:schemeClr>
                </a:solidFill>
                <a:latin typeface="Impact" panose="020B0806030902050204" pitchFamily="34" charset="0"/>
              </a:rPr>
              <a:t>失效成本</a:t>
            </a:r>
            <a:endParaRPr lang="en-US" altLang="zh-CN" sz="3200" dirty="0">
              <a:solidFill>
                <a:schemeClr val="accent3">
                  <a:lumMod val="100000"/>
                </a:schemeClr>
              </a:solidFill>
              <a:latin typeface="Impact" panose="020B0806030902050204" pitchFamily="34" charset="0"/>
            </a:endParaRPr>
          </a:p>
        </p:txBody>
      </p:sp>
      <p:grpSp>
        <p:nvGrpSpPr>
          <p:cNvPr id="28" name="Group 95"/>
          <p:cNvGrpSpPr/>
          <p:nvPr/>
        </p:nvGrpSpPr>
        <p:grpSpPr>
          <a:xfrm>
            <a:off x="2301216" y="1968964"/>
            <a:ext cx="1205930" cy="1829243"/>
            <a:chOff x="360363" y="752475"/>
            <a:chExt cx="2474912" cy="5203825"/>
          </a:xfrm>
        </p:grpSpPr>
        <p:sp>
          <p:nvSpPr>
            <p:cNvPr id="29" name="Freeform: Shape 96"/>
            <p:cNvSpPr/>
            <p:nvPr/>
          </p:nvSpPr>
          <p:spPr bwMode="auto">
            <a:xfrm>
              <a:off x="360363" y="908050"/>
              <a:ext cx="2474912" cy="5048250"/>
            </a:xfrm>
            <a:custGeom>
              <a:avLst/>
              <a:gdLst>
                <a:gd name="T0" fmla="*/ 4950 w 6875"/>
                <a:gd name="T1" fmla="*/ 6773 h 14021"/>
                <a:gd name="T2" fmla="*/ 4988 w 6875"/>
                <a:gd name="T3" fmla="*/ 5399 h 14021"/>
                <a:gd name="T4" fmla="*/ 4950 w 6875"/>
                <a:gd name="T5" fmla="*/ 6773 h 14021"/>
                <a:gd name="T6" fmla="*/ 1768 w 6875"/>
                <a:gd name="T7" fmla="*/ 6773 h 14021"/>
                <a:gd name="T8" fmla="*/ 1826 w 6875"/>
                <a:gd name="T9" fmla="*/ 5281 h 14021"/>
                <a:gd name="T10" fmla="*/ 1768 w 6875"/>
                <a:gd name="T11" fmla="*/ 6773 h 14021"/>
                <a:gd name="T12" fmla="*/ 3397 w 6875"/>
                <a:gd name="T13" fmla="*/ 0 h 14021"/>
                <a:gd name="T14" fmla="*/ 2062 w 6875"/>
                <a:gd name="T15" fmla="*/ 1748 h 14021"/>
                <a:gd name="T16" fmla="*/ 1904 w 6875"/>
                <a:gd name="T17" fmla="*/ 2198 h 14021"/>
                <a:gd name="T18" fmla="*/ 2200 w 6875"/>
                <a:gd name="T19" fmla="*/ 2551 h 14021"/>
                <a:gd name="T20" fmla="*/ 2828 w 6875"/>
                <a:gd name="T21" fmla="*/ 3319 h 14021"/>
                <a:gd name="T22" fmla="*/ 2651 w 6875"/>
                <a:gd name="T23" fmla="*/ 3790 h 14021"/>
                <a:gd name="T24" fmla="*/ 1080 w 6875"/>
                <a:gd name="T25" fmla="*/ 4555 h 14021"/>
                <a:gd name="T26" fmla="*/ 0 w 6875"/>
                <a:gd name="T27" fmla="*/ 6773 h 14021"/>
                <a:gd name="T28" fmla="*/ 0 w 6875"/>
                <a:gd name="T29" fmla="*/ 7148 h 14021"/>
                <a:gd name="T30" fmla="*/ 0 w 6875"/>
                <a:gd name="T31" fmla="*/ 7148 h 14021"/>
                <a:gd name="T32" fmla="*/ 982 w 6875"/>
                <a:gd name="T33" fmla="*/ 9248 h 14021"/>
                <a:gd name="T34" fmla="*/ 1866 w 6875"/>
                <a:gd name="T35" fmla="*/ 13470 h 14021"/>
                <a:gd name="T36" fmla="*/ 1138 w 6875"/>
                <a:gd name="T37" fmla="*/ 13489 h 14021"/>
                <a:gd name="T38" fmla="*/ 5577 w 6875"/>
                <a:gd name="T39" fmla="*/ 14020 h 14021"/>
                <a:gd name="T40" fmla="*/ 4968 w 6875"/>
                <a:gd name="T41" fmla="*/ 13489 h 14021"/>
                <a:gd name="T42" fmla="*/ 4852 w 6875"/>
                <a:gd name="T43" fmla="*/ 9248 h 14021"/>
                <a:gd name="T44" fmla="*/ 6874 w 6875"/>
                <a:gd name="T45" fmla="*/ 7148 h 14021"/>
                <a:gd name="T46" fmla="*/ 6874 w 6875"/>
                <a:gd name="T47" fmla="*/ 6773 h 14021"/>
                <a:gd name="T48" fmla="*/ 5655 w 6875"/>
                <a:gd name="T49" fmla="*/ 4555 h 14021"/>
                <a:gd name="T50" fmla="*/ 4260 w 6875"/>
                <a:gd name="T51" fmla="*/ 3790 h 14021"/>
                <a:gd name="T52" fmla="*/ 4026 w 6875"/>
                <a:gd name="T53" fmla="*/ 3790 h 14021"/>
                <a:gd name="T54" fmla="*/ 4615 w 6875"/>
                <a:gd name="T55" fmla="*/ 2533 h 14021"/>
                <a:gd name="T56" fmla="*/ 4693 w 6875"/>
                <a:gd name="T57" fmla="*/ 2551 h 14021"/>
                <a:gd name="T58" fmla="*/ 4832 w 6875"/>
                <a:gd name="T59" fmla="*/ 1748 h 14021"/>
                <a:gd name="T60" fmla="*/ 4812 w 6875"/>
                <a:gd name="T61" fmla="*/ 1748 h 14021"/>
                <a:gd name="T62" fmla="*/ 3397 w 6875"/>
                <a:gd name="T63" fmla="*/ 0 h 14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75" h="14021">
                  <a:moveTo>
                    <a:pt x="4950" y="6773"/>
                  </a:moveTo>
                  <a:lnTo>
                    <a:pt x="4950" y="6773"/>
                  </a:lnTo>
                  <a:cubicBezTo>
                    <a:pt x="4950" y="5439"/>
                    <a:pt x="4950" y="5439"/>
                    <a:pt x="4950" y="5439"/>
                  </a:cubicBezTo>
                  <a:cubicBezTo>
                    <a:pt x="4988" y="5399"/>
                    <a:pt x="4988" y="5399"/>
                    <a:pt x="4988" y="5399"/>
                  </a:cubicBezTo>
                  <a:cubicBezTo>
                    <a:pt x="4988" y="6773"/>
                    <a:pt x="4988" y="6773"/>
                    <a:pt x="4988" y="6773"/>
                  </a:cubicBezTo>
                  <a:cubicBezTo>
                    <a:pt x="4950" y="6773"/>
                    <a:pt x="4950" y="6773"/>
                    <a:pt x="4950" y="6773"/>
                  </a:cubicBezTo>
                  <a:lnTo>
                    <a:pt x="1768" y="6773"/>
                  </a:lnTo>
                  <a:lnTo>
                    <a:pt x="1768" y="6773"/>
                  </a:lnTo>
                  <a:cubicBezTo>
                    <a:pt x="1768" y="5242"/>
                    <a:pt x="1768" y="5242"/>
                    <a:pt x="1768" y="5242"/>
                  </a:cubicBezTo>
                  <a:cubicBezTo>
                    <a:pt x="1826" y="5281"/>
                    <a:pt x="1826" y="5281"/>
                    <a:pt x="1826" y="5281"/>
                  </a:cubicBezTo>
                  <a:cubicBezTo>
                    <a:pt x="1826" y="6773"/>
                    <a:pt x="1826" y="6773"/>
                    <a:pt x="1826" y="6773"/>
                  </a:cubicBezTo>
                  <a:cubicBezTo>
                    <a:pt x="1768" y="6773"/>
                    <a:pt x="1768" y="6773"/>
                    <a:pt x="1768" y="6773"/>
                  </a:cubicBezTo>
                  <a:lnTo>
                    <a:pt x="3397" y="0"/>
                  </a:lnTo>
                  <a:lnTo>
                    <a:pt x="3397" y="0"/>
                  </a:lnTo>
                  <a:cubicBezTo>
                    <a:pt x="2593" y="0"/>
                    <a:pt x="1609" y="587"/>
                    <a:pt x="2082" y="1748"/>
                  </a:cubicBezTo>
                  <a:lnTo>
                    <a:pt x="2062" y="1748"/>
                  </a:lnTo>
                  <a:cubicBezTo>
                    <a:pt x="2062" y="1748"/>
                    <a:pt x="2062" y="1748"/>
                    <a:pt x="2042" y="1748"/>
                  </a:cubicBezTo>
                  <a:cubicBezTo>
                    <a:pt x="1924" y="1786"/>
                    <a:pt x="1866" y="1982"/>
                    <a:pt x="1904" y="2198"/>
                  </a:cubicBezTo>
                  <a:cubicBezTo>
                    <a:pt x="1944" y="2395"/>
                    <a:pt x="2062" y="2551"/>
                    <a:pt x="2180" y="2551"/>
                  </a:cubicBezTo>
                  <a:cubicBezTo>
                    <a:pt x="2200" y="2551"/>
                    <a:pt x="2200" y="2551"/>
                    <a:pt x="2200" y="2551"/>
                  </a:cubicBezTo>
                  <a:cubicBezTo>
                    <a:pt x="2218" y="2551"/>
                    <a:pt x="2238" y="2533"/>
                    <a:pt x="2258" y="2533"/>
                  </a:cubicBezTo>
                  <a:cubicBezTo>
                    <a:pt x="2377" y="2846"/>
                    <a:pt x="2593" y="3140"/>
                    <a:pt x="2828" y="3319"/>
                  </a:cubicBezTo>
                  <a:cubicBezTo>
                    <a:pt x="2828" y="3475"/>
                    <a:pt x="2828" y="3631"/>
                    <a:pt x="2828" y="3790"/>
                  </a:cubicBezTo>
                  <a:cubicBezTo>
                    <a:pt x="2651" y="3790"/>
                    <a:pt x="2651" y="3790"/>
                    <a:pt x="2651" y="3790"/>
                  </a:cubicBezTo>
                  <a:cubicBezTo>
                    <a:pt x="2593" y="3790"/>
                    <a:pt x="2593" y="3790"/>
                    <a:pt x="2593" y="3790"/>
                  </a:cubicBezTo>
                  <a:cubicBezTo>
                    <a:pt x="1846" y="3790"/>
                    <a:pt x="1317" y="3926"/>
                    <a:pt x="1080" y="4555"/>
                  </a:cubicBezTo>
                  <a:cubicBezTo>
                    <a:pt x="1080" y="6773"/>
                    <a:pt x="1080" y="6773"/>
                    <a:pt x="1080" y="6773"/>
                  </a:cubicBezTo>
                  <a:cubicBezTo>
                    <a:pt x="0" y="6773"/>
                    <a:pt x="0" y="6773"/>
                    <a:pt x="0" y="6773"/>
                  </a:cubicBezTo>
                  <a:cubicBezTo>
                    <a:pt x="0" y="7148"/>
                    <a:pt x="0" y="7148"/>
                    <a:pt x="0" y="7148"/>
                  </a:cubicBezTo>
                  <a:lnTo>
                    <a:pt x="0" y="7148"/>
                  </a:lnTo>
                  <a:lnTo>
                    <a:pt x="0" y="7148"/>
                  </a:lnTo>
                  <a:lnTo>
                    <a:pt x="0" y="7148"/>
                  </a:lnTo>
                  <a:lnTo>
                    <a:pt x="0" y="7148"/>
                  </a:lnTo>
                  <a:cubicBezTo>
                    <a:pt x="982" y="9248"/>
                    <a:pt x="982" y="9248"/>
                    <a:pt x="982" y="9248"/>
                  </a:cubicBezTo>
                  <a:cubicBezTo>
                    <a:pt x="1866" y="9248"/>
                    <a:pt x="1866" y="9248"/>
                    <a:pt x="1866" y="9248"/>
                  </a:cubicBezTo>
                  <a:cubicBezTo>
                    <a:pt x="1866" y="13470"/>
                    <a:pt x="1866" y="13470"/>
                    <a:pt x="1866" y="13470"/>
                  </a:cubicBezTo>
                  <a:cubicBezTo>
                    <a:pt x="1846" y="13470"/>
                    <a:pt x="1846" y="13489"/>
                    <a:pt x="1826" y="13489"/>
                  </a:cubicBezTo>
                  <a:cubicBezTo>
                    <a:pt x="1138" y="13489"/>
                    <a:pt x="1138" y="13489"/>
                    <a:pt x="1138" y="13489"/>
                  </a:cubicBezTo>
                  <a:cubicBezTo>
                    <a:pt x="1138" y="14020"/>
                    <a:pt x="1138" y="14020"/>
                    <a:pt x="1138" y="14020"/>
                  </a:cubicBezTo>
                  <a:cubicBezTo>
                    <a:pt x="5577" y="14020"/>
                    <a:pt x="5577" y="14020"/>
                    <a:pt x="5577" y="14020"/>
                  </a:cubicBezTo>
                  <a:cubicBezTo>
                    <a:pt x="5577" y="13489"/>
                    <a:pt x="5577" y="13489"/>
                    <a:pt x="5577" y="13489"/>
                  </a:cubicBezTo>
                  <a:cubicBezTo>
                    <a:pt x="4968" y="13489"/>
                    <a:pt x="4968" y="13489"/>
                    <a:pt x="4968" y="13489"/>
                  </a:cubicBezTo>
                  <a:cubicBezTo>
                    <a:pt x="4930" y="13470"/>
                    <a:pt x="4890" y="13450"/>
                    <a:pt x="4852" y="13430"/>
                  </a:cubicBezTo>
                  <a:cubicBezTo>
                    <a:pt x="4852" y="9248"/>
                    <a:pt x="4852" y="9248"/>
                    <a:pt x="4852" y="9248"/>
                  </a:cubicBezTo>
                  <a:cubicBezTo>
                    <a:pt x="5892" y="9248"/>
                    <a:pt x="5892" y="9248"/>
                    <a:pt x="5892" y="9248"/>
                  </a:cubicBezTo>
                  <a:cubicBezTo>
                    <a:pt x="6874" y="7148"/>
                    <a:pt x="6874" y="7148"/>
                    <a:pt x="6874" y="7148"/>
                  </a:cubicBezTo>
                  <a:lnTo>
                    <a:pt x="6874" y="7148"/>
                  </a:lnTo>
                  <a:cubicBezTo>
                    <a:pt x="6874" y="6773"/>
                    <a:pt x="6874" y="6773"/>
                    <a:pt x="6874" y="6773"/>
                  </a:cubicBezTo>
                  <a:cubicBezTo>
                    <a:pt x="5655" y="6773"/>
                    <a:pt x="5655" y="6773"/>
                    <a:pt x="5655" y="6773"/>
                  </a:cubicBezTo>
                  <a:cubicBezTo>
                    <a:pt x="5655" y="4555"/>
                    <a:pt x="5655" y="4555"/>
                    <a:pt x="5655" y="4555"/>
                  </a:cubicBezTo>
                  <a:lnTo>
                    <a:pt x="5655" y="4555"/>
                  </a:lnTo>
                  <a:cubicBezTo>
                    <a:pt x="5617" y="4024"/>
                    <a:pt x="4751" y="3790"/>
                    <a:pt x="4260" y="3790"/>
                  </a:cubicBezTo>
                  <a:cubicBezTo>
                    <a:pt x="4222" y="3790"/>
                    <a:pt x="4222" y="3790"/>
                    <a:pt x="4222" y="3790"/>
                  </a:cubicBezTo>
                  <a:cubicBezTo>
                    <a:pt x="4026" y="3790"/>
                    <a:pt x="4026" y="3790"/>
                    <a:pt x="4026" y="3790"/>
                  </a:cubicBezTo>
                  <a:cubicBezTo>
                    <a:pt x="4026" y="3651"/>
                    <a:pt x="4026" y="3495"/>
                    <a:pt x="4026" y="3337"/>
                  </a:cubicBezTo>
                  <a:cubicBezTo>
                    <a:pt x="4280" y="3140"/>
                    <a:pt x="4497" y="2846"/>
                    <a:pt x="4615" y="2533"/>
                  </a:cubicBezTo>
                  <a:cubicBezTo>
                    <a:pt x="4635" y="2533"/>
                    <a:pt x="4653" y="2551"/>
                    <a:pt x="4673" y="2551"/>
                  </a:cubicBezTo>
                  <a:lnTo>
                    <a:pt x="4693" y="2551"/>
                  </a:lnTo>
                  <a:cubicBezTo>
                    <a:pt x="4812" y="2551"/>
                    <a:pt x="4930" y="2395"/>
                    <a:pt x="4968" y="2198"/>
                  </a:cubicBezTo>
                  <a:cubicBezTo>
                    <a:pt x="5008" y="1982"/>
                    <a:pt x="4950" y="1786"/>
                    <a:pt x="4832" y="1748"/>
                  </a:cubicBezTo>
                  <a:lnTo>
                    <a:pt x="4812" y="1748"/>
                  </a:lnTo>
                  <a:lnTo>
                    <a:pt x="4812" y="1748"/>
                  </a:lnTo>
                  <a:cubicBezTo>
                    <a:pt x="5008" y="1295"/>
                    <a:pt x="4910" y="371"/>
                    <a:pt x="4202" y="333"/>
                  </a:cubicBezTo>
                  <a:cubicBezTo>
                    <a:pt x="4066" y="96"/>
                    <a:pt x="3751" y="0"/>
                    <a:pt x="3397" y="0"/>
                  </a:cubicBezTo>
                  <a:lnTo>
                    <a:pt x="4950" y="6773"/>
                  </a:lnTo>
                </a:path>
              </a:pathLst>
            </a:custGeom>
            <a:solidFill>
              <a:srgbClr val="E6E9EB"/>
            </a:solidFill>
            <a:ln>
              <a:noFill/>
            </a:ln>
            <a:effectLst/>
          </p:spPr>
          <p:txBody>
            <a:bodyPr anchor="ctr"/>
            <a:lstStyle/>
            <a:p>
              <a:pPr algn="ctr"/>
              <a:endParaRPr sz="2400"/>
            </a:p>
          </p:txBody>
        </p:sp>
        <p:sp>
          <p:nvSpPr>
            <p:cNvPr id="30" name="Freeform: Shape 99"/>
            <p:cNvSpPr/>
            <p:nvPr/>
          </p:nvSpPr>
          <p:spPr bwMode="auto">
            <a:xfrm>
              <a:off x="749300" y="2547938"/>
              <a:ext cx="247650" cy="1484312"/>
            </a:xfrm>
            <a:custGeom>
              <a:avLst/>
              <a:gdLst>
                <a:gd name="T0" fmla="*/ 688 w 689"/>
                <a:gd name="T1" fmla="*/ 4124 h 4125"/>
                <a:gd name="T2" fmla="*/ 0 w 689"/>
                <a:gd name="T3" fmla="*/ 4124 h 4125"/>
                <a:gd name="T4" fmla="*/ 0 w 689"/>
                <a:gd name="T5" fmla="*/ 0 h 4125"/>
                <a:gd name="T6" fmla="*/ 688 w 689"/>
                <a:gd name="T7" fmla="*/ 0 h 4125"/>
                <a:gd name="T8" fmla="*/ 688 w 689"/>
                <a:gd name="T9" fmla="*/ 4124 h 4125"/>
              </a:gdLst>
              <a:ahLst/>
              <a:cxnLst>
                <a:cxn ang="0">
                  <a:pos x="T0" y="T1"/>
                </a:cxn>
                <a:cxn ang="0">
                  <a:pos x="T2" y="T3"/>
                </a:cxn>
                <a:cxn ang="0">
                  <a:pos x="T4" y="T5"/>
                </a:cxn>
                <a:cxn ang="0">
                  <a:pos x="T6" y="T7"/>
                </a:cxn>
                <a:cxn ang="0">
                  <a:pos x="T8" y="T9"/>
                </a:cxn>
              </a:cxnLst>
              <a:rect l="0" t="0" r="r" b="b"/>
              <a:pathLst>
                <a:path w="689" h="4125">
                  <a:moveTo>
                    <a:pt x="688" y="4124"/>
                  </a:moveTo>
                  <a:lnTo>
                    <a:pt x="0" y="4124"/>
                  </a:lnTo>
                  <a:lnTo>
                    <a:pt x="0" y="0"/>
                  </a:lnTo>
                  <a:lnTo>
                    <a:pt x="688" y="0"/>
                  </a:lnTo>
                  <a:lnTo>
                    <a:pt x="688" y="4124"/>
                  </a:lnTo>
                </a:path>
              </a:pathLst>
            </a:custGeom>
            <a:solidFill>
              <a:srgbClr val="1B2633"/>
            </a:solidFill>
            <a:ln>
              <a:noFill/>
            </a:ln>
            <a:effectLst/>
          </p:spPr>
          <p:txBody>
            <a:bodyPr anchor="ctr"/>
            <a:lstStyle/>
            <a:p>
              <a:pPr algn="ctr"/>
              <a:endParaRPr sz="2400"/>
            </a:p>
          </p:txBody>
        </p:sp>
        <p:sp>
          <p:nvSpPr>
            <p:cNvPr id="34" name="Freeform: Shape 188"/>
            <p:cNvSpPr/>
            <p:nvPr/>
          </p:nvSpPr>
          <p:spPr bwMode="auto">
            <a:xfrm>
              <a:off x="954088" y="4032250"/>
              <a:ext cx="85725" cy="184150"/>
            </a:xfrm>
            <a:custGeom>
              <a:avLst/>
              <a:gdLst>
                <a:gd name="T0" fmla="*/ 177 w 238"/>
                <a:gd name="T1" fmla="*/ 78 h 512"/>
                <a:gd name="T2" fmla="*/ 177 w 238"/>
                <a:gd name="T3" fmla="*/ 78 h 512"/>
                <a:gd name="T4" fmla="*/ 98 w 238"/>
                <a:gd name="T5" fmla="*/ 0 h 512"/>
                <a:gd name="T6" fmla="*/ 0 w 238"/>
                <a:gd name="T7" fmla="*/ 0 h 512"/>
                <a:gd name="T8" fmla="*/ 20 w 238"/>
                <a:gd name="T9" fmla="*/ 511 h 512"/>
                <a:gd name="T10" fmla="*/ 237 w 238"/>
                <a:gd name="T11" fmla="*/ 353 h 512"/>
                <a:gd name="T12" fmla="*/ 177 w 238"/>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38" h="512">
                  <a:moveTo>
                    <a:pt x="177" y="78"/>
                  </a:moveTo>
                  <a:lnTo>
                    <a:pt x="177" y="78"/>
                  </a:lnTo>
                  <a:cubicBezTo>
                    <a:pt x="159" y="38"/>
                    <a:pt x="119" y="18"/>
                    <a:pt x="98" y="0"/>
                  </a:cubicBezTo>
                  <a:cubicBezTo>
                    <a:pt x="0" y="0"/>
                    <a:pt x="0" y="0"/>
                    <a:pt x="0" y="0"/>
                  </a:cubicBezTo>
                  <a:cubicBezTo>
                    <a:pt x="20" y="511"/>
                    <a:pt x="20" y="511"/>
                    <a:pt x="20" y="511"/>
                  </a:cubicBezTo>
                  <a:cubicBezTo>
                    <a:pt x="20" y="511"/>
                    <a:pt x="197" y="411"/>
                    <a:pt x="237" y="353"/>
                  </a:cubicBezTo>
                  <a:cubicBezTo>
                    <a:pt x="237" y="333"/>
                    <a:pt x="237" y="156"/>
                    <a:pt x="177" y="78"/>
                  </a:cubicBezTo>
                </a:path>
              </a:pathLst>
            </a:custGeom>
            <a:solidFill>
              <a:srgbClr val="DBAD78"/>
            </a:solidFill>
            <a:ln>
              <a:noFill/>
            </a:ln>
            <a:effectLst/>
          </p:spPr>
          <p:txBody>
            <a:bodyPr anchor="ctr"/>
            <a:lstStyle/>
            <a:p>
              <a:pPr algn="ctr"/>
              <a:endParaRPr sz="2400"/>
            </a:p>
          </p:txBody>
        </p:sp>
        <p:sp>
          <p:nvSpPr>
            <p:cNvPr id="35" name="Freeform: Shape 190"/>
            <p:cNvSpPr/>
            <p:nvPr/>
          </p:nvSpPr>
          <p:spPr bwMode="auto">
            <a:xfrm>
              <a:off x="712788" y="4032250"/>
              <a:ext cx="298450" cy="190500"/>
            </a:xfrm>
            <a:custGeom>
              <a:avLst/>
              <a:gdLst>
                <a:gd name="T0" fmla="*/ 727 w 827"/>
                <a:gd name="T1" fmla="*/ 0 h 530"/>
                <a:gd name="T2" fmla="*/ 727 w 827"/>
                <a:gd name="T3" fmla="*/ 0 h 530"/>
                <a:gd name="T4" fmla="*/ 118 w 827"/>
                <a:gd name="T5" fmla="*/ 0 h 530"/>
                <a:gd name="T6" fmla="*/ 0 w 827"/>
                <a:gd name="T7" fmla="*/ 217 h 530"/>
                <a:gd name="T8" fmla="*/ 0 w 827"/>
                <a:gd name="T9" fmla="*/ 255 h 530"/>
                <a:gd name="T10" fmla="*/ 274 w 827"/>
                <a:gd name="T11" fmla="*/ 529 h 530"/>
                <a:gd name="T12" fmla="*/ 549 w 827"/>
                <a:gd name="T13" fmla="*/ 529 h 530"/>
                <a:gd name="T14" fmla="*/ 826 w 827"/>
                <a:gd name="T15" fmla="*/ 255 h 530"/>
                <a:gd name="T16" fmla="*/ 826 w 827"/>
                <a:gd name="T17" fmla="*/ 217 h 530"/>
                <a:gd name="T18" fmla="*/ 727 w 827"/>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7" h="530">
                  <a:moveTo>
                    <a:pt x="727" y="0"/>
                  </a:moveTo>
                  <a:lnTo>
                    <a:pt x="727" y="0"/>
                  </a:lnTo>
                  <a:cubicBezTo>
                    <a:pt x="118" y="0"/>
                    <a:pt x="118" y="0"/>
                    <a:pt x="118" y="0"/>
                  </a:cubicBezTo>
                  <a:cubicBezTo>
                    <a:pt x="40" y="38"/>
                    <a:pt x="0" y="118"/>
                    <a:pt x="0" y="217"/>
                  </a:cubicBezTo>
                  <a:cubicBezTo>
                    <a:pt x="0" y="255"/>
                    <a:pt x="0" y="255"/>
                    <a:pt x="0" y="255"/>
                  </a:cubicBezTo>
                  <a:cubicBezTo>
                    <a:pt x="0" y="411"/>
                    <a:pt x="138" y="529"/>
                    <a:pt x="274" y="529"/>
                  </a:cubicBezTo>
                  <a:cubicBezTo>
                    <a:pt x="549" y="529"/>
                    <a:pt x="549" y="529"/>
                    <a:pt x="549" y="529"/>
                  </a:cubicBezTo>
                  <a:cubicBezTo>
                    <a:pt x="707" y="529"/>
                    <a:pt x="826" y="411"/>
                    <a:pt x="826" y="255"/>
                  </a:cubicBezTo>
                  <a:cubicBezTo>
                    <a:pt x="826" y="217"/>
                    <a:pt x="826" y="217"/>
                    <a:pt x="826" y="217"/>
                  </a:cubicBezTo>
                  <a:cubicBezTo>
                    <a:pt x="826" y="118"/>
                    <a:pt x="786" y="38"/>
                    <a:pt x="727" y="0"/>
                  </a:cubicBezTo>
                </a:path>
              </a:pathLst>
            </a:custGeom>
            <a:solidFill>
              <a:srgbClr val="E8BD87"/>
            </a:solidFill>
            <a:ln>
              <a:noFill/>
            </a:ln>
            <a:effectLst/>
          </p:spPr>
          <p:txBody>
            <a:bodyPr anchor="ctr"/>
            <a:lstStyle/>
            <a:p>
              <a:pPr algn="ctr"/>
              <a:endParaRPr sz="2400"/>
            </a:p>
          </p:txBody>
        </p:sp>
        <p:sp>
          <p:nvSpPr>
            <p:cNvPr id="36" name="Freeform: Shape 192"/>
            <p:cNvSpPr/>
            <p:nvPr/>
          </p:nvSpPr>
          <p:spPr bwMode="auto">
            <a:xfrm>
              <a:off x="2155825" y="2547938"/>
              <a:ext cx="239713" cy="1484312"/>
            </a:xfrm>
            <a:custGeom>
              <a:avLst/>
              <a:gdLst>
                <a:gd name="T0" fmla="*/ 0 w 668"/>
                <a:gd name="T1" fmla="*/ 4124 h 4125"/>
                <a:gd name="T2" fmla="*/ 667 w 668"/>
                <a:gd name="T3" fmla="*/ 4124 h 4125"/>
                <a:gd name="T4" fmla="*/ 667 w 668"/>
                <a:gd name="T5" fmla="*/ 0 h 4125"/>
                <a:gd name="T6" fmla="*/ 0 w 668"/>
                <a:gd name="T7" fmla="*/ 0 h 4125"/>
                <a:gd name="T8" fmla="*/ 0 w 668"/>
                <a:gd name="T9" fmla="*/ 4124 h 4125"/>
              </a:gdLst>
              <a:ahLst/>
              <a:cxnLst>
                <a:cxn ang="0">
                  <a:pos x="T0" y="T1"/>
                </a:cxn>
                <a:cxn ang="0">
                  <a:pos x="T2" y="T3"/>
                </a:cxn>
                <a:cxn ang="0">
                  <a:pos x="T4" y="T5"/>
                </a:cxn>
                <a:cxn ang="0">
                  <a:pos x="T6" y="T7"/>
                </a:cxn>
                <a:cxn ang="0">
                  <a:pos x="T8" y="T9"/>
                </a:cxn>
              </a:cxnLst>
              <a:rect l="0" t="0" r="r" b="b"/>
              <a:pathLst>
                <a:path w="668" h="4125">
                  <a:moveTo>
                    <a:pt x="0" y="4124"/>
                  </a:moveTo>
                  <a:lnTo>
                    <a:pt x="667" y="4124"/>
                  </a:lnTo>
                  <a:lnTo>
                    <a:pt x="667" y="0"/>
                  </a:lnTo>
                  <a:lnTo>
                    <a:pt x="0" y="0"/>
                  </a:lnTo>
                  <a:lnTo>
                    <a:pt x="0" y="4124"/>
                  </a:lnTo>
                </a:path>
              </a:pathLst>
            </a:custGeom>
            <a:solidFill>
              <a:srgbClr val="1B2633"/>
            </a:solidFill>
            <a:ln>
              <a:noFill/>
            </a:ln>
            <a:effectLst/>
          </p:spPr>
          <p:txBody>
            <a:bodyPr anchor="ctr"/>
            <a:lstStyle/>
            <a:p>
              <a:pPr algn="ctr"/>
              <a:endParaRPr sz="2400"/>
            </a:p>
          </p:txBody>
        </p:sp>
        <p:sp>
          <p:nvSpPr>
            <p:cNvPr id="37" name="Freeform: Shape 193"/>
            <p:cNvSpPr/>
            <p:nvPr/>
          </p:nvSpPr>
          <p:spPr bwMode="auto">
            <a:xfrm>
              <a:off x="1052513" y="3671888"/>
              <a:ext cx="1060450" cy="2276475"/>
            </a:xfrm>
            <a:custGeom>
              <a:avLst/>
              <a:gdLst>
                <a:gd name="T0" fmla="*/ 2946 w 2947"/>
                <a:gd name="T1" fmla="*/ 0 h 6324"/>
                <a:gd name="T2" fmla="*/ 2946 w 2947"/>
                <a:gd name="T3" fmla="*/ 0 h 6324"/>
                <a:gd name="T4" fmla="*/ 2827 w 2947"/>
                <a:gd name="T5" fmla="*/ 6323 h 6324"/>
                <a:gd name="T6" fmla="*/ 1591 w 2947"/>
                <a:gd name="T7" fmla="*/ 6323 h 6324"/>
                <a:gd name="T8" fmla="*/ 1591 w 2947"/>
                <a:gd name="T9" fmla="*/ 1768 h 6324"/>
                <a:gd name="T10" fmla="*/ 1493 w 2947"/>
                <a:gd name="T11" fmla="*/ 1669 h 6324"/>
                <a:gd name="T12" fmla="*/ 1415 w 2947"/>
                <a:gd name="T13" fmla="*/ 1768 h 6324"/>
                <a:gd name="T14" fmla="*/ 1415 w 2947"/>
                <a:gd name="T15" fmla="*/ 6323 h 6324"/>
                <a:gd name="T16" fmla="*/ 118 w 2947"/>
                <a:gd name="T17" fmla="*/ 6323 h 6324"/>
                <a:gd name="T18" fmla="*/ 0 w 2947"/>
                <a:gd name="T19" fmla="*/ 20 h 6324"/>
                <a:gd name="T20" fmla="*/ 2946 w 2947"/>
                <a:gd name="T21" fmla="*/ 0 h 6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7" h="6324">
                  <a:moveTo>
                    <a:pt x="2946" y="0"/>
                  </a:moveTo>
                  <a:lnTo>
                    <a:pt x="2946" y="0"/>
                  </a:lnTo>
                  <a:cubicBezTo>
                    <a:pt x="2827" y="6323"/>
                    <a:pt x="2827" y="6323"/>
                    <a:pt x="2827" y="6323"/>
                  </a:cubicBezTo>
                  <a:cubicBezTo>
                    <a:pt x="1591" y="6323"/>
                    <a:pt x="1591" y="6323"/>
                    <a:pt x="1591" y="6323"/>
                  </a:cubicBezTo>
                  <a:cubicBezTo>
                    <a:pt x="1591" y="1768"/>
                    <a:pt x="1591" y="1768"/>
                    <a:pt x="1591" y="1768"/>
                  </a:cubicBezTo>
                  <a:cubicBezTo>
                    <a:pt x="1591" y="1708"/>
                    <a:pt x="1551" y="1669"/>
                    <a:pt x="1493" y="1669"/>
                  </a:cubicBezTo>
                  <a:cubicBezTo>
                    <a:pt x="1455" y="1669"/>
                    <a:pt x="1415" y="1708"/>
                    <a:pt x="1415" y="1768"/>
                  </a:cubicBezTo>
                  <a:cubicBezTo>
                    <a:pt x="1415" y="6323"/>
                    <a:pt x="1415" y="6323"/>
                    <a:pt x="1415" y="6323"/>
                  </a:cubicBezTo>
                  <a:cubicBezTo>
                    <a:pt x="118" y="6323"/>
                    <a:pt x="118" y="6323"/>
                    <a:pt x="118" y="6323"/>
                  </a:cubicBezTo>
                  <a:cubicBezTo>
                    <a:pt x="0" y="20"/>
                    <a:pt x="0" y="20"/>
                    <a:pt x="0" y="20"/>
                  </a:cubicBezTo>
                  <a:lnTo>
                    <a:pt x="2946" y="0"/>
                  </a:lnTo>
                </a:path>
              </a:pathLst>
            </a:custGeom>
            <a:solidFill>
              <a:srgbClr val="1D1C1A"/>
            </a:solidFill>
            <a:ln>
              <a:noFill/>
            </a:ln>
            <a:effectLst/>
          </p:spPr>
          <p:txBody>
            <a:bodyPr anchor="ctr"/>
            <a:lstStyle/>
            <a:p>
              <a:pPr algn="ctr"/>
              <a:endParaRPr sz="2400"/>
            </a:p>
          </p:txBody>
        </p:sp>
        <p:sp>
          <p:nvSpPr>
            <p:cNvPr id="38" name="Freeform: Shape 195"/>
            <p:cNvSpPr/>
            <p:nvPr/>
          </p:nvSpPr>
          <p:spPr bwMode="auto">
            <a:xfrm>
              <a:off x="1625600" y="5715000"/>
              <a:ext cx="593725" cy="233363"/>
            </a:xfrm>
            <a:custGeom>
              <a:avLst/>
              <a:gdLst>
                <a:gd name="T0" fmla="*/ 0 w 1650"/>
                <a:gd name="T1" fmla="*/ 648 h 649"/>
                <a:gd name="T2" fmla="*/ 0 w 1650"/>
                <a:gd name="T3" fmla="*/ 648 h 649"/>
                <a:gd name="T4" fmla="*/ 1060 w 1650"/>
                <a:gd name="T5" fmla="*/ 58 h 649"/>
                <a:gd name="T6" fmla="*/ 1611 w 1650"/>
                <a:gd name="T7" fmla="*/ 648 h 649"/>
                <a:gd name="T8" fmla="*/ 0 w 1650"/>
                <a:gd name="T9" fmla="*/ 648 h 649"/>
              </a:gdLst>
              <a:ahLst/>
              <a:cxnLst>
                <a:cxn ang="0">
                  <a:pos x="T0" y="T1"/>
                </a:cxn>
                <a:cxn ang="0">
                  <a:pos x="T2" y="T3"/>
                </a:cxn>
                <a:cxn ang="0">
                  <a:pos x="T4" y="T5"/>
                </a:cxn>
                <a:cxn ang="0">
                  <a:pos x="T6" y="T7"/>
                </a:cxn>
                <a:cxn ang="0">
                  <a:pos x="T8" y="T9"/>
                </a:cxn>
              </a:cxnLst>
              <a:rect l="0" t="0" r="r" b="b"/>
              <a:pathLst>
                <a:path w="1650" h="649">
                  <a:moveTo>
                    <a:pt x="0" y="648"/>
                  </a:moveTo>
                  <a:lnTo>
                    <a:pt x="0" y="648"/>
                  </a:lnTo>
                  <a:cubicBezTo>
                    <a:pt x="0" y="0"/>
                    <a:pt x="629" y="58"/>
                    <a:pt x="1060" y="58"/>
                  </a:cubicBezTo>
                  <a:cubicBezTo>
                    <a:pt x="1493" y="58"/>
                    <a:pt x="1649" y="255"/>
                    <a:pt x="1611" y="648"/>
                  </a:cubicBezTo>
                  <a:lnTo>
                    <a:pt x="0" y="648"/>
                  </a:lnTo>
                </a:path>
              </a:pathLst>
            </a:custGeom>
            <a:solidFill>
              <a:srgbClr val="1B2633"/>
            </a:solidFill>
            <a:ln>
              <a:noFill/>
            </a:ln>
            <a:effectLst/>
          </p:spPr>
          <p:txBody>
            <a:bodyPr anchor="ctr"/>
            <a:lstStyle/>
            <a:p>
              <a:pPr algn="ctr"/>
              <a:endParaRPr sz="2400"/>
            </a:p>
          </p:txBody>
        </p:sp>
        <p:sp>
          <p:nvSpPr>
            <p:cNvPr id="39" name="Freeform: Shape 196"/>
            <p:cNvSpPr/>
            <p:nvPr/>
          </p:nvSpPr>
          <p:spPr bwMode="auto">
            <a:xfrm>
              <a:off x="946150" y="5715000"/>
              <a:ext cx="595313" cy="233363"/>
            </a:xfrm>
            <a:custGeom>
              <a:avLst/>
              <a:gdLst>
                <a:gd name="T0" fmla="*/ 1652 w 1653"/>
                <a:gd name="T1" fmla="*/ 648 h 649"/>
                <a:gd name="T2" fmla="*/ 1652 w 1653"/>
                <a:gd name="T3" fmla="*/ 648 h 649"/>
                <a:gd name="T4" fmla="*/ 589 w 1653"/>
                <a:gd name="T5" fmla="*/ 58 h 649"/>
                <a:gd name="T6" fmla="*/ 40 w 1653"/>
                <a:gd name="T7" fmla="*/ 648 h 649"/>
                <a:gd name="T8" fmla="*/ 1652 w 1653"/>
                <a:gd name="T9" fmla="*/ 648 h 649"/>
              </a:gdLst>
              <a:ahLst/>
              <a:cxnLst>
                <a:cxn ang="0">
                  <a:pos x="T0" y="T1"/>
                </a:cxn>
                <a:cxn ang="0">
                  <a:pos x="T2" y="T3"/>
                </a:cxn>
                <a:cxn ang="0">
                  <a:pos x="T4" y="T5"/>
                </a:cxn>
                <a:cxn ang="0">
                  <a:pos x="T6" y="T7"/>
                </a:cxn>
                <a:cxn ang="0">
                  <a:pos x="T8" y="T9"/>
                </a:cxn>
              </a:cxnLst>
              <a:rect l="0" t="0" r="r" b="b"/>
              <a:pathLst>
                <a:path w="1653" h="649">
                  <a:moveTo>
                    <a:pt x="1652" y="648"/>
                  </a:moveTo>
                  <a:lnTo>
                    <a:pt x="1652" y="648"/>
                  </a:lnTo>
                  <a:cubicBezTo>
                    <a:pt x="1652" y="0"/>
                    <a:pt x="1002" y="58"/>
                    <a:pt x="589" y="58"/>
                  </a:cubicBezTo>
                  <a:cubicBezTo>
                    <a:pt x="159" y="58"/>
                    <a:pt x="0" y="255"/>
                    <a:pt x="40" y="648"/>
                  </a:cubicBezTo>
                  <a:lnTo>
                    <a:pt x="1652" y="648"/>
                  </a:lnTo>
                </a:path>
              </a:pathLst>
            </a:custGeom>
            <a:solidFill>
              <a:srgbClr val="1B2633"/>
            </a:solidFill>
            <a:ln>
              <a:noFill/>
            </a:ln>
            <a:effectLst/>
          </p:spPr>
          <p:txBody>
            <a:bodyPr anchor="ctr"/>
            <a:lstStyle/>
            <a:p>
              <a:pPr algn="ctr"/>
              <a:endParaRPr sz="2400"/>
            </a:p>
          </p:txBody>
        </p:sp>
        <p:sp>
          <p:nvSpPr>
            <p:cNvPr id="40" name="Freeform: Shape 197"/>
            <p:cNvSpPr/>
            <p:nvPr/>
          </p:nvSpPr>
          <p:spPr bwMode="auto">
            <a:xfrm>
              <a:off x="749300" y="2273300"/>
              <a:ext cx="1647825" cy="1766888"/>
            </a:xfrm>
            <a:custGeom>
              <a:avLst/>
              <a:gdLst>
                <a:gd name="T0" fmla="*/ 746 w 4576"/>
                <a:gd name="T1" fmla="*/ 4907 h 4908"/>
                <a:gd name="T2" fmla="*/ 746 w 4576"/>
                <a:gd name="T3" fmla="*/ 4907 h 4908"/>
                <a:gd name="T4" fmla="*/ 746 w 4576"/>
                <a:gd name="T5" fmla="*/ 1491 h 4908"/>
                <a:gd name="T6" fmla="*/ 0 w 4576"/>
                <a:gd name="T7" fmla="*/ 765 h 4908"/>
                <a:gd name="T8" fmla="*/ 1513 w 4576"/>
                <a:gd name="T9" fmla="*/ 0 h 4908"/>
                <a:gd name="T10" fmla="*/ 3180 w 4576"/>
                <a:gd name="T11" fmla="*/ 0 h 4908"/>
                <a:gd name="T12" fmla="*/ 4575 w 4576"/>
                <a:gd name="T13" fmla="*/ 803 h 4908"/>
                <a:gd name="T14" fmla="*/ 3870 w 4576"/>
                <a:gd name="T15" fmla="*/ 1649 h 4908"/>
                <a:gd name="T16" fmla="*/ 3870 w 4576"/>
                <a:gd name="T17" fmla="*/ 4907 h 4908"/>
                <a:gd name="T18" fmla="*/ 746 w 4576"/>
                <a:gd name="T19" fmla="*/ 4907 h 4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6" h="4908">
                  <a:moveTo>
                    <a:pt x="746" y="4907"/>
                  </a:moveTo>
                  <a:lnTo>
                    <a:pt x="746" y="4907"/>
                  </a:lnTo>
                  <a:cubicBezTo>
                    <a:pt x="746" y="1491"/>
                    <a:pt x="746" y="1491"/>
                    <a:pt x="746" y="1491"/>
                  </a:cubicBezTo>
                  <a:cubicBezTo>
                    <a:pt x="0" y="765"/>
                    <a:pt x="0" y="765"/>
                    <a:pt x="0" y="765"/>
                  </a:cubicBezTo>
                  <a:cubicBezTo>
                    <a:pt x="237" y="136"/>
                    <a:pt x="766" y="0"/>
                    <a:pt x="1513" y="0"/>
                  </a:cubicBezTo>
                  <a:cubicBezTo>
                    <a:pt x="3180" y="0"/>
                    <a:pt x="3180" y="0"/>
                    <a:pt x="3180" y="0"/>
                  </a:cubicBezTo>
                  <a:cubicBezTo>
                    <a:pt x="3671" y="0"/>
                    <a:pt x="4575" y="234"/>
                    <a:pt x="4575" y="803"/>
                  </a:cubicBezTo>
                  <a:cubicBezTo>
                    <a:pt x="3870" y="1649"/>
                    <a:pt x="3870" y="1649"/>
                    <a:pt x="3870" y="1649"/>
                  </a:cubicBezTo>
                  <a:cubicBezTo>
                    <a:pt x="3870" y="4907"/>
                    <a:pt x="3870" y="4907"/>
                    <a:pt x="3870" y="4907"/>
                  </a:cubicBezTo>
                  <a:lnTo>
                    <a:pt x="746" y="4907"/>
                  </a:lnTo>
                </a:path>
              </a:pathLst>
            </a:custGeom>
            <a:solidFill>
              <a:srgbClr val="2D3D49"/>
            </a:solidFill>
            <a:ln>
              <a:noFill/>
            </a:ln>
            <a:effectLst/>
          </p:spPr>
          <p:txBody>
            <a:bodyPr anchor="ctr"/>
            <a:lstStyle/>
            <a:p>
              <a:pPr algn="ctr"/>
              <a:endParaRPr sz="2400"/>
            </a:p>
          </p:txBody>
        </p:sp>
        <p:sp>
          <p:nvSpPr>
            <p:cNvPr id="57" name="Freeform: Shape 198"/>
            <p:cNvSpPr/>
            <p:nvPr/>
          </p:nvSpPr>
          <p:spPr bwMode="auto">
            <a:xfrm>
              <a:off x="1314450" y="2273300"/>
              <a:ext cx="565150" cy="1209675"/>
            </a:xfrm>
            <a:custGeom>
              <a:avLst/>
              <a:gdLst>
                <a:gd name="T0" fmla="*/ 0 w 1572"/>
                <a:gd name="T1" fmla="*/ 0 h 3359"/>
                <a:gd name="T2" fmla="*/ 1571 w 1572"/>
                <a:gd name="T3" fmla="*/ 0 h 3359"/>
                <a:gd name="T4" fmla="*/ 1571 w 1572"/>
                <a:gd name="T5" fmla="*/ 254 h 3359"/>
                <a:gd name="T6" fmla="*/ 786 w 1572"/>
                <a:gd name="T7" fmla="*/ 3358 h 3359"/>
                <a:gd name="T8" fmla="*/ 0 w 1572"/>
                <a:gd name="T9" fmla="*/ 254 h 3359"/>
                <a:gd name="T10" fmla="*/ 0 w 1572"/>
                <a:gd name="T11" fmla="*/ 0 h 3359"/>
              </a:gdLst>
              <a:ahLst/>
              <a:cxnLst>
                <a:cxn ang="0">
                  <a:pos x="T0" y="T1"/>
                </a:cxn>
                <a:cxn ang="0">
                  <a:pos x="T2" y="T3"/>
                </a:cxn>
                <a:cxn ang="0">
                  <a:pos x="T4" y="T5"/>
                </a:cxn>
                <a:cxn ang="0">
                  <a:pos x="T6" y="T7"/>
                </a:cxn>
                <a:cxn ang="0">
                  <a:pos x="T8" y="T9"/>
                </a:cxn>
                <a:cxn ang="0">
                  <a:pos x="T10" y="T11"/>
                </a:cxn>
              </a:cxnLst>
              <a:rect l="0" t="0" r="r" b="b"/>
              <a:pathLst>
                <a:path w="1572" h="3359">
                  <a:moveTo>
                    <a:pt x="0" y="0"/>
                  </a:moveTo>
                  <a:lnTo>
                    <a:pt x="1571" y="0"/>
                  </a:lnTo>
                  <a:lnTo>
                    <a:pt x="1571" y="254"/>
                  </a:lnTo>
                  <a:lnTo>
                    <a:pt x="786" y="3358"/>
                  </a:lnTo>
                  <a:lnTo>
                    <a:pt x="0" y="254"/>
                  </a:lnTo>
                  <a:lnTo>
                    <a:pt x="0" y="0"/>
                  </a:lnTo>
                </a:path>
              </a:pathLst>
            </a:custGeom>
            <a:solidFill>
              <a:srgbClr val="FFFFFF"/>
            </a:solidFill>
            <a:ln>
              <a:noFill/>
            </a:ln>
            <a:effectLst/>
          </p:spPr>
          <p:txBody>
            <a:bodyPr anchor="ctr"/>
            <a:lstStyle/>
            <a:p>
              <a:pPr algn="ctr"/>
              <a:endParaRPr sz="2400"/>
            </a:p>
          </p:txBody>
        </p:sp>
        <p:sp>
          <p:nvSpPr>
            <p:cNvPr id="58" name="Freeform: Shape 199"/>
            <p:cNvSpPr/>
            <p:nvPr/>
          </p:nvSpPr>
          <p:spPr bwMode="auto">
            <a:xfrm>
              <a:off x="1484313" y="2386013"/>
              <a:ext cx="212725" cy="106362"/>
            </a:xfrm>
            <a:custGeom>
              <a:avLst/>
              <a:gdLst>
                <a:gd name="T0" fmla="*/ 159 w 590"/>
                <a:gd name="T1" fmla="*/ 295 h 296"/>
                <a:gd name="T2" fmla="*/ 433 w 590"/>
                <a:gd name="T3" fmla="*/ 295 h 296"/>
                <a:gd name="T4" fmla="*/ 589 w 590"/>
                <a:gd name="T5" fmla="*/ 0 h 296"/>
                <a:gd name="T6" fmla="*/ 0 w 590"/>
                <a:gd name="T7" fmla="*/ 0 h 296"/>
                <a:gd name="T8" fmla="*/ 159 w 590"/>
                <a:gd name="T9" fmla="*/ 295 h 296"/>
              </a:gdLst>
              <a:ahLst/>
              <a:cxnLst>
                <a:cxn ang="0">
                  <a:pos x="T0" y="T1"/>
                </a:cxn>
                <a:cxn ang="0">
                  <a:pos x="T2" y="T3"/>
                </a:cxn>
                <a:cxn ang="0">
                  <a:pos x="T4" y="T5"/>
                </a:cxn>
                <a:cxn ang="0">
                  <a:pos x="T6" y="T7"/>
                </a:cxn>
                <a:cxn ang="0">
                  <a:pos x="T8" y="T9"/>
                </a:cxn>
              </a:cxnLst>
              <a:rect l="0" t="0" r="r" b="b"/>
              <a:pathLst>
                <a:path w="590" h="296">
                  <a:moveTo>
                    <a:pt x="159" y="295"/>
                  </a:moveTo>
                  <a:lnTo>
                    <a:pt x="433" y="295"/>
                  </a:lnTo>
                  <a:lnTo>
                    <a:pt x="589" y="0"/>
                  </a:lnTo>
                  <a:lnTo>
                    <a:pt x="0" y="0"/>
                  </a:lnTo>
                  <a:lnTo>
                    <a:pt x="159" y="295"/>
                  </a:lnTo>
                </a:path>
              </a:pathLst>
            </a:custGeom>
            <a:solidFill>
              <a:srgbClr val="1D1C1A"/>
            </a:solidFill>
            <a:ln>
              <a:noFill/>
            </a:ln>
            <a:effectLst/>
          </p:spPr>
          <p:txBody>
            <a:bodyPr anchor="ctr"/>
            <a:lstStyle/>
            <a:p>
              <a:pPr algn="ctr"/>
              <a:endParaRPr sz="2400"/>
            </a:p>
          </p:txBody>
        </p:sp>
        <p:sp>
          <p:nvSpPr>
            <p:cNvPr id="59" name="Freeform: Shape 200"/>
            <p:cNvSpPr/>
            <p:nvPr/>
          </p:nvSpPr>
          <p:spPr bwMode="auto">
            <a:xfrm>
              <a:off x="1377950" y="1593850"/>
              <a:ext cx="431800" cy="827088"/>
            </a:xfrm>
            <a:custGeom>
              <a:avLst/>
              <a:gdLst>
                <a:gd name="T0" fmla="*/ 0 w 1199"/>
                <a:gd name="T1" fmla="*/ 1944 h 2297"/>
                <a:gd name="T2" fmla="*/ 0 w 1199"/>
                <a:gd name="T3" fmla="*/ 1944 h 2297"/>
                <a:gd name="T4" fmla="*/ 589 w 1199"/>
                <a:gd name="T5" fmla="*/ 2296 h 2297"/>
                <a:gd name="T6" fmla="*/ 1198 w 1199"/>
                <a:gd name="T7" fmla="*/ 1924 h 2297"/>
                <a:gd name="T8" fmla="*/ 1198 w 1199"/>
                <a:gd name="T9" fmla="*/ 0 h 2297"/>
                <a:gd name="T10" fmla="*/ 0 w 1199"/>
                <a:gd name="T11" fmla="*/ 0 h 2297"/>
                <a:gd name="T12" fmla="*/ 0 w 1199"/>
                <a:gd name="T13" fmla="*/ 1944 h 2297"/>
              </a:gdLst>
              <a:ahLst/>
              <a:cxnLst>
                <a:cxn ang="0">
                  <a:pos x="T0" y="T1"/>
                </a:cxn>
                <a:cxn ang="0">
                  <a:pos x="T2" y="T3"/>
                </a:cxn>
                <a:cxn ang="0">
                  <a:pos x="T4" y="T5"/>
                </a:cxn>
                <a:cxn ang="0">
                  <a:pos x="T6" y="T7"/>
                </a:cxn>
                <a:cxn ang="0">
                  <a:pos x="T8" y="T9"/>
                </a:cxn>
                <a:cxn ang="0">
                  <a:pos x="T10" y="T11"/>
                </a:cxn>
                <a:cxn ang="0">
                  <a:pos x="T12" y="T13"/>
                </a:cxn>
              </a:cxnLst>
              <a:rect l="0" t="0" r="r" b="b"/>
              <a:pathLst>
                <a:path w="1199" h="2297">
                  <a:moveTo>
                    <a:pt x="0" y="1944"/>
                  </a:moveTo>
                  <a:lnTo>
                    <a:pt x="0" y="1944"/>
                  </a:lnTo>
                  <a:cubicBezTo>
                    <a:pt x="0" y="1944"/>
                    <a:pt x="294" y="2296"/>
                    <a:pt x="589" y="2296"/>
                  </a:cubicBezTo>
                  <a:cubicBezTo>
                    <a:pt x="903" y="2296"/>
                    <a:pt x="1198" y="1924"/>
                    <a:pt x="1198" y="1924"/>
                  </a:cubicBezTo>
                  <a:cubicBezTo>
                    <a:pt x="1198" y="1216"/>
                    <a:pt x="1198" y="0"/>
                    <a:pt x="1198" y="0"/>
                  </a:cubicBezTo>
                  <a:cubicBezTo>
                    <a:pt x="0" y="0"/>
                    <a:pt x="0" y="0"/>
                    <a:pt x="0" y="0"/>
                  </a:cubicBezTo>
                  <a:cubicBezTo>
                    <a:pt x="0" y="0"/>
                    <a:pt x="0" y="1138"/>
                    <a:pt x="0" y="1944"/>
                  </a:cubicBezTo>
                </a:path>
              </a:pathLst>
            </a:custGeom>
            <a:solidFill>
              <a:srgbClr val="DBAD78"/>
            </a:solidFill>
            <a:ln>
              <a:noFill/>
            </a:ln>
            <a:effectLst/>
          </p:spPr>
          <p:txBody>
            <a:bodyPr anchor="ctr"/>
            <a:lstStyle/>
            <a:p>
              <a:pPr algn="ctr"/>
              <a:endParaRPr sz="2400"/>
            </a:p>
          </p:txBody>
        </p:sp>
        <p:sp>
          <p:nvSpPr>
            <p:cNvPr id="60" name="Freeform: Shape 201"/>
            <p:cNvSpPr/>
            <p:nvPr/>
          </p:nvSpPr>
          <p:spPr bwMode="auto">
            <a:xfrm>
              <a:off x="1031875" y="1008063"/>
              <a:ext cx="1131888" cy="1181100"/>
            </a:xfrm>
            <a:custGeom>
              <a:avLst/>
              <a:gdLst>
                <a:gd name="T0" fmla="*/ 176 w 3143"/>
                <a:gd name="T1" fmla="*/ 1473 h 3279"/>
                <a:gd name="T2" fmla="*/ 176 w 3143"/>
                <a:gd name="T3" fmla="*/ 1473 h 3279"/>
                <a:gd name="T4" fmla="*/ 236 w 3143"/>
                <a:gd name="T5" fmla="*/ 1473 h 3279"/>
                <a:gd name="T6" fmla="*/ 1571 w 3143"/>
                <a:gd name="T7" fmla="*/ 0 h 3279"/>
                <a:gd name="T8" fmla="*/ 2905 w 3143"/>
                <a:gd name="T9" fmla="*/ 1473 h 3279"/>
                <a:gd name="T10" fmla="*/ 2966 w 3143"/>
                <a:gd name="T11" fmla="*/ 1473 h 3279"/>
                <a:gd name="T12" fmla="*/ 3102 w 3143"/>
                <a:gd name="T13" fmla="*/ 1923 h 3279"/>
                <a:gd name="T14" fmla="*/ 2807 w 3143"/>
                <a:gd name="T15" fmla="*/ 2276 h 3279"/>
                <a:gd name="T16" fmla="*/ 2749 w 3143"/>
                <a:gd name="T17" fmla="*/ 2258 h 3279"/>
                <a:gd name="T18" fmla="*/ 1571 w 3143"/>
                <a:gd name="T19" fmla="*/ 3278 h 3279"/>
                <a:gd name="T20" fmla="*/ 392 w 3143"/>
                <a:gd name="T21" fmla="*/ 2258 h 3279"/>
                <a:gd name="T22" fmla="*/ 334 w 3143"/>
                <a:gd name="T23" fmla="*/ 2276 h 3279"/>
                <a:gd name="T24" fmla="*/ 38 w 3143"/>
                <a:gd name="T25" fmla="*/ 1923 h 3279"/>
                <a:gd name="T26" fmla="*/ 176 w 3143"/>
                <a:gd name="T27" fmla="*/ 1473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43" h="3279">
                  <a:moveTo>
                    <a:pt x="176" y="1473"/>
                  </a:moveTo>
                  <a:lnTo>
                    <a:pt x="176" y="1473"/>
                  </a:lnTo>
                  <a:cubicBezTo>
                    <a:pt x="196" y="1473"/>
                    <a:pt x="216" y="1473"/>
                    <a:pt x="236" y="1473"/>
                  </a:cubicBezTo>
                  <a:cubicBezTo>
                    <a:pt x="254" y="705"/>
                    <a:pt x="785" y="0"/>
                    <a:pt x="1571" y="0"/>
                  </a:cubicBezTo>
                  <a:cubicBezTo>
                    <a:pt x="2356" y="0"/>
                    <a:pt x="2885" y="705"/>
                    <a:pt x="2905" y="1473"/>
                  </a:cubicBezTo>
                  <a:cubicBezTo>
                    <a:pt x="2926" y="1473"/>
                    <a:pt x="2946" y="1473"/>
                    <a:pt x="2966" y="1473"/>
                  </a:cubicBezTo>
                  <a:cubicBezTo>
                    <a:pt x="3084" y="1511"/>
                    <a:pt x="3142" y="1707"/>
                    <a:pt x="3102" y="1923"/>
                  </a:cubicBezTo>
                  <a:cubicBezTo>
                    <a:pt x="3064" y="2140"/>
                    <a:pt x="2926" y="2296"/>
                    <a:pt x="2807" y="2276"/>
                  </a:cubicBezTo>
                  <a:cubicBezTo>
                    <a:pt x="2787" y="2276"/>
                    <a:pt x="2769" y="2258"/>
                    <a:pt x="2749" y="2258"/>
                  </a:cubicBezTo>
                  <a:cubicBezTo>
                    <a:pt x="2533" y="2827"/>
                    <a:pt x="2062" y="3278"/>
                    <a:pt x="1571" y="3278"/>
                  </a:cubicBezTo>
                  <a:cubicBezTo>
                    <a:pt x="1080" y="3278"/>
                    <a:pt x="629" y="2827"/>
                    <a:pt x="392" y="2258"/>
                  </a:cubicBezTo>
                  <a:cubicBezTo>
                    <a:pt x="372" y="2258"/>
                    <a:pt x="352" y="2276"/>
                    <a:pt x="334" y="2276"/>
                  </a:cubicBezTo>
                  <a:cubicBezTo>
                    <a:pt x="216" y="2296"/>
                    <a:pt x="78" y="2140"/>
                    <a:pt x="38" y="1923"/>
                  </a:cubicBezTo>
                  <a:cubicBezTo>
                    <a:pt x="0" y="1707"/>
                    <a:pt x="58" y="1511"/>
                    <a:pt x="176" y="1473"/>
                  </a:cubicBezTo>
                </a:path>
              </a:pathLst>
            </a:custGeom>
            <a:solidFill>
              <a:srgbClr val="E8BD87"/>
            </a:solidFill>
            <a:ln>
              <a:noFill/>
            </a:ln>
            <a:effectLst/>
          </p:spPr>
          <p:txBody>
            <a:bodyPr anchor="ctr"/>
            <a:lstStyle/>
            <a:p>
              <a:pPr algn="ctr"/>
              <a:endParaRPr sz="2400"/>
            </a:p>
          </p:txBody>
        </p:sp>
        <p:sp>
          <p:nvSpPr>
            <p:cNvPr id="61" name="Freeform: Shape 202"/>
            <p:cNvSpPr/>
            <p:nvPr/>
          </p:nvSpPr>
          <p:spPr bwMode="auto">
            <a:xfrm>
              <a:off x="812800" y="752475"/>
              <a:ext cx="1358900" cy="841375"/>
            </a:xfrm>
            <a:custGeom>
              <a:avLst/>
              <a:gdLst>
                <a:gd name="T0" fmla="*/ 3457 w 3773"/>
                <a:gd name="T1" fmla="*/ 2337 h 2338"/>
                <a:gd name="T2" fmla="*/ 3457 w 3773"/>
                <a:gd name="T3" fmla="*/ 2337 h 2338"/>
                <a:gd name="T4" fmla="*/ 2946 w 3773"/>
                <a:gd name="T5" fmla="*/ 766 h 2338"/>
                <a:gd name="T6" fmla="*/ 884 w 3773"/>
                <a:gd name="T7" fmla="*/ 2337 h 2338"/>
                <a:gd name="T8" fmla="*/ 1101 w 3773"/>
                <a:gd name="T9" fmla="*/ 1846 h 2338"/>
                <a:gd name="T10" fmla="*/ 2946 w 3773"/>
                <a:gd name="T11" fmla="*/ 1473 h 2338"/>
                <a:gd name="T12" fmla="*/ 3457 w 3773"/>
                <a:gd name="T13" fmla="*/ 2337 h 2338"/>
              </a:gdLst>
              <a:ahLst/>
              <a:cxnLst>
                <a:cxn ang="0">
                  <a:pos x="T0" y="T1"/>
                </a:cxn>
                <a:cxn ang="0">
                  <a:pos x="T2" y="T3"/>
                </a:cxn>
                <a:cxn ang="0">
                  <a:pos x="T4" y="T5"/>
                </a:cxn>
                <a:cxn ang="0">
                  <a:pos x="T6" y="T7"/>
                </a:cxn>
                <a:cxn ang="0">
                  <a:pos x="T8" y="T9"/>
                </a:cxn>
                <a:cxn ang="0">
                  <a:pos x="T10" y="T11"/>
                </a:cxn>
                <a:cxn ang="0">
                  <a:pos x="T12" y="T13"/>
                </a:cxn>
              </a:cxnLst>
              <a:rect l="0" t="0" r="r" b="b"/>
              <a:pathLst>
                <a:path w="3773" h="2338">
                  <a:moveTo>
                    <a:pt x="3457" y="2337"/>
                  </a:moveTo>
                  <a:lnTo>
                    <a:pt x="3457" y="2337"/>
                  </a:lnTo>
                  <a:cubicBezTo>
                    <a:pt x="3772" y="2002"/>
                    <a:pt x="3752" y="826"/>
                    <a:pt x="2946" y="766"/>
                  </a:cubicBezTo>
                  <a:cubicBezTo>
                    <a:pt x="2435" y="0"/>
                    <a:pt x="0" y="549"/>
                    <a:pt x="884" y="2337"/>
                  </a:cubicBezTo>
                  <a:cubicBezTo>
                    <a:pt x="864" y="1964"/>
                    <a:pt x="1101" y="1846"/>
                    <a:pt x="1101" y="1846"/>
                  </a:cubicBezTo>
                  <a:cubicBezTo>
                    <a:pt x="1355" y="2199"/>
                    <a:pt x="2632" y="2062"/>
                    <a:pt x="2946" y="1473"/>
                  </a:cubicBezTo>
                  <a:cubicBezTo>
                    <a:pt x="3103" y="1806"/>
                    <a:pt x="3417" y="1826"/>
                    <a:pt x="3457" y="2337"/>
                  </a:cubicBezTo>
                </a:path>
              </a:pathLst>
            </a:custGeom>
            <a:solidFill>
              <a:srgbClr val="433626"/>
            </a:solidFill>
            <a:ln>
              <a:noFill/>
            </a:ln>
            <a:effectLst/>
          </p:spPr>
          <p:txBody>
            <a:bodyPr anchor="ctr"/>
            <a:lstStyle/>
            <a:p>
              <a:pPr algn="ctr"/>
              <a:endParaRPr sz="2400"/>
            </a:p>
          </p:txBody>
        </p:sp>
        <p:sp>
          <p:nvSpPr>
            <p:cNvPr id="62" name="Freeform: Shape 203"/>
            <p:cNvSpPr/>
            <p:nvPr/>
          </p:nvSpPr>
          <p:spPr bwMode="auto">
            <a:xfrm>
              <a:off x="1504950" y="2492375"/>
              <a:ext cx="169863" cy="1017588"/>
            </a:xfrm>
            <a:custGeom>
              <a:avLst/>
              <a:gdLst>
                <a:gd name="T0" fmla="*/ 257 w 474"/>
                <a:gd name="T1" fmla="*/ 2827 h 2828"/>
                <a:gd name="T2" fmla="*/ 0 w 474"/>
                <a:gd name="T3" fmla="*/ 1785 h 2828"/>
                <a:gd name="T4" fmla="*/ 101 w 474"/>
                <a:gd name="T5" fmla="*/ 0 h 2828"/>
                <a:gd name="T6" fmla="*/ 375 w 474"/>
                <a:gd name="T7" fmla="*/ 0 h 2828"/>
                <a:gd name="T8" fmla="*/ 473 w 474"/>
                <a:gd name="T9" fmla="*/ 1942 h 2828"/>
                <a:gd name="T10" fmla="*/ 257 w 474"/>
                <a:gd name="T11" fmla="*/ 2827 h 2828"/>
              </a:gdLst>
              <a:ahLst/>
              <a:cxnLst>
                <a:cxn ang="0">
                  <a:pos x="T0" y="T1"/>
                </a:cxn>
                <a:cxn ang="0">
                  <a:pos x="T2" y="T3"/>
                </a:cxn>
                <a:cxn ang="0">
                  <a:pos x="T4" y="T5"/>
                </a:cxn>
                <a:cxn ang="0">
                  <a:pos x="T6" y="T7"/>
                </a:cxn>
                <a:cxn ang="0">
                  <a:pos x="T8" y="T9"/>
                </a:cxn>
                <a:cxn ang="0">
                  <a:pos x="T10" y="T11"/>
                </a:cxn>
              </a:cxnLst>
              <a:rect l="0" t="0" r="r" b="b"/>
              <a:pathLst>
                <a:path w="474" h="2828">
                  <a:moveTo>
                    <a:pt x="257" y="2827"/>
                  </a:moveTo>
                  <a:lnTo>
                    <a:pt x="0" y="1785"/>
                  </a:lnTo>
                  <a:lnTo>
                    <a:pt x="101" y="0"/>
                  </a:lnTo>
                  <a:lnTo>
                    <a:pt x="375" y="0"/>
                  </a:lnTo>
                  <a:lnTo>
                    <a:pt x="473" y="1942"/>
                  </a:lnTo>
                  <a:lnTo>
                    <a:pt x="257" y="2827"/>
                  </a:lnTo>
                </a:path>
              </a:pathLst>
            </a:custGeom>
            <a:solidFill>
              <a:srgbClr val="1D1C1A"/>
            </a:solidFill>
            <a:ln>
              <a:noFill/>
            </a:ln>
            <a:effectLst/>
          </p:spPr>
          <p:txBody>
            <a:bodyPr anchor="ctr"/>
            <a:lstStyle/>
            <a:p>
              <a:pPr algn="ctr"/>
              <a:endParaRPr sz="2400"/>
            </a:p>
          </p:txBody>
        </p:sp>
        <p:sp>
          <p:nvSpPr>
            <p:cNvPr id="63" name="Freeform: Shape 204"/>
            <p:cNvSpPr/>
            <p:nvPr/>
          </p:nvSpPr>
          <p:spPr bwMode="auto">
            <a:xfrm>
              <a:off x="2106613" y="4032250"/>
              <a:ext cx="92075" cy="184150"/>
            </a:xfrm>
            <a:custGeom>
              <a:avLst/>
              <a:gdLst>
                <a:gd name="T0" fmla="*/ 58 w 255"/>
                <a:gd name="T1" fmla="*/ 78 h 512"/>
                <a:gd name="T2" fmla="*/ 58 w 255"/>
                <a:gd name="T3" fmla="*/ 78 h 512"/>
                <a:gd name="T4" fmla="*/ 156 w 255"/>
                <a:gd name="T5" fmla="*/ 0 h 512"/>
                <a:gd name="T6" fmla="*/ 254 w 255"/>
                <a:gd name="T7" fmla="*/ 0 h 512"/>
                <a:gd name="T8" fmla="*/ 234 w 255"/>
                <a:gd name="T9" fmla="*/ 511 h 512"/>
                <a:gd name="T10" fmla="*/ 18 w 255"/>
                <a:gd name="T11" fmla="*/ 353 h 512"/>
                <a:gd name="T12" fmla="*/ 58 w 255"/>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55" h="512">
                  <a:moveTo>
                    <a:pt x="58" y="78"/>
                  </a:moveTo>
                  <a:lnTo>
                    <a:pt x="58" y="78"/>
                  </a:lnTo>
                  <a:cubicBezTo>
                    <a:pt x="78" y="38"/>
                    <a:pt x="116" y="18"/>
                    <a:pt x="156" y="0"/>
                  </a:cubicBezTo>
                  <a:cubicBezTo>
                    <a:pt x="254" y="0"/>
                    <a:pt x="254" y="0"/>
                    <a:pt x="254" y="0"/>
                  </a:cubicBezTo>
                  <a:cubicBezTo>
                    <a:pt x="234" y="511"/>
                    <a:pt x="234" y="511"/>
                    <a:pt x="234" y="511"/>
                  </a:cubicBezTo>
                  <a:cubicBezTo>
                    <a:pt x="234" y="511"/>
                    <a:pt x="58" y="411"/>
                    <a:pt x="18" y="353"/>
                  </a:cubicBezTo>
                  <a:cubicBezTo>
                    <a:pt x="0" y="333"/>
                    <a:pt x="18" y="156"/>
                    <a:pt x="58" y="78"/>
                  </a:cubicBezTo>
                </a:path>
              </a:pathLst>
            </a:custGeom>
            <a:solidFill>
              <a:srgbClr val="DBAD78"/>
            </a:solidFill>
            <a:ln>
              <a:noFill/>
            </a:ln>
            <a:effectLst/>
          </p:spPr>
          <p:txBody>
            <a:bodyPr anchor="ctr"/>
            <a:lstStyle/>
            <a:p>
              <a:pPr algn="ctr"/>
              <a:endParaRPr sz="2400"/>
            </a:p>
          </p:txBody>
        </p:sp>
        <p:sp>
          <p:nvSpPr>
            <p:cNvPr id="64" name="Freeform: Shape 205"/>
            <p:cNvSpPr/>
            <p:nvPr/>
          </p:nvSpPr>
          <p:spPr bwMode="auto">
            <a:xfrm>
              <a:off x="2141538" y="4032250"/>
              <a:ext cx="288925" cy="190500"/>
            </a:xfrm>
            <a:custGeom>
              <a:avLst/>
              <a:gdLst>
                <a:gd name="T0" fmla="*/ 96 w 804"/>
                <a:gd name="T1" fmla="*/ 0 h 530"/>
                <a:gd name="T2" fmla="*/ 96 w 804"/>
                <a:gd name="T3" fmla="*/ 0 h 530"/>
                <a:gd name="T4" fmla="*/ 705 w 804"/>
                <a:gd name="T5" fmla="*/ 0 h 530"/>
                <a:gd name="T6" fmla="*/ 803 w 804"/>
                <a:gd name="T7" fmla="*/ 217 h 530"/>
                <a:gd name="T8" fmla="*/ 803 w 804"/>
                <a:gd name="T9" fmla="*/ 255 h 530"/>
                <a:gd name="T10" fmla="*/ 529 w 804"/>
                <a:gd name="T11" fmla="*/ 529 h 530"/>
                <a:gd name="T12" fmla="*/ 274 w 804"/>
                <a:gd name="T13" fmla="*/ 529 h 530"/>
                <a:gd name="T14" fmla="*/ 0 w 804"/>
                <a:gd name="T15" fmla="*/ 255 h 530"/>
                <a:gd name="T16" fmla="*/ 0 w 804"/>
                <a:gd name="T17" fmla="*/ 217 h 530"/>
                <a:gd name="T18" fmla="*/ 96 w 804"/>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4" h="530">
                  <a:moveTo>
                    <a:pt x="96" y="0"/>
                  </a:moveTo>
                  <a:lnTo>
                    <a:pt x="96" y="0"/>
                  </a:lnTo>
                  <a:cubicBezTo>
                    <a:pt x="705" y="0"/>
                    <a:pt x="705" y="0"/>
                    <a:pt x="705" y="0"/>
                  </a:cubicBezTo>
                  <a:cubicBezTo>
                    <a:pt x="765" y="38"/>
                    <a:pt x="803" y="118"/>
                    <a:pt x="803" y="217"/>
                  </a:cubicBezTo>
                  <a:cubicBezTo>
                    <a:pt x="803" y="255"/>
                    <a:pt x="803" y="255"/>
                    <a:pt x="803" y="255"/>
                  </a:cubicBezTo>
                  <a:cubicBezTo>
                    <a:pt x="803" y="411"/>
                    <a:pt x="687" y="529"/>
                    <a:pt x="529" y="529"/>
                  </a:cubicBezTo>
                  <a:cubicBezTo>
                    <a:pt x="274" y="529"/>
                    <a:pt x="274" y="529"/>
                    <a:pt x="274" y="529"/>
                  </a:cubicBezTo>
                  <a:cubicBezTo>
                    <a:pt x="116" y="529"/>
                    <a:pt x="0" y="411"/>
                    <a:pt x="0" y="255"/>
                  </a:cubicBezTo>
                  <a:cubicBezTo>
                    <a:pt x="0" y="217"/>
                    <a:pt x="0" y="217"/>
                    <a:pt x="0" y="217"/>
                  </a:cubicBezTo>
                  <a:cubicBezTo>
                    <a:pt x="0" y="118"/>
                    <a:pt x="38" y="38"/>
                    <a:pt x="96" y="0"/>
                  </a:cubicBezTo>
                </a:path>
              </a:pathLst>
            </a:custGeom>
            <a:solidFill>
              <a:srgbClr val="E8BD87"/>
            </a:solidFill>
            <a:ln>
              <a:noFill/>
            </a:ln>
            <a:effectLst/>
          </p:spPr>
          <p:txBody>
            <a:bodyPr anchor="ctr"/>
            <a:lstStyle/>
            <a:p>
              <a:pPr algn="ctr"/>
              <a:endParaRPr sz="2400"/>
            </a:p>
          </p:txBody>
        </p:sp>
        <p:sp>
          <p:nvSpPr>
            <p:cNvPr id="65" name="Freeform: Shape 206"/>
            <p:cNvSpPr/>
            <p:nvPr/>
          </p:nvSpPr>
          <p:spPr bwMode="auto">
            <a:xfrm>
              <a:off x="360363" y="3481388"/>
              <a:ext cx="2474912" cy="755650"/>
            </a:xfrm>
            <a:custGeom>
              <a:avLst/>
              <a:gdLst>
                <a:gd name="T0" fmla="*/ 5892 w 6875"/>
                <a:gd name="T1" fmla="*/ 2100 h 2101"/>
                <a:gd name="T2" fmla="*/ 982 w 6875"/>
                <a:gd name="T3" fmla="*/ 2100 h 2101"/>
                <a:gd name="T4" fmla="*/ 0 w 6875"/>
                <a:gd name="T5" fmla="*/ 0 h 2101"/>
                <a:gd name="T6" fmla="*/ 6874 w 6875"/>
                <a:gd name="T7" fmla="*/ 0 h 2101"/>
                <a:gd name="T8" fmla="*/ 5892 w 6875"/>
                <a:gd name="T9" fmla="*/ 2100 h 2101"/>
              </a:gdLst>
              <a:ahLst/>
              <a:cxnLst>
                <a:cxn ang="0">
                  <a:pos x="T0" y="T1"/>
                </a:cxn>
                <a:cxn ang="0">
                  <a:pos x="T2" y="T3"/>
                </a:cxn>
                <a:cxn ang="0">
                  <a:pos x="T4" y="T5"/>
                </a:cxn>
                <a:cxn ang="0">
                  <a:pos x="T6" y="T7"/>
                </a:cxn>
                <a:cxn ang="0">
                  <a:pos x="T8" y="T9"/>
                </a:cxn>
              </a:cxnLst>
              <a:rect l="0" t="0" r="r" b="b"/>
              <a:pathLst>
                <a:path w="6875" h="2101">
                  <a:moveTo>
                    <a:pt x="5892" y="2100"/>
                  </a:moveTo>
                  <a:lnTo>
                    <a:pt x="982" y="2100"/>
                  </a:lnTo>
                  <a:lnTo>
                    <a:pt x="0" y="0"/>
                  </a:lnTo>
                  <a:lnTo>
                    <a:pt x="6874" y="0"/>
                  </a:lnTo>
                  <a:lnTo>
                    <a:pt x="5892" y="2100"/>
                  </a:lnTo>
                </a:path>
              </a:pathLst>
            </a:custGeom>
            <a:solidFill>
              <a:schemeClr val="accent2">
                <a:lumMod val="75000"/>
              </a:schemeClr>
            </a:solidFill>
            <a:ln>
              <a:noFill/>
            </a:ln>
            <a:effectLst/>
          </p:spPr>
          <p:txBody>
            <a:bodyPr anchor="ctr"/>
            <a:lstStyle/>
            <a:p>
              <a:pPr algn="ctr"/>
              <a:endParaRPr sz="2400"/>
            </a:p>
          </p:txBody>
        </p:sp>
        <p:sp>
          <p:nvSpPr>
            <p:cNvPr id="66" name="Freeform: Shape 207"/>
            <p:cNvSpPr/>
            <p:nvPr/>
          </p:nvSpPr>
          <p:spPr bwMode="auto">
            <a:xfrm>
              <a:off x="1031875" y="3749675"/>
              <a:ext cx="1074738" cy="2092325"/>
            </a:xfrm>
            <a:custGeom>
              <a:avLst/>
              <a:gdLst>
                <a:gd name="T0" fmla="*/ 2986 w 2987"/>
                <a:gd name="T1" fmla="*/ 5811 h 5812"/>
                <a:gd name="T2" fmla="*/ 0 w 2987"/>
                <a:gd name="T3" fmla="*/ 5811 h 5812"/>
                <a:gd name="T4" fmla="*/ 0 w 2987"/>
                <a:gd name="T5" fmla="*/ 0 h 5812"/>
                <a:gd name="T6" fmla="*/ 2986 w 2987"/>
                <a:gd name="T7" fmla="*/ 0 h 5812"/>
                <a:gd name="T8" fmla="*/ 2986 w 2987"/>
                <a:gd name="T9" fmla="*/ 5811 h 5812"/>
              </a:gdLst>
              <a:ahLst/>
              <a:cxnLst>
                <a:cxn ang="0">
                  <a:pos x="T0" y="T1"/>
                </a:cxn>
                <a:cxn ang="0">
                  <a:pos x="T2" y="T3"/>
                </a:cxn>
                <a:cxn ang="0">
                  <a:pos x="T4" y="T5"/>
                </a:cxn>
                <a:cxn ang="0">
                  <a:pos x="T6" y="T7"/>
                </a:cxn>
                <a:cxn ang="0">
                  <a:pos x="T8" y="T9"/>
                </a:cxn>
              </a:cxnLst>
              <a:rect l="0" t="0" r="r" b="b"/>
              <a:pathLst>
                <a:path w="2987" h="5812">
                  <a:moveTo>
                    <a:pt x="2986" y="5811"/>
                  </a:moveTo>
                  <a:lnTo>
                    <a:pt x="0" y="5811"/>
                  </a:lnTo>
                  <a:lnTo>
                    <a:pt x="0" y="0"/>
                  </a:lnTo>
                  <a:lnTo>
                    <a:pt x="2986" y="0"/>
                  </a:lnTo>
                  <a:lnTo>
                    <a:pt x="2986" y="5811"/>
                  </a:lnTo>
                </a:path>
              </a:pathLst>
            </a:custGeom>
            <a:solidFill>
              <a:schemeClr val="accent2">
                <a:lumMod val="40000"/>
                <a:lumOff val="60000"/>
              </a:schemeClr>
            </a:solidFill>
            <a:ln>
              <a:noFill/>
            </a:ln>
            <a:effectLst/>
          </p:spPr>
          <p:txBody>
            <a:bodyPr anchor="ctr"/>
            <a:lstStyle/>
            <a:p>
              <a:pPr algn="ctr"/>
              <a:endParaRPr sz="2400"/>
            </a:p>
          </p:txBody>
        </p:sp>
        <p:sp>
          <p:nvSpPr>
            <p:cNvPr id="67" name="Freeform: Shape 208"/>
            <p:cNvSpPr/>
            <p:nvPr/>
          </p:nvSpPr>
          <p:spPr bwMode="auto">
            <a:xfrm>
              <a:off x="769938" y="5764213"/>
              <a:ext cx="1598612" cy="192087"/>
            </a:xfrm>
            <a:custGeom>
              <a:avLst/>
              <a:gdLst>
                <a:gd name="T0" fmla="*/ 4439 w 4440"/>
                <a:gd name="T1" fmla="*/ 0 h 532"/>
                <a:gd name="T2" fmla="*/ 0 w 4440"/>
                <a:gd name="T3" fmla="*/ 0 h 532"/>
                <a:gd name="T4" fmla="*/ 0 w 4440"/>
                <a:gd name="T5" fmla="*/ 531 h 532"/>
                <a:gd name="T6" fmla="*/ 4439 w 4440"/>
                <a:gd name="T7" fmla="*/ 531 h 532"/>
                <a:gd name="T8" fmla="*/ 4439 w 4440"/>
                <a:gd name="T9" fmla="*/ 0 h 532"/>
              </a:gdLst>
              <a:ahLst/>
              <a:cxnLst>
                <a:cxn ang="0">
                  <a:pos x="T0" y="T1"/>
                </a:cxn>
                <a:cxn ang="0">
                  <a:pos x="T2" y="T3"/>
                </a:cxn>
                <a:cxn ang="0">
                  <a:pos x="T4" y="T5"/>
                </a:cxn>
                <a:cxn ang="0">
                  <a:pos x="T6" y="T7"/>
                </a:cxn>
                <a:cxn ang="0">
                  <a:pos x="T8" y="T9"/>
                </a:cxn>
              </a:cxnLst>
              <a:rect l="0" t="0" r="r" b="b"/>
              <a:pathLst>
                <a:path w="4440" h="532">
                  <a:moveTo>
                    <a:pt x="4439" y="0"/>
                  </a:moveTo>
                  <a:lnTo>
                    <a:pt x="0" y="0"/>
                  </a:lnTo>
                  <a:lnTo>
                    <a:pt x="0" y="531"/>
                  </a:lnTo>
                  <a:lnTo>
                    <a:pt x="4439" y="531"/>
                  </a:lnTo>
                  <a:lnTo>
                    <a:pt x="4439" y="0"/>
                  </a:lnTo>
                </a:path>
              </a:pathLst>
            </a:custGeom>
            <a:solidFill>
              <a:schemeClr val="accent2"/>
            </a:solidFill>
            <a:ln>
              <a:noFill/>
            </a:ln>
            <a:effectLst/>
          </p:spPr>
          <p:txBody>
            <a:bodyPr anchor="ctr"/>
            <a:lstStyle/>
            <a:p>
              <a:pPr algn="ctr"/>
              <a:endParaRPr sz="2400"/>
            </a:p>
          </p:txBody>
        </p:sp>
        <p:sp>
          <p:nvSpPr>
            <p:cNvPr id="68" name="Freeform: Shape 209"/>
            <p:cNvSpPr/>
            <p:nvPr/>
          </p:nvSpPr>
          <p:spPr bwMode="auto">
            <a:xfrm>
              <a:off x="360363" y="3346450"/>
              <a:ext cx="2474912" cy="134938"/>
            </a:xfrm>
            <a:custGeom>
              <a:avLst/>
              <a:gdLst>
                <a:gd name="T0" fmla="*/ 6874 w 6875"/>
                <a:gd name="T1" fmla="*/ 0 h 376"/>
                <a:gd name="T2" fmla="*/ 0 w 6875"/>
                <a:gd name="T3" fmla="*/ 0 h 376"/>
                <a:gd name="T4" fmla="*/ 0 w 6875"/>
                <a:gd name="T5" fmla="*/ 375 h 376"/>
                <a:gd name="T6" fmla="*/ 6874 w 6875"/>
                <a:gd name="T7" fmla="*/ 375 h 376"/>
                <a:gd name="T8" fmla="*/ 6874 w 6875"/>
                <a:gd name="T9" fmla="*/ 0 h 376"/>
              </a:gdLst>
              <a:ahLst/>
              <a:cxnLst>
                <a:cxn ang="0">
                  <a:pos x="T0" y="T1"/>
                </a:cxn>
                <a:cxn ang="0">
                  <a:pos x="T2" y="T3"/>
                </a:cxn>
                <a:cxn ang="0">
                  <a:pos x="T4" y="T5"/>
                </a:cxn>
                <a:cxn ang="0">
                  <a:pos x="T6" y="T7"/>
                </a:cxn>
                <a:cxn ang="0">
                  <a:pos x="T8" y="T9"/>
                </a:cxn>
              </a:cxnLst>
              <a:rect l="0" t="0" r="r" b="b"/>
              <a:pathLst>
                <a:path w="6875" h="376">
                  <a:moveTo>
                    <a:pt x="6874" y="0"/>
                  </a:moveTo>
                  <a:lnTo>
                    <a:pt x="0" y="0"/>
                  </a:lnTo>
                  <a:lnTo>
                    <a:pt x="0" y="375"/>
                  </a:lnTo>
                  <a:lnTo>
                    <a:pt x="6874" y="375"/>
                  </a:lnTo>
                  <a:lnTo>
                    <a:pt x="6874" y="0"/>
                  </a:lnTo>
                </a:path>
              </a:pathLst>
            </a:custGeom>
            <a:solidFill>
              <a:schemeClr val="accent2"/>
            </a:solidFill>
            <a:ln>
              <a:noFill/>
            </a:ln>
            <a:effectLst/>
          </p:spPr>
          <p:txBody>
            <a:bodyPr anchor="ctr"/>
            <a:lstStyle/>
            <a:p>
              <a:pPr algn="ctr"/>
              <a:endParaRPr sz="2400"/>
            </a:p>
          </p:txBody>
        </p:sp>
      </p:grpSp>
      <p:grpSp>
        <p:nvGrpSpPr>
          <p:cNvPr id="69" name="Group 210"/>
          <p:cNvGrpSpPr/>
          <p:nvPr/>
        </p:nvGrpSpPr>
        <p:grpSpPr>
          <a:xfrm>
            <a:off x="5134329" y="2264723"/>
            <a:ext cx="1983121" cy="1107873"/>
            <a:chOff x="6540500" y="1935163"/>
            <a:chExt cx="1636713" cy="1079500"/>
          </a:xfrm>
        </p:grpSpPr>
        <p:sp>
          <p:nvSpPr>
            <p:cNvPr id="70" name="Freeform: Shape 211"/>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lstStyle/>
            <a:p>
              <a:pPr algn="ctr"/>
              <a:endParaRPr sz="2400"/>
            </a:p>
          </p:txBody>
        </p:sp>
        <p:sp>
          <p:nvSpPr>
            <p:cNvPr id="71" name="Freeform: Shape 212"/>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lstStyle/>
            <a:p>
              <a:pPr algn="ctr"/>
              <a:endParaRPr sz="2400"/>
            </a:p>
          </p:txBody>
        </p:sp>
        <p:sp>
          <p:nvSpPr>
            <p:cNvPr id="72" name="Freeform: Shape 213"/>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lstStyle/>
            <a:p>
              <a:pPr algn="ctr"/>
              <a:endParaRPr sz="2400"/>
            </a:p>
          </p:txBody>
        </p:sp>
        <p:sp>
          <p:nvSpPr>
            <p:cNvPr id="73" name="Freeform: Shape 214"/>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lstStyle/>
            <a:p>
              <a:pPr algn="ctr"/>
              <a:endParaRPr sz="2400"/>
            </a:p>
          </p:txBody>
        </p:sp>
        <p:sp>
          <p:nvSpPr>
            <p:cNvPr id="74" name="Freeform: Shape 215"/>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75" name="Freeform: Shape 216"/>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76" name="Freeform: Shape 217"/>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lstStyle/>
            <a:p>
              <a:pPr algn="ctr"/>
              <a:endParaRPr sz="2400"/>
            </a:p>
          </p:txBody>
        </p:sp>
        <p:sp>
          <p:nvSpPr>
            <p:cNvPr id="77" name="Freeform: Shape 218"/>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lstStyle/>
            <a:p>
              <a:pPr algn="ctr"/>
              <a:endParaRPr sz="2400"/>
            </a:p>
          </p:txBody>
        </p:sp>
        <p:sp>
          <p:nvSpPr>
            <p:cNvPr id="78" name="Freeform: Shape 219"/>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79" name="Freeform: Shape 220"/>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80" name="Freeform: Shape 221"/>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lstStyle/>
            <a:p>
              <a:pPr algn="ctr"/>
              <a:endParaRPr sz="2400"/>
            </a:p>
          </p:txBody>
        </p:sp>
        <p:sp>
          <p:nvSpPr>
            <p:cNvPr id="81" name="Freeform: Shape 222"/>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lstStyle/>
            <a:p>
              <a:pPr algn="ctr"/>
              <a:endParaRPr sz="2400"/>
            </a:p>
          </p:txBody>
        </p:sp>
        <p:sp>
          <p:nvSpPr>
            <p:cNvPr id="82" name="Freeform: Shape 223"/>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lstStyle/>
            <a:p>
              <a:pPr algn="ctr"/>
              <a:endParaRPr sz="2400"/>
            </a:p>
          </p:txBody>
        </p:sp>
        <p:sp>
          <p:nvSpPr>
            <p:cNvPr id="83" name="Freeform: Shape 224"/>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lstStyle/>
            <a:p>
              <a:pPr algn="ctr"/>
              <a:endParaRPr sz="2400"/>
            </a:p>
          </p:txBody>
        </p:sp>
        <p:sp>
          <p:nvSpPr>
            <p:cNvPr id="84" name="Freeform: Shape 225"/>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lstStyle/>
            <a:p>
              <a:pPr algn="ctr"/>
              <a:endParaRPr sz="2400"/>
            </a:p>
          </p:txBody>
        </p:sp>
        <p:sp>
          <p:nvSpPr>
            <p:cNvPr id="85" name="Freeform: Shape 226"/>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lstStyle/>
            <a:p>
              <a:pPr algn="ctr"/>
              <a:endParaRPr sz="2400"/>
            </a:p>
          </p:txBody>
        </p:sp>
        <p:sp>
          <p:nvSpPr>
            <p:cNvPr id="86" name="Freeform: Shape 227"/>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lstStyle/>
            <a:p>
              <a:pPr algn="ctr"/>
              <a:endParaRPr sz="2400"/>
            </a:p>
          </p:txBody>
        </p:sp>
        <p:sp>
          <p:nvSpPr>
            <p:cNvPr id="87" name="Freeform: Shape 228"/>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lstStyle/>
            <a:p>
              <a:pPr algn="ctr"/>
              <a:endParaRPr sz="2400"/>
            </a:p>
          </p:txBody>
        </p:sp>
        <p:sp>
          <p:nvSpPr>
            <p:cNvPr id="88" name="Freeform: Shape 229"/>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lstStyle/>
            <a:p>
              <a:pPr algn="ctr"/>
              <a:endParaRPr sz="2400"/>
            </a:p>
          </p:txBody>
        </p:sp>
        <p:sp>
          <p:nvSpPr>
            <p:cNvPr id="89" name="Freeform: Shape 230"/>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lstStyle/>
            <a:p>
              <a:pPr algn="ctr"/>
              <a:endParaRPr sz="2400"/>
            </a:p>
          </p:txBody>
        </p:sp>
        <p:sp>
          <p:nvSpPr>
            <p:cNvPr id="90" name="Freeform: Shape 231"/>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lstStyle/>
            <a:p>
              <a:pPr algn="ctr"/>
              <a:endParaRPr sz="2400"/>
            </a:p>
          </p:txBody>
        </p:sp>
        <p:sp>
          <p:nvSpPr>
            <p:cNvPr id="91" name="Freeform: Shape 232"/>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lstStyle/>
            <a:p>
              <a:pPr algn="ctr"/>
              <a:endParaRPr sz="2400"/>
            </a:p>
          </p:txBody>
        </p:sp>
        <p:sp>
          <p:nvSpPr>
            <p:cNvPr id="92" name="Freeform: Shape 233"/>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lstStyle/>
            <a:p>
              <a:pPr algn="ctr"/>
              <a:endParaRPr sz="2400"/>
            </a:p>
          </p:txBody>
        </p:sp>
        <p:sp>
          <p:nvSpPr>
            <p:cNvPr id="93" name="Freeform: Shape 234"/>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lstStyle/>
            <a:p>
              <a:pPr algn="ctr"/>
              <a:endParaRPr sz="2400"/>
            </a:p>
          </p:txBody>
        </p:sp>
        <p:sp>
          <p:nvSpPr>
            <p:cNvPr id="94" name="Freeform: Shape 235"/>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lstStyle/>
            <a:p>
              <a:pPr algn="ctr"/>
              <a:endParaRPr sz="2400"/>
            </a:p>
          </p:txBody>
        </p:sp>
        <p:sp>
          <p:nvSpPr>
            <p:cNvPr id="95" name="Freeform: Shape 236"/>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lstStyle/>
            <a:p>
              <a:pPr algn="ctr"/>
              <a:endParaRPr sz="2400"/>
            </a:p>
          </p:txBody>
        </p:sp>
        <p:sp>
          <p:nvSpPr>
            <p:cNvPr id="96" name="Freeform: Shape 237"/>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97" name="Freeform: Shape 238"/>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98" name="Freeform: Shape 239"/>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99" name="Freeform: Shape 240"/>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100" name="Freeform: Shape 241"/>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lstStyle/>
            <a:p>
              <a:pPr algn="ctr"/>
              <a:endParaRPr sz="2400"/>
            </a:p>
          </p:txBody>
        </p:sp>
        <p:sp>
          <p:nvSpPr>
            <p:cNvPr id="101" name="Freeform: Shape 242"/>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lstStyle/>
            <a:p>
              <a:pPr algn="ctr"/>
              <a:endParaRPr sz="2400"/>
            </a:p>
          </p:txBody>
        </p:sp>
        <p:sp>
          <p:nvSpPr>
            <p:cNvPr id="102" name="Freeform: Shape 243"/>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lstStyle/>
            <a:p>
              <a:pPr algn="ctr"/>
              <a:endParaRPr sz="2400"/>
            </a:p>
          </p:txBody>
        </p:sp>
        <p:sp>
          <p:nvSpPr>
            <p:cNvPr id="103" name="Freeform: Shape 244"/>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lstStyle/>
            <a:p>
              <a:pPr algn="ctr"/>
              <a:endParaRPr sz="2400"/>
            </a:p>
          </p:txBody>
        </p:sp>
        <p:sp>
          <p:nvSpPr>
            <p:cNvPr id="104" name="Freeform: Shape 245"/>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lstStyle/>
            <a:p>
              <a:pPr algn="ctr"/>
              <a:endParaRPr sz="2400"/>
            </a:p>
          </p:txBody>
        </p:sp>
        <p:sp>
          <p:nvSpPr>
            <p:cNvPr id="105" name="Freeform: Shape 246"/>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lstStyle/>
            <a:p>
              <a:pPr algn="ctr"/>
              <a:endParaRPr sz="2400"/>
            </a:p>
          </p:txBody>
        </p:sp>
        <p:sp>
          <p:nvSpPr>
            <p:cNvPr id="106" name="Freeform: Shape 247"/>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lstStyle/>
            <a:p>
              <a:pPr algn="ctr"/>
              <a:endParaRPr sz="2400"/>
            </a:p>
          </p:txBody>
        </p:sp>
        <p:sp>
          <p:nvSpPr>
            <p:cNvPr id="107" name="Freeform: Shape 248"/>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lstStyle/>
            <a:p>
              <a:pPr algn="ctr"/>
              <a:endParaRPr sz="2400"/>
            </a:p>
          </p:txBody>
        </p:sp>
        <p:sp>
          <p:nvSpPr>
            <p:cNvPr id="108" name="Freeform: Shape 249"/>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lstStyle/>
            <a:p>
              <a:pPr algn="ctr"/>
              <a:endParaRPr sz="2400"/>
            </a:p>
          </p:txBody>
        </p:sp>
        <p:sp>
          <p:nvSpPr>
            <p:cNvPr id="109" name="Freeform: Shape 250"/>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lstStyle/>
            <a:p>
              <a:pPr algn="ctr"/>
              <a:endParaRPr sz="2400"/>
            </a:p>
          </p:txBody>
        </p:sp>
        <p:sp>
          <p:nvSpPr>
            <p:cNvPr id="110" name="Freeform: Shape 251"/>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lstStyle/>
            <a:p>
              <a:pPr algn="ctr"/>
              <a:endParaRPr sz="2400"/>
            </a:p>
          </p:txBody>
        </p:sp>
        <p:sp>
          <p:nvSpPr>
            <p:cNvPr id="111" name="Freeform: Shape 252"/>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lstStyle/>
            <a:p>
              <a:pPr algn="ctr"/>
              <a:endParaRPr sz="2400"/>
            </a:p>
          </p:txBody>
        </p:sp>
        <p:sp>
          <p:nvSpPr>
            <p:cNvPr id="112" name="Freeform: Shape 253"/>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13" name="Freeform: Shape 254"/>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14" name="Freeform: Shape 255"/>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15" name="Freeform: Shape 256"/>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16" name="Freeform: Shape 257"/>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17" name="Freeform: Shape 258"/>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18" name="Freeform: Shape 259"/>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19" name="Freeform: Shape 260"/>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20" name="Freeform: Shape 261"/>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lstStyle/>
            <a:p>
              <a:pPr algn="ctr"/>
              <a:endParaRPr sz="2400"/>
            </a:p>
          </p:txBody>
        </p:sp>
        <p:sp>
          <p:nvSpPr>
            <p:cNvPr id="121" name="Freeform: Shape 262"/>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lstStyle/>
            <a:p>
              <a:pPr algn="ctr"/>
              <a:endParaRPr sz="2400"/>
            </a:p>
          </p:txBody>
        </p:sp>
        <p:sp>
          <p:nvSpPr>
            <p:cNvPr id="122" name="Freeform: Shape 263"/>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lstStyle/>
            <a:p>
              <a:pPr algn="ctr"/>
              <a:endParaRPr sz="2400"/>
            </a:p>
          </p:txBody>
        </p:sp>
        <p:sp>
          <p:nvSpPr>
            <p:cNvPr id="123" name="Freeform: Shape 264"/>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lstStyle/>
            <a:p>
              <a:pPr algn="ctr"/>
              <a:endParaRPr sz="2400"/>
            </a:p>
          </p:txBody>
        </p:sp>
        <p:sp>
          <p:nvSpPr>
            <p:cNvPr id="124" name="Freeform: Shape 265"/>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25" name="Freeform: Shape 266"/>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26" name="Freeform: Shape 267"/>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lstStyle/>
            <a:p>
              <a:pPr algn="ctr"/>
              <a:endParaRPr sz="2400"/>
            </a:p>
          </p:txBody>
        </p:sp>
        <p:sp>
          <p:nvSpPr>
            <p:cNvPr id="127" name="Freeform: Shape 268"/>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lstStyle/>
            <a:p>
              <a:pPr algn="ctr"/>
              <a:endParaRPr sz="2400"/>
            </a:p>
          </p:txBody>
        </p:sp>
        <p:sp>
          <p:nvSpPr>
            <p:cNvPr id="128" name="Freeform: Shape 269"/>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lstStyle/>
            <a:p>
              <a:pPr algn="ctr"/>
              <a:endParaRPr sz="2400"/>
            </a:p>
          </p:txBody>
        </p:sp>
        <p:sp>
          <p:nvSpPr>
            <p:cNvPr id="129" name="Freeform: Shape 270"/>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lstStyle/>
            <a:p>
              <a:pPr algn="ctr"/>
              <a:endParaRPr sz="2400"/>
            </a:p>
          </p:txBody>
        </p:sp>
        <p:sp>
          <p:nvSpPr>
            <p:cNvPr id="130" name="Freeform: Shape 271"/>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lstStyle/>
            <a:p>
              <a:pPr algn="ctr"/>
              <a:endParaRPr sz="2400"/>
            </a:p>
          </p:txBody>
        </p:sp>
        <p:sp>
          <p:nvSpPr>
            <p:cNvPr id="131" name="Freeform: Shape 272"/>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lstStyle/>
            <a:p>
              <a:pPr algn="ctr"/>
              <a:endParaRPr sz="2400"/>
            </a:p>
          </p:txBody>
        </p:sp>
        <p:sp>
          <p:nvSpPr>
            <p:cNvPr id="132" name="Freeform: Shape 273"/>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lstStyle/>
            <a:p>
              <a:pPr algn="ctr"/>
              <a:endParaRPr sz="2400"/>
            </a:p>
          </p:txBody>
        </p:sp>
        <p:sp>
          <p:nvSpPr>
            <p:cNvPr id="133" name="Freeform: Shape 274"/>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lstStyle/>
            <a:p>
              <a:pPr algn="ctr"/>
              <a:endParaRPr sz="2400"/>
            </a:p>
          </p:txBody>
        </p:sp>
        <p:sp>
          <p:nvSpPr>
            <p:cNvPr id="134" name="Freeform: Shape 275"/>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lstStyle/>
            <a:p>
              <a:pPr algn="ctr"/>
              <a:endParaRPr sz="2400"/>
            </a:p>
          </p:txBody>
        </p:sp>
        <p:sp>
          <p:nvSpPr>
            <p:cNvPr id="135" name="Freeform: Shape 276"/>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lstStyle/>
            <a:p>
              <a:pPr algn="ctr"/>
              <a:endParaRPr sz="2400"/>
            </a:p>
          </p:txBody>
        </p:sp>
        <p:sp>
          <p:nvSpPr>
            <p:cNvPr id="136" name="Freeform: Shape 277"/>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37" name="Freeform: Shape 278"/>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38" name="Freeform: Shape 279"/>
            <p:cNvSpPr/>
            <p:nvPr/>
          </p:nvSpPr>
          <p:spPr bwMode="auto">
            <a:xfrm>
              <a:off x="7358063" y="2116138"/>
              <a:ext cx="536575" cy="247650"/>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p:spPr>
          <p:txBody>
            <a:bodyPr anchor="ctr"/>
            <a:lstStyle/>
            <a:p>
              <a:pPr algn="ctr"/>
              <a:endParaRPr sz="2400"/>
            </a:p>
          </p:txBody>
        </p:sp>
        <p:sp>
          <p:nvSpPr>
            <p:cNvPr id="139" name="Freeform: Shape 280"/>
            <p:cNvSpPr/>
            <p:nvPr/>
          </p:nvSpPr>
          <p:spPr bwMode="auto">
            <a:xfrm>
              <a:off x="7083425" y="2257425"/>
              <a:ext cx="1092200" cy="750888"/>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p:spPr>
          <p:txBody>
            <a:bodyPr anchor="ctr"/>
            <a:lstStyle/>
            <a:p>
              <a:pPr algn="ctr"/>
              <a:endParaRPr sz="2400"/>
            </a:p>
          </p:txBody>
        </p:sp>
        <p:sp>
          <p:nvSpPr>
            <p:cNvPr id="140" name="Freeform: Shape 281"/>
            <p:cNvSpPr/>
            <p:nvPr/>
          </p:nvSpPr>
          <p:spPr bwMode="auto">
            <a:xfrm>
              <a:off x="7083425" y="2257425"/>
              <a:ext cx="1092200" cy="382588"/>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p:spPr>
          <p:txBody>
            <a:bodyPr anchor="ctr"/>
            <a:lstStyle/>
            <a:p>
              <a:pPr algn="ctr"/>
              <a:endParaRPr sz="2400"/>
            </a:p>
          </p:txBody>
        </p:sp>
        <p:sp>
          <p:nvSpPr>
            <p:cNvPr id="141" name="Freeform: Shape 282"/>
            <p:cNvSpPr/>
            <p:nvPr/>
          </p:nvSpPr>
          <p:spPr bwMode="auto">
            <a:xfrm>
              <a:off x="7083425" y="2257425"/>
              <a:ext cx="1092200" cy="355600"/>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p:spPr>
          <p:txBody>
            <a:bodyPr anchor="ctr"/>
            <a:lstStyle/>
            <a:p>
              <a:pPr algn="ctr"/>
              <a:endParaRPr sz="2400"/>
            </a:p>
          </p:txBody>
        </p:sp>
        <p:sp>
          <p:nvSpPr>
            <p:cNvPr id="142" name="Freeform: Shape 283"/>
            <p:cNvSpPr/>
            <p:nvPr/>
          </p:nvSpPr>
          <p:spPr bwMode="auto">
            <a:xfrm>
              <a:off x="7499350" y="2638425"/>
              <a:ext cx="247650" cy="128588"/>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p:spPr>
          <p:txBody>
            <a:bodyPr anchor="ctr"/>
            <a:lstStyle/>
            <a:p>
              <a:pPr algn="ctr"/>
              <a:endParaRPr sz="2400"/>
            </a:p>
          </p:txBody>
        </p:sp>
        <p:sp>
          <p:nvSpPr>
            <p:cNvPr id="143" name="Freeform: Shape 284"/>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lstStyle/>
            <a:p>
              <a:pPr algn="ctr"/>
              <a:endParaRPr sz="2400"/>
            </a:p>
          </p:txBody>
        </p:sp>
        <p:sp>
          <p:nvSpPr>
            <p:cNvPr id="144" name="Freeform: Shape 285"/>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lstStyle/>
            <a:p>
              <a:pPr algn="ctr"/>
              <a:endParaRPr sz="2400"/>
            </a:p>
          </p:txBody>
        </p:sp>
        <p:sp>
          <p:nvSpPr>
            <p:cNvPr id="145" name="Freeform: Shape 286"/>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p:spPr>
          <p:txBody>
            <a:bodyPr anchor="ctr"/>
            <a:lstStyle/>
            <a:p>
              <a:pPr algn="ctr"/>
              <a:endParaRPr sz="2400"/>
            </a:p>
          </p:txBody>
        </p:sp>
        <p:sp>
          <p:nvSpPr>
            <p:cNvPr id="146" name="Freeform: Shape 287"/>
            <p:cNvSpPr/>
            <p:nvPr/>
          </p:nvSpPr>
          <p:spPr bwMode="auto">
            <a:xfrm>
              <a:off x="8056563" y="2887663"/>
              <a:ext cx="120650" cy="120650"/>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p:spPr>
          <p:txBody>
            <a:bodyPr anchor="ctr"/>
            <a:lstStyle/>
            <a:p>
              <a:pPr algn="ctr"/>
              <a:endParaRPr sz="2400"/>
            </a:p>
          </p:txBody>
        </p:sp>
        <p:sp>
          <p:nvSpPr>
            <p:cNvPr id="147" name="Freeform: Shape 288"/>
            <p:cNvSpPr/>
            <p:nvPr/>
          </p:nvSpPr>
          <p:spPr bwMode="auto">
            <a:xfrm>
              <a:off x="6540500" y="1935163"/>
              <a:ext cx="817563" cy="1019175"/>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p:spPr>
          <p:txBody>
            <a:bodyPr anchor="ctr"/>
            <a:lstStyle/>
            <a:p>
              <a:pPr algn="ctr"/>
              <a:endParaRPr sz="2400"/>
            </a:p>
          </p:txBody>
        </p:sp>
        <p:sp>
          <p:nvSpPr>
            <p:cNvPr id="148" name="Freeform: Shape 289"/>
            <p:cNvSpPr/>
            <p:nvPr/>
          </p:nvSpPr>
          <p:spPr bwMode="auto">
            <a:xfrm>
              <a:off x="6540500" y="2779713"/>
              <a:ext cx="542925" cy="174625"/>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p:spPr>
          <p:txBody>
            <a:bodyPr anchor="ctr"/>
            <a:lstStyle/>
            <a:p>
              <a:pPr algn="ctr"/>
              <a:endParaRPr sz="2400"/>
            </a:p>
          </p:txBody>
        </p:sp>
        <p:sp>
          <p:nvSpPr>
            <p:cNvPr id="149" name="Freeform: Shape 290"/>
            <p:cNvSpPr/>
            <p:nvPr/>
          </p:nvSpPr>
          <p:spPr bwMode="auto">
            <a:xfrm>
              <a:off x="6775450" y="2284413"/>
              <a:ext cx="14288" cy="20637"/>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p:spPr>
          <p:txBody>
            <a:bodyPr anchor="ctr"/>
            <a:lstStyle/>
            <a:p>
              <a:pPr algn="ctr"/>
              <a:endParaRPr sz="2400"/>
            </a:p>
          </p:txBody>
        </p:sp>
        <p:sp>
          <p:nvSpPr>
            <p:cNvPr id="150" name="Freeform: Shape 291"/>
            <p:cNvSpPr/>
            <p:nvPr/>
          </p:nvSpPr>
          <p:spPr bwMode="auto">
            <a:xfrm>
              <a:off x="6729413" y="1935163"/>
              <a:ext cx="630237" cy="315912"/>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p:spPr>
          <p:txBody>
            <a:bodyPr anchor="ctr"/>
            <a:lstStyle/>
            <a:p>
              <a:pPr algn="ctr"/>
              <a:endParaRPr sz="2400"/>
            </a:p>
          </p:txBody>
        </p:sp>
        <p:sp>
          <p:nvSpPr>
            <p:cNvPr id="151" name="Freeform: Shape 292"/>
            <p:cNvSpPr/>
            <p:nvPr/>
          </p:nvSpPr>
          <p:spPr bwMode="auto">
            <a:xfrm>
              <a:off x="6540500" y="2278063"/>
              <a:ext cx="542925" cy="677862"/>
            </a:xfrm>
            <a:custGeom>
              <a:avLst/>
              <a:gdLst>
                <a:gd name="T0" fmla="*/ 912 w 1509"/>
                <a:gd name="T1" fmla="*/ 1526 h 1881"/>
                <a:gd name="T2" fmla="*/ 614 w 1509"/>
                <a:gd name="T3" fmla="*/ 1043 h 1881"/>
                <a:gd name="T4" fmla="*/ 912 w 1509"/>
                <a:gd name="T5" fmla="*/ 1526 h 1881"/>
                <a:gd name="T6" fmla="*/ 428 w 1509"/>
                <a:gd name="T7" fmla="*/ 1210 h 1881"/>
                <a:gd name="T8" fmla="*/ 577 w 1509"/>
                <a:gd name="T9" fmla="*/ 353 h 1881"/>
                <a:gd name="T10" fmla="*/ 428 w 1509"/>
                <a:gd name="T11" fmla="*/ 1210 h 1881"/>
                <a:gd name="T12" fmla="*/ 447 w 1509"/>
                <a:gd name="T13" fmla="*/ 0 h 1881"/>
                <a:gd name="T14" fmla="*/ 1508 w 1509"/>
                <a:gd name="T15" fmla="*/ 1880 h 1881"/>
                <a:gd name="T16" fmla="*/ 1508 w 1509"/>
                <a:gd name="T17" fmla="*/ 1713 h 1881"/>
                <a:gd name="T18" fmla="*/ 1508 w 1509"/>
                <a:gd name="T19" fmla="*/ 1657 h 1881"/>
                <a:gd name="T20" fmla="*/ 1508 w 1509"/>
                <a:gd name="T21" fmla="*/ 1619 h 1881"/>
                <a:gd name="T22" fmla="*/ 1452 w 1509"/>
                <a:gd name="T23" fmla="*/ 1694 h 1881"/>
                <a:gd name="T24" fmla="*/ 1452 w 1509"/>
                <a:gd name="T25" fmla="*/ 1526 h 1881"/>
                <a:gd name="T26" fmla="*/ 1359 w 1509"/>
                <a:gd name="T27" fmla="*/ 1657 h 1881"/>
                <a:gd name="T28" fmla="*/ 1396 w 1509"/>
                <a:gd name="T29" fmla="*/ 1396 h 1881"/>
                <a:gd name="T30" fmla="*/ 1266 w 1509"/>
                <a:gd name="T31" fmla="*/ 1638 h 1881"/>
                <a:gd name="T32" fmla="*/ 1341 w 1509"/>
                <a:gd name="T33" fmla="*/ 1284 h 1881"/>
                <a:gd name="T34" fmla="*/ 1192 w 1509"/>
                <a:gd name="T35" fmla="*/ 1601 h 1881"/>
                <a:gd name="T36" fmla="*/ 1266 w 1509"/>
                <a:gd name="T37" fmla="*/ 1172 h 1881"/>
                <a:gd name="T38" fmla="*/ 1005 w 1509"/>
                <a:gd name="T39" fmla="*/ 1545 h 1881"/>
                <a:gd name="T40" fmla="*/ 1154 w 1509"/>
                <a:gd name="T41" fmla="*/ 930 h 1881"/>
                <a:gd name="T42" fmla="*/ 1043 w 1509"/>
                <a:gd name="T43" fmla="*/ 1098 h 1881"/>
                <a:gd name="T44" fmla="*/ 1080 w 1509"/>
                <a:gd name="T45" fmla="*/ 819 h 1881"/>
                <a:gd name="T46" fmla="*/ 949 w 1509"/>
                <a:gd name="T47" fmla="*/ 1079 h 1881"/>
                <a:gd name="T48" fmla="*/ 1024 w 1509"/>
                <a:gd name="T49" fmla="*/ 689 h 1881"/>
                <a:gd name="T50" fmla="*/ 856 w 1509"/>
                <a:gd name="T51" fmla="*/ 1043 h 1881"/>
                <a:gd name="T52" fmla="*/ 968 w 1509"/>
                <a:gd name="T53" fmla="*/ 577 h 1881"/>
                <a:gd name="T54" fmla="*/ 782 w 1509"/>
                <a:gd name="T55" fmla="*/ 1023 h 1881"/>
                <a:gd name="T56" fmla="*/ 894 w 1509"/>
                <a:gd name="T57" fmla="*/ 465 h 1881"/>
                <a:gd name="T58" fmla="*/ 689 w 1509"/>
                <a:gd name="T59" fmla="*/ 986 h 1881"/>
                <a:gd name="T60" fmla="*/ 838 w 1509"/>
                <a:gd name="T61" fmla="*/ 353 h 1881"/>
                <a:gd name="T62" fmla="*/ 689 w 1509"/>
                <a:gd name="T63" fmla="*/ 74 h 1881"/>
                <a:gd name="T64" fmla="*/ 447 w 1509"/>
                <a:gd name="T65"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9" h="1881">
                  <a:moveTo>
                    <a:pt x="912" y="1526"/>
                  </a:moveTo>
                  <a:lnTo>
                    <a:pt x="912" y="1526"/>
                  </a:lnTo>
                  <a:cubicBezTo>
                    <a:pt x="502" y="1396"/>
                    <a:pt x="502" y="1396"/>
                    <a:pt x="502" y="1396"/>
                  </a:cubicBezTo>
                  <a:cubicBezTo>
                    <a:pt x="614" y="1043"/>
                    <a:pt x="614" y="1043"/>
                    <a:pt x="614" y="1043"/>
                  </a:cubicBezTo>
                  <a:cubicBezTo>
                    <a:pt x="1024" y="1172"/>
                    <a:pt x="1024" y="1172"/>
                    <a:pt x="1024" y="1172"/>
                  </a:cubicBezTo>
                  <a:cubicBezTo>
                    <a:pt x="912" y="1526"/>
                    <a:pt x="912" y="1526"/>
                    <a:pt x="912" y="1526"/>
                  </a:cubicBezTo>
                  <a:lnTo>
                    <a:pt x="428" y="1210"/>
                  </a:lnTo>
                  <a:lnTo>
                    <a:pt x="428" y="1210"/>
                  </a:lnTo>
                  <a:cubicBezTo>
                    <a:pt x="316" y="1172"/>
                    <a:pt x="316" y="1172"/>
                    <a:pt x="316" y="1172"/>
                  </a:cubicBezTo>
                  <a:cubicBezTo>
                    <a:pt x="577" y="353"/>
                    <a:pt x="577" y="353"/>
                    <a:pt x="577" y="353"/>
                  </a:cubicBezTo>
                  <a:cubicBezTo>
                    <a:pt x="689" y="391"/>
                    <a:pt x="689" y="391"/>
                    <a:pt x="689" y="391"/>
                  </a:cubicBezTo>
                  <a:cubicBezTo>
                    <a:pt x="428" y="1210"/>
                    <a:pt x="428" y="1210"/>
                    <a:pt x="428" y="1210"/>
                  </a:cubicBezTo>
                  <a:lnTo>
                    <a:pt x="447" y="0"/>
                  </a:lnTo>
                  <a:lnTo>
                    <a:pt x="447" y="0"/>
                  </a:lnTo>
                  <a:cubicBezTo>
                    <a:pt x="0" y="1396"/>
                    <a:pt x="0" y="1396"/>
                    <a:pt x="0" y="1396"/>
                  </a:cubicBezTo>
                  <a:cubicBezTo>
                    <a:pt x="1508" y="1880"/>
                    <a:pt x="1508" y="1880"/>
                    <a:pt x="1508" y="1880"/>
                  </a:cubicBezTo>
                  <a:lnTo>
                    <a:pt x="1508" y="1880"/>
                  </a:lnTo>
                  <a:cubicBezTo>
                    <a:pt x="1508" y="1713"/>
                    <a:pt x="1508" y="1713"/>
                    <a:pt x="1508" y="1713"/>
                  </a:cubicBezTo>
                  <a:cubicBezTo>
                    <a:pt x="1508" y="1694"/>
                    <a:pt x="1508" y="1694"/>
                    <a:pt x="1508" y="1694"/>
                  </a:cubicBezTo>
                  <a:cubicBezTo>
                    <a:pt x="1508" y="1657"/>
                    <a:pt x="1508" y="1657"/>
                    <a:pt x="1508" y="1657"/>
                  </a:cubicBezTo>
                  <a:cubicBezTo>
                    <a:pt x="1508" y="1619"/>
                    <a:pt x="1508" y="1619"/>
                    <a:pt x="1508" y="1619"/>
                  </a:cubicBezTo>
                  <a:lnTo>
                    <a:pt x="1508" y="1619"/>
                  </a:lnTo>
                  <a:cubicBezTo>
                    <a:pt x="1490" y="1582"/>
                    <a:pt x="1490" y="1582"/>
                    <a:pt x="1490" y="1582"/>
                  </a:cubicBezTo>
                  <a:cubicBezTo>
                    <a:pt x="1452" y="1694"/>
                    <a:pt x="1452" y="1694"/>
                    <a:pt x="1452" y="1694"/>
                  </a:cubicBezTo>
                  <a:cubicBezTo>
                    <a:pt x="1415" y="1675"/>
                    <a:pt x="1415" y="1675"/>
                    <a:pt x="1415" y="1675"/>
                  </a:cubicBezTo>
                  <a:cubicBezTo>
                    <a:pt x="1452" y="1526"/>
                    <a:pt x="1452" y="1526"/>
                    <a:pt x="1452" y="1526"/>
                  </a:cubicBezTo>
                  <a:cubicBezTo>
                    <a:pt x="1434" y="1470"/>
                    <a:pt x="1434" y="1470"/>
                    <a:pt x="1434" y="1470"/>
                  </a:cubicBezTo>
                  <a:cubicBezTo>
                    <a:pt x="1359" y="1657"/>
                    <a:pt x="1359" y="1657"/>
                    <a:pt x="1359" y="1657"/>
                  </a:cubicBezTo>
                  <a:cubicBezTo>
                    <a:pt x="1322" y="1638"/>
                    <a:pt x="1322" y="1638"/>
                    <a:pt x="1322" y="1638"/>
                  </a:cubicBezTo>
                  <a:cubicBezTo>
                    <a:pt x="1396" y="1396"/>
                    <a:pt x="1396" y="1396"/>
                    <a:pt x="1396" y="1396"/>
                  </a:cubicBezTo>
                  <a:cubicBezTo>
                    <a:pt x="1359" y="1340"/>
                    <a:pt x="1359" y="1340"/>
                    <a:pt x="1359" y="1340"/>
                  </a:cubicBezTo>
                  <a:cubicBezTo>
                    <a:pt x="1266" y="1638"/>
                    <a:pt x="1266" y="1638"/>
                    <a:pt x="1266" y="1638"/>
                  </a:cubicBezTo>
                  <a:cubicBezTo>
                    <a:pt x="1229" y="1619"/>
                    <a:pt x="1229" y="1619"/>
                    <a:pt x="1229" y="1619"/>
                  </a:cubicBezTo>
                  <a:cubicBezTo>
                    <a:pt x="1341" y="1284"/>
                    <a:pt x="1341" y="1284"/>
                    <a:pt x="1341" y="1284"/>
                  </a:cubicBezTo>
                  <a:cubicBezTo>
                    <a:pt x="1303" y="1228"/>
                    <a:pt x="1303" y="1228"/>
                    <a:pt x="1303" y="1228"/>
                  </a:cubicBezTo>
                  <a:cubicBezTo>
                    <a:pt x="1192" y="1601"/>
                    <a:pt x="1192" y="1601"/>
                    <a:pt x="1192" y="1601"/>
                  </a:cubicBezTo>
                  <a:cubicBezTo>
                    <a:pt x="1136" y="1582"/>
                    <a:pt x="1136" y="1582"/>
                    <a:pt x="1136" y="1582"/>
                  </a:cubicBezTo>
                  <a:cubicBezTo>
                    <a:pt x="1266" y="1172"/>
                    <a:pt x="1266" y="1172"/>
                    <a:pt x="1266" y="1172"/>
                  </a:cubicBezTo>
                  <a:cubicBezTo>
                    <a:pt x="1173" y="986"/>
                    <a:pt x="1173" y="986"/>
                    <a:pt x="1173" y="986"/>
                  </a:cubicBezTo>
                  <a:cubicBezTo>
                    <a:pt x="1005" y="1545"/>
                    <a:pt x="1005" y="1545"/>
                    <a:pt x="1005" y="1545"/>
                  </a:cubicBezTo>
                  <a:cubicBezTo>
                    <a:pt x="949" y="1526"/>
                    <a:pt x="949" y="1526"/>
                    <a:pt x="949" y="1526"/>
                  </a:cubicBezTo>
                  <a:cubicBezTo>
                    <a:pt x="1154" y="930"/>
                    <a:pt x="1154" y="930"/>
                    <a:pt x="1154" y="930"/>
                  </a:cubicBezTo>
                  <a:cubicBezTo>
                    <a:pt x="1117" y="874"/>
                    <a:pt x="1117" y="874"/>
                    <a:pt x="1117" y="874"/>
                  </a:cubicBezTo>
                  <a:cubicBezTo>
                    <a:pt x="1043" y="1098"/>
                    <a:pt x="1043" y="1098"/>
                    <a:pt x="1043" y="1098"/>
                  </a:cubicBezTo>
                  <a:cubicBezTo>
                    <a:pt x="1005" y="1079"/>
                    <a:pt x="1005" y="1079"/>
                    <a:pt x="1005" y="1079"/>
                  </a:cubicBezTo>
                  <a:cubicBezTo>
                    <a:pt x="1080" y="819"/>
                    <a:pt x="1080" y="819"/>
                    <a:pt x="1080" y="819"/>
                  </a:cubicBezTo>
                  <a:cubicBezTo>
                    <a:pt x="1061" y="763"/>
                    <a:pt x="1061" y="763"/>
                    <a:pt x="1061" y="763"/>
                  </a:cubicBezTo>
                  <a:cubicBezTo>
                    <a:pt x="949" y="1079"/>
                    <a:pt x="949" y="1079"/>
                    <a:pt x="949" y="1079"/>
                  </a:cubicBezTo>
                  <a:cubicBezTo>
                    <a:pt x="912" y="1061"/>
                    <a:pt x="912" y="1061"/>
                    <a:pt x="912" y="1061"/>
                  </a:cubicBezTo>
                  <a:cubicBezTo>
                    <a:pt x="1024" y="689"/>
                    <a:pt x="1024" y="689"/>
                    <a:pt x="1024" y="689"/>
                  </a:cubicBezTo>
                  <a:cubicBezTo>
                    <a:pt x="987" y="633"/>
                    <a:pt x="987" y="633"/>
                    <a:pt x="987" y="633"/>
                  </a:cubicBezTo>
                  <a:cubicBezTo>
                    <a:pt x="856" y="1043"/>
                    <a:pt x="856" y="1043"/>
                    <a:pt x="856" y="1043"/>
                  </a:cubicBezTo>
                  <a:cubicBezTo>
                    <a:pt x="819" y="1023"/>
                    <a:pt x="819" y="1023"/>
                    <a:pt x="819" y="1023"/>
                  </a:cubicBezTo>
                  <a:cubicBezTo>
                    <a:pt x="968" y="577"/>
                    <a:pt x="968" y="577"/>
                    <a:pt x="968" y="577"/>
                  </a:cubicBezTo>
                  <a:cubicBezTo>
                    <a:pt x="931" y="521"/>
                    <a:pt x="931" y="521"/>
                    <a:pt x="931" y="521"/>
                  </a:cubicBezTo>
                  <a:cubicBezTo>
                    <a:pt x="782" y="1023"/>
                    <a:pt x="782" y="1023"/>
                    <a:pt x="782" y="1023"/>
                  </a:cubicBezTo>
                  <a:cubicBezTo>
                    <a:pt x="726" y="1005"/>
                    <a:pt x="726" y="1005"/>
                    <a:pt x="726" y="1005"/>
                  </a:cubicBezTo>
                  <a:cubicBezTo>
                    <a:pt x="894" y="465"/>
                    <a:pt x="894" y="465"/>
                    <a:pt x="894" y="465"/>
                  </a:cubicBezTo>
                  <a:cubicBezTo>
                    <a:pt x="875" y="409"/>
                    <a:pt x="875" y="409"/>
                    <a:pt x="875" y="409"/>
                  </a:cubicBezTo>
                  <a:cubicBezTo>
                    <a:pt x="689" y="986"/>
                    <a:pt x="689" y="986"/>
                    <a:pt x="689" y="986"/>
                  </a:cubicBezTo>
                  <a:cubicBezTo>
                    <a:pt x="633" y="968"/>
                    <a:pt x="633" y="968"/>
                    <a:pt x="633" y="968"/>
                  </a:cubicBezTo>
                  <a:cubicBezTo>
                    <a:pt x="838" y="353"/>
                    <a:pt x="838" y="353"/>
                    <a:pt x="838" y="353"/>
                  </a:cubicBezTo>
                  <a:cubicBezTo>
                    <a:pt x="689" y="74"/>
                    <a:pt x="689" y="74"/>
                    <a:pt x="689" y="74"/>
                  </a:cubicBezTo>
                  <a:lnTo>
                    <a:pt x="689" y="74"/>
                  </a:lnTo>
                  <a:lnTo>
                    <a:pt x="689" y="74"/>
                  </a:lnTo>
                  <a:cubicBezTo>
                    <a:pt x="447" y="0"/>
                    <a:pt x="447" y="0"/>
                    <a:pt x="447" y="0"/>
                  </a:cubicBezTo>
                  <a:lnTo>
                    <a:pt x="912" y="1526"/>
                  </a:lnTo>
                </a:path>
              </a:pathLst>
            </a:custGeom>
            <a:solidFill>
              <a:srgbClr val="D8DCDF"/>
            </a:solidFill>
            <a:ln>
              <a:noFill/>
            </a:ln>
            <a:effectLst/>
          </p:spPr>
          <p:txBody>
            <a:bodyPr anchor="ctr"/>
            <a:lstStyle/>
            <a:p>
              <a:pPr algn="ctr"/>
              <a:endParaRPr sz="2400"/>
            </a:p>
          </p:txBody>
        </p:sp>
        <p:sp>
          <p:nvSpPr>
            <p:cNvPr id="152" name="Freeform: Shape 293"/>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lstStyle/>
            <a:p>
              <a:pPr algn="ctr"/>
              <a:endParaRPr sz="2400"/>
            </a:p>
          </p:txBody>
        </p:sp>
        <p:sp>
          <p:nvSpPr>
            <p:cNvPr id="153" name="Freeform: Shape 294"/>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lstStyle/>
            <a:p>
              <a:pPr algn="ctr"/>
              <a:endParaRPr sz="2400"/>
            </a:p>
          </p:txBody>
        </p:sp>
        <p:sp>
          <p:nvSpPr>
            <p:cNvPr id="154" name="Freeform: Shape 295"/>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lstStyle/>
            <a:p>
              <a:pPr algn="ctr"/>
              <a:endParaRPr sz="2400"/>
            </a:p>
          </p:txBody>
        </p:sp>
        <p:sp>
          <p:nvSpPr>
            <p:cNvPr id="155" name="Freeform: Shape 296"/>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lstStyle/>
            <a:p>
              <a:pPr algn="ctr"/>
              <a:endParaRPr sz="2400"/>
            </a:p>
          </p:txBody>
        </p:sp>
        <p:sp>
          <p:nvSpPr>
            <p:cNvPr id="156" name="Freeform: Shape 297"/>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lstStyle/>
            <a:p>
              <a:pPr algn="ctr"/>
              <a:endParaRPr sz="2400"/>
            </a:p>
          </p:txBody>
        </p:sp>
        <p:sp>
          <p:nvSpPr>
            <p:cNvPr id="157" name="Freeform: Shape 298"/>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lstStyle/>
            <a:p>
              <a:pPr algn="ctr"/>
              <a:endParaRPr sz="2400"/>
            </a:p>
          </p:txBody>
        </p:sp>
        <p:sp>
          <p:nvSpPr>
            <p:cNvPr id="158" name="Freeform: Shape 299"/>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lstStyle/>
            <a:p>
              <a:pPr algn="ctr"/>
              <a:endParaRPr sz="2400"/>
            </a:p>
          </p:txBody>
        </p:sp>
        <p:sp>
          <p:nvSpPr>
            <p:cNvPr id="159" name="Freeform: Shape 300"/>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lstStyle/>
            <a:p>
              <a:pPr algn="ctr"/>
              <a:endParaRPr sz="2400"/>
            </a:p>
          </p:txBody>
        </p:sp>
        <p:sp>
          <p:nvSpPr>
            <p:cNvPr id="160" name="Freeform: Shape 301"/>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lstStyle/>
            <a:p>
              <a:pPr algn="ctr"/>
              <a:endParaRPr sz="2400"/>
            </a:p>
          </p:txBody>
        </p:sp>
        <p:sp>
          <p:nvSpPr>
            <p:cNvPr id="161" name="Freeform: Shape 302"/>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lstStyle/>
            <a:p>
              <a:pPr algn="ctr"/>
              <a:endParaRPr sz="2400"/>
            </a:p>
          </p:txBody>
        </p:sp>
        <p:sp>
          <p:nvSpPr>
            <p:cNvPr id="162" name="Freeform: Shape 303"/>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lstStyle/>
            <a:p>
              <a:pPr algn="ctr"/>
              <a:endParaRPr sz="2400"/>
            </a:p>
          </p:txBody>
        </p:sp>
        <p:sp>
          <p:nvSpPr>
            <p:cNvPr id="163" name="Freeform: Shape 304"/>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lstStyle/>
            <a:p>
              <a:pPr algn="ctr"/>
              <a:endParaRPr sz="2400"/>
            </a:p>
          </p:txBody>
        </p:sp>
        <p:sp>
          <p:nvSpPr>
            <p:cNvPr id="164" name="Freeform: Shape 305"/>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lstStyle/>
            <a:p>
              <a:pPr algn="ctr"/>
              <a:endParaRPr sz="2400"/>
            </a:p>
          </p:txBody>
        </p:sp>
        <p:sp>
          <p:nvSpPr>
            <p:cNvPr id="165" name="Freeform: Shape 306"/>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lstStyle/>
            <a:p>
              <a:pPr algn="ctr"/>
              <a:endParaRPr sz="2400"/>
            </a:p>
          </p:txBody>
        </p:sp>
        <p:sp>
          <p:nvSpPr>
            <p:cNvPr id="166" name="Freeform: Shape 307"/>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lstStyle/>
            <a:p>
              <a:pPr algn="ctr"/>
              <a:endParaRPr sz="2400"/>
            </a:p>
          </p:txBody>
        </p:sp>
        <p:sp>
          <p:nvSpPr>
            <p:cNvPr id="167" name="Freeform: Shape 308"/>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lstStyle/>
            <a:p>
              <a:pPr algn="ctr"/>
              <a:endParaRPr sz="2400"/>
            </a:p>
          </p:txBody>
        </p:sp>
        <p:sp>
          <p:nvSpPr>
            <p:cNvPr id="168" name="Freeform: Shape 309"/>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lstStyle/>
            <a:p>
              <a:pPr algn="ctr"/>
              <a:endParaRPr sz="2400"/>
            </a:p>
          </p:txBody>
        </p:sp>
        <p:sp>
          <p:nvSpPr>
            <p:cNvPr id="169" name="Freeform: Shape 310"/>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lstStyle/>
            <a:p>
              <a:pPr algn="ctr"/>
              <a:endParaRPr sz="2400"/>
            </a:p>
          </p:txBody>
        </p:sp>
        <p:sp>
          <p:nvSpPr>
            <p:cNvPr id="170" name="Freeform: Shape 311"/>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lstStyle/>
            <a:p>
              <a:pPr algn="ctr"/>
              <a:endParaRPr sz="2400"/>
            </a:p>
          </p:txBody>
        </p:sp>
        <p:sp>
          <p:nvSpPr>
            <p:cNvPr id="171" name="Freeform: Shape 312"/>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lstStyle/>
            <a:p>
              <a:pPr algn="ctr"/>
              <a:endParaRPr sz="2400"/>
            </a:p>
          </p:txBody>
        </p:sp>
        <p:sp>
          <p:nvSpPr>
            <p:cNvPr id="172" name="Freeform: Shape 313"/>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lstStyle/>
            <a:p>
              <a:pPr algn="ctr"/>
              <a:endParaRPr sz="2400"/>
            </a:p>
          </p:txBody>
        </p:sp>
        <p:sp>
          <p:nvSpPr>
            <p:cNvPr id="173" name="Freeform: Shape 314"/>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lstStyle/>
            <a:p>
              <a:pPr algn="ctr"/>
              <a:endParaRPr sz="2400"/>
            </a:p>
          </p:txBody>
        </p:sp>
        <p:sp>
          <p:nvSpPr>
            <p:cNvPr id="174" name="Freeform: Shape 315"/>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lstStyle/>
            <a:p>
              <a:pPr algn="ctr"/>
              <a:endParaRPr sz="2400"/>
            </a:p>
          </p:txBody>
        </p:sp>
        <p:sp>
          <p:nvSpPr>
            <p:cNvPr id="175" name="Freeform: Shape 316"/>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lstStyle/>
            <a:p>
              <a:pPr algn="ctr"/>
              <a:endParaRPr sz="2400"/>
            </a:p>
          </p:txBody>
        </p:sp>
        <p:sp>
          <p:nvSpPr>
            <p:cNvPr id="176" name="Freeform: Shape 317"/>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lstStyle/>
            <a:p>
              <a:pPr algn="ctr"/>
              <a:endParaRPr sz="2400"/>
            </a:p>
          </p:txBody>
        </p:sp>
        <p:sp>
          <p:nvSpPr>
            <p:cNvPr id="177" name="Freeform: Shape 318"/>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lstStyle/>
            <a:p>
              <a:pPr algn="ctr"/>
              <a:endParaRPr sz="2400"/>
            </a:p>
          </p:txBody>
        </p:sp>
        <p:sp>
          <p:nvSpPr>
            <p:cNvPr id="178" name="Freeform: Shape 319"/>
            <p:cNvSpPr/>
            <p:nvPr/>
          </p:nvSpPr>
          <p:spPr bwMode="auto">
            <a:xfrm>
              <a:off x="6729413" y="1935163"/>
              <a:ext cx="630237" cy="925512"/>
            </a:xfrm>
            <a:custGeom>
              <a:avLst/>
              <a:gdLst>
                <a:gd name="T0" fmla="*/ 559 w 1751"/>
                <a:gd name="T1" fmla="*/ 1434 h 2570"/>
                <a:gd name="T2" fmla="*/ 689 w 1751"/>
                <a:gd name="T3" fmla="*/ 856 h 2570"/>
                <a:gd name="T4" fmla="*/ 559 w 1751"/>
                <a:gd name="T5" fmla="*/ 1434 h 2570"/>
                <a:gd name="T6" fmla="*/ 820 w 1751"/>
                <a:gd name="T7" fmla="*/ 968 h 2570"/>
                <a:gd name="T8" fmla="*/ 1434 w 1751"/>
                <a:gd name="T9" fmla="*/ 577 h 2570"/>
                <a:gd name="T10" fmla="*/ 820 w 1751"/>
                <a:gd name="T11" fmla="*/ 968 h 2570"/>
                <a:gd name="T12" fmla="*/ 782 w 1751"/>
                <a:gd name="T13" fmla="*/ 875 h 2570"/>
                <a:gd name="T14" fmla="*/ 1396 w 1751"/>
                <a:gd name="T15" fmla="*/ 503 h 2570"/>
                <a:gd name="T16" fmla="*/ 782 w 1751"/>
                <a:gd name="T17" fmla="*/ 875 h 2570"/>
                <a:gd name="T18" fmla="*/ 428 w 1751"/>
                <a:gd name="T19" fmla="*/ 856 h 2570"/>
                <a:gd name="T20" fmla="*/ 1154 w 1751"/>
                <a:gd name="T21" fmla="*/ 354 h 2570"/>
                <a:gd name="T22" fmla="*/ 428 w 1751"/>
                <a:gd name="T23" fmla="*/ 856 h 2570"/>
                <a:gd name="T24" fmla="*/ 1303 w 1751"/>
                <a:gd name="T25" fmla="*/ 0 h 2570"/>
                <a:gd name="T26" fmla="*/ 130 w 1751"/>
                <a:gd name="T27" fmla="*/ 968 h 2570"/>
                <a:gd name="T28" fmla="*/ 317 w 1751"/>
                <a:gd name="T29" fmla="*/ 1303 h 2570"/>
                <a:gd name="T30" fmla="*/ 373 w 1751"/>
                <a:gd name="T31" fmla="*/ 1415 h 2570"/>
                <a:gd name="T32" fmla="*/ 447 w 1751"/>
                <a:gd name="T33" fmla="*/ 1527 h 2570"/>
                <a:gd name="T34" fmla="*/ 503 w 1751"/>
                <a:gd name="T35" fmla="*/ 1639 h 2570"/>
                <a:gd name="T36" fmla="*/ 559 w 1751"/>
                <a:gd name="T37" fmla="*/ 1769 h 2570"/>
                <a:gd name="T38" fmla="*/ 633 w 1751"/>
                <a:gd name="T39" fmla="*/ 1880 h 2570"/>
                <a:gd name="T40" fmla="*/ 745 w 1751"/>
                <a:gd name="T41" fmla="*/ 2122 h 2570"/>
                <a:gd name="T42" fmla="*/ 820 w 1751"/>
                <a:gd name="T43" fmla="*/ 2234 h 2570"/>
                <a:gd name="T44" fmla="*/ 875 w 1751"/>
                <a:gd name="T45" fmla="*/ 2346 h 2570"/>
                <a:gd name="T46" fmla="*/ 931 w 1751"/>
                <a:gd name="T47" fmla="*/ 2476 h 2570"/>
                <a:gd name="T48" fmla="*/ 987 w 1751"/>
                <a:gd name="T49" fmla="*/ 2569 h 2570"/>
                <a:gd name="T50" fmla="*/ 987 w 1751"/>
                <a:gd name="T51" fmla="*/ 2216 h 2570"/>
                <a:gd name="T52" fmla="*/ 987 w 1751"/>
                <a:gd name="T53" fmla="*/ 2216 h 2570"/>
                <a:gd name="T54" fmla="*/ 969 w 1751"/>
                <a:gd name="T55" fmla="*/ 2178 h 2570"/>
                <a:gd name="T56" fmla="*/ 987 w 1751"/>
                <a:gd name="T57" fmla="*/ 2104 h 2570"/>
                <a:gd name="T58" fmla="*/ 931 w 1751"/>
                <a:gd name="T59" fmla="*/ 2085 h 2570"/>
                <a:gd name="T60" fmla="*/ 987 w 1751"/>
                <a:gd name="T61" fmla="*/ 1993 h 2570"/>
                <a:gd name="T62" fmla="*/ 875 w 1751"/>
                <a:gd name="T63" fmla="*/ 2011 h 2570"/>
                <a:gd name="T64" fmla="*/ 987 w 1751"/>
                <a:gd name="T65" fmla="*/ 1880 h 2570"/>
                <a:gd name="T66" fmla="*/ 838 w 1751"/>
                <a:gd name="T67" fmla="*/ 1918 h 2570"/>
                <a:gd name="T68" fmla="*/ 987 w 1751"/>
                <a:gd name="T69" fmla="*/ 1788 h 2570"/>
                <a:gd name="T70" fmla="*/ 782 w 1751"/>
                <a:gd name="T71" fmla="*/ 1844 h 2570"/>
                <a:gd name="T72" fmla="*/ 987 w 1751"/>
                <a:gd name="T73" fmla="*/ 1676 h 2570"/>
                <a:gd name="T74" fmla="*/ 745 w 1751"/>
                <a:gd name="T75" fmla="*/ 1750 h 2570"/>
                <a:gd name="T76" fmla="*/ 987 w 1751"/>
                <a:gd name="T77" fmla="*/ 1564 h 2570"/>
                <a:gd name="T78" fmla="*/ 708 w 1751"/>
                <a:gd name="T79" fmla="*/ 1657 h 2570"/>
                <a:gd name="T80" fmla="*/ 987 w 1751"/>
                <a:gd name="T81" fmla="*/ 1452 h 2570"/>
                <a:gd name="T82" fmla="*/ 615 w 1751"/>
                <a:gd name="T83" fmla="*/ 1490 h 2570"/>
                <a:gd name="T84" fmla="*/ 987 w 1751"/>
                <a:gd name="T85" fmla="*/ 1248 h 2570"/>
                <a:gd name="T86" fmla="*/ 949 w 1751"/>
                <a:gd name="T87" fmla="*/ 1210 h 2570"/>
                <a:gd name="T88" fmla="*/ 987 w 1751"/>
                <a:gd name="T89" fmla="*/ 1136 h 2570"/>
                <a:gd name="T90" fmla="*/ 913 w 1751"/>
                <a:gd name="T91" fmla="*/ 1136 h 2570"/>
                <a:gd name="T92" fmla="*/ 987 w 1751"/>
                <a:gd name="T93" fmla="*/ 1024 h 2570"/>
                <a:gd name="T94" fmla="*/ 857 w 1751"/>
                <a:gd name="T95" fmla="*/ 1043 h 2570"/>
                <a:gd name="T96" fmla="*/ 1471 w 1751"/>
                <a:gd name="T97" fmla="*/ 670 h 2570"/>
                <a:gd name="T98" fmla="*/ 1154 w 1751"/>
                <a:gd name="T99" fmla="*/ 894 h 2570"/>
                <a:gd name="T100" fmla="*/ 1527 w 1751"/>
                <a:gd name="T101" fmla="*/ 745 h 2570"/>
                <a:gd name="T102" fmla="*/ 1359 w 1751"/>
                <a:gd name="T103" fmla="*/ 894 h 2570"/>
                <a:gd name="T104" fmla="*/ 1564 w 1751"/>
                <a:gd name="T105" fmla="*/ 838 h 2570"/>
                <a:gd name="T106" fmla="*/ 1564 w 1751"/>
                <a:gd name="T107" fmla="*/ 894 h 2570"/>
                <a:gd name="T108" fmla="*/ 1750 w 1751"/>
                <a:gd name="T109" fmla="*/ 875 h 2570"/>
                <a:gd name="T110" fmla="*/ 559 w 1751"/>
                <a:gd name="T111" fmla="*/ 1434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51" h="2570">
                  <a:moveTo>
                    <a:pt x="559" y="1434"/>
                  </a:moveTo>
                  <a:lnTo>
                    <a:pt x="559" y="1434"/>
                  </a:lnTo>
                  <a:cubicBezTo>
                    <a:pt x="354" y="1043"/>
                    <a:pt x="354" y="1043"/>
                    <a:pt x="354" y="1043"/>
                  </a:cubicBezTo>
                  <a:cubicBezTo>
                    <a:pt x="689" y="856"/>
                    <a:pt x="689" y="856"/>
                    <a:pt x="689" y="856"/>
                  </a:cubicBezTo>
                  <a:cubicBezTo>
                    <a:pt x="894" y="1248"/>
                    <a:pt x="894" y="1248"/>
                    <a:pt x="894" y="1248"/>
                  </a:cubicBezTo>
                  <a:cubicBezTo>
                    <a:pt x="559" y="1434"/>
                    <a:pt x="559" y="1434"/>
                    <a:pt x="559" y="1434"/>
                  </a:cubicBezTo>
                  <a:lnTo>
                    <a:pt x="820" y="968"/>
                  </a:lnTo>
                  <a:lnTo>
                    <a:pt x="820" y="968"/>
                  </a:lnTo>
                  <a:cubicBezTo>
                    <a:pt x="801" y="912"/>
                    <a:pt x="801" y="912"/>
                    <a:pt x="801" y="912"/>
                  </a:cubicBezTo>
                  <a:cubicBezTo>
                    <a:pt x="1434" y="577"/>
                    <a:pt x="1434" y="577"/>
                    <a:pt x="1434" y="577"/>
                  </a:cubicBezTo>
                  <a:cubicBezTo>
                    <a:pt x="1452" y="614"/>
                    <a:pt x="1452" y="614"/>
                    <a:pt x="1452" y="614"/>
                  </a:cubicBezTo>
                  <a:cubicBezTo>
                    <a:pt x="820" y="968"/>
                    <a:pt x="820" y="968"/>
                    <a:pt x="820" y="968"/>
                  </a:cubicBezTo>
                  <a:lnTo>
                    <a:pt x="782" y="875"/>
                  </a:lnTo>
                  <a:lnTo>
                    <a:pt x="782" y="875"/>
                  </a:lnTo>
                  <a:cubicBezTo>
                    <a:pt x="745" y="838"/>
                    <a:pt x="745" y="838"/>
                    <a:pt x="745" y="838"/>
                  </a:cubicBezTo>
                  <a:cubicBezTo>
                    <a:pt x="1396" y="503"/>
                    <a:pt x="1396" y="503"/>
                    <a:pt x="1396" y="503"/>
                  </a:cubicBezTo>
                  <a:cubicBezTo>
                    <a:pt x="1415" y="540"/>
                    <a:pt x="1415" y="540"/>
                    <a:pt x="1415" y="540"/>
                  </a:cubicBezTo>
                  <a:cubicBezTo>
                    <a:pt x="782" y="875"/>
                    <a:pt x="782" y="875"/>
                    <a:pt x="782" y="875"/>
                  </a:cubicBezTo>
                  <a:lnTo>
                    <a:pt x="428" y="856"/>
                  </a:lnTo>
                  <a:lnTo>
                    <a:pt x="428" y="856"/>
                  </a:lnTo>
                  <a:cubicBezTo>
                    <a:pt x="391" y="763"/>
                    <a:pt x="391" y="763"/>
                    <a:pt x="391" y="763"/>
                  </a:cubicBezTo>
                  <a:cubicBezTo>
                    <a:pt x="1154" y="354"/>
                    <a:pt x="1154" y="354"/>
                    <a:pt x="1154" y="354"/>
                  </a:cubicBezTo>
                  <a:cubicBezTo>
                    <a:pt x="1210" y="447"/>
                    <a:pt x="1210" y="447"/>
                    <a:pt x="1210" y="447"/>
                  </a:cubicBezTo>
                  <a:cubicBezTo>
                    <a:pt x="428" y="856"/>
                    <a:pt x="428" y="856"/>
                    <a:pt x="428" y="856"/>
                  </a:cubicBezTo>
                  <a:lnTo>
                    <a:pt x="1303" y="0"/>
                  </a:lnTo>
                  <a:lnTo>
                    <a:pt x="1303" y="0"/>
                  </a:lnTo>
                  <a:cubicBezTo>
                    <a:pt x="0" y="689"/>
                    <a:pt x="0" y="689"/>
                    <a:pt x="0" y="689"/>
                  </a:cubicBezTo>
                  <a:cubicBezTo>
                    <a:pt x="130" y="968"/>
                    <a:pt x="130" y="968"/>
                    <a:pt x="130" y="968"/>
                  </a:cubicBezTo>
                  <a:cubicBezTo>
                    <a:pt x="168" y="1024"/>
                    <a:pt x="168" y="1024"/>
                    <a:pt x="168" y="1024"/>
                  </a:cubicBezTo>
                  <a:cubicBezTo>
                    <a:pt x="317" y="1303"/>
                    <a:pt x="317" y="1303"/>
                    <a:pt x="317" y="1303"/>
                  </a:cubicBezTo>
                  <a:cubicBezTo>
                    <a:pt x="354" y="1359"/>
                    <a:pt x="354" y="1359"/>
                    <a:pt x="354" y="1359"/>
                  </a:cubicBezTo>
                  <a:cubicBezTo>
                    <a:pt x="373" y="1415"/>
                    <a:pt x="373" y="1415"/>
                    <a:pt x="373" y="1415"/>
                  </a:cubicBezTo>
                  <a:cubicBezTo>
                    <a:pt x="410" y="1471"/>
                    <a:pt x="410" y="1471"/>
                    <a:pt x="410" y="1471"/>
                  </a:cubicBezTo>
                  <a:cubicBezTo>
                    <a:pt x="447" y="1527"/>
                    <a:pt x="447" y="1527"/>
                    <a:pt x="447" y="1527"/>
                  </a:cubicBezTo>
                  <a:cubicBezTo>
                    <a:pt x="466" y="1583"/>
                    <a:pt x="466" y="1583"/>
                    <a:pt x="466" y="1583"/>
                  </a:cubicBezTo>
                  <a:cubicBezTo>
                    <a:pt x="503" y="1639"/>
                    <a:pt x="503" y="1639"/>
                    <a:pt x="503" y="1639"/>
                  </a:cubicBezTo>
                  <a:cubicBezTo>
                    <a:pt x="540" y="1713"/>
                    <a:pt x="540" y="1713"/>
                    <a:pt x="540" y="1713"/>
                  </a:cubicBezTo>
                  <a:cubicBezTo>
                    <a:pt x="559" y="1769"/>
                    <a:pt x="559" y="1769"/>
                    <a:pt x="559" y="1769"/>
                  </a:cubicBezTo>
                  <a:cubicBezTo>
                    <a:pt x="596" y="1824"/>
                    <a:pt x="596" y="1824"/>
                    <a:pt x="596" y="1824"/>
                  </a:cubicBezTo>
                  <a:cubicBezTo>
                    <a:pt x="633" y="1880"/>
                    <a:pt x="633" y="1880"/>
                    <a:pt x="633" y="1880"/>
                  </a:cubicBezTo>
                  <a:cubicBezTo>
                    <a:pt x="652" y="1936"/>
                    <a:pt x="652" y="1936"/>
                    <a:pt x="652" y="1936"/>
                  </a:cubicBezTo>
                  <a:cubicBezTo>
                    <a:pt x="745" y="2122"/>
                    <a:pt x="745" y="2122"/>
                    <a:pt x="745" y="2122"/>
                  </a:cubicBezTo>
                  <a:cubicBezTo>
                    <a:pt x="782" y="2178"/>
                    <a:pt x="782" y="2178"/>
                    <a:pt x="782" y="2178"/>
                  </a:cubicBezTo>
                  <a:cubicBezTo>
                    <a:pt x="820" y="2234"/>
                    <a:pt x="820" y="2234"/>
                    <a:pt x="820" y="2234"/>
                  </a:cubicBezTo>
                  <a:cubicBezTo>
                    <a:pt x="838" y="2290"/>
                    <a:pt x="838" y="2290"/>
                    <a:pt x="838" y="2290"/>
                  </a:cubicBezTo>
                  <a:cubicBezTo>
                    <a:pt x="875" y="2346"/>
                    <a:pt x="875" y="2346"/>
                    <a:pt x="875" y="2346"/>
                  </a:cubicBezTo>
                  <a:cubicBezTo>
                    <a:pt x="913" y="2420"/>
                    <a:pt x="913" y="2420"/>
                    <a:pt x="913" y="2420"/>
                  </a:cubicBezTo>
                  <a:cubicBezTo>
                    <a:pt x="931" y="2476"/>
                    <a:pt x="931" y="2476"/>
                    <a:pt x="931" y="2476"/>
                  </a:cubicBezTo>
                  <a:cubicBezTo>
                    <a:pt x="969" y="2532"/>
                    <a:pt x="969" y="2532"/>
                    <a:pt x="969" y="2532"/>
                  </a:cubicBezTo>
                  <a:cubicBezTo>
                    <a:pt x="987" y="2569"/>
                    <a:pt x="987" y="2569"/>
                    <a:pt x="987" y="2569"/>
                  </a:cubicBezTo>
                  <a:lnTo>
                    <a:pt x="987" y="2569"/>
                  </a:lnTo>
                  <a:cubicBezTo>
                    <a:pt x="987" y="2216"/>
                    <a:pt x="987" y="2216"/>
                    <a:pt x="987" y="2216"/>
                  </a:cubicBezTo>
                  <a:lnTo>
                    <a:pt x="987" y="2216"/>
                  </a:lnTo>
                  <a:lnTo>
                    <a:pt x="987" y="2216"/>
                  </a:lnTo>
                  <a:cubicBezTo>
                    <a:pt x="987" y="2160"/>
                    <a:pt x="987" y="2160"/>
                    <a:pt x="987" y="2160"/>
                  </a:cubicBezTo>
                  <a:cubicBezTo>
                    <a:pt x="969" y="2178"/>
                    <a:pt x="969" y="2178"/>
                    <a:pt x="969" y="2178"/>
                  </a:cubicBezTo>
                  <a:cubicBezTo>
                    <a:pt x="949" y="2122"/>
                    <a:pt x="949" y="2122"/>
                    <a:pt x="949" y="2122"/>
                  </a:cubicBezTo>
                  <a:cubicBezTo>
                    <a:pt x="987" y="2104"/>
                    <a:pt x="987" y="2104"/>
                    <a:pt x="987" y="2104"/>
                  </a:cubicBezTo>
                  <a:cubicBezTo>
                    <a:pt x="987" y="2048"/>
                    <a:pt x="987" y="2048"/>
                    <a:pt x="987" y="2048"/>
                  </a:cubicBezTo>
                  <a:cubicBezTo>
                    <a:pt x="931" y="2085"/>
                    <a:pt x="931" y="2085"/>
                    <a:pt x="931" y="2085"/>
                  </a:cubicBezTo>
                  <a:cubicBezTo>
                    <a:pt x="894" y="2048"/>
                    <a:pt x="894" y="2048"/>
                    <a:pt x="894" y="2048"/>
                  </a:cubicBezTo>
                  <a:cubicBezTo>
                    <a:pt x="987" y="1993"/>
                    <a:pt x="987" y="1993"/>
                    <a:pt x="987" y="1993"/>
                  </a:cubicBezTo>
                  <a:cubicBezTo>
                    <a:pt x="987" y="1936"/>
                    <a:pt x="987" y="1936"/>
                    <a:pt x="987" y="1936"/>
                  </a:cubicBezTo>
                  <a:cubicBezTo>
                    <a:pt x="875" y="2011"/>
                    <a:pt x="875" y="2011"/>
                    <a:pt x="875" y="2011"/>
                  </a:cubicBezTo>
                  <a:cubicBezTo>
                    <a:pt x="857" y="1955"/>
                    <a:pt x="857" y="1955"/>
                    <a:pt x="857" y="1955"/>
                  </a:cubicBezTo>
                  <a:cubicBezTo>
                    <a:pt x="987" y="1880"/>
                    <a:pt x="987" y="1880"/>
                    <a:pt x="987" y="1880"/>
                  </a:cubicBezTo>
                  <a:cubicBezTo>
                    <a:pt x="987" y="1824"/>
                    <a:pt x="987" y="1824"/>
                    <a:pt x="987" y="1824"/>
                  </a:cubicBezTo>
                  <a:cubicBezTo>
                    <a:pt x="838" y="1918"/>
                    <a:pt x="838" y="1918"/>
                    <a:pt x="838" y="1918"/>
                  </a:cubicBezTo>
                  <a:cubicBezTo>
                    <a:pt x="820" y="1880"/>
                    <a:pt x="820" y="1880"/>
                    <a:pt x="820" y="1880"/>
                  </a:cubicBezTo>
                  <a:cubicBezTo>
                    <a:pt x="987" y="1788"/>
                    <a:pt x="987" y="1788"/>
                    <a:pt x="987" y="1788"/>
                  </a:cubicBezTo>
                  <a:cubicBezTo>
                    <a:pt x="987" y="1732"/>
                    <a:pt x="987" y="1732"/>
                    <a:pt x="987" y="1732"/>
                  </a:cubicBezTo>
                  <a:cubicBezTo>
                    <a:pt x="782" y="1844"/>
                    <a:pt x="782" y="1844"/>
                    <a:pt x="782" y="1844"/>
                  </a:cubicBezTo>
                  <a:cubicBezTo>
                    <a:pt x="764" y="1788"/>
                    <a:pt x="764" y="1788"/>
                    <a:pt x="764" y="1788"/>
                  </a:cubicBezTo>
                  <a:cubicBezTo>
                    <a:pt x="987" y="1676"/>
                    <a:pt x="987" y="1676"/>
                    <a:pt x="987" y="1676"/>
                  </a:cubicBezTo>
                  <a:cubicBezTo>
                    <a:pt x="987" y="1620"/>
                    <a:pt x="987" y="1620"/>
                    <a:pt x="987" y="1620"/>
                  </a:cubicBezTo>
                  <a:cubicBezTo>
                    <a:pt x="745" y="1750"/>
                    <a:pt x="745" y="1750"/>
                    <a:pt x="745" y="1750"/>
                  </a:cubicBezTo>
                  <a:cubicBezTo>
                    <a:pt x="726" y="1713"/>
                    <a:pt x="726" y="1713"/>
                    <a:pt x="726" y="1713"/>
                  </a:cubicBezTo>
                  <a:cubicBezTo>
                    <a:pt x="987" y="1564"/>
                    <a:pt x="987" y="1564"/>
                    <a:pt x="987" y="1564"/>
                  </a:cubicBezTo>
                  <a:cubicBezTo>
                    <a:pt x="987" y="1508"/>
                    <a:pt x="987" y="1508"/>
                    <a:pt x="987" y="1508"/>
                  </a:cubicBezTo>
                  <a:cubicBezTo>
                    <a:pt x="708" y="1657"/>
                    <a:pt x="708" y="1657"/>
                    <a:pt x="708" y="1657"/>
                  </a:cubicBezTo>
                  <a:cubicBezTo>
                    <a:pt x="671" y="1620"/>
                    <a:pt x="671" y="1620"/>
                    <a:pt x="671" y="1620"/>
                  </a:cubicBezTo>
                  <a:cubicBezTo>
                    <a:pt x="987" y="1452"/>
                    <a:pt x="987" y="1452"/>
                    <a:pt x="987" y="1452"/>
                  </a:cubicBezTo>
                  <a:cubicBezTo>
                    <a:pt x="987" y="1303"/>
                    <a:pt x="987" y="1303"/>
                    <a:pt x="987" y="1303"/>
                  </a:cubicBezTo>
                  <a:cubicBezTo>
                    <a:pt x="615" y="1490"/>
                    <a:pt x="615" y="1490"/>
                    <a:pt x="615" y="1490"/>
                  </a:cubicBezTo>
                  <a:cubicBezTo>
                    <a:pt x="596" y="1452"/>
                    <a:pt x="596" y="1452"/>
                    <a:pt x="596" y="1452"/>
                  </a:cubicBezTo>
                  <a:cubicBezTo>
                    <a:pt x="987" y="1248"/>
                    <a:pt x="987" y="1248"/>
                    <a:pt x="987" y="1248"/>
                  </a:cubicBezTo>
                  <a:cubicBezTo>
                    <a:pt x="987" y="1192"/>
                    <a:pt x="987" y="1192"/>
                    <a:pt x="987" y="1192"/>
                  </a:cubicBezTo>
                  <a:cubicBezTo>
                    <a:pt x="949" y="1210"/>
                    <a:pt x="949" y="1210"/>
                    <a:pt x="949" y="1210"/>
                  </a:cubicBezTo>
                  <a:cubicBezTo>
                    <a:pt x="931" y="1173"/>
                    <a:pt x="931" y="1173"/>
                    <a:pt x="931" y="1173"/>
                  </a:cubicBezTo>
                  <a:cubicBezTo>
                    <a:pt x="987" y="1136"/>
                    <a:pt x="987" y="1136"/>
                    <a:pt x="987" y="1136"/>
                  </a:cubicBezTo>
                  <a:cubicBezTo>
                    <a:pt x="987" y="1080"/>
                    <a:pt x="987" y="1080"/>
                    <a:pt x="987" y="1080"/>
                  </a:cubicBezTo>
                  <a:cubicBezTo>
                    <a:pt x="913" y="1136"/>
                    <a:pt x="913" y="1136"/>
                    <a:pt x="913" y="1136"/>
                  </a:cubicBezTo>
                  <a:cubicBezTo>
                    <a:pt x="894" y="1080"/>
                    <a:pt x="894" y="1080"/>
                    <a:pt x="894" y="1080"/>
                  </a:cubicBezTo>
                  <a:cubicBezTo>
                    <a:pt x="987" y="1024"/>
                    <a:pt x="987" y="1024"/>
                    <a:pt x="987" y="1024"/>
                  </a:cubicBezTo>
                  <a:cubicBezTo>
                    <a:pt x="1005" y="1005"/>
                    <a:pt x="1005" y="987"/>
                    <a:pt x="1024" y="968"/>
                  </a:cubicBezTo>
                  <a:cubicBezTo>
                    <a:pt x="857" y="1043"/>
                    <a:pt x="857" y="1043"/>
                    <a:pt x="857" y="1043"/>
                  </a:cubicBezTo>
                  <a:cubicBezTo>
                    <a:pt x="838" y="1005"/>
                    <a:pt x="838" y="1005"/>
                    <a:pt x="838" y="1005"/>
                  </a:cubicBezTo>
                  <a:cubicBezTo>
                    <a:pt x="1471" y="670"/>
                    <a:pt x="1471" y="670"/>
                    <a:pt x="1471" y="670"/>
                  </a:cubicBezTo>
                  <a:cubicBezTo>
                    <a:pt x="1490" y="707"/>
                    <a:pt x="1490" y="707"/>
                    <a:pt x="1490" y="707"/>
                  </a:cubicBezTo>
                  <a:cubicBezTo>
                    <a:pt x="1154" y="894"/>
                    <a:pt x="1154" y="894"/>
                    <a:pt x="1154" y="894"/>
                  </a:cubicBezTo>
                  <a:cubicBezTo>
                    <a:pt x="1247" y="894"/>
                    <a:pt x="1247" y="894"/>
                    <a:pt x="1247" y="894"/>
                  </a:cubicBezTo>
                  <a:cubicBezTo>
                    <a:pt x="1527" y="745"/>
                    <a:pt x="1527" y="745"/>
                    <a:pt x="1527" y="745"/>
                  </a:cubicBezTo>
                  <a:cubicBezTo>
                    <a:pt x="1545" y="782"/>
                    <a:pt x="1545" y="782"/>
                    <a:pt x="1545" y="782"/>
                  </a:cubicBezTo>
                  <a:cubicBezTo>
                    <a:pt x="1359" y="894"/>
                    <a:pt x="1359" y="894"/>
                    <a:pt x="1359" y="894"/>
                  </a:cubicBezTo>
                  <a:cubicBezTo>
                    <a:pt x="1452" y="894"/>
                    <a:pt x="1452" y="894"/>
                    <a:pt x="1452" y="894"/>
                  </a:cubicBezTo>
                  <a:cubicBezTo>
                    <a:pt x="1564" y="838"/>
                    <a:pt x="1564" y="838"/>
                    <a:pt x="1564" y="838"/>
                  </a:cubicBezTo>
                  <a:cubicBezTo>
                    <a:pt x="1583" y="875"/>
                    <a:pt x="1583" y="875"/>
                    <a:pt x="1583" y="875"/>
                  </a:cubicBezTo>
                  <a:cubicBezTo>
                    <a:pt x="1564" y="894"/>
                    <a:pt x="1564" y="894"/>
                    <a:pt x="1564" y="894"/>
                  </a:cubicBezTo>
                  <a:cubicBezTo>
                    <a:pt x="1750" y="894"/>
                    <a:pt x="1750" y="894"/>
                    <a:pt x="1750" y="894"/>
                  </a:cubicBezTo>
                  <a:cubicBezTo>
                    <a:pt x="1750" y="875"/>
                    <a:pt x="1750" y="875"/>
                    <a:pt x="1750" y="875"/>
                  </a:cubicBezTo>
                  <a:cubicBezTo>
                    <a:pt x="1303" y="0"/>
                    <a:pt x="1303" y="0"/>
                    <a:pt x="1303" y="0"/>
                  </a:cubicBezTo>
                  <a:lnTo>
                    <a:pt x="559" y="1434"/>
                  </a:lnTo>
                </a:path>
              </a:pathLst>
            </a:custGeom>
            <a:solidFill>
              <a:srgbClr val="E1E6E7"/>
            </a:solidFill>
            <a:ln>
              <a:noFill/>
            </a:ln>
            <a:effectLst/>
          </p:spPr>
          <p:txBody>
            <a:bodyPr anchor="ctr"/>
            <a:lstStyle/>
            <a:p>
              <a:pPr algn="ctr"/>
              <a:endParaRPr sz="2400"/>
            </a:p>
          </p:txBody>
        </p:sp>
        <p:sp>
          <p:nvSpPr>
            <p:cNvPr id="179" name="Freeform: Shape 320"/>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lstStyle/>
            <a:p>
              <a:pPr algn="ctr"/>
              <a:endParaRPr sz="2400"/>
            </a:p>
          </p:txBody>
        </p:sp>
        <p:sp>
          <p:nvSpPr>
            <p:cNvPr id="180" name="Freeform: Shape 321"/>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lstStyle/>
            <a:p>
              <a:pPr algn="ctr"/>
              <a:endParaRPr sz="2400"/>
            </a:p>
          </p:txBody>
        </p:sp>
        <p:sp>
          <p:nvSpPr>
            <p:cNvPr id="181" name="Freeform: Shape 322"/>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lstStyle/>
            <a:p>
              <a:pPr algn="ctr"/>
              <a:endParaRPr sz="2400"/>
            </a:p>
          </p:txBody>
        </p:sp>
        <p:sp>
          <p:nvSpPr>
            <p:cNvPr id="182" name="Freeform: Shape 323"/>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lstStyle/>
            <a:p>
              <a:pPr algn="ctr"/>
              <a:endParaRPr sz="2400"/>
            </a:p>
          </p:txBody>
        </p:sp>
        <p:sp>
          <p:nvSpPr>
            <p:cNvPr id="183" name="Freeform: Shape 324"/>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lstStyle/>
            <a:p>
              <a:pPr algn="ctr"/>
              <a:endParaRPr sz="2400"/>
            </a:p>
          </p:txBody>
        </p:sp>
        <p:sp>
          <p:nvSpPr>
            <p:cNvPr id="184" name="Freeform: Shape 325"/>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lstStyle/>
            <a:p>
              <a:pPr algn="ctr"/>
              <a:endParaRPr sz="2400"/>
            </a:p>
          </p:txBody>
        </p:sp>
        <p:sp>
          <p:nvSpPr>
            <p:cNvPr id="185" name="Freeform: Shape 326"/>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lstStyle/>
            <a:p>
              <a:pPr algn="ctr"/>
              <a:endParaRPr sz="2400"/>
            </a:p>
          </p:txBody>
        </p:sp>
        <p:sp>
          <p:nvSpPr>
            <p:cNvPr id="186" name="Freeform: Shape 327"/>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lstStyle/>
            <a:p>
              <a:pPr algn="ctr"/>
              <a:endParaRPr sz="2400"/>
            </a:p>
          </p:txBody>
        </p:sp>
        <p:sp>
          <p:nvSpPr>
            <p:cNvPr id="187" name="Freeform: Shape 328"/>
            <p:cNvSpPr/>
            <p:nvPr/>
          </p:nvSpPr>
          <p:spPr bwMode="auto">
            <a:xfrm>
              <a:off x="7031038" y="2176463"/>
              <a:ext cx="234950" cy="134937"/>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p:spPr>
          <p:txBody>
            <a:bodyPr anchor="ctr"/>
            <a:lstStyle/>
            <a:p>
              <a:pPr algn="ctr"/>
              <a:endParaRPr sz="2400"/>
            </a:p>
          </p:txBody>
        </p:sp>
        <p:sp>
          <p:nvSpPr>
            <p:cNvPr id="188" name="Freeform: Shape 329"/>
            <p:cNvSpPr/>
            <p:nvPr/>
          </p:nvSpPr>
          <p:spPr bwMode="auto">
            <a:xfrm>
              <a:off x="7050088" y="2203450"/>
              <a:ext cx="234950" cy="141288"/>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p:spPr>
          <p:txBody>
            <a:bodyPr anchor="ctr"/>
            <a:lstStyle/>
            <a:p>
              <a:pPr algn="ctr"/>
              <a:endParaRPr sz="2400"/>
            </a:p>
          </p:txBody>
        </p:sp>
        <p:sp>
          <p:nvSpPr>
            <p:cNvPr id="189" name="Freeform: Shape 330"/>
            <p:cNvSpPr/>
            <p:nvPr/>
          </p:nvSpPr>
          <p:spPr bwMode="auto">
            <a:xfrm>
              <a:off x="7064375" y="2236788"/>
              <a:ext cx="234950" cy="134937"/>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p:spPr>
          <p:txBody>
            <a:bodyPr anchor="ctr"/>
            <a:lstStyle/>
            <a:p>
              <a:pPr algn="ctr"/>
              <a:endParaRPr sz="2400"/>
            </a:p>
          </p:txBody>
        </p:sp>
        <p:sp>
          <p:nvSpPr>
            <p:cNvPr id="190" name="Freeform: Shape 331"/>
            <p:cNvSpPr/>
            <p:nvPr/>
          </p:nvSpPr>
          <p:spPr bwMode="auto">
            <a:xfrm>
              <a:off x="7064375" y="2344738"/>
              <a:ext cx="20638" cy="26987"/>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p:spPr>
          <p:txBody>
            <a:bodyPr anchor="ctr"/>
            <a:lstStyle/>
            <a:p>
              <a:pPr algn="ctr"/>
              <a:endParaRPr sz="2400"/>
            </a:p>
          </p:txBody>
        </p:sp>
        <p:sp>
          <p:nvSpPr>
            <p:cNvPr id="191" name="Freeform: Shape 332"/>
            <p:cNvSpPr/>
            <p:nvPr/>
          </p:nvSpPr>
          <p:spPr bwMode="auto">
            <a:xfrm>
              <a:off x="7251700" y="2236788"/>
              <a:ext cx="47625" cy="20637"/>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p:spPr>
          <p:txBody>
            <a:bodyPr anchor="ctr"/>
            <a:lstStyle/>
            <a:p>
              <a:pPr algn="ctr"/>
              <a:endParaRPr sz="2400"/>
            </a:p>
          </p:txBody>
        </p:sp>
        <p:sp>
          <p:nvSpPr>
            <p:cNvPr id="192" name="Freeform: Shape 333"/>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lstStyle/>
            <a:p>
              <a:pPr algn="ctr"/>
              <a:endParaRPr sz="2400"/>
            </a:p>
          </p:txBody>
        </p:sp>
        <p:sp>
          <p:nvSpPr>
            <p:cNvPr id="193" name="Freeform: Shape 334"/>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lstStyle/>
            <a:p>
              <a:pPr algn="ctr"/>
              <a:endParaRPr sz="2400"/>
            </a:p>
          </p:txBody>
        </p:sp>
        <p:sp>
          <p:nvSpPr>
            <p:cNvPr id="194" name="Freeform: Shape 335"/>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lstStyle/>
            <a:p>
              <a:pPr algn="ctr"/>
              <a:endParaRPr sz="2400"/>
            </a:p>
          </p:txBody>
        </p:sp>
        <p:sp>
          <p:nvSpPr>
            <p:cNvPr id="195" name="Freeform: Shape 336"/>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lstStyle/>
            <a:p>
              <a:pPr algn="ctr"/>
              <a:endParaRPr sz="2400"/>
            </a:p>
          </p:txBody>
        </p:sp>
        <p:sp>
          <p:nvSpPr>
            <p:cNvPr id="196" name="Freeform: Shape 337"/>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lstStyle/>
            <a:p>
              <a:pPr algn="ctr"/>
              <a:endParaRPr sz="2400"/>
            </a:p>
          </p:txBody>
        </p:sp>
        <p:sp>
          <p:nvSpPr>
            <p:cNvPr id="197" name="Freeform: Shape 338"/>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lstStyle/>
            <a:p>
              <a:pPr algn="ctr"/>
              <a:endParaRPr sz="2400"/>
            </a:p>
          </p:txBody>
        </p:sp>
        <p:sp>
          <p:nvSpPr>
            <p:cNvPr id="198" name="Freeform: Shape 339"/>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lstStyle/>
            <a:p>
              <a:pPr algn="ctr"/>
              <a:endParaRPr sz="2400"/>
            </a:p>
          </p:txBody>
        </p:sp>
        <p:sp>
          <p:nvSpPr>
            <p:cNvPr id="199" name="Freeform: Shape 340"/>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lstStyle/>
            <a:p>
              <a:pPr algn="ctr"/>
              <a:endParaRPr sz="2400"/>
            </a:p>
          </p:txBody>
        </p:sp>
        <p:sp>
          <p:nvSpPr>
            <p:cNvPr id="200" name="Freeform: Shape 341"/>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lstStyle/>
            <a:p>
              <a:pPr algn="ctr"/>
              <a:endParaRPr sz="2400"/>
            </a:p>
          </p:txBody>
        </p:sp>
        <p:sp>
          <p:nvSpPr>
            <p:cNvPr id="201" name="Freeform: Shape 342"/>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lstStyle/>
            <a:p>
              <a:pPr algn="ctr"/>
              <a:endParaRPr sz="2400"/>
            </a:p>
          </p:txBody>
        </p:sp>
        <p:sp>
          <p:nvSpPr>
            <p:cNvPr id="202" name="Freeform: Shape 343"/>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lstStyle/>
            <a:p>
              <a:pPr algn="ctr"/>
              <a:endParaRPr sz="2400"/>
            </a:p>
          </p:txBody>
        </p:sp>
        <p:sp>
          <p:nvSpPr>
            <p:cNvPr id="203" name="Freeform: Shape 344"/>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lstStyle/>
            <a:p>
              <a:pPr algn="ctr"/>
              <a:endParaRPr sz="2400"/>
            </a:p>
          </p:txBody>
        </p:sp>
        <p:sp>
          <p:nvSpPr>
            <p:cNvPr id="204" name="Freeform: Shape 345"/>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lstStyle/>
            <a:p>
              <a:pPr algn="ctr"/>
              <a:endParaRPr sz="2400"/>
            </a:p>
          </p:txBody>
        </p:sp>
        <p:sp>
          <p:nvSpPr>
            <p:cNvPr id="205" name="Freeform: Shape 346"/>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lstStyle/>
            <a:p>
              <a:pPr algn="ctr"/>
              <a:endParaRPr sz="2400"/>
            </a:p>
          </p:txBody>
        </p:sp>
        <p:sp>
          <p:nvSpPr>
            <p:cNvPr id="206" name="Freeform: Shape 347"/>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lstStyle/>
            <a:p>
              <a:pPr algn="ctr"/>
              <a:endParaRPr sz="2400"/>
            </a:p>
          </p:txBody>
        </p:sp>
        <p:sp>
          <p:nvSpPr>
            <p:cNvPr id="207" name="Freeform: Shape 348"/>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lstStyle/>
            <a:p>
              <a:pPr algn="ctr"/>
              <a:endParaRPr sz="2400"/>
            </a:p>
          </p:txBody>
        </p:sp>
        <p:sp>
          <p:nvSpPr>
            <p:cNvPr id="208" name="Freeform: Shape 349"/>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lstStyle/>
            <a:p>
              <a:pPr algn="ctr"/>
              <a:endParaRPr sz="2400"/>
            </a:p>
          </p:txBody>
        </p:sp>
        <p:sp>
          <p:nvSpPr>
            <p:cNvPr id="209" name="Freeform: Shape 350"/>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lstStyle/>
            <a:p>
              <a:pPr algn="ctr"/>
              <a:endParaRPr sz="2400"/>
            </a:p>
          </p:txBody>
        </p:sp>
        <p:sp>
          <p:nvSpPr>
            <p:cNvPr id="210" name="Freeform: Shape 351"/>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lstStyle/>
            <a:p>
              <a:pPr algn="ctr"/>
              <a:endParaRPr sz="2400"/>
            </a:p>
          </p:txBody>
        </p:sp>
        <p:sp>
          <p:nvSpPr>
            <p:cNvPr id="211" name="Freeform: Shape 352"/>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lstStyle/>
            <a:p>
              <a:pPr algn="ctr"/>
              <a:endParaRPr sz="2400"/>
            </a:p>
          </p:txBody>
        </p:sp>
        <p:sp>
          <p:nvSpPr>
            <p:cNvPr id="212" name="Freeform: Shape 353"/>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lstStyle/>
            <a:p>
              <a:pPr algn="ctr"/>
              <a:endParaRPr sz="2400"/>
            </a:p>
          </p:txBody>
        </p:sp>
        <p:sp>
          <p:nvSpPr>
            <p:cNvPr id="213" name="Freeform: Shape 354"/>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lstStyle/>
            <a:p>
              <a:pPr algn="ctr"/>
              <a:endParaRPr sz="2400"/>
            </a:p>
          </p:txBody>
        </p:sp>
        <p:sp>
          <p:nvSpPr>
            <p:cNvPr id="214" name="Freeform: Shape 355"/>
            <p:cNvSpPr/>
            <p:nvPr/>
          </p:nvSpPr>
          <p:spPr bwMode="auto">
            <a:xfrm>
              <a:off x="7358063" y="2116138"/>
              <a:ext cx="536575" cy="141287"/>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a:noFill/>
            </a:ln>
            <a:effectLst/>
          </p:spPr>
          <p:txBody>
            <a:bodyPr anchor="ctr"/>
            <a:lstStyle/>
            <a:p>
              <a:pPr algn="ctr"/>
              <a:endParaRPr sz="2400"/>
            </a:p>
          </p:txBody>
        </p:sp>
        <p:sp>
          <p:nvSpPr>
            <p:cNvPr id="215" name="Freeform: Shape 356"/>
            <p:cNvSpPr/>
            <p:nvPr/>
          </p:nvSpPr>
          <p:spPr bwMode="auto">
            <a:xfrm>
              <a:off x="7083425" y="2311400"/>
              <a:ext cx="1092200" cy="696913"/>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a:noFill/>
            </a:ln>
            <a:effectLst/>
          </p:spPr>
          <p:txBody>
            <a:bodyPr anchor="ctr"/>
            <a:lstStyle/>
            <a:p>
              <a:pPr algn="ctr"/>
              <a:endParaRPr sz="2400"/>
            </a:p>
          </p:txBody>
        </p:sp>
        <p:sp>
          <p:nvSpPr>
            <p:cNvPr id="216" name="Freeform: Shape 357"/>
            <p:cNvSpPr/>
            <p:nvPr/>
          </p:nvSpPr>
          <p:spPr bwMode="auto">
            <a:xfrm>
              <a:off x="7083425" y="2311400"/>
              <a:ext cx="1092200" cy="32861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p:spPr>
          <p:txBody>
            <a:bodyPr anchor="ctr"/>
            <a:lstStyle/>
            <a:p>
              <a:pPr algn="ctr"/>
              <a:endParaRPr sz="2400"/>
            </a:p>
          </p:txBody>
        </p:sp>
        <p:sp>
          <p:nvSpPr>
            <p:cNvPr id="217" name="Freeform: Shape 358"/>
            <p:cNvSpPr/>
            <p:nvPr/>
          </p:nvSpPr>
          <p:spPr bwMode="auto">
            <a:xfrm>
              <a:off x="7761288" y="2611438"/>
              <a:ext cx="415925" cy="26987"/>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a:noFill/>
            </a:ln>
            <a:effectLst/>
          </p:spPr>
          <p:txBody>
            <a:bodyPr anchor="ctr"/>
            <a:lstStyle/>
            <a:p>
              <a:pPr algn="ctr"/>
              <a:endParaRPr sz="2400"/>
            </a:p>
          </p:txBody>
        </p:sp>
        <p:sp>
          <p:nvSpPr>
            <p:cNvPr id="218" name="Freeform: Shape 359"/>
            <p:cNvSpPr/>
            <p:nvPr/>
          </p:nvSpPr>
          <p:spPr bwMode="auto">
            <a:xfrm>
              <a:off x="7083425" y="2311400"/>
              <a:ext cx="403225" cy="32861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a:noFill/>
            </a:ln>
            <a:effectLst/>
          </p:spPr>
          <p:txBody>
            <a:bodyPr anchor="ctr"/>
            <a:lstStyle/>
            <a:p>
              <a:pPr algn="ctr"/>
              <a:endParaRPr sz="2400"/>
            </a:p>
          </p:txBody>
        </p:sp>
        <p:sp>
          <p:nvSpPr>
            <p:cNvPr id="219" name="Freeform: Shape 360"/>
            <p:cNvSpPr/>
            <p:nvPr/>
          </p:nvSpPr>
          <p:spPr bwMode="auto">
            <a:xfrm>
              <a:off x="7083425" y="2257425"/>
              <a:ext cx="1092200" cy="355600"/>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a:noFill/>
            </a:ln>
            <a:effectLst/>
          </p:spPr>
          <p:txBody>
            <a:bodyPr anchor="ctr"/>
            <a:lstStyle/>
            <a:p>
              <a:pPr algn="ctr"/>
              <a:endParaRPr sz="2400"/>
            </a:p>
          </p:txBody>
        </p:sp>
        <p:sp>
          <p:nvSpPr>
            <p:cNvPr id="220" name="Freeform: Shape 361"/>
            <p:cNvSpPr/>
            <p:nvPr/>
          </p:nvSpPr>
          <p:spPr bwMode="auto">
            <a:xfrm>
              <a:off x="7499350" y="2659063"/>
              <a:ext cx="247650" cy="107950"/>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a:noFill/>
            </a:ln>
            <a:effectLst/>
          </p:spPr>
          <p:txBody>
            <a:bodyPr anchor="ctr"/>
            <a:lstStyle/>
            <a:p>
              <a:pPr algn="ctr"/>
              <a:endParaRPr sz="2400"/>
            </a:p>
          </p:txBody>
        </p:sp>
        <p:sp>
          <p:nvSpPr>
            <p:cNvPr id="221" name="Freeform: Shape 362"/>
            <p:cNvSpPr/>
            <p:nvPr/>
          </p:nvSpPr>
          <p:spPr bwMode="auto">
            <a:xfrm>
              <a:off x="7137400" y="3006725"/>
              <a:ext cx="6350" cy="1588"/>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p:spPr>
          <p:txBody>
            <a:bodyPr anchor="ctr"/>
            <a:lstStyle/>
            <a:p>
              <a:pPr algn="ctr"/>
              <a:endParaRPr sz="2400"/>
            </a:p>
          </p:txBody>
        </p:sp>
        <p:sp>
          <p:nvSpPr>
            <p:cNvPr id="222" name="Freeform: Shape 363"/>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p:spPr>
          <p:txBody>
            <a:bodyPr anchor="ctr"/>
            <a:lstStyle/>
            <a:p>
              <a:pPr algn="ctr"/>
              <a:endParaRPr sz="2400"/>
            </a:p>
          </p:txBody>
        </p:sp>
        <p:sp>
          <p:nvSpPr>
            <p:cNvPr id="223" name="Freeform: Shape 364"/>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a:noFill/>
            </a:ln>
            <a:effectLst/>
          </p:spPr>
          <p:txBody>
            <a:bodyPr anchor="ctr"/>
            <a:lstStyle/>
            <a:p>
              <a:pPr algn="ctr"/>
              <a:endParaRPr sz="2400"/>
            </a:p>
          </p:txBody>
        </p:sp>
        <p:sp>
          <p:nvSpPr>
            <p:cNvPr id="224" name="Freeform: Shape 365"/>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a:noFill/>
            </a:ln>
            <a:effectLst/>
          </p:spPr>
          <p:txBody>
            <a:bodyPr anchor="ctr"/>
            <a:lstStyle/>
            <a:p>
              <a:pPr algn="ctr"/>
              <a:endParaRPr sz="2400"/>
            </a:p>
          </p:txBody>
        </p:sp>
        <p:sp>
          <p:nvSpPr>
            <p:cNvPr id="225" name="Freeform: Shape 366"/>
            <p:cNvSpPr/>
            <p:nvPr/>
          </p:nvSpPr>
          <p:spPr bwMode="auto">
            <a:xfrm>
              <a:off x="8056563" y="2887663"/>
              <a:ext cx="120650" cy="120650"/>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a:noFill/>
            </a:ln>
            <a:effectLst/>
          </p:spPr>
          <p:txBody>
            <a:bodyPr anchor="ctr"/>
            <a:lstStyle/>
            <a:p>
              <a:pPr algn="ctr"/>
              <a:endParaRPr sz="2400"/>
            </a:p>
          </p:txBody>
        </p:sp>
      </p:grpSp>
      <p:grpSp>
        <p:nvGrpSpPr>
          <p:cNvPr id="226" name="Group 367"/>
          <p:cNvGrpSpPr/>
          <p:nvPr/>
        </p:nvGrpSpPr>
        <p:grpSpPr>
          <a:xfrm>
            <a:off x="8861223" y="1965898"/>
            <a:ext cx="1732476" cy="1808480"/>
            <a:chOff x="1575114" y="2327124"/>
            <a:chExt cx="2161542" cy="2970356"/>
          </a:xfrm>
        </p:grpSpPr>
        <p:sp>
          <p:nvSpPr>
            <p:cNvPr id="227" name="Freeform: Shape 368"/>
            <p:cNvSpPr/>
            <p:nvPr/>
          </p:nvSpPr>
          <p:spPr bwMode="auto">
            <a:xfrm>
              <a:off x="1575114" y="4339406"/>
              <a:ext cx="1555093" cy="958074"/>
            </a:xfrm>
            <a:custGeom>
              <a:avLst/>
              <a:gdLst>
                <a:gd name="T0" fmla="*/ 7522 w 7524"/>
                <a:gd name="T1" fmla="*/ 2706 h 4633"/>
                <a:gd name="T2" fmla="*/ 7522 w 7524"/>
                <a:gd name="T3" fmla="*/ 2706 h 4633"/>
                <a:gd name="T4" fmla="*/ 6871 w 7524"/>
                <a:gd name="T5" fmla="*/ 2067 h 4633"/>
                <a:gd name="T6" fmla="*/ 6719 w 7524"/>
                <a:gd name="T7" fmla="*/ 2087 h 4633"/>
                <a:gd name="T8" fmla="*/ 6254 w 7524"/>
                <a:gd name="T9" fmla="*/ 2740 h 4633"/>
                <a:gd name="T10" fmla="*/ 6167 w 7524"/>
                <a:gd name="T11" fmla="*/ 2827 h 4633"/>
                <a:gd name="T12" fmla="*/ 6080 w 7524"/>
                <a:gd name="T13" fmla="*/ 2740 h 4633"/>
                <a:gd name="T14" fmla="*/ 6168 w 7524"/>
                <a:gd name="T15" fmla="*/ 2360 h 4633"/>
                <a:gd name="T16" fmla="*/ 5984 w 7524"/>
                <a:gd name="T17" fmla="*/ 2317 h 4633"/>
                <a:gd name="T18" fmla="*/ 5844 w 7524"/>
                <a:gd name="T19" fmla="*/ 2342 h 4633"/>
                <a:gd name="T20" fmla="*/ 5855 w 7524"/>
                <a:gd name="T21" fmla="*/ 2236 h 4633"/>
                <a:gd name="T22" fmla="*/ 5023 w 7524"/>
                <a:gd name="T23" fmla="*/ 1398 h 4633"/>
                <a:gd name="T24" fmla="*/ 4710 w 7524"/>
                <a:gd name="T25" fmla="*/ 1461 h 4633"/>
                <a:gd name="T26" fmla="*/ 4247 w 7524"/>
                <a:gd name="T27" fmla="*/ 2159 h 4633"/>
                <a:gd name="T28" fmla="*/ 4156 w 7524"/>
                <a:gd name="T29" fmla="*/ 2249 h 4633"/>
                <a:gd name="T30" fmla="*/ 4155 w 7524"/>
                <a:gd name="T31" fmla="*/ 2249 h 4633"/>
                <a:gd name="T32" fmla="*/ 4066 w 7524"/>
                <a:gd name="T33" fmla="*/ 2156 h 4633"/>
                <a:gd name="T34" fmla="*/ 4617 w 7524"/>
                <a:gd name="T35" fmla="*/ 1303 h 4633"/>
                <a:gd name="T36" fmla="*/ 4291 w 7524"/>
                <a:gd name="T37" fmla="*/ 0 h 4633"/>
                <a:gd name="T38" fmla="*/ 4070 w 7524"/>
                <a:gd name="T39" fmla="*/ 120 h 4633"/>
                <a:gd name="T40" fmla="*/ 4113 w 7524"/>
                <a:gd name="T41" fmla="*/ 903 h 4633"/>
                <a:gd name="T42" fmla="*/ 3904 w 7524"/>
                <a:gd name="T43" fmla="*/ 681 h 4633"/>
                <a:gd name="T44" fmla="*/ 3754 w 7524"/>
                <a:gd name="T45" fmla="*/ 1029 h 4633"/>
                <a:gd name="T46" fmla="*/ 3599 w 7524"/>
                <a:gd name="T47" fmla="*/ 681 h 4633"/>
                <a:gd name="T48" fmla="*/ 3376 w 7524"/>
                <a:gd name="T49" fmla="*/ 903 h 4633"/>
                <a:gd name="T50" fmla="*/ 3420 w 7524"/>
                <a:gd name="T51" fmla="*/ 114 h 4633"/>
                <a:gd name="T52" fmla="*/ 3215 w 7524"/>
                <a:gd name="T53" fmla="*/ 1 h 4633"/>
                <a:gd name="T54" fmla="*/ 2755 w 7524"/>
                <a:gd name="T55" fmla="*/ 1560 h 4633"/>
                <a:gd name="T56" fmla="*/ 2630 w 7524"/>
                <a:gd name="T57" fmla="*/ 1548 h 4633"/>
                <a:gd name="T58" fmla="*/ 1855 w 7524"/>
                <a:gd name="T59" fmla="*/ 2172 h 4633"/>
                <a:gd name="T60" fmla="*/ 1643 w 7524"/>
                <a:gd name="T61" fmla="*/ 2115 h 4633"/>
                <a:gd name="T62" fmla="*/ 1426 w 7524"/>
                <a:gd name="T63" fmla="*/ 2177 h 4633"/>
                <a:gd name="T64" fmla="*/ 1565 w 7524"/>
                <a:gd name="T65" fmla="*/ 2634 h 4633"/>
                <a:gd name="T66" fmla="*/ 1478 w 7524"/>
                <a:gd name="T67" fmla="*/ 2721 h 4633"/>
                <a:gd name="T68" fmla="*/ 1392 w 7524"/>
                <a:gd name="T69" fmla="*/ 2634 h 4633"/>
                <a:gd name="T70" fmla="*/ 1129 w 7524"/>
                <a:gd name="T71" fmla="*/ 2117 h 4633"/>
                <a:gd name="T72" fmla="*/ 743 w 7524"/>
                <a:gd name="T73" fmla="*/ 2005 h 4633"/>
                <a:gd name="T74" fmla="*/ 11 w 7524"/>
                <a:gd name="T75" fmla="*/ 2724 h 4633"/>
                <a:gd name="T76" fmla="*/ 8 w 7524"/>
                <a:gd name="T77" fmla="*/ 2724 h 4633"/>
                <a:gd name="T78" fmla="*/ 8 w 7524"/>
                <a:gd name="T79" fmla="*/ 3266 h 4633"/>
                <a:gd name="T80" fmla="*/ 7524 w 7524"/>
                <a:gd name="T81" fmla="*/ 3266 h 4633"/>
                <a:gd name="T82" fmla="*/ 7524 w 7524"/>
                <a:gd name="T83" fmla="*/ 2705 h 4633"/>
                <a:gd name="T84" fmla="*/ 7522 w 7524"/>
                <a:gd name="T85" fmla="*/ 2705 h 4633"/>
                <a:gd name="T86" fmla="*/ 7522 w 7524"/>
                <a:gd name="T87" fmla="*/ 2706 h 4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24" h="4633">
                  <a:moveTo>
                    <a:pt x="7522" y="2706"/>
                  </a:moveTo>
                  <a:lnTo>
                    <a:pt x="7522" y="2706"/>
                  </a:lnTo>
                  <a:cubicBezTo>
                    <a:pt x="7512" y="2352"/>
                    <a:pt x="7225" y="2067"/>
                    <a:pt x="6871" y="2067"/>
                  </a:cubicBezTo>
                  <a:cubicBezTo>
                    <a:pt x="6819" y="2067"/>
                    <a:pt x="6768" y="2075"/>
                    <a:pt x="6719" y="2087"/>
                  </a:cubicBezTo>
                  <a:cubicBezTo>
                    <a:pt x="6449" y="2181"/>
                    <a:pt x="6254" y="2437"/>
                    <a:pt x="6254" y="2740"/>
                  </a:cubicBezTo>
                  <a:cubicBezTo>
                    <a:pt x="6254" y="2788"/>
                    <a:pt x="6215" y="2827"/>
                    <a:pt x="6167" y="2827"/>
                  </a:cubicBezTo>
                  <a:cubicBezTo>
                    <a:pt x="6119" y="2827"/>
                    <a:pt x="6080" y="2788"/>
                    <a:pt x="6080" y="2740"/>
                  </a:cubicBezTo>
                  <a:cubicBezTo>
                    <a:pt x="6080" y="2604"/>
                    <a:pt x="6112" y="2475"/>
                    <a:pt x="6168" y="2360"/>
                  </a:cubicBezTo>
                  <a:cubicBezTo>
                    <a:pt x="6112" y="2333"/>
                    <a:pt x="6050" y="2317"/>
                    <a:pt x="5984" y="2317"/>
                  </a:cubicBezTo>
                  <a:cubicBezTo>
                    <a:pt x="5935" y="2317"/>
                    <a:pt x="5889" y="2327"/>
                    <a:pt x="5844" y="2342"/>
                  </a:cubicBezTo>
                  <a:cubicBezTo>
                    <a:pt x="5849" y="2307"/>
                    <a:pt x="5855" y="2272"/>
                    <a:pt x="5855" y="2236"/>
                  </a:cubicBezTo>
                  <a:cubicBezTo>
                    <a:pt x="5855" y="1773"/>
                    <a:pt x="5483" y="1398"/>
                    <a:pt x="5023" y="1398"/>
                  </a:cubicBezTo>
                  <a:cubicBezTo>
                    <a:pt x="4912" y="1398"/>
                    <a:pt x="4807" y="1421"/>
                    <a:pt x="4710" y="1461"/>
                  </a:cubicBezTo>
                  <a:cubicBezTo>
                    <a:pt x="4443" y="1580"/>
                    <a:pt x="4253" y="1846"/>
                    <a:pt x="4247" y="2159"/>
                  </a:cubicBezTo>
                  <a:cubicBezTo>
                    <a:pt x="4245" y="2209"/>
                    <a:pt x="4205" y="2249"/>
                    <a:pt x="4156" y="2249"/>
                  </a:cubicBezTo>
                  <a:lnTo>
                    <a:pt x="4155" y="2249"/>
                  </a:lnTo>
                  <a:cubicBezTo>
                    <a:pt x="4105" y="2247"/>
                    <a:pt x="4065" y="2206"/>
                    <a:pt x="4066" y="2156"/>
                  </a:cubicBezTo>
                  <a:cubicBezTo>
                    <a:pt x="4074" y="1777"/>
                    <a:pt x="4298" y="1454"/>
                    <a:pt x="4617" y="1303"/>
                  </a:cubicBezTo>
                  <a:cubicBezTo>
                    <a:pt x="4429" y="906"/>
                    <a:pt x="4313" y="466"/>
                    <a:pt x="4291" y="0"/>
                  </a:cubicBezTo>
                  <a:cubicBezTo>
                    <a:pt x="4221" y="51"/>
                    <a:pt x="4147" y="90"/>
                    <a:pt x="4070" y="120"/>
                  </a:cubicBezTo>
                  <a:cubicBezTo>
                    <a:pt x="4070" y="338"/>
                    <a:pt x="4077" y="693"/>
                    <a:pt x="4113" y="903"/>
                  </a:cubicBezTo>
                  <a:lnTo>
                    <a:pt x="3904" y="681"/>
                  </a:lnTo>
                  <a:lnTo>
                    <a:pt x="3754" y="1029"/>
                  </a:lnTo>
                  <a:lnTo>
                    <a:pt x="3599" y="681"/>
                  </a:lnTo>
                  <a:lnTo>
                    <a:pt x="3376" y="903"/>
                  </a:lnTo>
                  <a:cubicBezTo>
                    <a:pt x="3414" y="726"/>
                    <a:pt x="3420" y="342"/>
                    <a:pt x="3420" y="114"/>
                  </a:cubicBezTo>
                  <a:cubicBezTo>
                    <a:pt x="3349" y="85"/>
                    <a:pt x="3280" y="49"/>
                    <a:pt x="3215" y="1"/>
                  </a:cubicBezTo>
                  <a:cubicBezTo>
                    <a:pt x="3188" y="570"/>
                    <a:pt x="3023" y="1101"/>
                    <a:pt x="2755" y="1560"/>
                  </a:cubicBezTo>
                  <a:cubicBezTo>
                    <a:pt x="2714" y="1554"/>
                    <a:pt x="2673" y="1548"/>
                    <a:pt x="2630" y="1548"/>
                  </a:cubicBezTo>
                  <a:cubicBezTo>
                    <a:pt x="2251" y="1548"/>
                    <a:pt x="1935" y="1815"/>
                    <a:pt x="1855" y="2172"/>
                  </a:cubicBezTo>
                  <a:cubicBezTo>
                    <a:pt x="1792" y="2137"/>
                    <a:pt x="1720" y="2115"/>
                    <a:pt x="1643" y="2115"/>
                  </a:cubicBezTo>
                  <a:cubicBezTo>
                    <a:pt x="1563" y="2115"/>
                    <a:pt x="1490" y="2139"/>
                    <a:pt x="1426" y="2177"/>
                  </a:cubicBezTo>
                  <a:cubicBezTo>
                    <a:pt x="1513" y="2308"/>
                    <a:pt x="1565" y="2465"/>
                    <a:pt x="1565" y="2634"/>
                  </a:cubicBezTo>
                  <a:cubicBezTo>
                    <a:pt x="1565" y="2682"/>
                    <a:pt x="1526" y="2721"/>
                    <a:pt x="1478" y="2721"/>
                  </a:cubicBezTo>
                  <a:cubicBezTo>
                    <a:pt x="1430" y="2721"/>
                    <a:pt x="1392" y="2682"/>
                    <a:pt x="1392" y="2634"/>
                  </a:cubicBezTo>
                  <a:cubicBezTo>
                    <a:pt x="1392" y="2421"/>
                    <a:pt x="1287" y="2234"/>
                    <a:pt x="1129" y="2117"/>
                  </a:cubicBezTo>
                  <a:cubicBezTo>
                    <a:pt x="1017" y="2046"/>
                    <a:pt x="885" y="2005"/>
                    <a:pt x="743" y="2005"/>
                  </a:cubicBezTo>
                  <a:cubicBezTo>
                    <a:pt x="345" y="2005"/>
                    <a:pt x="22" y="2325"/>
                    <a:pt x="11" y="2724"/>
                  </a:cubicBezTo>
                  <a:lnTo>
                    <a:pt x="8" y="2724"/>
                  </a:lnTo>
                  <a:lnTo>
                    <a:pt x="8" y="3266"/>
                  </a:lnTo>
                  <a:cubicBezTo>
                    <a:pt x="0" y="4134"/>
                    <a:pt x="6407" y="4633"/>
                    <a:pt x="7524" y="3266"/>
                  </a:cubicBezTo>
                  <a:lnTo>
                    <a:pt x="7524" y="2705"/>
                  </a:lnTo>
                  <a:lnTo>
                    <a:pt x="7522" y="2705"/>
                  </a:lnTo>
                  <a:lnTo>
                    <a:pt x="7522" y="2706"/>
                  </a:lnTo>
                  <a:close/>
                </a:path>
              </a:pathLst>
            </a:custGeom>
            <a:solidFill>
              <a:schemeClr val="tx2">
                <a:lumMod val="20000"/>
                <a:lumOff val="80000"/>
              </a:schemeClr>
            </a:solidFill>
            <a:ln w="0">
              <a:noFill/>
              <a:prstDash val="solid"/>
              <a:round/>
            </a:ln>
          </p:spPr>
          <p:txBody>
            <a:bodyPr anchor="ctr"/>
            <a:lstStyle/>
            <a:p>
              <a:pPr algn="ctr"/>
              <a:endParaRPr sz="2400"/>
            </a:p>
          </p:txBody>
        </p:sp>
        <p:grpSp>
          <p:nvGrpSpPr>
            <p:cNvPr id="228" name="Group 369"/>
            <p:cNvGrpSpPr/>
            <p:nvPr/>
          </p:nvGrpSpPr>
          <p:grpSpPr>
            <a:xfrm>
              <a:off x="2013053" y="2327124"/>
              <a:ext cx="1723603" cy="2244252"/>
              <a:chOff x="4118760" y="4761439"/>
              <a:chExt cx="3447200" cy="4488502"/>
            </a:xfrm>
          </p:grpSpPr>
          <p:sp>
            <p:nvSpPr>
              <p:cNvPr id="229" name="Freeform: Shape 370"/>
              <p:cNvSpPr/>
              <p:nvPr/>
            </p:nvSpPr>
            <p:spPr bwMode="auto">
              <a:xfrm rot="1809314">
                <a:off x="4469495" y="7715814"/>
                <a:ext cx="1233004" cy="1531658"/>
              </a:xfrm>
              <a:custGeom>
                <a:avLst/>
                <a:gdLst>
                  <a:gd name="T0" fmla="*/ 263 w 4756"/>
                  <a:gd name="T1" fmla="*/ 0 h 5914"/>
                  <a:gd name="T2" fmla="*/ 0 w 4756"/>
                  <a:gd name="T3" fmla="*/ 3528 h 5914"/>
                  <a:gd name="T4" fmla="*/ 970 w 4756"/>
                  <a:gd name="T5" fmla="*/ 2841 h 5914"/>
                  <a:gd name="T6" fmla="*/ 2410 w 4756"/>
                  <a:gd name="T7" fmla="*/ 5913 h 5914"/>
                  <a:gd name="T8" fmla="*/ 3785 w 4756"/>
                  <a:gd name="T9" fmla="*/ 2834 h 5914"/>
                  <a:gd name="T10" fmla="*/ 4755 w 4756"/>
                  <a:gd name="T11" fmla="*/ 3528 h 5914"/>
                  <a:gd name="T12" fmla="*/ 4518 w 4756"/>
                  <a:gd name="T13" fmla="*/ 0 h 5914"/>
                  <a:gd name="T14" fmla="*/ 263 w 4756"/>
                  <a:gd name="T15" fmla="*/ 0 h 59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56" h="5914">
                    <a:moveTo>
                      <a:pt x="263" y="0"/>
                    </a:moveTo>
                    <a:lnTo>
                      <a:pt x="0" y="3528"/>
                    </a:lnTo>
                    <a:lnTo>
                      <a:pt x="970" y="2841"/>
                    </a:lnTo>
                    <a:lnTo>
                      <a:pt x="2410" y="5913"/>
                    </a:lnTo>
                    <a:lnTo>
                      <a:pt x="3785" y="2834"/>
                    </a:lnTo>
                    <a:lnTo>
                      <a:pt x="4755" y="3528"/>
                    </a:lnTo>
                    <a:lnTo>
                      <a:pt x="4518" y="0"/>
                    </a:lnTo>
                    <a:lnTo>
                      <a:pt x="263" y="0"/>
                    </a:lnTo>
                  </a:path>
                </a:pathLst>
              </a:custGeom>
              <a:solidFill>
                <a:srgbClr val="FF6400"/>
              </a:solidFill>
              <a:ln>
                <a:noFill/>
              </a:ln>
              <a:effectLst/>
            </p:spPr>
            <p:txBody>
              <a:bodyPr anchor="ctr"/>
              <a:lstStyle/>
              <a:p>
                <a:pPr algn="ctr"/>
                <a:endParaRPr sz="2400"/>
              </a:p>
            </p:txBody>
          </p:sp>
          <p:sp>
            <p:nvSpPr>
              <p:cNvPr id="230" name="Freeform: Shape 371"/>
              <p:cNvSpPr/>
              <p:nvPr/>
            </p:nvSpPr>
            <p:spPr bwMode="auto">
              <a:xfrm rot="1809314">
                <a:off x="4731911" y="7756928"/>
                <a:ext cx="999671" cy="975003"/>
              </a:xfrm>
              <a:custGeom>
                <a:avLst/>
                <a:gdLst>
                  <a:gd name="T0" fmla="*/ 3619 w 3858"/>
                  <a:gd name="T1" fmla="*/ 0 h 3767"/>
                  <a:gd name="T2" fmla="*/ 174 w 3858"/>
                  <a:gd name="T3" fmla="*/ 0 h 3767"/>
                  <a:gd name="T4" fmla="*/ 244 w 3858"/>
                  <a:gd name="T5" fmla="*/ 154 h 3767"/>
                  <a:gd name="T6" fmla="*/ 0 w 3858"/>
                  <a:gd name="T7" fmla="*/ 2442 h 3767"/>
                  <a:gd name="T8" fmla="*/ 945 w 3858"/>
                  <a:gd name="T9" fmla="*/ 1645 h 3767"/>
                  <a:gd name="T10" fmla="*/ 1935 w 3858"/>
                  <a:gd name="T11" fmla="*/ 3766 h 3767"/>
                  <a:gd name="T12" fmla="*/ 2892 w 3858"/>
                  <a:gd name="T13" fmla="*/ 1626 h 3767"/>
                  <a:gd name="T14" fmla="*/ 3857 w 3858"/>
                  <a:gd name="T15" fmla="*/ 2442 h 3767"/>
                  <a:gd name="T16" fmla="*/ 3599 w 3858"/>
                  <a:gd name="T17" fmla="*/ 45 h 3767"/>
                  <a:gd name="T18" fmla="*/ 3619 w 3858"/>
                  <a:gd name="T19" fmla="*/ 0 h 3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58" h="3767">
                    <a:moveTo>
                      <a:pt x="3619" y="0"/>
                    </a:moveTo>
                    <a:lnTo>
                      <a:pt x="174" y="0"/>
                    </a:lnTo>
                    <a:lnTo>
                      <a:pt x="244" y="154"/>
                    </a:lnTo>
                    <a:lnTo>
                      <a:pt x="0" y="2442"/>
                    </a:lnTo>
                    <a:lnTo>
                      <a:pt x="945" y="1645"/>
                    </a:lnTo>
                    <a:lnTo>
                      <a:pt x="1935" y="3766"/>
                    </a:lnTo>
                    <a:lnTo>
                      <a:pt x="2892" y="1626"/>
                    </a:lnTo>
                    <a:lnTo>
                      <a:pt x="3857" y="2442"/>
                    </a:lnTo>
                    <a:lnTo>
                      <a:pt x="3599" y="45"/>
                    </a:lnTo>
                    <a:lnTo>
                      <a:pt x="3619" y="0"/>
                    </a:lnTo>
                  </a:path>
                </a:pathLst>
              </a:custGeom>
              <a:solidFill>
                <a:srgbClr val="FFC000"/>
              </a:solidFill>
              <a:ln>
                <a:noFill/>
              </a:ln>
              <a:effectLst/>
            </p:spPr>
            <p:txBody>
              <a:bodyPr anchor="ctr"/>
              <a:lstStyle/>
              <a:p>
                <a:pPr algn="ctr"/>
                <a:endParaRPr sz="2400"/>
              </a:p>
            </p:txBody>
          </p:sp>
          <p:sp>
            <p:nvSpPr>
              <p:cNvPr id="231" name="Freeform: Shape 372"/>
              <p:cNvSpPr/>
              <p:nvPr/>
            </p:nvSpPr>
            <p:spPr bwMode="auto">
              <a:xfrm rot="1809314">
                <a:off x="4118760" y="5940647"/>
                <a:ext cx="733169" cy="1979725"/>
              </a:xfrm>
              <a:custGeom>
                <a:avLst/>
                <a:gdLst>
                  <a:gd name="T0" fmla="*/ 2507 w 2829"/>
                  <a:gd name="T1" fmla="*/ 0 h 7642"/>
                  <a:gd name="T2" fmla="*/ 328 w 2829"/>
                  <a:gd name="T3" fmla="*/ 2076 h 7642"/>
                  <a:gd name="T4" fmla="*/ 0 w 2829"/>
                  <a:gd name="T5" fmla="*/ 7641 h 7642"/>
                  <a:gd name="T6" fmla="*/ 663 w 2829"/>
                  <a:gd name="T7" fmla="*/ 7641 h 7642"/>
                  <a:gd name="T8" fmla="*/ 1498 w 2829"/>
                  <a:gd name="T9" fmla="*/ 4518 h 7642"/>
                  <a:gd name="T10" fmla="*/ 2828 w 2829"/>
                  <a:gd name="T11" fmla="*/ 3933 h 7642"/>
                  <a:gd name="T12" fmla="*/ 2507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2507" y="0"/>
                    </a:moveTo>
                    <a:lnTo>
                      <a:pt x="328" y="2076"/>
                    </a:lnTo>
                    <a:lnTo>
                      <a:pt x="0" y="7641"/>
                    </a:lnTo>
                    <a:lnTo>
                      <a:pt x="663" y="7641"/>
                    </a:lnTo>
                    <a:lnTo>
                      <a:pt x="1498" y="4518"/>
                    </a:lnTo>
                    <a:lnTo>
                      <a:pt x="2828" y="3933"/>
                    </a:lnTo>
                    <a:lnTo>
                      <a:pt x="2507" y="0"/>
                    </a:lnTo>
                  </a:path>
                </a:pathLst>
              </a:custGeom>
              <a:solidFill>
                <a:schemeClr val="accent1"/>
              </a:solidFill>
              <a:ln>
                <a:noFill/>
              </a:ln>
              <a:effectLst/>
            </p:spPr>
            <p:txBody>
              <a:bodyPr anchor="ctr"/>
              <a:lstStyle/>
              <a:p>
                <a:pPr algn="ctr"/>
                <a:endParaRPr sz="2400"/>
              </a:p>
            </p:txBody>
          </p:sp>
          <p:sp>
            <p:nvSpPr>
              <p:cNvPr id="232" name="Freeform: Shape 373"/>
              <p:cNvSpPr/>
              <p:nvPr/>
            </p:nvSpPr>
            <p:spPr bwMode="auto">
              <a:xfrm rot="1809314">
                <a:off x="6407299" y="7270216"/>
                <a:ext cx="733169" cy="1979725"/>
              </a:xfrm>
              <a:custGeom>
                <a:avLst/>
                <a:gdLst>
                  <a:gd name="T0" fmla="*/ 321 w 2829"/>
                  <a:gd name="T1" fmla="*/ 0 h 7642"/>
                  <a:gd name="T2" fmla="*/ 2500 w 2829"/>
                  <a:gd name="T3" fmla="*/ 2076 h 7642"/>
                  <a:gd name="T4" fmla="*/ 2828 w 2829"/>
                  <a:gd name="T5" fmla="*/ 7641 h 7642"/>
                  <a:gd name="T6" fmla="*/ 2159 w 2829"/>
                  <a:gd name="T7" fmla="*/ 7641 h 7642"/>
                  <a:gd name="T8" fmla="*/ 1330 w 2829"/>
                  <a:gd name="T9" fmla="*/ 4518 h 7642"/>
                  <a:gd name="T10" fmla="*/ 0 w 2829"/>
                  <a:gd name="T11" fmla="*/ 3933 h 7642"/>
                  <a:gd name="T12" fmla="*/ 321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321" y="0"/>
                    </a:moveTo>
                    <a:lnTo>
                      <a:pt x="2500" y="2076"/>
                    </a:lnTo>
                    <a:lnTo>
                      <a:pt x="2828" y="7641"/>
                    </a:lnTo>
                    <a:lnTo>
                      <a:pt x="2159" y="7641"/>
                    </a:lnTo>
                    <a:lnTo>
                      <a:pt x="1330" y="4518"/>
                    </a:lnTo>
                    <a:lnTo>
                      <a:pt x="0" y="3933"/>
                    </a:lnTo>
                    <a:lnTo>
                      <a:pt x="321" y="0"/>
                    </a:lnTo>
                  </a:path>
                </a:pathLst>
              </a:custGeom>
              <a:solidFill>
                <a:schemeClr val="accent1"/>
              </a:solidFill>
              <a:ln>
                <a:noFill/>
              </a:ln>
              <a:effectLst/>
            </p:spPr>
            <p:txBody>
              <a:bodyPr anchor="ctr"/>
              <a:lstStyle/>
              <a:p>
                <a:pPr algn="ctr"/>
                <a:endParaRPr sz="2400"/>
              </a:p>
            </p:txBody>
          </p:sp>
          <p:sp>
            <p:nvSpPr>
              <p:cNvPr id="233" name="Freeform: Shape 374"/>
              <p:cNvSpPr/>
              <p:nvPr/>
            </p:nvSpPr>
            <p:spPr bwMode="auto">
              <a:xfrm rot="1809314">
                <a:off x="5239860" y="4761439"/>
                <a:ext cx="2099995" cy="3397080"/>
              </a:xfrm>
              <a:custGeom>
                <a:avLst/>
                <a:gdLst>
                  <a:gd name="T0" fmla="*/ 7339 w 8099"/>
                  <a:gd name="T1" fmla="*/ 13110 h 13111"/>
                  <a:gd name="T2" fmla="*/ 7339 w 8099"/>
                  <a:gd name="T3" fmla="*/ 13110 h 13111"/>
                  <a:gd name="T4" fmla="*/ 8098 w 8099"/>
                  <a:gd name="T5" fmla="*/ 8734 h 13111"/>
                  <a:gd name="T6" fmla="*/ 4049 w 8099"/>
                  <a:gd name="T7" fmla="*/ 0 h 13111"/>
                  <a:gd name="T8" fmla="*/ 0 w 8099"/>
                  <a:gd name="T9" fmla="*/ 8734 h 13111"/>
                  <a:gd name="T10" fmla="*/ 759 w 8099"/>
                  <a:gd name="T11" fmla="*/ 13110 h 13111"/>
                  <a:gd name="T12" fmla="*/ 7339 w 8099"/>
                  <a:gd name="T13" fmla="*/ 13110 h 13111"/>
                </a:gdLst>
                <a:ahLst/>
                <a:cxnLst>
                  <a:cxn ang="0">
                    <a:pos x="T0" y="T1"/>
                  </a:cxn>
                  <a:cxn ang="0">
                    <a:pos x="T2" y="T3"/>
                  </a:cxn>
                  <a:cxn ang="0">
                    <a:pos x="T4" y="T5"/>
                  </a:cxn>
                  <a:cxn ang="0">
                    <a:pos x="T6" y="T7"/>
                  </a:cxn>
                  <a:cxn ang="0">
                    <a:pos x="T8" y="T9"/>
                  </a:cxn>
                  <a:cxn ang="0">
                    <a:pos x="T10" y="T11"/>
                  </a:cxn>
                  <a:cxn ang="0">
                    <a:pos x="T12" y="T13"/>
                  </a:cxn>
                </a:cxnLst>
                <a:rect l="0" t="0" r="r" b="b"/>
                <a:pathLst>
                  <a:path w="8099" h="13111">
                    <a:moveTo>
                      <a:pt x="7339" y="13110"/>
                    </a:moveTo>
                    <a:lnTo>
                      <a:pt x="7339" y="13110"/>
                    </a:lnTo>
                    <a:cubicBezTo>
                      <a:pt x="7821" y="11799"/>
                      <a:pt x="8098" y="10309"/>
                      <a:pt x="8098" y="8734"/>
                    </a:cubicBezTo>
                    <a:cubicBezTo>
                      <a:pt x="8098" y="4846"/>
                      <a:pt x="6440" y="1504"/>
                      <a:pt x="4049" y="0"/>
                    </a:cubicBezTo>
                    <a:cubicBezTo>
                      <a:pt x="1665" y="1504"/>
                      <a:pt x="0" y="4846"/>
                      <a:pt x="0" y="8734"/>
                    </a:cubicBezTo>
                    <a:cubicBezTo>
                      <a:pt x="0" y="10309"/>
                      <a:pt x="277" y="11799"/>
                      <a:pt x="759" y="13110"/>
                    </a:cubicBezTo>
                    <a:lnTo>
                      <a:pt x="7339" y="13110"/>
                    </a:lnTo>
                  </a:path>
                </a:pathLst>
              </a:custGeom>
              <a:solidFill>
                <a:schemeClr val="accent1">
                  <a:lumMod val="20000"/>
                  <a:lumOff val="80000"/>
                </a:schemeClr>
              </a:solidFill>
              <a:ln>
                <a:noFill/>
              </a:ln>
              <a:effectLst/>
            </p:spPr>
            <p:txBody>
              <a:bodyPr anchor="ctr"/>
              <a:lstStyle/>
              <a:p>
                <a:pPr algn="ctr"/>
                <a:endParaRPr sz="2400"/>
              </a:p>
            </p:txBody>
          </p:sp>
          <p:sp>
            <p:nvSpPr>
              <p:cNvPr id="234" name="Freeform: Shape 375"/>
              <p:cNvSpPr/>
              <p:nvPr/>
            </p:nvSpPr>
            <p:spPr bwMode="auto">
              <a:xfrm rot="1809314">
                <a:off x="6441616" y="4953927"/>
                <a:ext cx="1124344" cy="556655"/>
              </a:xfrm>
              <a:custGeom>
                <a:avLst/>
                <a:gdLst>
                  <a:gd name="T0" fmla="*/ 4337 w 4338"/>
                  <a:gd name="T1" fmla="*/ 2153 h 2154"/>
                  <a:gd name="T2" fmla="*/ 4337 w 4338"/>
                  <a:gd name="T3" fmla="*/ 2153 h 2154"/>
                  <a:gd name="T4" fmla="*/ 2165 w 4338"/>
                  <a:gd name="T5" fmla="*/ 0 h 2154"/>
                  <a:gd name="T6" fmla="*/ 0 w 4338"/>
                  <a:gd name="T7" fmla="*/ 2153 h 2154"/>
                  <a:gd name="T8" fmla="*/ 4337 w 4338"/>
                  <a:gd name="T9" fmla="*/ 2153 h 2154"/>
                </a:gdLst>
                <a:ahLst/>
                <a:cxnLst>
                  <a:cxn ang="0">
                    <a:pos x="T0" y="T1"/>
                  </a:cxn>
                  <a:cxn ang="0">
                    <a:pos x="T2" y="T3"/>
                  </a:cxn>
                  <a:cxn ang="0">
                    <a:pos x="T4" y="T5"/>
                  </a:cxn>
                  <a:cxn ang="0">
                    <a:pos x="T6" y="T7"/>
                  </a:cxn>
                  <a:cxn ang="0">
                    <a:pos x="T8" y="T9"/>
                  </a:cxn>
                </a:cxnLst>
                <a:rect l="0" t="0" r="r" b="b"/>
                <a:pathLst>
                  <a:path w="4338" h="2154">
                    <a:moveTo>
                      <a:pt x="4337" y="2153"/>
                    </a:moveTo>
                    <a:lnTo>
                      <a:pt x="4337" y="2153"/>
                    </a:lnTo>
                    <a:cubicBezTo>
                      <a:pt x="3721" y="1253"/>
                      <a:pt x="2988" y="514"/>
                      <a:pt x="2165" y="0"/>
                    </a:cubicBezTo>
                    <a:cubicBezTo>
                      <a:pt x="1343" y="514"/>
                      <a:pt x="610" y="1253"/>
                      <a:pt x="0" y="2153"/>
                    </a:cubicBezTo>
                    <a:lnTo>
                      <a:pt x="4337" y="2153"/>
                    </a:lnTo>
                  </a:path>
                </a:pathLst>
              </a:custGeom>
              <a:solidFill>
                <a:schemeClr val="accent1"/>
              </a:solidFill>
              <a:ln>
                <a:noFill/>
              </a:ln>
              <a:effectLst/>
            </p:spPr>
            <p:txBody>
              <a:bodyPr anchor="ctr"/>
              <a:lstStyle/>
              <a:p>
                <a:pPr algn="ctr"/>
                <a:endParaRPr sz="2400"/>
              </a:p>
            </p:txBody>
          </p:sp>
          <p:sp>
            <p:nvSpPr>
              <p:cNvPr id="235" name="Freeform: Shape 376"/>
              <p:cNvSpPr/>
              <p:nvPr/>
            </p:nvSpPr>
            <p:spPr bwMode="auto">
              <a:xfrm rot="1809314">
                <a:off x="5261122" y="6435272"/>
                <a:ext cx="2029081" cy="93728"/>
              </a:xfrm>
              <a:custGeom>
                <a:avLst/>
                <a:gdLst>
                  <a:gd name="T0" fmla="*/ 58 w 7829"/>
                  <a:gd name="T1" fmla="*/ 0 h 367"/>
                  <a:gd name="T2" fmla="*/ 58 w 7829"/>
                  <a:gd name="T3" fmla="*/ 0 h 367"/>
                  <a:gd name="T4" fmla="*/ 0 w 7829"/>
                  <a:gd name="T5" fmla="*/ 366 h 367"/>
                  <a:gd name="T6" fmla="*/ 7828 w 7829"/>
                  <a:gd name="T7" fmla="*/ 366 h 367"/>
                  <a:gd name="T8" fmla="*/ 7770 w 7829"/>
                  <a:gd name="T9" fmla="*/ 0 h 367"/>
                  <a:gd name="T10" fmla="*/ 58 w 7829"/>
                  <a:gd name="T11" fmla="*/ 0 h 367"/>
                </a:gdLst>
                <a:ahLst/>
                <a:cxnLst>
                  <a:cxn ang="0">
                    <a:pos x="T0" y="T1"/>
                  </a:cxn>
                  <a:cxn ang="0">
                    <a:pos x="T2" y="T3"/>
                  </a:cxn>
                  <a:cxn ang="0">
                    <a:pos x="T4" y="T5"/>
                  </a:cxn>
                  <a:cxn ang="0">
                    <a:pos x="T6" y="T7"/>
                  </a:cxn>
                  <a:cxn ang="0">
                    <a:pos x="T8" y="T9"/>
                  </a:cxn>
                  <a:cxn ang="0">
                    <a:pos x="T10" y="T11"/>
                  </a:cxn>
                </a:cxnLst>
                <a:rect l="0" t="0" r="r" b="b"/>
                <a:pathLst>
                  <a:path w="7829" h="367">
                    <a:moveTo>
                      <a:pt x="58" y="0"/>
                    </a:moveTo>
                    <a:lnTo>
                      <a:pt x="58" y="0"/>
                    </a:lnTo>
                    <a:cubicBezTo>
                      <a:pt x="39" y="122"/>
                      <a:pt x="20" y="244"/>
                      <a:pt x="0" y="366"/>
                    </a:cubicBezTo>
                    <a:cubicBezTo>
                      <a:pt x="7828" y="366"/>
                      <a:pt x="7828" y="366"/>
                      <a:pt x="7828" y="366"/>
                    </a:cubicBezTo>
                    <a:cubicBezTo>
                      <a:pt x="7808" y="244"/>
                      <a:pt x="7789" y="122"/>
                      <a:pt x="7770" y="0"/>
                    </a:cubicBezTo>
                    <a:lnTo>
                      <a:pt x="58" y="0"/>
                    </a:lnTo>
                  </a:path>
                </a:pathLst>
              </a:custGeom>
              <a:solidFill>
                <a:schemeClr val="accent1"/>
              </a:solidFill>
              <a:ln>
                <a:noFill/>
              </a:ln>
              <a:effectLst/>
            </p:spPr>
            <p:txBody>
              <a:bodyPr anchor="ctr"/>
              <a:lstStyle/>
              <a:p>
                <a:pPr algn="ctr"/>
                <a:endParaRPr sz="2400"/>
              </a:p>
            </p:txBody>
          </p:sp>
          <p:sp>
            <p:nvSpPr>
              <p:cNvPr id="236" name="Freeform: Shape 377"/>
              <p:cNvSpPr/>
              <p:nvPr/>
            </p:nvSpPr>
            <p:spPr bwMode="auto">
              <a:xfrm rot="1809314">
                <a:off x="5149287" y="6589619"/>
                <a:ext cx="2071401" cy="104016"/>
              </a:xfrm>
              <a:custGeom>
                <a:avLst/>
                <a:gdLst>
                  <a:gd name="T0" fmla="*/ 7988 w 7989"/>
                  <a:gd name="T1" fmla="*/ 405 h 406"/>
                  <a:gd name="T2" fmla="*/ 7988 w 7989"/>
                  <a:gd name="T3" fmla="*/ 405 h 406"/>
                  <a:gd name="T4" fmla="*/ 7950 w 7989"/>
                  <a:gd name="T5" fmla="*/ 0 h 406"/>
                  <a:gd name="T6" fmla="*/ 33 w 7989"/>
                  <a:gd name="T7" fmla="*/ 0 h 406"/>
                  <a:gd name="T8" fmla="*/ 0 w 7989"/>
                  <a:gd name="T9" fmla="*/ 405 h 406"/>
                  <a:gd name="T10" fmla="*/ 7988 w 7989"/>
                  <a:gd name="T11" fmla="*/ 405 h 406"/>
                </a:gdLst>
                <a:ahLst/>
                <a:cxnLst>
                  <a:cxn ang="0">
                    <a:pos x="T0" y="T1"/>
                  </a:cxn>
                  <a:cxn ang="0">
                    <a:pos x="T2" y="T3"/>
                  </a:cxn>
                  <a:cxn ang="0">
                    <a:pos x="T4" y="T5"/>
                  </a:cxn>
                  <a:cxn ang="0">
                    <a:pos x="T6" y="T7"/>
                  </a:cxn>
                  <a:cxn ang="0">
                    <a:pos x="T8" y="T9"/>
                  </a:cxn>
                  <a:cxn ang="0">
                    <a:pos x="T10" y="T11"/>
                  </a:cxn>
                </a:cxnLst>
                <a:rect l="0" t="0" r="r" b="b"/>
                <a:pathLst>
                  <a:path w="7989" h="406">
                    <a:moveTo>
                      <a:pt x="7988" y="405"/>
                    </a:moveTo>
                    <a:lnTo>
                      <a:pt x="7988" y="405"/>
                    </a:lnTo>
                    <a:cubicBezTo>
                      <a:pt x="7975" y="263"/>
                      <a:pt x="7962" y="122"/>
                      <a:pt x="7950" y="0"/>
                    </a:cubicBezTo>
                    <a:cubicBezTo>
                      <a:pt x="33" y="0"/>
                      <a:pt x="33" y="0"/>
                      <a:pt x="33" y="0"/>
                    </a:cubicBezTo>
                    <a:cubicBezTo>
                      <a:pt x="20" y="122"/>
                      <a:pt x="7" y="263"/>
                      <a:pt x="0" y="405"/>
                    </a:cubicBezTo>
                    <a:lnTo>
                      <a:pt x="7988" y="405"/>
                    </a:lnTo>
                  </a:path>
                </a:pathLst>
              </a:custGeom>
              <a:solidFill>
                <a:schemeClr val="accent1"/>
              </a:solidFill>
              <a:ln>
                <a:noFill/>
              </a:ln>
              <a:effectLst/>
            </p:spPr>
            <p:txBody>
              <a:bodyPr anchor="ctr"/>
              <a:lstStyle/>
              <a:p>
                <a:pPr algn="ctr"/>
                <a:endParaRPr sz="2400"/>
              </a:p>
            </p:txBody>
          </p:sp>
          <p:sp>
            <p:nvSpPr>
              <p:cNvPr id="237" name="Freeform: Shape 378"/>
              <p:cNvSpPr/>
              <p:nvPr/>
            </p:nvSpPr>
            <p:spPr bwMode="auto">
              <a:xfrm rot="1809314">
                <a:off x="4589372" y="7801591"/>
                <a:ext cx="1668788" cy="296045"/>
              </a:xfrm>
              <a:custGeom>
                <a:avLst/>
                <a:gdLst>
                  <a:gd name="T0" fmla="*/ 6091 w 6440"/>
                  <a:gd name="T1" fmla="*/ 1144 h 1145"/>
                  <a:gd name="T2" fmla="*/ 6091 w 6440"/>
                  <a:gd name="T3" fmla="*/ 1144 h 1145"/>
                  <a:gd name="T4" fmla="*/ 6439 w 6440"/>
                  <a:gd name="T5" fmla="*/ 0 h 1145"/>
                  <a:gd name="T6" fmla="*/ 0 w 6440"/>
                  <a:gd name="T7" fmla="*/ 0 h 1145"/>
                  <a:gd name="T8" fmla="*/ 347 w 6440"/>
                  <a:gd name="T9" fmla="*/ 1144 h 1145"/>
                  <a:gd name="T10" fmla="*/ 6091 w 6440"/>
                  <a:gd name="T11" fmla="*/ 1144 h 1145"/>
                </a:gdLst>
                <a:ahLst/>
                <a:cxnLst>
                  <a:cxn ang="0">
                    <a:pos x="T0" y="T1"/>
                  </a:cxn>
                  <a:cxn ang="0">
                    <a:pos x="T2" y="T3"/>
                  </a:cxn>
                  <a:cxn ang="0">
                    <a:pos x="T4" y="T5"/>
                  </a:cxn>
                  <a:cxn ang="0">
                    <a:pos x="T6" y="T7"/>
                  </a:cxn>
                  <a:cxn ang="0">
                    <a:pos x="T8" y="T9"/>
                  </a:cxn>
                  <a:cxn ang="0">
                    <a:pos x="T10" y="T11"/>
                  </a:cxn>
                </a:cxnLst>
                <a:rect l="0" t="0" r="r" b="b"/>
                <a:pathLst>
                  <a:path w="6440" h="1145">
                    <a:moveTo>
                      <a:pt x="6091" y="1144"/>
                    </a:moveTo>
                    <a:lnTo>
                      <a:pt x="6091" y="1144"/>
                    </a:lnTo>
                    <a:cubicBezTo>
                      <a:pt x="6227" y="778"/>
                      <a:pt x="6342" y="399"/>
                      <a:pt x="6439" y="0"/>
                    </a:cubicBezTo>
                    <a:cubicBezTo>
                      <a:pt x="0" y="0"/>
                      <a:pt x="0" y="0"/>
                      <a:pt x="0" y="0"/>
                    </a:cubicBezTo>
                    <a:cubicBezTo>
                      <a:pt x="96" y="399"/>
                      <a:pt x="212" y="778"/>
                      <a:pt x="347" y="1144"/>
                    </a:cubicBezTo>
                    <a:lnTo>
                      <a:pt x="6091" y="1144"/>
                    </a:lnTo>
                  </a:path>
                </a:pathLst>
              </a:custGeom>
              <a:solidFill>
                <a:schemeClr val="accent1">
                  <a:lumMod val="50000"/>
                </a:schemeClr>
              </a:solidFill>
              <a:ln>
                <a:noFill/>
              </a:ln>
              <a:effectLst/>
            </p:spPr>
            <p:txBody>
              <a:bodyPr anchor="ctr"/>
              <a:lstStyle/>
              <a:p>
                <a:pPr algn="ctr"/>
                <a:endParaRPr sz="2400"/>
              </a:p>
            </p:txBody>
          </p:sp>
          <p:sp>
            <p:nvSpPr>
              <p:cNvPr id="238" name="Freeform: Shape 379"/>
              <p:cNvSpPr/>
              <p:nvPr/>
            </p:nvSpPr>
            <p:spPr bwMode="auto">
              <a:xfrm rot="1809314">
                <a:off x="5526857" y="7885938"/>
                <a:ext cx="853266" cy="296045"/>
              </a:xfrm>
              <a:custGeom>
                <a:avLst/>
                <a:gdLst>
                  <a:gd name="T0" fmla="*/ 3291 w 3292"/>
                  <a:gd name="T1" fmla="*/ 0 h 1145"/>
                  <a:gd name="T2" fmla="*/ 3291 w 3292"/>
                  <a:gd name="T3" fmla="*/ 0 h 1145"/>
                  <a:gd name="T4" fmla="*/ 0 w 3292"/>
                  <a:gd name="T5" fmla="*/ 0 h 1145"/>
                  <a:gd name="T6" fmla="*/ 0 w 3292"/>
                  <a:gd name="T7" fmla="*/ 1144 h 1145"/>
                  <a:gd name="T8" fmla="*/ 2944 w 3292"/>
                  <a:gd name="T9" fmla="*/ 1144 h 1145"/>
                  <a:gd name="T10" fmla="*/ 3291 w 3292"/>
                  <a:gd name="T11" fmla="*/ 0 h 1145"/>
                </a:gdLst>
                <a:ahLst/>
                <a:cxnLst>
                  <a:cxn ang="0">
                    <a:pos x="T0" y="T1"/>
                  </a:cxn>
                  <a:cxn ang="0">
                    <a:pos x="T2" y="T3"/>
                  </a:cxn>
                  <a:cxn ang="0">
                    <a:pos x="T4" y="T5"/>
                  </a:cxn>
                  <a:cxn ang="0">
                    <a:pos x="T6" y="T7"/>
                  </a:cxn>
                  <a:cxn ang="0">
                    <a:pos x="T8" y="T9"/>
                  </a:cxn>
                  <a:cxn ang="0">
                    <a:pos x="T10" y="T11"/>
                  </a:cxn>
                </a:cxnLst>
                <a:rect l="0" t="0" r="r" b="b"/>
                <a:pathLst>
                  <a:path w="3292" h="1145">
                    <a:moveTo>
                      <a:pt x="3291" y="0"/>
                    </a:moveTo>
                    <a:lnTo>
                      <a:pt x="3291" y="0"/>
                    </a:lnTo>
                    <a:cubicBezTo>
                      <a:pt x="0" y="0"/>
                      <a:pt x="0" y="0"/>
                      <a:pt x="0" y="0"/>
                    </a:cubicBezTo>
                    <a:cubicBezTo>
                      <a:pt x="0" y="1144"/>
                      <a:pt x="0" y="1144"/>
                      <a:pt x="0" y="1144"/>
                    </a:cubicBezTo>
                    <a:cubicBezTo>
                      <a:pt x="2944" y="1144"/>
                      <a:pt x="2944" y="1144"/>
                      <a:pt x="2944" y="1144"/>
                    </a:cubicBezTo>
                    <a:cubicBezTo>
                      <a:pt x="3079" y="778"/>
                      <a:pt x="3194" y="392"/>
                      <a:pt x="3291" y="0"/>
                    </a:cubicBezTo>
                  </a:path>
                </a:pathLst>
              </a:custGeom>
              <a:solidFill>
                <a:srgbClr val="B6B3B3"/>
              </a:solidFill>
              <a:ln>
                <a:noFill/>
              </a:ln>
              <a:effectLst/>
            </p:spPr>
            <p:txBody>
              <a:bodyPr anchor="ctr"/>
              <a:lstStyle/>
              <a:p>
                <a:pPr algn="ctr"/>
                <a:endParaRPr sz="2400"/>
              </a:p>
            </p:txBody>
          </p:sp>
          <p:sp>
            <p:nvSpPr>
              <p:cNvPr id="239" name="Freeform: Shape 380"/>
              <p:cNvSpPr/>
              <p:nvPr/>
            </p:nvSpPr>
            <p:spPr bwMode="auto">
              <a:xfrm rot="1809314">
                <a:off x="4564103" y="7613700"/>
                <a:ext cx="1912414" cy="337194"/>
              </a:xfrm>
              <a:custGeom>
                <a:avLst/>
                <a:gdLst>
                  <a:gd name="T0" fmla="*/ 6979 w 7379"/>
                  <a:gd name="T1" fmla="*/ 1305 h 1306"/>
                  <a:gd name="T2" fmla="*/ 6979 w 7379"/>
                  <a:gd name="T3" fmla="*/ 1305 h 1306"/>
                  <a:gd name="T4" fmla="*/ 7378 w 7379"/>
                  <a:gd name="T5" fmla="*/ 0 h 1306"/>
                  <a:gd name="T6" fmla="*/ 0 w 7379"/>
                  <a:gd name="T7" fmla="*/ 0 h 1306"/>
                  <a:gd name="T8" fmla="*/ 399 w 7379"/>
                  <a:gd name="T9" fmla="*/ 1305 h 1306"/>
                  <a:gd name="T10" fmla="*/ 6979 w 7379"/>
                  <a:gd name="T11" fmla="*/ 1305 h 1306"/>
                </a:gdLst>
                <a:ahLst/>
                <a:cxnLst>
                  <a:cxn ang="0">
                    <a:pos x="T0" y="T1"/>
                  </a:cxn>
                  <a:cxn ang="0">
                    <a:pos x="T2" y="T3"/>
                  </a:cxn>
                  <a:cxn ang="0">
                    <a:pos x="T4" y="T5"/>
                  </a:cxn>
                  <a:cxn ang="0">
                    <a:pos x="T6" y="T7"/>
                  </a:cxn>
                  <a:cxn ang="0">
                    <a:pos x="T8" y="T9"/>
                  </a:cxn>
                  <a:cxn ang="0">
                    <a:pos x="T10" y="T11"/>
                  </a:cxn>
                </a:cxnLst>
                <a:rect l="0" t="0" r="r" b="b"/>
                <a:pathLst>
                  <a:path w="7379" h="1306">
                    <a:moveTo>
                      <a:pt x="6979" y="1305"/>
                    </a:moveTo>
                    <a:lnTo>
                      <a:pt x="6979" y="1305"/>
                    </a:lnTo>
                    <a:cubicBezTo>
                      <a:pt x="7134" y="887"/>
                      <a:pt x="7268" y="450"/>
                      <a:pt x="7378" y="0"/>
                    </a:cubicBezTo>
                    <a:cubicBezTo>
                      <a:pt x="0" y="0"/>
                      <a:pt x="0" y="0"/>
                      <a:pt x="0" y="0"/>
                    </a:cubicBezTo>
                    <a:cubicBezTo>
                      <a:pt x="110" y="450"/>
                      <a:pt x="245" y="887"/>
                      <a:pt x="399" y="1305"/>
                    </a:cubicBezTo>
                    <a:lnTo>
                      <a:pt x="6979" y="1305"/>
                    </a:lnTo>
                  </a:path>
                </a:pathLst>
              </a:custGeom>
              <a:solidFill>
                <a:schemeClr val="accent1"/>
              </a:solidFill>
              <a:ln>
                <a:noFill/>
              </a:ln>
              <a:effectLst/>
            </p:spPr>
            <p:txBody>
              <a:bodyPr anchor="ctr"/>
              <a:lstStyle/>
              <a:p>
                <a:pPr algn="ctr"/>
                <a:endParaRPr sz="2400"/>
              </a:p>
            </p:txBody>
          </p:sp>
          <p:sp>
            <p:nvSpPr>
              <p:cNvPr id="240" name="Freeform: Shape 381"/>
              <p:cNvSpPr/>
              <p:nvPr/>
            </p:nvSpPr>
            <p:spPr bwMode="auto">
              <a:xfrm rot="1809314">
                <a:off x="5520419" y="6593703"/>
                <a:ext cx="220752" cy="1990012"/>
              </a:xfrm>
              <a:custGeom>
                <a:avLst/>
                <a:gdLst>
                  <a:gd name="T0" fmla="*/ 617 w 855"/>
                  <a:gd name="T1" fmla="*/ 7680 h 7681"/>
                  <a:gd name="T2" fmla="*/ 237 w 855"/>
                  <a:gd name="T3" fmla="*/ 7680 h 7681"/>
                  <a:gd name="T4" fmla="*/ 0 w 855"/>
                  <a:gd name="T5" fmla="*/ 0 h 7681"/>
                  <a:gd name="T6" fmla="*/ 854 w 855"/>
                  <a:gd name="T7" fmla="*/ 0 h 7681"/>
                  <a:gd name="T8" fmla="*/ 617 w 855"/>
                  <a:gd name="T9" fmla="*/ 7680 h 7681"/>
                </a:gdLst>
                <a:ahLst/>
                <a:cxnLst>
                  <a:cxn ang="0">
                    <a:pos x="T0" y="T1"/>
                  </a:cxn>
                  <a:cxn ang="0">
                    <a:pos x="T2" y="T3"/>
                  </a:cxn>
                  <a:cxn ang="0">
                    <a:pos x="T4" y="T5"/>
                  </a:cxn>
                  <a:cxn ang="0">
                    <a:pos x="T6" y="T7"/>
                  </a:cxn>
                  <a:cxn ang="0">
                    <a:pos x="T8" y="T9"/>
                  </a:cxn>
                </a:cxnLst>
                <a:rect l="0" t="0" r="r" b="b"/>
                <a:pathLst>
                  <a:path w="855" h="7681">
                    <a:moveTo>
                      <a:pt x="617" y="7680"/>
                    </a:moveTo>
                    <a:lnTo>
                      <a:pt x="237" y="7680"/>
                    </a:lnTo>
                    <a:lnTo>
                      <a:pt x="0" y="0"/>
                    </a:lnTo>
                    <a:lnTo>
                      <a:pt x="854" y="0"/>
                    </a:lnTo>
                    <a:lnTo>
                      <a:pt x="617" y="7680"/>
                    </a:lnTo>
                  </a:path>
                </a:pathLst>
              </a:custGeom>
              <a:solidFill>
                <a:schemeClr val="accent1"/>
              </a:solidFill>
              <a:ln>
                <a:noFill/>
              </a:ln>
              <a:effectLst/>
            </p:spPr>
            <p:txBody>
              <a:bodyPr anchor="ctr"/>
              <a:lstStyle/>
              <a:p>
                <a:pPr algn="ctr"/>
                <a:endParaRPr sz="2400"/>
              </a:p>
            </p:txBody>
          </p:sp>
          <p:sp>
            <p:nvSpPr>
              <p:cNvPr id="241" name="Freeform: Shape 382"/>
              <p:cNvSpPr/>
              <p:nvPr/>
            </p:nvSpPr>
            <p:spPr bwMode="auto">
              <a:xfrm rot="1809314">
                <a:off x="6093487" y="5486708"/>
                <a:ext cx="953920" cy="953285"/>
              </a:xfrm>
              <a:custGeom>
                <a:avLst/>
                <a:gdLst>
                  <a:gd name="T0" fmla="*/ 3681 w 3682"/>
                  <a:gd name="T1" fmla="*/ 1845 h 3684"/>
                  <a:gd name="T2" fmla="*/ 3681 w 3682"/>
                  <a:gd name="T3" fmla="*/ 1845 h 3684"/>
                  <a:gd name="T4" fmla="*/ 1838 w 3682"/>
                  <a:gd name="T5" fmla="*/ 3683 h 3684"/>
                  <a:gd name="T6" fmla="*/ 0 w 3682"/>
                  <a:gd name="T7" fmla="*/ 1845 h 3684"/>
                  <a:gd name="T8" fmla="*/ 1838 w 3682"/>
                  <a:gd name="T9" fmla="*/ 0 h 3684"/>
                  <a:gd name="T10" fmla="*/ 3681 w 3682"/>
                  <a:gd name="T11" fmla="*/ 1845 h 3684"/>
                </a:gdLst>
                <a:ahLst/>
                <a:cxnLst>
                  <a:cxn ang="0">
                    <a:pos x="T0" y="T1"/>
                  </a:cxn>
                  <a:cxn ang="0">
                    <a:pos x="T2" y="T3"/>
                  </a:cxn>
                  <a:cxn ang="0">
                    <a:pos x="T4" y="T5"/>
                  </a:cxn>
                  <a:cxn ang="0">
                    <a:pos x="T6" y="T7"/>
                  </a:cxn>
                  <a:cxn ang="0">
                    <a:pos x="T8" y="T9"/>
                  </a:cxn>
                  <a:cxn ang="0">
                    <a:pos x="T10" y="T11"/>
                  </a:cxn>
                </a:cxnLst>
                <a:rect l="0" t="0" r="r" b="b"/>
                <a:pathLst>
                  <a:path w="3682" h="3684">
                    <a:moveTo>
                      <a:pt x="3681" y="1845"/>
                    </a:moveTo>
                    <a:lnTo>
                      <a:pt x="3681" y="1845"/>
                    </a:lnTo>
                    <a:cubicBezTo>
                      <a:pt x="3681" y="2860"/>
                      <a:pt x="2853" y="3683"/>
                      <a:pt x="1838" y="3683"/>
                    </a:cubicBezTo>
                    <a:cubicBezTo>
                      <a:pt x="822" y="3683"/>
                      <a:pt x="0" y="2860"/>
                      <a:pt x="0" y="1845"/>
                    </a:cubicBezTo>
                    <a:cubicBezTo>
                      <a:pt x="0" y="829"/>
                      <a:pt x="822" y="0"/>
                      <a:pt x="1838" y="0"/>
                    </a:cubicBezTo>
                    <a:cubicBezTo>
                      <a:pt x="2853" y="0"/>
                      <a:pt x="3681" y="829"/>
                      <a:pt x="3681" y="1845"/>
                    </a:cubicBezTo>
                  </a:path>
                </a:pathLst>
              </a:custGeom>
              <a:solidFill>
                <a:schemeClr val="accent1"/>
              </a:solidFill>
              <a:ln>
                <a:noFill/>
              </a:ln>
              <a:effectLst/>
            </p:spPr>
            <p:txBody>
              <a:bodyPr anchor="ctr"/>
              <a:lstStyle/>
              <a:p>
                <a:pPr algn="ctr"/>
                <a:endParaRPr sz="2400"/>
              </a:p>
            </p:txBody>
          </p:sp>
          <p:sp>
            <p:nvSpPr>
              <p:cNvPr id="242" name="Freeform: Shape 383"/>
              <p:cNvSpPr/>
              <p:nvPr/>
            </p:nvSpPr>
            <p:spPr bwMode="auto">
              <a:xfrm rot="1809314">
                <a:off x="6190134" y="5584853"/>
                <a:ext cx="759475" cy="758971"/>
              </a:xfrm>
              <a:custGeom>
                <a:avLst/>
                <a:gdLst>
                  <a:gd name="T0" fmla="*/ 2931 w 2932"/>
                  <a:gd name="T1" fmla="*/ 1466 h 2932"/>
                  <a:gd name="T2" fmla="*/ 2931 w 2932"/>
                  <a:gd name="T3" fmla="*/ 1466 h 2932"/>
                  <a:gd name="T4" fmla="*/ 1466 w 2932"/>
                  <a:gd name="T5" fmla="*/ 2931 h 2932"/>
                  <a:gd name="T6" fmla="*/ 0 w 2932"/>
                  <a:gd name="T7" fmla="*/ 1466 h 2932"/>
                  <a:gd name="T8" fmla="*/ 1466 w 2932"/>
                  <a:gd name="T9" fmla="*/ 0 h 2932"/>
                  <a:gd name="T10" fmla="*/ 2931 w 2932"/>
                  <a:gd name="T11" fmla="*/ 1466 h 2932"/>
                </a:gdLst>
                <a:ahLst/>
                <a:cxnLst>
                  <a:cxn ang="0">
                    <a:pos x="T0" y="T1"/>
                  </a:cxn>
                  <a:cxn ang="0">
                    <a:pos x="T2" y="T3"/>
                  </a:cxn>
                  <a:cxn ang="0">
                    <a:pos x="T4" y="T5"/>
                  </a:cxn>
                  <a:cxn ang="0">
                    <a:pos x="T6" y="T7"/>
                  </a:cxn>
                  <a:cxn ang="0">
                    <a:pos x="T8" y="T9"/>
                  </a:cxn>
                  <a:cxn ang="0">
                    <a:pos x="T10" y="T11"/>
                  </a:cxn>
                </a:cxnLst>
                <a:rect l="0" t="0" r="r" b="b"/>
                <a:pathLst>
                  <a:path w="2932" h="2932">
                    <a:moveTo>
                      <a:pt x="2931" y="1466"/>
                    </a:moveTo>
                    <a:lnTo>
                      <a:pt x="2931" y="1466"/>
                    </a:lnTo>
                    <a:cubicBezTo>
                      <a:pt x="2931" y="2275"/>
                      <a:pt x="2276" y="2931"/>
                      <a:pt x="1466" y="2931"/>
                    </a:cubicBezTo>
                    <a:cubicBezTo>
                      <a:pt x="656" y="2931"/>
                      <a:pt x="0" y="2275"/>
                      <a:pt x="0" y="1466"/>
                    </a:cubicBezTo>
                    <a:cubicBezTo>
                      <a:pt x="0" y="656"/>
                      <a:pt x="656" y="0"/>
                      <a:pt x="1466" y="0"/>
                    </a:cubicBezTo>
                    <a:cubicBezTo>
                      <a:pt x="2276" y="0"/>
                      <a:pt x="2931" y="656"/>
                      <a:pt x="2931" y="1466"/>
                    </a:cubicBezTo>
                  </a:path>
                </a:pathLst>
              </a:custGeom>
              <a:solidFill>
                <a:schemeClr val="accent1">
                  <a:lumMod val="20000"/>
                  <a:lumOff val="80000"/>
                </a:schemeClr>
              </a:solidFill>
              <a:ln>
                <a:noFill/>
              </a:ln>
              <a:effectLst/>
            </p:spPr>
            <p:txBody>
              <a:bodyPr anchor="ctr"/>
              <a:lstStyle/>
              <a:p>
                <a:pPr algn="ctr"/>
                <a:endParaRPr sz="2400"/>
              </a:p>
            </p:txBody>
          </p:sp>
        </p:grpSp>
      </p:grpSp>
      <p:sp>
        <p:nvSpPr>
          <p:cNvPr id="243" name="Arrow: Chevron 2"/>
          <p:cNvSpPr/>
          <p:nvPr/>
        </p:nvSpPr>
        <p:spPr bwMode="auto">
          <a:xfrm>
            <a:off x="3858517" y="2534674"/>
            <a:ext cx="368821" cy="357521"/>
          </a:xfrm>
          <a:prstGeom prst="chevron">
            <a:avLst/>
          </a:prstGeom>
          <a:solidFill>
            <a:schemeClr val="accent2"/>
          </a:solidFill>
          <a:ln w="19050">
            <a:noFill/>
            <a:round/>
          </a:ln>
        </p:spPr>
        <p:txBody>
          <a:bodyPr anchor="ctr"/>
          <a:lstStyle/>
          <a:p>
            <a:pPr algn="ctr"/>
            <a:endParaRPr sz="2400"/>
          </a:p>
        </p:txBody>
      </p:sp>
      <p:sp>
        <p:nvSpPr>
          <p:cNvPr id="244" name="Arrow: Chevron 384"/>
          <p:cNvSpPr/>
          <p:nvPr/>
        </p:nvSpPr>
        <p:spPr bwMode="auto">
          <a:xfrm>
            <a:off x="7804926" y="2534616"/>
            <a:ext cx="368821" cy="357521"/>
          </a:xfrm>
          <a:prstGeom prst="chevron">
            <a:avLst/>
          </a:prstGeom>
          <a:solidFill>
            <a:schemeClr val="accent1"/>
          </a:solidFill>
          <a:ln w="19050">
            <a:noFill/>
            <a:round/>
          </a:ln>
        </p:spPr>
        <p:txBody>
          <a:bodyPr anchor="ctr"/>
          <a:lstStyle/>
          <a:p>
            <a:pPr algn="ctr"/>
            <a:endParaRPr sz="2400"/>
          </a:p>
        </p:txBody>
      </p:sp>
      <p:cxnSp>
        <p:nvCxnSpPr>
          <p:cNvPr id="245" name="Straight Connector 4"/>
          <p:cNvCxnSpPr/>
          <p:nvPr/>
        </p:nvCxnSpPr>
        <p:spPr>
          <a:xfrm>
            <a:off x="1242914" y="4548947"/>
            <a:ext cx="970616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横卷形 1"/>
          <p:cNvSpPr/>
          <p:nvPr/>
        </p:nvSpPr>
        <p:spPr>
          <a:xfrm>
            <a:off x="1634187" y="605052"/>
            <a:ext cx="8538590" cy="1137900"/>
          </a:xfrm>
          <a:prstGeom prst="horizontalScroll">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C00000"/>
                </a:solidFill>
                <a:latin typeface="+mn-ea"/>
              </a:rPr>
              <a:t>质量</a:t>
            </a:r>
            <a:r>
              <a:rPr lang="zh-CN" altLang="en-US" sz="2000" b="1" dirty="0" smtClean="0">
                <a:solidFill>
                  <a:srgbClr val="C00000"/>
                </a:solidFill>
                <a:latin typeface="+mn-ea"/>
              </a:rPr>
              <a:t>成本：</a:t>
            </a:r>
            <a:r>
              <a:rPr lang="zh-CN" altLang="en-US" sz="2000" b="1" dirty="0">
                <a:solidFill>
                  <a:srgbClr val="C00000"/>
                </a:solidFill>
                <a:latin typeface="+mn-ea"/>
              </a:rPr>
              <a:t>追求质量</a:t>
            </a:r>
            <a:r>
              <a:rPr lang="zh-CN" altLang="en-US" sz="2000" b="1" dirty="0" smtClean="0">
                <a:solidFill>
                  <a:srgbClr val="C00000"/>
                </a:solidFill>
                <a:latin typeface="+mn-ea"/>
              </a:rPr>
              <a:t>过程或</a:t>
            </a:r>
            <a:r>
              <a:rPr lang="zh-CN" altLang="en-US" sz="2000" b="1" dirty="0">
                <a:solidFill>
                  <a:srgbClr val="C00000"/>
                </a:solidFill>
                <a:latin typeface="+mn-ea"/>
              </a:rPr>
              <a:t>在履行质量有关活动中引起的费用以及质量不佳引起的下游费用等所有费用</a:t>
            </a:r>
            <a:r>
              <a:rPr lang="zh-CN" altLang="en-US" sz="2000" b="1" dirty="0" smtClean="0">
                <a:solidFill>
                  <a:srgbClr val="C00000"/>
                </a:solidFill>
                <a:latin typeface="+mn-ea"/>
              </a:rPr>
              <a:t>。</a:t>
            </a:r>
            <a:endParaRPr lang="zh-CN" altLang="en-US" sz="2000" b="1"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2" presetClass="entr" presetSubtype="8" fill="hold" grpId="0" nodeType="withEffect">
                                  <p:stCondLst>
                                    <p:cond delay="0"/>
                                  </p:stCondLst>
                                  <p:childTnLst>
                                    <p:set>
                                      <p:cBhvr>
                                        <p:cTn id="11" dur="1" fill="hold">
                                          <p:stCondLst>
                                            <p:cond delay="0"/>
                                          </p:stCondLst>
                                        </p:cTn>
                                        <p:tgtEl>
                                          <p:spTgt spid="243"/>
                                        </p:tgtEl>
                                        <p:attrNameLst>
                                          <p:attrName>style.visibility</p:attrName>
                                        </p:attrNameLst>
                                      </p:cBhvr>
                                      <p:to>
                                        <p:strVal val="visible"/>
                                      </p:to>
                                    </p:set>
                                    <p:anim calcmode="lin" valueType="num">
                                      <p:cBhvr additive="base">
                                        <p:cTn id="12" dur="500" fill="hold"/>
                                        <p:tgtEl>
                                          <p:spTgt spid="243"/>
                                        </p:tgtEl>
                                        <p:attrNameLst>
                                          <p:attrName>ppt_x</p:attrName>
                                        </p:attrNameLst>
                                      </p:cBhvr>
                                      <p:tavLst>
                                        <p:tav tm="0">
                                          <p:val>
                                            <p:strVal val="0-#ppt_w/2"/>
                                          </p:val>
                                        </p:tav>
                                        <p:tav tm="100000">
                                          <p:val>
                                            <p:strVal val="#ppt_x"/>
                                          </p:val>
                                        </p:tav>
                                      </p:tavLst>
                                    </p:anim>
                                    <p:anim calcmode="lin" valueType="num">
                                      <p:cBhvr additive="base">
                                        <p:cTn id="13" dur="500" fill="hold"/>
                                        <p:tgtEl>
                                          <p:spTgt spid="243"/>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p:cTn id="17" dur="500" fill="hold"/>
                                        <p:tgtEl>
                                          <p:spTgt spid="69"/>
                                        </p:tgtEl>
                                        <p:attrNameLst>
                                          <p:attrName>ppt_w</p:attrName>
                                        </p:attrNameLst>
                                      </p:cBhvr>
                                      <p:tavLst>
                                        <p:tav tm="0">
                                          <p:val>
                                            <p:fltVal val="0"/>
                                          </p:val>
                                        </p:tav>
                                        <p:tav tm="100000">
                                          <p:val>
                                            <p:strVal val="#ppt_w"/>
                                          </p:val>
                                        </p:tav>
                                      </p:tavLst>
                                    </p:anim>
                                    <p:anim calcmode="lin" valueType="num">
                                      <p:cBhvr>
                                        <p:cTn id="18" dur="500" fill="hold"/>
                                        <p:tgtEl>
                                          <p:spTgt spid="69"/>
                                        </p:tgtEl>
                                        <p:attrNameLst>
                                          <p:attrName>ppt_h</p:attrName>
                                        </p:attrNameLst>
                                      </p:cBhvr>
                                      <p:tavLst>
                                        <p:tav tm="0">
                                          <p:val>
                                            <p:fltVal val="0"/>
                                          </p:val>
                                        </p:tav>
                                        <p:tav tm="100000">
                                          <p:val>
                                            <p:strVal val="#ppt_h"/>
                                          </p:val>
                                        </p:tav>
                                      </p:tavLst>
                                    </p:anim>
                                    <p:animEffect transition="in" filter="fade">
                                      <p:cBhvr>
                                        <p:cTn id="19" dur="500"/>
                                        <p:tgtEl>
                                          <p:spTgt spid="69"/>
                                        </p:tgtEl>
                                      </p:cBhvr>
                                    </p:animEffect>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244"/>
                                        </p:tgtEl>
                                        <p:attrNameLst>
                                          <p:attrName>style.visibility</p:attrName>
                                        </p:attrNameLst>
                                      </p:cBhvr>
                                      <p:to>
                                        <p:strVal val="visible"/>
                                      </p:to>
                                    </p:set>
                                    <p:anim calcmode="lin" valueType="num">
                                      <p:cBhvr additive="base">
                                        <p:cTn id="23" dur="500" fill="hold"/>
                                        <p:tgtEl>
                                          <p:spTgt spid="244"/>
                                        </p:tgtEl>
                                        <p:attrNameLst>
                                          <p:attrName>ppt_x</p:attrName>
                                        </p:attrNameLst>
                                      </p:cBhvr>
                                      <p:tavLst>
                                        <p:tav tm="0">
                                          <p:val>
                                            <p:strVal val="0-#ppt_w/2"/>
                                          </p:val>
                                        </p:tav>
                                        <p:tav tm="100000">
                                          <p:val>
                                            <p:strVal val="#ppt_x"/>
                                          </p:val>
                                        </p:tav>
                                      </p:tavLst>
                                    </p:anim>
                                    <p:anim calcmode="lin" valueType="num">
                                      <p:cBhvr additive="base">
                                        <p:cTn id="24" dur="500" fill="hold"/>
                                        <p:tgtEl>
                                          <p:spTgt spid="244"/>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53" presetClass="entr" presetSubtype="16" fill="hold" nodeType="afterEffect">
                                  <p:stCondLst>
                                    <p:cond delay="0"/>
                                  </p:stCondLst>
                                  <p:childTnLst>
                                    <p:set>
                                      <p:cBhvr>
                                        <p:cTn id="27" dur="1" fill="hold">
                                          <p:stCondLst>
                                            <p:cond delay="0"/>
                                          </p:stCondLst>
                                        </p:cTn>
                                        <p:tgtEl>
                                          <p:spTgt spid="226"/>
                                        </p:tgtEl>
                                        <p:attrNameLst>
                                          <p:attrName>style.visibility</p:attrName>
                                        </p:attrNameLst>
                                      </p:cBhvr>
                                      <p:to>
                                        <p:strVal val="visible"/>
                                      </p:to>
                                    </p:set>
                                    <p:anim calcmode="lin" valueType="num">
                                      <p:cBhvr>
                                        <p:cTn id="28" dur="500" fill="hold"/>
                                        <p:tgtEl>
                                          <p:spTgt spid="226"/>
                                        </p:tgtEl>
                                        <p:attrNameLst>
                                          <p:attrName>ppt_w</p:attrName>
                                        </p:attrNameLst>
                                      </p:cBhvr>
                                      <p:tavLst>
                                        <p:tav tm="0">
                                          <p:val>
                                            <p:fltVal val="0"/>
                                          </p:val>
                                        </p:tav>
                                        <p:tav tm="100000">
                                          <p:val>
                                            <p:strVal val="#ppt_w"/>
                                          </p:val>
                                        </p:tav>
                                      </p:tavLst>
                                    </p:anim>
                                    <p:anim calcmode="lin" valueType="num">
                                      <p:cBhvr>
                                        <p:cTn id="29" dur="500" fill="hold"/>
                                        <p:tgtEl>
                                          <p:spTgt spid="226"/>
                                        </p:tgtEl>
                                        <p:attrNameLst>
                                          <p:attrName>ppt_h</p:attrName>
                                        </p:attrNameLst>
                                      </p:cBhvr>
                                      <p:tavLst>
                                        <p:tav tm="0">
                                          <p:val>
                                            <p:fltVal val="0"/>
                                          </p:val>
                                        </p:tav>
                                        <p:tav tm="100000">
                                          <p:val>
                                            <p:strVal val="#ppt_h"/>
                                          </p:val>
                                        </p:tav>
                                      </p:tavLst>
                                    </p:anim>
                                    <p:animEffect transition="in" filter="fade">
                                      <p:cBhvr>
                                        <p:cTn id="30" dur="500"/>
                                        <p:tgtEl>
                                          <p:spTgt spid="226"/>
                                        </p:tgtEl>
                                      </p:cBhvr>
                                    </p:animEffect>
                                  </p:childTnLst>
                                </p:cTn>
                              </p:par>
                            </p:childTnLst>
                          </p:cTn>
                        </p:par>
                        <p:par>
                          <p:cTn id="31" fill="hold">
                            <p:stCondLst>
                              <p:cond delay="2000"/>
                            </p:stCondLst>
                            <p:childTnLst>
                              <p:par>
                                <p:cTn id="32" presetID="2" presetClass="entr" presetSubtype="4"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ppt_x"/>
                                          </p:val>
                                        </p:tav>
                                        <p:tav tm="100000">
                                          <p:val>
                                            <p:strVal val="#ppt_x"/>
                                          </p:val>
                                        </p:tav>
                                      </p:tavLst>
                                    </p:anim>
                                    <p:anim calcmode="lin" valueType="num">
                                      <p:cBhvr additive="base">
                                        <p:cTn id="35" dur="500" fill="hold"/>
                                        <p:tgtEl>
                                          <p:spTgt spid="22"/>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ppt_x"/>
                                          </p:val>
                                        </p:tav>
                                        <p:tav tm="100000">
                                          <p:val>
                                            <p:strVal val="#ppt_x"/>
                                          </p:val>
                                        </p:tav>
                                      </p:tavLst>
                                    </p:anim>
                                    <p:anim calcmode="lin" valueType="num">
                                      <p:cBhvr additive="base">
                                        <p:cTn id="39" dur="500" fill="hold"/>
                                        <p:tgtEl>
                                          <p:spTgt spid="23"/>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additive="base">
                                        <p:cTn id="46" dur="500" fill="hold"/>
                                        <p:tgtEl>
                                          <p:spTgt spid="25"/>
                                        </p:tgtEl>
                                        <p:attrNameLst>
                                          <p:attrName>ppt_x</p:attrName>
                                        </p:attrNameLst>
                                      </p:cBhvr>
                                      <p:tavLst>
                                        <p:tav tm="0">
                                          <p:val>
                                            <p:strVal val="#ppt_x"/>
                                          </p:val>
                                        </p:tav>
                                        <p:tav tm="100000">
                                          <p:val>
                                            <p:strVal val="#ppt_x"/>
                                          </p:val>
                                        </p:tav>
                                      </p:tavLst>
                                    </p:anim>
                                    <p:anim calcmode="lin" valueType="num">
                                      <p:cBhvr additive="base">
                                        <p:cTn id="47" dur="500" fill="hold"/>
                                        <p:tgtEl>
                                          <p:spTgt spid="25"/>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additive="base">
                                        <p:cTn id="50" dur="500" fill="hold"/>
                                        <p:tgtEl>
                                          <p:spTgt spid="26"/>
                                        </p:tgtEl>
                                        <p:attrNameLst>
                                          <p:attrName>ppt_x</p:attrName>
                                        </p:attrNameLst>
                                      </p:cBhvr>
                                      <p:tavLst>
                                        <p:tav tm="0">
                                          <p:val>
                                            <p:strVal val="#ppt_x"/>
                                          </p:val>
                                        </p:tav>
                                        <p:tav tm="100000">
                                          <p:val>
                                            <p:strVal val="#ppt_x"/>
                                          </p:val>
                                        </p:tav>
                                      </p:tavLst>
                                    </p:anim>
                                    <p:anim calcmode="lin" valueType="num">
                                      <p:cBhvr additive="base">
                                        <p:cTn id="51" dur="500" fill="hold"/>
                                        <p:tgtEl>
                                          <p:spTgt spid="26"/>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500" fill="hold"/>
                                        <p:tgtEl>
                                          <p:spTgt spid="27"/>
                                        </p:tgtEl>
                                        <p:attrNameLst>
                                          <p:attrName>ppt_x</p:attrName>
                                        </p:attrNameLst>
                                      </p:cBhvr>
                                      <p:tavLst>
                                        <p:tav tm="0">
                                          <p:val>
                                            <p:strVal val="#ppt_x"/>
                                          </p:val>
                                        </p:tav>
                                        <p:tav tm="100000">
                                          <p:val>
                                            <p:strVal val="#ppt_x"/>
                                          </p:val>
                                        </p:tav>
                                      </p:tavLst>
                                    </p:anim>
                                    <p:anim calcmode="lin" valueType="num">
                                      <p:cBhvr additive="base">
                                        <p:cTn id="55" dur="500" fill="hold"/>
                                        <p:tgtEl>
                                          <p:spTgt spid="27"/>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245"/>
                                        </p:tgtEl>
                                        <p:attrNameLst>
                                          <p:attrName>style.visibility</p:attrName>
                                        </p:attrNameLst>
                                      </p:cBhvr>
                                      <p:to>
                                        <p:strVal val="visible"/>
                                      </p:to>
                                    </p:set>
                                    <p:anim calcmode="lin" valueType="num">
                                      <p:cBhvr additive="base">
                                        <p:cTn id="58" dur="500" fill="hold"/>
                                        <p:tgtEl>
                                          <p:spTgt spid="245"/>
                                        </p:tgtEl>
                                        <p:attrNameLst>
                                          <p:attrName>ppt_x</p:attrName>
                                        </p:attrNameLst>
                                      </p:cBhvr>
                                      <p:tavLst>
                                        <p:tav tm="0">
                                          <p:val>
                                            <p:strVal val="#ppt_x"/>
                                          </p:val>
                                        </p:tav>
                                        <p:tav tm="100000">
                                          <p:val>
                                            <p:strVal val="#ppt_x"/>
                                          </p:val>
                                        </p:tav>
                                      </p:tavLst>
                                    </p:anim>
                                    <p:anim calcmode="lin" valueType="num">
                                      <p:cBhvr additive="base">
                                        <p:cTn id="59" dur="500" fill="hold"/>
                                        <p:tgtEl>
                                          <p:spTgt spid="2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P spid="243" grpId="0" animBg="1"/>
      <p:bldP spid="24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相关概念</a:t>
            </a:r>
            <a:endParaRPr lang="zh-CN" altLang="en-US" dirty="0">
              <a:latin typeface="+mn-lt"/>
              <a:ea typeface="+mn-ea"/>
              <a:cs typeface="+mn-ea"/>
              <a:sym typeface="+mn-lt"/>
            </a:endParaRPr>
          </a:p>
        </p:txBody>
      </p:sp>
      <p:graphicFrame>
        <p:nvGraphicFramePr>
          <p:cNvPr id="2" name="图示 1"/>
          <p:cNvGraphicFramePr/>
          <p:nvPr/>
        </p:nvGraphicFramePr>
        <p:xfrm>
          <a:off x="2069071" y="2078910"/>
          <a:ext cx="8128000" cy="2653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相关概念</a:t>
            </a:r>
            <a:endParaRPr lang="zh-CN" altLang="en-US" dirty="0">
              <a:latin typeface="+mn-lt"/>
              <a:ea typeface="+mn-ea"/>
              <a:cs typeface="+mn-ea"/>
              <a:sym typeface="+mn-lt"/>
            </a:endParaRPr>
          </a:p>
        </p:txBody>
      </p:sp>
      <p:sp>
        <p:nvSpPr>
          <p:cNvPr id="3" name="矩形 2"/>
          <p:cNvSpPr/>
          <p:nvPr/>
        </p:nvSpPr>
        <p:spPr>
          <a:xfrm>
            <a:off x="571501" y="1141933"/>
            <a:ext cx="10833785" cy="799706"/>
          </a:xfrm>
          <a:prstGeom prst="rect">
            <a:avLst/>
          </a:prstGeom>
        </p:spPr>
        <p:txBody>
          <a:bodyPr wrap="square">
            <a:spAutoFit/>
          </a:bodyPr>
          <a:lstStyle/>
          <a:p>
            <a:pPr>
              <a:lnSpc>
                <a:spcPct val="120000"/>
              </a:lnSpc>
              <a:defRPr/>
            </a:pPr>
            <a:r>
              <a:rPr lang="en-US" altLang="en-US" sz="2000" b="1" dirty="0" err="1">
                <a:solidFill>
                  <a:srgbClr val="C00000"/>
                </a:solidFill>
                <a:latin typeface="+mn-ea"/>
              </a:rPr>
              <a:t>测试用例</a:t>
            </a:r>
            <a:r>
              <a:rPr lang="en-US" altLang="en-US" sz="2000" b="1" dirty="0" err="1">
                <a:latin typeface="+mn-ea"/>
              </a:rPr>
              <a:t>（test</a:t>
            </a:r>
            <a:r>
              <a:rPr lang="en-US" altLang="en-US" sz="2000" b="1" dirty="0">
                <a:latin typeface="+mn-ea"/>
              </a:rPr>
              <a:t> case</a:t>
            </a:r>
            <a:r>
              <a:rPr lang="en-US" altLang="en-US" sz="2000" b="1" dirty="0" smtClean="0">
                <a:latin typeface="+mn-ea"/>
              </a:rPr>
              <a:t>）</a:t>
            </a:r>
            <a:r>
              <a:rPr lang="zh-CN" altLang="en-US" sz="2000" b="1" dirty="0" smtClean="0">
                <a:latin typeface="+mn-ea"/>
              </a:rPr>
              <a:t>：</a:t>
            </a:r>
            <a:r>
              <a:rPr lang="en-US" altLang="en-US" sz="2000" b="1" dirty="0" err="1" smtClean="0">
                <a:latin typeface="+mn-ea"/>
              </a:rPr>
              <a:t>是测试输入</a:t>
            </a:r>
            <a:r>
              <a:rPr lang="en-US" altLang="en-US" sz="2000" b="1" dirty="0" err="1">
                <a:latin typeface="+mn-ea"/>
              </a:rPr>
              <a:t>、执行条件</a:t>
            </a:r>
            <a:r>
              <a:rPr lang="zh-CN" altLang="en-US" sz="2000" b="1" dirty="0">
                <a:latin typeface="+mn-ea"/>
              </a:rPr>
              <a:t>、</a:t>
            </a:r>
            <a:r>
              <a:rPr lang="en-US" altLang="en-US" sz="2000" b="1" dirty="0" err="1">
                <a:latin typeface="+mn-ea"/>
              </a:rPr>
              <a:t>以及预期结果的集合，是为特定的目的开发的，例如执行特定的程序路径或验证与指定的需求相符合</a:t>
            </a:r>
            <a:r>
              <a:rPr lang="en-US" altLang="zh-CN" sz="2000" b="1" dirty="0">
                <a:latin typeface="+mn-ea"/>
              </a:rPr>
              <a:t>。</a:t>
            </a:r>
            <a:endParaRPr lang="zh-CN" altLang="en-US" sz="2000" b="1" dirty="0">
              <a:latin typeface="+mn-ea"/>
            </a:endParaRPr>
          </a:p>
        </p:txBody>
      </p:sp>
      <p:graphicFrame>
        <p:nvGraphicFramePr>
          <p:cNvPr id="4" name="表格 3"/>
          <p:cNvGraphicFramePr>
            <a:graphicFrameLocks noGrp="1"/>
          </p:cNvGraphicFramePr>
          <p:nvPr/>
        </p:nvGraphicFramePr>
        <p:xfrm>
          <a:off x="1710268" y="2379335"/>
          <a:ext cx="8127999" cy="1347470"/>
        </p:xfrm>
        <a:graphic>
          <a:graphicData uri="http://schemas.openxmlformats.org/drawingml/2006/table">
            <a:tbl>
              <a:tblPr firstRow="1" bandRow="1">
                <a:tableStyleId>{8799B23B-EC83-4686-B30A-512413B5E67A}</a:tableStyleId>
              </a:tblPr>
              <a:tblGrid>
                <a:gridCol w="2709333"/>
                <a:gridCol w="2709333"/>
                <a:gridCol w="2709333"/>
              </a:tblGrid>
              <a:tr h="370840">
                <a:tc>
                  <a:txBody>
                    <a:bodyPr/>
                    <a:lstStyle/>
                    <a:p>
                      <a:r>
                        <a:rPr lang="zh-CN" altLang="en-US" dirty="0" smtClean="0"/>
                        <a:t>输入条件</a:t>
                      </a:r>
                      <a:endParaRPr lang="zh-CN" altLang="en-US" dirty="0"/>
                    </a:p>
                  </a:txBody>
                  <a:tcPr/>
                </a:tc>
                <a:tc>
                  <a:txBody>
                    <a:bodyPr/>
                    <a:lstStyle/>
                    <a:p>
                      <a:r>
                        <a:rPr lang="zh-CN" altLang="en-US" dirty="0" smtClean="0"/>
                        <a:t>执行条件</a:t>
                      </a:r>
                      <a:endParaRPr lang="zh-CN" altLang="en-US" dirty="0"/>
                    </a:p>
                  </a:txBody>
                  <a:tcPr/>
                </a:tc>
                <a:tc>
                  <a:txBody>
                    <a:bodyPr/>
                    <a:lstStyle/>
                    <a:p>
                      <a:r>
                        <a:rPr lang="zh-CN" altLang="en-US" dirty="0" smtClean="0"/>
                        <a:t>预期结果</a:t>
                      </a:r>
                      <a:endParaRPr lang="zh-CN" alt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effectLst/>
                        </a:rPr>
                        <a:t>用户名 </a:t>
                      </a:r>
                      <a:r>
                        <a:rPr lang="en-US" altLang="zh-CN" dirty="0" smtClean="0">
                          <a:effectLst/>
                        </a:rPr>
                        <a:t>=</a:t>
                      </a:r>
                      <a:r>
                        <a:rPr lang="en-US" altLang="zh-CN" dirty="0" err="1" smtClean="0">
                          <a:effectLst/>
                        </a:rPr>
                        <a:t>yiyh</a:t>
                      </a:r>
                      <a:r>
                        <a:rPr lang="en-US" altLang="zh-CN" dirty="0" smtClean="0">
                          <a:effectLst/>
                        </a:rPr>
                        <a:t> </a:t>
                      </a:r>
                      <a:r>
                        <a:rPr lang="zh-CN" altLang="en-US" dirty="0" smtClean="0">
                          <a:effectLst/>
                        </a:rPr>
                        <a:t>，密码为空</a:t>
                      </a:r>
                    </a:p>
                    <a:p>
                      <a:pPr algn="l"/>
                      <a:endParaRPr lang="zh-CN" altLang="en-US" dirty="0">
                        <a:effectLst/>
                      </a:endParaRPr>
                    </a:p>
                  </a:txBody>
                  <a:tcPr marL="28575" marR="28575" marT="28575" marB="28575" anchor="ctr"/>
                </a:tc>
                <a:tc>
                  <a:txBody>
                    <a:bodyPr/>
                    <a:lstStyle/>
                    <a:p>
                      <a:pPr algn="l"/>
                      <a:r>
                        <a:rPr lang="zh-CN" altLang="en-US" dirty="0" smtClean="0">
                          <a:effectLst/>
                        </a:rPr>
                        <a:t>输入用户名称，按 “ 登陆 ” 按钮。</a:t>
                      </a:r>
                      <a:endParaRPr lang="zh-CN" altLang="en-US" dirty="0">
                        <a:effectLst/>
                      </a:endParaRPr>
                    </a:p>
                  </a:txBody>
                  <a:tcPr marL="28575" marR="28575" marT="28575" marB="28575" anchor="ctr"/>
                </a:tc>
                <a:tc>
                  <a:txBody>
                    <a:bodyPr/>
                    <a:lstStyle/>
                    <a:p>
                      <a:pPr algn="l"/>
                      <a:r>
                        <a:rPr lang="zh-CN" altLang="en-US" dirty="0">
                          <a:effectLst/>
                        </a:rPr>
                        <a:t>显示警告信息 “ 请输入用户名和密码！ ”</a:t>
                      </a:r>
                    </a:p>
                  </a:txBody>
                  <a:tcPr marL="28575" marR="28575" marT="28575" marB="28575" anchor="ctr"/>
                </a:tc>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graphicFrame>
        <p:nvGraphicFramePr>
          <p:cNvPr id="6" name="表格 5"/>
          <p:cNvGraphicFramePr>
            <a:graphicFrameLocks noGrp="1"/>
          </p:cNvGraphicFramePr>
          <p:nvPr/>
        </p:nvGraphicFramePr>
        <p:xfrm>
          <a:off x="1710268" y="3985478"/>
          <a:ext cx="8127999" cy="741680"/>
        </p:xfrm>
        <a:graphic>
          <a:graphicData uri="http://schemas.openxmlformats.org/drawingml/2006/table">
            <a:tbl>
              <a:tblPr firstRow="1" bandRow="1">
                <a:tableStyleId>{8799B23B-EC83-4686-B30A-512413B5E67A}</a:tableStyleId>
              </a:tblPr>
              <a:tblGrid>
                <a:gridCol w="2709333"/>
                <a:gridCol w="2709333"/>
                <a:gridCol w="2709333"/>
              </a:tblGrid>
              <a:tr h="370840">
                <a:tc>
                  <a:txBody>
                    <a:bodyPr/>
                    <a:lstStyle/>
                    <a:p>
                      <a:r>
                        <a:rPr lang="zh-CN" altLang="en-US" dirty="0" smtClean="0"/>
                        <a:t>输入条件</a:t>
                      </a:r>
                      <a:endParaRPr lang="zh-CN" altLang="en-US" dirty="0"/>
                    </a:p>
                  </a:txBody>
                  <a:tcPr/>
                </a:tc>
                <a:tc>
                  <a:txBody>
                    <a:bodyPr/>
                    <a:lstStyle/>
                    <a:p>
                      <a:r>
                        <a:rPr lang="zh-CN" altLang="en-US" dirty="0" smtClean="0"/>
                        <a:t>预期结果</a:t>
                      </a:r>
                      <a:endParaRPr lang="zh-CN" altLang="en-US" dirty="0"/>
                    </a:p>
                  </a:txBody>
                  <a:tcPr/>
                </a:tc>
                <a:tc>
                  <a:txBody>
                    <a:bodyPr/>
                    <a:lstStyle/>
                    <a:p>
                      <a:r>
                        <a:rPr lang="zh-CN" altLang="en-US" dirty="0" smtClean="0"/>
                        <a:t>实际结果</a:t>
                      </a:r>
                      <a:endParaRPr lang="zh-CN" altLang="en-US" dirty="0"/>
                    </a:p>
                  </a:txBody>
                  <a:tcPr/>
                </a:tc>
              </a:tr>
              <a:tr h="370840">
                <a:tc>
                  <a:txBody>
                    <a:bodyPr/>
                    <a:lstStyle/>
                    <a:p>
                      <a:r>
                        <a:rPr lang="zh-CN" altLang="en-US" dirty="0" smtClean="0"/>
                        <a:t>典型值</a:t>
                      </a:r>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
        <p:nvSpPr>
          <p:cNvPr id="5" name="矩形 4"/>
          <p:cNvSpPr/>
          <p:nvPr/>
        </p:nvSpPr>
        <p:spPr>
          <a:xfrm>
            <a:off x="885567" y="4985831"/>
            <a:ext cx="10037805" cy="861774"/>
          </a:xfrm>
          <a:prstGeom prst="rect">
            <a:avLst/>
          </a:prstGeom>
        </p:spPr>
        <p:txBody>
          <a:bodyPr wrap="square">
            <a:spAutoFit/>
          </a:bodyPr>
          <a:lstStyle/>
          <a:p>
            <a:pPr>
              <a:lnSpc>
                <a:spcPts val="3000"/>
              </a:lnSpc>
            </a:pPr>
            <a:r>
              <a:rPr lang="zh-CN" altLang="en-US" sz="2000" dirty="0">
                <a:latin typeface="+mj-ea"/>
                <a:ea typeface="+mj-ea"/>
              </a:rPr>
              <a:t>主题。设计者、类型、测试名称、状态、描述、优先级、</a:t>
            </a:r>
            <a:r>
              <a:rPr lang="en-US" altLang="zh-CN" sz="2000" dirty="0">
                <a:latin typeface="+mj-ea"/>
                <a:ea typeface="+mj-ea"/>
              </a:rPr>
              <a:t>comment</a:t>
            </a:r>
            <a:r>
              <a:rPr lang="zh-CN" altLang="en-US" sz="2000" dirty="0">
                <a:latin typeface="+mj-ea"/>
                <a:ea typeface="+mj-ea"/>
              </a:rPr>
              <a:t>、步骤名、步骤描述、预期结果、评审人、评审备注、评审时间等</a:t>
            </a:r>
            <a:r>
              <a:rPr lang="en-US" altLang="zh-CN" sz="2000" dirty="0" smtClean="0">
                <a:latin typeface="+mj-ea"/>
                <a:ea typeface="+mj-ea"/>
              </a:rPr>
              <a:t>……</a:t>
            </a:r>
            <a:endParaRPr lang="zh-CN" altLang="en-US" sz="2000" dirty="0">
              <a:solidFill>
                <a:srgbClr val="494949"/>
              </a:solidFill>
              <a:latin typeface="+mj-ea"/>
              <a:ea typeface="+mj-ea"/>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593" y="4985831"/>
            <a:ext cx="483974" cy="4839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目标与原则</a:t>
            </a:r>
            <a:endParaRPr lang="zh-CN" altLang="en-US" dirty="0">
              <a:latin typeface="+mn-lt"/>
              <a:ea typeface="+mn-ea"/>
              <a:cs typeface="+mn-ea"/>
              <a:sym typeface="+mn-lt"/>
            </a:endParaRPr>
          </a:p>
        </p:txBody>
      </p:sp>
      <p:graphicFrame>
        <p:nvGraphicFramePr>
          <p:cNvPr id="4" name="图示 3"/>
          <p:cNvGraphicFramePr/>
          <p:nvPr/>
        </p:nvGraphicFramePr>
        <p:xfrm>
          <a:off x="3045254" y="62086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Rectangle 2"/>
          <p:cNvSpPr txBox="1">
            <a:spLocks noChangeArrowheads="1"/>
          </p:cNvSpPr>
          <p:nvPr/>
        </p:nvSpPr>
        <p:spPr>
          <a:xfrm>
            <a:off x="1099751" y="2984126"/>
            <a:ext cx="3496962" cy="69215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zh-CN" altLang="en-US" sz="2400" dirty="0" smtClean="0">
                <a:solidFill>
                  <a:srgbClr val="C00000"/>
                </a:solidFill>
                <a:latin typeface="+mn-ea"/>
                <a:ea typeface="+mn-ea"/>
              </a:rPr>
              <a:t>软件测试的目标</a:t>
            </a:r>
            <a:endParaRPr lang="zh-CN" altLang="en-US" sz="2400" dirty="0">
              <a:solidFill>
                <a:srgbClr val="C00000"/>
              </a:solidFill>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目标与原则</a:t>
            </a:r>
            <a:endParaRPr lang="zh-CN" altLang="en-US" dirty="0">
              <a:latin typeface="+mn-lt"/>
              <a:ea typeface="+mn-ea"/>
              <a:cs typeface="+mn-ea"/>
              <a:sym typeface="+mn-lt"/>
            </a:endParaRPr>
          </a:p>
        </p:txBody>
      </p:sp>
      <p:sp>
        <p:nvSpPr>
          <p:cNvPr id="30" name="Rectangle 2"/>
          <p:cNvSpPr txBox="1">
            <a:spLocks noChangeArrowheads="1"/>
          </p:cNvSpPr>
          <p:nvPr/>
        </p:nvSpPr>
        <p:spPr>
          <a:xfrm>
            <a:off x="4386648" y="668780"/>
            <a:ext cx="3496962" cy="69215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zh-CN" altLang="en-US" sz="2400" dirty="0" smtClean="0">
                <a:solidFill>
                  <a:srgbClr val="C00000"/>
                </a:solidFill>
                <a:latin typeface="+mn-ea"/>
                <a:ea typeface="+mn-ea"/>
              </a:rPr>
              <a:t>软件测试的基本原则</a:t>
            </a:r>
            <a:endParaRPr lang="zh-CN" altLang="en-US" sz="2400" dirty="0">
              <a:solidFill>
                <a:srgbClr val="C00000"/>
              </a:solidFill>
              <a:latin typeface="+mn-ea"/>
              <a:ea typeface="+mn-ea"/>
            </a:endParaRPr>
          </a:p>
        </p:txBody>
      </p:sp>
      <p:graphicFrame>
        <p:nvGraphicFramePr>
          <p:cNvPr id="2" name="图示 1"/>
          <p:cNvGraphicFramePr/>
          <p:nvPr/>
        </p:nvGraphicFramePr>
        <p:xfrm>
          <a:off x="1957859" y="1510499"/>
          <a:ext cx="8128000" cy="4284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评估准则</a:t>
            </a:r>
            <a:endParaRPr lang="zh-CN" altLang="en-US" dirty="0">
              <a:latin typeface="+mn-lt"/>
              <a:ea typeface="+mn-ea"/>
              <a:cs typeface="+mn-ea"/>
              <a:sym typeface="+mn-lt"/>
            </a:endParaRPr>
          </a:p>
        </p:txBody>
      </p:sp>
      <p:graphicFrame>
        <p:nvGraphicFramePr>
          <p:cNvPr id="4" name="图示 3"/>
          <p:cNvGraphicFramePr/>
          <p:nvPr>
            <p:extLst>
              <p:ext uri="{D42A27DB-BD31-4B8C-83A1-F6EECF244321}">
                <p14:modId xmlns:p14="http://schemas.microsoft.com/office/powerpoint/2010/main" val="2453820764"/>
              </p:ext>
            </p:extLst>
          </p:nvPr>
        </p:nvGraphicFramePr>
        <p:xfrm>
          <a:off x="709826" y="1757633"/>
          <a:ext cx="10510109"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主要测试方法</a:t>
            </a:r>
            <a:endParaRPr lang="zh-CN" altLang="en-US" dirty="0">
              <a:latin typeface="+mn-lt"/>
              <a:ea typeface="+mn-ea"/>
              <a:cs typeface="+mn-ea"/>
              <a:sym typeface="+mn-lt"/>
            </a:endParaRPr>
          </a:p>
        </p:txBody>
      </p:sp>
      <p:graphicFrame>
        <p:nvGraphicFramePr>
          <p:cNvPr id="2" name="图示 1"/>
          <p:cNvGraphicFramePr/>
          <p:nvPr/>
        </p:nvGraphicFramePr>
        <p:xfrm>
          <a:off x="571501" y="891201"/>
          <a:ext cx="10695459" cy="5222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385050" y="571500"/>
            <a:ext cx="4185920" cy="2197100"/>
          </a:xfrm>
        </p:spPr>
        <p:txBody>
          <a:bodyPr>
            <a:normAutofit/>
          </a:bodyPr>
          <a:lstStyle/>
          <a:p>
            <a:pPr>
              <a:buClrTx/>
            </a:pPr>
            <a:r>
              <a:rPr lang="en-US" altLang="zh-CN" sz="3600" dirty="0" smtClean="0">
                <a:latin typeface="+mn-lt"/>
                <a:ea typeface="+mn-ea"/>
                <a:cs typeface="+mn-ea"/>
                <a:sym typeface="+mn-lt"/>
              </a:rPr>
              <a:t>6.3.2.</a:t>
            </a:r>
            <a:r>
              <a:rPr lang="zh-CN" altLang="en-US" sz="3600" dirty="0" smtClean="0">
                <a:latin typeface="+mn-lt"/>
                <a:ea typeface="+mn-ea"/>
                <a:cs typeface="+mn-ea"/>
                <a:sym typeface="+mn-lt"/>
              </a:rPr>
              <a:t>软件测试技术</a:t>
            </a:r>
            <a:br>
              <a:rPr lang="zh-CN" altLang="en-US" sz="3600" dirty="0" smtClean="0">
                <a:latin typeface="+mn-lt"/>
                <a:ea typeface="+mn-ea"/>
                <a:cs typeface="+mn-ea"/>
                <a:sym typeface="+mn-lt"/>
              </a:rPr>
            </a:br>
            <a:r>
              <a:rPr lang="en-US" altLang="zh-CN" sz="3600" dirty="0" smtClean="0">
                <a:latin typeface="+mn-lt"/>
                <a:ea typeface="+mn-ea"/>
                <a:cs typeface="+mn-ea"/>
                <a:sym typeface="+mn-lt"/>
              </a:rPr>
              <a:t>——</a:t>
            </a:r>
            <a:r>
              <a:rPr lang="zh-CN" altLang="en-US" sz="3600" dirty="0" smtClean="0">
                <a:latin typeface="+mn-lt"/>
                <a:ea typeface="+mn-ea"/>
                <a:cs typeface="+mn-ea"/>
                <a:sym typeface="+mn-lt"/>
              </a:rPr>
              <a:t>白盒测试</a:t>
            </a:r>
            <a:endParaRPr lang="en-US" altLang="zh-CN" sz="3600" dirty="0">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503745"/>
          </a:xfrm>
        </p:spPr>
        <p:txBody>
          <a:bodyPr>
            <a:normAutofit/>
          </a:bodyPr>
          <a:lstStyle/>
          <a:p>
            <a:pPr marL="342900" indent="-342900">
              <a:buClrTx/>
              <a:buFont typeface="Wingdings" panose="05000000000000000000" pitchFamily="2" charset="2"/>
              <a:buChar char="l"/>
            </a:pPr>
            <a:r>
              <a:rPr lang="zh-CN" altLang="en-US" sz="2400" dirty="0" smtClean="0">
                <a:cs typeface="+mn-ea"/>
                <a:sym typeface="+mn-lt"/>
              </a:rPr>
              <a:t>白盒测试</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语句覆盖</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分支覆盖</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条件覆盖</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条件组合覆盖</a:t>
            </a:r>
            <a:endParaRPr lang="en-US" altLang="zh-CN" sz="24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1000"/>
                                        <p:tgtEl>
                                          <p:spTgt spid="6">
                                            <p:txEl>
                                              <p:pRg st="1" end="1"/>
                                            </p:txEl>
                                          </p:spTgt>
                                        </p:tgtEl>
                                      </p:cBhvr>
                                    </p:animEffect>
                                    <p:anim calcmode="lin" valueType="num">
                                      <p:cBhvr>
                                        <p:cTn id="1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1000"/>
                                        <p:tgtEl>
                                          <p:spTgt spid="6">
                                            <p:txEl>
                                              <p:pRg st="2" end="2"/>
                                            </p:txEl>
                                          </p:spTgt>
                                        </p:tgtEl>
                                      </p:cBhvr>
                                    </p:animEffect>
                                    <p:anim calcmode="lin" valueType="num">
                                      <p:cBhvr>
                                        <p:cTn id="2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fade">
                                      <p:cBhvr>
                                        <p:cTn id="33" dur="1000"/>
                                        <p:tgtEl>
                                          <p:spTgt spid="6">
                                            <p:txEl>
                                              <p:pRg st="4" end="4"/>
                                            </p:txEl>
                                          </p:spTgt>
                                        </p:tgtEl>
                                      </p:cBhvr>
                                    </p:animEffect>
                                    <p:anim calcmode="lin" valueType="num">
                                      <p:cBhvr>
                                        <p:cTn id="34"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白盒测试</a:t>
            </a:r>
            <a:endParaRPr lang="zh-CN" altLang="en-US" dirty="0">
              <a:latin typeface="+mn-lt"/>
              <a:ea typeface="+mn-ea"/>
              <a:cs typeface="+mn-ea"/>
              <a:sym typeface="+mn-lt"/>
            </a:endParaRPr>
          </a:p>
        </p:txBody>
      </p:sp>
      <p:graphicFrame>
        <p:nvGraphicFramePr>
          <p:cNvPr id="2" name="图示 1"/>
          <p:cNvGraphicFramePr/>
          <p:nvPr/>
        </p:nvGraphicFramePr>
        <p:xfrm>
          <a:off x="2056714" y="940630"/>
          <a:ext cx="8128000" cy="4496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白盒测试</a:t>
            </a:r>
            <a:endParaRPr lang="zh-CN" altLang="en-US" dirty="0">
              <a:latin typeface="+mn-lt"/>
              <a:ea typeface="+mn-ea"/>
              <a:cs typeface="+mn-ea"/>
              <a:sym typeface="+mn-lt"/>
            </a:endParaRPr>
          </a:p>
        </p:txBody>
      </p:sp>
      <p:graphicFrame>
        <p:nvGraphicFramePr>
          <p:cNvPr id="3" name="图示 2"/>
          <p:cNvGraphicFramePr/>
          <p:nvPr/>
        </p:nvGraphicFramePr>
        <p:xfrm>
          <a:off x="982363" y="1547571"/>
          <a:ext cx="10064577" cy="29379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白盒测试</a:t>
            </a:r>
            <a:endParaRPr lang="zh-CN" altLang="en-US" dirty="0">
              <a:latin typeface="+mn-lt"/>
              <a:ea typeface="+mn-ea"/>
              <a:cs typeface="+mn-ea"/>
              <a:sym typeface="+mn-lt"/>
            </a:endParaRPr>
          </a:p>
        </p:txBody>
      </p:sp>
      <p:sp>
        <p:nvSpPr>
          <p:cNvPr id="2" name="矩形 1"/>
          <p:cNvSpPr/>
          <p:nvPr/>
        </p:nvSpPr>
        <p:spPr>
          <a:xfrm>
            <a:off x="817256" y="1316680"/>
            <a:ext cx="10956846" cy="400110"/>
          </a:xfrm>
          <a:prstGeom prst="rect">
            <a:avLst/>
          </a:prstGeom>
        </p:spPr>
        <p:txBody>
          <a:bodyPr wrap="none">
            <a:spAutoFit/>
          </a:bodyPr>
          <a:lstStyle/>
          <a:p>
            <a:r>
              <a:rPr lang="zh-CN" altLang="en-US" sz="2000" b="1" dirty="0">
                <a:solidFill>
                  <a:srgbClr val="FF0000"/>
                </a:solidFill>
                <a:latin typeface="+mn-ea"/>
              </a:rPr>
              <a:t>完全测试的困难</a:t>
            </a:r>
            <a:r>
              <a:rPr lang="zh-CN" altLang="en-US" sz="2000" b="1" dirty="0" smtClean="0">
                <a:solidFill>
                  <a:srgbClr val="FF0000"/>
                </a:solidFill>
                <a:latin typeface="+mn-ea"/>
              </a:rPr>
              <a:t>性：</a:t>
            </a:r>
            <a:r>
              <a:rPr lang="zh-CN" altLang="en-US" sz="2000" b="1" dirty="0">
                <a:latin typeface="+mn-ea"/>
              </a:rPr>
              <a:t>对一个具有多重选择和循环嵌套的程序，不同的路径数目可能是天文数字</a:t>
            </a:r>
            <a:r>
              <a:rPr lang="zh-CN" altLang="en-US" sz="2000" b="1" dirty="0" smtClean="0">
                <a:latin typeface="+mn-ea"/>
              </a:rPr>
              <a:t>。</a:t>
            </a:r>
            <a:endParaRPr lang="en-US" altLang="zh-CN" sz="2000" b="1" dirty="0">
              <a:latin typeface="+mn-ea"/>
            </a:endParaRP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345" y="2150076"/>
            <a:ext cx="5507038" cy="357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33"/>
          <p:cNvGrpSpPr/>
          <p:nvPr/>
        </p:nvGrpSpPr>
        <p:grpSpPr bwMode="auto">
          <a:xfrm>
            <a:off x="1304708" y="2596164"/>
            <a:ext cx="2363787" cy="2725737"/>
            <a:chOff x="2260833" y="3263468"/>
            <a:chExt cx="2364957" cy="2725546"/>
          </a:xfrm>
        </p:grpSpPr>
        <p:cxnSp>
          <p:nvCxnSpPr>
            <p:cNvPr id="12" name="直接连接符 11"/>
            <p:cNvCxnSpPr/>
            <p:nvPr/>
          </p:nvCxnSpPr>
          <p:spPr>
            <a:xfrm>
              <a:off x="4603554" y="3263468"/>
              <a:ext cx="0" cy="431770"/>
            </a:xfrm>
            <a:prstGeom prst="line">
              <a:avLst/>
            </a:prstGeom>
          </p:spPr>
          <p:style>
            <a:lnRef idx="3">
              <a:schemeClr val="dk1"/>
            </a:lnRef>
            <a:fillRef idx="0">
              <a:schemeClr val="dk1"/>
            </a:fillRef>
            <a:effectRef idx="2">
              <a:schemeClr val="dk1"/>
            </a:effectRef>
            <a:fontRef idx="minor">
              <a:schemeClr val="tx1"/>
            </a:fontRef>
          </p:style>
        </p:cxnSp>
        <p:cxnSp>
          <p:nvCxnSpPr>
            <p:cNvPr id="13" name="直接连接符 12"/>
            <p:cNvCxnSpPr/>
            <p:nvPr/>
          </p:nvCxnSpPr>
          <p:spPr>
            <a:xfrm>
              <a:off x="3668054" y="3666665"/>
              <a:ext cx="0" cy="431770"/>
            </a:xfrm>
            <a:prstGeom prst="line">
              <a:avLst/>
            </a:prstGeom>
          </p:spPr>
          <p:style>
            <a:lnRef idx="3">
              <a:schemeClr val="dk1"/>
            </a:lnRef>
            <a:fillRef idx="0">
              <a:schemeClr val="dk1"/>
            </a:fillRef>
            <a:effectRef idx="2">
              <a:schemeClr val="dk1"/>
            </a:effectRef>
            <a:fontRef idx="minor">
              <a:schemeClr val="tx1"/>
            </a:fontRef>
          </p:style>
        </p:cxnSp>
        <p:cxnSp>
          <p:nvCxnSpPr>
            <p:cNvPr id="14" name="直接连接符 13"/>
            <p:cNvCxnSpPr/>
            <p:nvPr/>
          </p:nvCxnSpPr>
          <p:spPr>
            <a:xfrm>
              <a:off x="2750025" y="4041288"/>
              <a:ext cx="0" cy="431770"/>
            </a:xfrm>
            <a:prstGeom prst="line">
              <a:avLst/>
            </a:prstGeom>
          </p:spPr>
          <p:style>
            <a:lnRef idx="3">
              <a:schemeClr val="dk1"/>
            </a:lnRef>
            <a:fillRef idx="0">
              <a:schemeClr val="dk1"/>
            </a:fillRef>
            <a:effectRef idx="2">
              <a:schemeClr val="dk1"/>
            </a:effectRef>
            <a:fontRef idx="minor">
              <a:schemeClr val="tx1"/>
            </a:fontRef>
          </p:style>
        </p:cxnSp>
        <p:cxnSp>
          <p:nvCxnSpPr>
            <p:cNvPr id="15" name="直接连接符 14"/>
            <p:cNvCxnSpPr/>
            <p:nvPr/>
          </p:nvCxnSpPr>
          <p:spPr>
            <a:xfrm>
              <a:off x="2267186" y="4447660"/>
              <a:ext cx="0" cy="709562"/>
            </a:xfrm>
            <a:prstGeom prst="line">
              <a:avLst/>
            </a:prstGeom>
          </p:spPr>
          <p:style>
            <a:lnRef idx="3">
              <a:schemeClr val="dk1"/>
            </a:lnRef>
            <a:fillRef idx="0">
              <a:schemeClr val="dk1"/>
            </a:fillRef>
            <a:effectRef idx="2">
              <a:schemeClr val="dk1"/>
            </a:effectRef>
            <a:fontRef idx="minor">
              <a:schemeClr val="tx1"/>
            </a:fontRef>
          </p:style>
        </p:cxnSp>
        <p:cxnSp>
          <p:nvCxnSpPr>
            <p:cNvPr id="16" name="直接连接符 15"/>
            <p:cNvCxnSpPr/>
            <p:nvPr/>
          </p:nvCxnSpPr>
          <p:spPr>
            <a:xfrm>
              <a:off x="3666465" y="5157222"/>
              <a:ext cx="0" cy="431770"/>
            </a:xfrm>
            <a:prstGeom prst="line">
              <a:avLst/>
            </a:prstGeom>
          </p:spPr>
          <p:style>
            <a:lnRef idx="3">
              <a:schemeClr val="dk1"/>
            </a:lnRef>
            <a:fillRef idx="0">
              <a:schemeClr val="dk1"/>
            </a:fillRef>
            <a:effectRef idx="2">
              <a:schemeClr val="dk1"/>
            </a:effectRef>
            <a:fontRef idx="minor">
              <a:schemeClr val="tx1"/>
            </a:fontRef>
          </p:style>
        </p:cxnSp>
        <p:cxnSp>
          <p:nvCxnSpPr>
            <p:cNvPr id="17" name="直接连接符 16"/>
            <p:cNvCxnSpPr/>
            <p:nvPr/>
          </p:nvCxnSpPr>
          <p:spPr>
            <a:xfrm>
              <a:off x="4624202" y="5557244"/>
              <a:ext cx="0" cy="431770"/>
            </a:xfrm>
            <a:prstGeom prst="line">
              <a:avLst/>
            </a:prstGeom>
          </p:spPr>
          <p:style>
            <a:lnRef idx="3">
              <a:schemeClr val="dk1"/>
            </a:lnRef>
            <a:fillRef idx="0">
              <a:schemeClr val="dk1"/>
            </a:fillRef>
            <a:effectRef idx="2">
              <a:schemeClr val="dk1"/>
            </a:effectRef>
            <a:fontRef idx="minor">
              <a:schemeClr val="tx1"/>
            </a:fontRef>
          </p:style>
        </p:cxnSp>
        <p:cxnSp>
          <p:nvCxnSpPr>
            <p:cNvPr id="18" name="直接连接符 17"/>
            <p:cNvCxnSpPr/>
            <p:nvPr/>
          </p:nvCxnSpPr>
          <p:spPr>
            <a:xfrm flipH="1">
              <a:off x="3687114" y="3695238"/>
              <a:ext cx="938676" cy="0"/>
            </a:xfrm>
            <a:prstGeom prst="line">
              <a:avLst/>
            </a:prstGeom>
          </p:spPr>
          <p:style>
            <a:lnRef idx="3">
              <a:schemeClr val="dk1"/>
            </a:lnRef>
            <a:fillRef idx="0">
              <a:schemeClr val="dk1"/>
            </a:fillRef>
            <a:effectRef idx="2">
              <a:schemeClr val="dk1"/>
            </a:effectRef>
            <a:fontRef idx="minor">
              <a:schemeClr val="tx1"/>
            </a:fontRef>
          </p:style>
        </p:cxnSp>
        <p:cxnSp>
          <p:nvCxnSpPr>
            <p:cNvPr id="19" name="直接连接符 18"/>
            <p:cNvCxnSpPr/>
            <p:nvPr/>
          </p:nvCxnSpPr>
          <p:spPr>
            <a:xfrm flipH="1">
              <a:off x="2729377" y="4071448"/>
              <a:ext cx="938677" cy="0"/>
            </a:xfrm>
            <a:prstGeom prst="line">
              <a:avLst/>
            </a:prstGeom>
          </p:spPr>
          <p:style>
            <a:lnRef idx="3">
              <a:schemeClr val="dk1"/>
            </a:lnRef>
            <a:fillRef idx="0">
              <a:schemeClr val="dk1"/>
            </a:fillRef>
            <a:effectRef idx="2">
              <a:schemeClr val="dk1"/>
            </a:effectRef>
            <a:fontRef idx="minor">
              <a:schemeClr val="tx1"/>
            </a:fontRef>
          </p:style>
        </p:cxnSp>
        <p:cxnSp>
          <p:nvCxnSpPr>
            <p:cNvPr id="20" name="直接连接符 19"/>
            <p:cNvCxnSpPr/>
            <p:nvPr/>
          </p:nvCxnSpPr>
          <p:spPr>
            <a:xfrm flipH="1">
              <a:off x="2281480" y="4473058"/>
              <a:ext cx="468545" cy="0"/>
            </a:xfrm>
            <a:prstGeom prst="line">
              <a:avLst/>
            </a:prstGeom>
          </p:spPr>
          <p:style>
            <a:lnRef idx="3">
              <a:schemeClr val="dk1"/>
            </a:lnRef>
            <a:fillRef idx="0">
              <a:schemeClr val="dk1"/>
            </a:fillRef>
            <a:effectRef idx="2">
              <a:schemeClr val="dk1"/>
            </a:effectRef>
            <a:fontRef idx="minor">
              <a:schemeClr val="tx1"/>
            </a:fontRef>
          </p:style>
        </p:cxnSp>
        <p:cxnSp>
          <p:nvCxnSpPr>
            <p:cNvPr id="21" name="直接连接符 20"/>
            <p:cNvCxnSpPr/>
            <p:nvPr/>
          </p:nvCxnSpPr>
          <p:spPr>
            <a:xfrm flipH="1">
              <a:off x="2260833" y="5157222"/>
              <a:ext cx="1407221" cy="0"/>
            </a:xfrm>
            <a:prstGeom prst="line">
              <a:avLst/>
            </a:prstGeom>
          </p:spPr>
          <p:style>
            <a:lnRef idx="3">
              <a:schemeClr val="dk1"/>
            </a:lnRef>
            <a:fillRef idx="0">
              <a:schemeClr val="dk1"/>
            </a:fillRef>
            <a:effectRef idx="2">
              <a:schemeClr val="dk1"/>
            </a:effectRef>
            <a:fontRef idx="minor">
              <a:schemeClr val="tx1"/>
            </a:fontRef>
          </p:style>
        </p:cxnSp>
        <p:cxnSp>
          <p:nvCxnSpPr>
            <p:cNvPr id="22" name="直接连接符 21"/>
            <p:cNvCxnSpPr/>
            <p:nvPr/>
          </p:nvCxnSpPr>
          <p:spPr>
            <a:xfrm flipH="1">
              <a:off x="3666465" y="5582642"/>
              <a:ext cx="937089" cy="0"/>
            </a:xfrm>
            <a:prstGeom prst="line">
              <a:avLst/>
            </a:prstGeom>
          </p:spPr>
          <p:style>
            <a:lnRef idx="3">
              <a:schemeClr val="dk1"/>
            </a:lnRef>
            <a:fillRef idx="0">
              <a:schemeClr val="dk1"/>
            </a:fillRef>
            <a:effectRef idx="2">
              <a:schemeClr val="dk1"/>
            </a:effectRef>
            <a:fontRef idx="minor">
              <a:schemeClr val="tx1"/>
            </a:fontRef>
          </p:style>
        </p:cxnSp>
      </p:grpSp>
      <p:grpSp>
        <p:nvGrpSpPr>
          <p:cNvPr id="23" name="组合 34"/>
          <p:cNvGrpSpPr/>
          <p:nvPr/>
        </p:nvGrpSpPr>
        <p:grpSpPr bwMode="auto">
          <a:xfrm>
            <a:off x="3647858" y="2619976"/>
            <a:ext cx="1112837" cy="2725738"/>
            <a:chOff x="4604274" y="3263468"/>
            <a:chExt cx="1112943" cy="2725546"/>
          </a:xfrm>
        </p:grpSpPr>
        <p:cxnSp>
          <p:nvCxnSpPr>
            <p:cNvPr id="24" name="直接连接符 23"/>
            <p:cNvCxnSpPr/>
            <p:nvPr/>
          </p:nvCxnSpPr>
          <p:spPr>
            <a:xfrm>
              <a:off x="4604274" y="3263468"/>
              <a:ext cx="0" cy="431770"/>
            </a:xfrm>
            <a:prstGeom prst="line">
              <a:avLst/>
            </a:prstGeom>
          </p:spPr>
          <p:style>
            <a:lnRef idx="3">
              <a:schemeClr val="accent3"/>
            </a:lnRef>
            <a:fillRef idx="0">
              <a:schemeClr val="accent3"/>
            </a:fillRef>
            <a:effectRef idx="2">
              <a:schemeClr val="accent3"/>
            </a:effectRef>
            <a:fontRef idx="minor">
              <a:schemeClr val="tx1"/>
            </a:fontRef>
          </p:style>
        </p:cxnSp>
        <p:cxnSp>
          <p:nvCxnSpPr>
            <p:cNvPr id="25" name="直接连接符 24"/>
            <p:cNvCxnSpPr/>
            <p:nvPr/>
          </p:nvCxnSpPr>
          <p:spPr>
            <a:xfrm>
              <a:off x="5717217" y="3715874"/>
              <a:ext cx="0" cy="1866768"/>
            </a:xfrm>
            <a:prstGeom prst="line">
              <a:avLst/>
            </a:prstGeom>
          </p:spPr>
          <p:style>
            <a:lnRef idx="3">
              <a:schemeClr val="accent3"/>
            </a:lnRef>
            <a:fillRef idx="0">
              <a:schemeClr val="accent3"/>
            </a:fillRef>
            <a:effectRef idx="2">
              <a:schemeClr val="accent3"/>
            </a:effectRef>
            <a:fontRef idx="minor">
              <a:schemeClr val="tx1"/>
            </a:fontRef>
          </p:style>
        </p:cxnSp>
        <p:cxnSp>
          <p:nvCxnSpPr>
            <p:cNvPr id="26" name="直接连接符 25"/>
            <p:cNvCxnSpPr/>
            <p:nvPr/>
          </p:nvCxnSpPr>
          <p:spPr>
            <a:xfrm>
              <a:off x="4623326" y="5557244"/>
              <a:ext cx="0" cy="431770"/>
            </a:xfrm>
            <a:prstGeom prst="line">
              <a:avLst/>
            </a:prstGeom>
          </p:spPr>
          <p:style>
            <a:lnRef idx="3">
              <a:schemeClr val="accent3"/>
            </a:lnRef>
            <a:fillRef idx="0">
              <a:schemeClr val="accent3"/>
            </a:fillRef>
            <a:effectRef idx="2">
              <a:schemeClr val="accent3"/>
            </a:effectRef>
            <a:fontRef idx="minor">
              <a:schemeClr val="tx1"/>
            </a:fontRef>
          </p:style>
        </p:cxnSp>
        <p:cxnSp>
          <p:nvCxnSpPr>
            <p:cNvPr id="27" name="直接连接符 26"/>
            <p:cNvCxnSpPr/>
            <p:nvPr/>
          </p:nvCxnSpPr>
          <p:spPr>
            <a:xfrm flipH="1">
              <a:off x="4604274" y="3695238"/>
              <a:ext cx="1112943"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8" name="直接连接符 27"/>
            <p:cNvCxnSpPr/>
            <p:nvPr/>
          </p:nvCxnSpPr>
          <p:spPr>
            <a:xfrm flipH="1">
              <a:off x="4604274" y="5582643"/>
              <a:ext cx="1112943" cy="0"/>
            </a:xfrm>
            <a:prstGeom prst="line">
              <a:avLst/>
            </a:prstGeom>
          </p:spPr>
          <p:style>
            <a:lnRef idx="3">
              <a:schemeClr val="accent3"/>
            </a:lnRef>
            <a:fillRef idx="0">
              <a:schemeClr val="accent3"/>
            </a:fillRef>
            <a:effectRef idx="2">
              <a:schemeClr val="accent3"/>
            </a:effectRef>
            <a:fontRef idx="minor">
              <a:schemeClr val="tx1"/>
            </a:fontRef>
          </p:style>
        </p:cxnSp>
      </p:grpSp>
      <p:grpSp>
        <p:nvGrpSpPr>
          <p:cNvPr id="29" name="组合 48"/>
          <p:cNvGrpSpPr/>
          <p:nvPr/>
        </p:nvGrpSpPr>
        <p:grpSpPr bwMode="auto">
          <a:xfrm>
            <a:off x="1771433" y="2596164"/>
            <a:ext cx="1895475" cy="2725737"/>
            <a:chOff x="2729945" y="3263468"/>
            <a:chExt cx="1895845" cy="2725546"/>
          </a:xfrm>
        </p:grpSpPr>
        <p:cxnSp>
          <p:nvCxnSpPr>
            <p:cNvPr id="30" name="直接连接符 29"/>
            <p:cNvCxnSpPr/>
            <p:nvPr/>
          </p:nvCxnSpPr>
          <p:spPr>
            <a:xfrm>
              <a:off x="4603561" y="3263468"/>
              <a:ext cx="0" cy="43177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直接连接符 30"/>
            <p:cNvCxnSpPr/>
            <p:nvPr/>
          </p:nvCxnSpPr>
          <p:spPr>
            <a:xfrm>
              <a:off x="3668340" y="3666665"/>
              <a:ext cx="0" cy="431770"/>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直接连接符 31"/>
            <p:cNvCxnSpPr/>
            <p:nvPr/>
          </p:nvCxnSpPr>
          <p:spPr>
            <a:xfrm>
              <a:off x="2750586" y="4041288"/>
              <a:ext cx="0" cy="431770"/>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直接连接符 32"/>
            <p:cNvCxnSpPr/>
            <p:nvPr/>
          </p:nvCxnSpPr>
          <p:spPr>
            <a:xfrm>
              <a:off x="3198348" y="4473058"/>
              <a:ext cx="0" cy="709562"/>
            </a:xfrm>
            <a:prstGeom prst="line">
              <a:avLst/>
            </a:prstGeom>
          </p:spPr>
          <p:style>
            <a:lnRef idx="3">
              <a:schemeClr val="accent1"/>
            </a:lnRef>
            <a:fillRef idx="0">
              <a:schemeClr val="accent1"/>
            </a:fillRef>
            <a:effectRef idx="2">
              <a:schemeClr val="accent1"/>
            </a:effectRef>
            <a:fontRef idx="minor">
              <a:schemeClr val="tx1"/>
            </a:fontRef>
          </p:style>
        </p:cxnSp>
        <p:cxnSp>
          <p:nvCxnSpPr>
            <p:cNvPr id="34" name="直接连接符 33"/>
            <p:cNvCxnSpPr/>
            <p:nvPr/>
          </p:nvCxnSpPr>
          <p:spPr>
            <a:xfrm>
              <a:off x="3666753" y="5157222"/>
              <a:ext cx="0" cy="431770"/>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直接连接符 34"/>
            <p:cNvCxnSpPr/>
            <p:nvPr/>
          </p:nvCxnSpPr>
          <p:spPr>
            <a:xfrm>
              <a:off x="4624202" y="5557244"/>
              <a:ext cx="0" cy="431770"/>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直接连接符 35"/>
            <p:cNvCxnSpPr/>
            <p:nvPr/>
          </p:nvCxnSpPr>
          <p:spPr>
            <a:xfrm flipH="1">
              <a:off x="3687394" y="3695238"/>
              <a:ext cx="93839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直接连接符 36"/>
            <p:cNvCxnSpPr/>
            <p:nvPr/>
          </p:nvCxnSpPr>
          <p:spPr>
            <a:xfrm flipH="1">
              <a:off x="2729945" y="4071448"/>
              <a:ext cx="93839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直接连接符 37"/>
            <p:cNvCxnSpPr/>
            <p:nvPr/>
          </p:nvCxnSpPr>
          <p:spPr>
            <a:xfrm flipH="1">
              <a:off x="2741059" y="4473058"/>
              <a:ext cx="46840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直接连接符 38"/>
            <p:cNvCxnSpPr/>
            <p:nvPr/>
          </p:nvCxnSpPr>
          <p:spPr>
            <a:xfrm flipH="1">
              <a:off x="3209464" y="5157222"/>
              <a:ext cx="45887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直接连接符 39"/>
            <p:cNvCxnSpPr/>
            <p:nvPr/>
          </p:nvCxnSpPr>
          <p:spPr>
            <a:xfrm flipH="1">
              <a:off x="3666753" y="5582642"/>
              <a:ext cx="936808" cy="0"/>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41" name="组合 60"/>
          <p:cNvGrpSpPr/>
          <p:nvPr/>
        </p:nvGrpSpPr>
        <p:grpSpPr bwMode="auto">
          <a:xfrm>
            <a:off x="2720758" y="2612039"/>
            <a:ext cx="958850" cy="2725737"/>
            <a:chOff x="3666049" y="3263468"/>
            <a:chExt cx="959741" cy="2725546"/>
          </a:xfrm>
        </p:grpSpPr>
        <p:cxnSp>
          <p:nvCxnSpPr>
            <p:cNvPr id="42" name="直接连接符 41"/>
            <p:cNvCxnSpPr/>
            <p:nvPr/>
          </p:nvCxnSpPr>
          <p:spPr>
            <a:xfrm>
              <a:off x="4603544" y="3263468"/>
              <a:ext cx="0" cy="431770"/>
            </a:xfrm>
            <a:prstGeom prst="line">
              <a:avLst/>
            </a:prstGeom>
          </p:spPr>
          <p:style>
            <a:lnRef idx="3">
              <a:schemeClr val="accent5"/>
            </a:lnRef>
            <a:fillRef idx="0">
              <a:schemeClr val="accent5"/>
            </a:fillRef>
            <a:effectRef idx="2">
              <a:schemeClr val="accent5"/>
            </a:effectRef>
            <a:fontRef idx="minor">
              <a:schemeClr val="tx1"/>
            </a:fontRef>
          </p:style>
        </p:cxnSp>
        <p:cxnSp>
          <p:nvCxnSpPr>
            <p:cNvPr id="43" name="直接连接符 42"/>
            <p:cNvCxnSpPr/>
            <p:nvPr/>
          </p:nvCxnSpPr>
          <p:spPr>
            <a:xfrm>
              <a:off x="3667637" y="3666665"/>
              <a:ext cx="0" cy="431770"/>
            </a:xfrm>
            <a:prstGeom prst="line">
              <a:avLst/>
            </a:prstGeom>
          </p:spPr>
          <p:style>
            <a:lnRef idx="3">
              <a:schemeClr val="accent5"/>
            </a:lnRef>
            <a:fillRef idx="0">
              <a:schemeClr val="accent5"/>
            </a:fillRef>
            <a:effectRef idx="2">
              <a:schemeClr val="accent5"/>
            </a:effectRef>
            <a:fontRef idx="minor">
              <a:schemeClr val="tx1"/>
            </a:fontRef>
          </p:style>
        </p:cxnSp>
        <p:cxnSp>
          <p:nvCxnSpPr>
            <p:cNvPr id="44" name="直接连接符 43"/>
            <p:cNvCxnSpPr/>
            <p:nvPr/>
          </p:nvCxnSpPr>
          <p:spPr>
            <a:xfrm>
              <a:off x="4597188" y="4061924"/>
              <a:ext cx="0" cy="431770"/>
            </a:xfrm>
            <a:prstGeom prst="line">
              <a:avLst/>
            </a:prstGeom>
          </p:spPr>
          <p:style>
            <a:lnRef idx="3">
              <a:schemeClr val="accent5"/>
            </a:lnRef>
            <a:fillRef idx="0">
              <a:schemeClr val="accent5"/>
            </a:fillRef>
            <a:effectRef idx="2">
              <a:schemeClr val="accent5"/>
            </a:effectRef>
            <a:fontRef idx="minor">
              <a:schemeClr val="tx1"/>
            </a:fontRef>
          </p:style>
        </p:cxnSp>
        <p:cxnSp>
          <p:nvCxnSpPr>
            <p:cNvPr id="45" name="直接连接符 44"/>
            <p:cNvCxnSpPr/>
            <p:nvPr/>
          </p:nvCxnSpPr>
          <p:spPr>
            <a:xfrm>
              <a:off x="4126852" y="4473058"/>
              <a:ext cx="0" cy="709562"/>
            </a:xfrm>
            <a:prstGeom prst="line">
              <a:avLst/>
            </a:prstGeom>
          </p:spPr>
          <p:style>
            <a:lnRef idx="3">
              <a:schemeClr val="accent5"/>
            </a:lnRef>
            <a:fillRef idx="0">
              <a:schemeClr val="accent5"/>
            </a:fillRef>
            <a:effectRef idx="2">
              <a:schemeClr val="accent5"/>
            </a:effectRef>
            <a:fontRef idx="minor">
              <a:schemeClr val="tx1"/>
            </a:fontRef>
          </p:style>
        </p:cxnSp>
        <p:cxnSp>
          <p:nvCxnSpPr>
            <p:cNvPr id="46" name="直接连接符 45"/>
            <p:cNvCxnSpPr/>
            <p:nvPr/>
          </p:nvCxnSpPr>
          <p:spPr>
            <a:xfrm>
              <a:off x="3666049" y="5157222"/>
              <a:ext cx="0" cy="43177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直接连接符 46"/>
            <p:cNvCxnSpPr/>
            <p:nvPr/>
          </p:nvCxnSpPr>
          <p:spPr>
            <a:xfrm>
              <a:off x="4624201" y="5557244"/>
              <a:ext cx="0" cy="431770"/>
            </a:xfrm>
            <a:prstGeom prst="line">
              <a:avLst/>
            </a:prstGeom>
          </p:spPr>
          <p:style>
            <a:lnRef idx="3">
              <a:schemeClr val="accent5"/>
            </a:lnRef>
            <a:fillRef idx="0">
              <a:schemeClr val="accent5"/>
            </a:fillRef>
            <a:effectRef idx="2">
              <a:schemeClr val="accent5"/>
            </a:effectRef>
            <a:fontRef idx="minor">
              <a:schemeClr val="tx1"/>
            </a:fontRef>
          </p:style>
        </p:cxnSp>
        <p:cxnSp>
          <p:nvCxnSpPr>
            <p:cNvPr id="48" name="直接连接符 47"/>
            <p:cNvCxnSpPr/>
            <p:nvPr/>
          </p:nvCxnSpPr>
          <p:spPr>
            <a:xfrm flipH="1">
              <a:off x="3688295" y="3695238"/>
              <a:ext cx="937495"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49" name="直接连接符 48"/>
            <p:cNvCxnSpPr/>
            <p:nvPr/>
          </p:nvCxnSpPr>
          <p:spPr>
            <a:xfrm flipH="1">
              <a:off x="3666049" y="4071448"/>
              <a:ext cx="937495"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50" name="直接连接符 49"/>
            <p:cNvCxnSpPr/>
            <p:nvPr/>
          </p:nvCxnSpPr>
          <p:spPr>
            <a:xfrm flipH="1">
              <a:off x="4126852" y="4473058"/>
              <a:ext cx="470337"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51" name="直接连接符 50"/>
            <p:cNvCxnSpPr/>
            <p:nvPr/>
          </p:nvCxnSpPr>
          <p:spPr>
            <a:xfrm flipH="1">
              <a:off x="3666049" y="5157222"/>
              <a:ext cx="457625"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52" name="直接连接符 51"/>
            <p:cNvCxnSpPr/>
            <p:nvPr/>
          </p:nvCxnSpPr>
          <p:spPr>
            <a:xfrm flipH="1">
              <a:off x="3666049" y="5582642"/>
              <a:ext cx="937495" cy="0"/>
            </a:xfrm>
            <a:prstGeom prst="line">
              <a:avLst/>
            </a:prstGeom>
          </p:spPr>
          <p:style>
            <a:lnRef idx="3">
              <a:schemeClr val="accent5"/>
            </a:lnRef>
            <a:fillRef idx="0">
              <a:schemeClr val="accent5"/>
            </a:fillRef>
            <a:effectRef idx="2">
              <a:schemeClr val="accent5"/>
            </a:effectRef>
            <a:fontRef idx="minor">
              <a:schemeClr val="tx1"/>
            </a:fontRef>
          </p:style>
        </p:cxnSp>
      </p:grpSp>
      <p:grpSp>
        <p:nvGrpSpPr>
          <p:cNvPr id="53" name="组合 73"/>
          <p:cNvGrpSpPr/>
          <p:nvPr/>
        </p:nvGrpSpPr>
        <p:grpSpPr bwMode="auto">
          <a:xfrm>
            <a:off x="2706470" y="2605689"/>
            <a:ext cx="1403350" cy="2724150"/>
            <a:chOff x="3666049" y="3263468"/>
            <a:chExt cx="1403096" cy="2725546"/>
          </a:xfrm>
        </p:grpSpPr>
        <p:cxnSp>
          <p:nvCxnSpPr>
            <p:cNvPr id="54" name="直接连接符 53"/>
            <p:cNvCxnSpPr/>
            <p:nvPr/>
          </p:nvCxnSpPr>
          <p:spPr>
            <a:xfrm>
              <a:off x="4604092" y="3263468"/>
              <a:ext cx="0" cy="432021"/>
            </a:xfrm>
            <a:prstGeom prst="line">
              <a:avLst/>
            </a:prstGeom>
          </p:spPr>
          <p:style>
            <a:lnRef idx="3">
              <a:schemeClr val="accent2"/>
            </a:lnRef>
            <a:fillRef idx="0">
              <a:schemeClr val="accent2"/>
            </a:fillRef>
            <a:effectRef idx="2">
              <a:schemeClr val="accent2"/>
            </a:effectRef>
            <a:fontRef idx="minor">
              <a:schemeClr val="tx1"/>
            </a:fontRef>
          </p:style>
        </p:cxnSp>
        <p:cxnSp>
          <p:nvCxnSpPr>
            <p:cNvPr id="55" name="直接连接符 54"/>
            <p:cNvCxnSpPr/>
            <p:nvPr/>
          </p:nvCxnSpPr>
          <p:spPr>
            <a:xfrm>
              <a:off x="3667637" y="3666900"/>
              <a:ext cx="0" cy="432021"/>
            </a:xfrm>
            <a:prstGeom prst="line">
              <a:avLst/>
            </a:prstGeom>
          </p:spPr>
          <p:style>
            <a:lnRef idx="3">
              <a:schemeClr val="accent2"/>
            </a:lnRef>
            <a:fillRef idx="0">
              <a:schemeClr val="accent2"/>
            </a:fillRef>
            <a:effectRef idx="2">
              <a:schemeClr val="accent2"/>
            </a:effectRef>
            <a:fontRef idx="minor">
              <a:schemeClr val="tx1"/>
            </a:fontRef>
          </p:style>
        </p:cxnSp>
        <p:cxnSp>
          <p:nvCxnSpPr>
            <p:cNvPr id="56" name="直接连接符 55"/>
            <p:cNvCxnSpPr/>
            <p:nvPr/>
          </p:nvCxnSpPr>
          <p:spPr>
            <a:xfrm>
              <a:off x="4596156" y="4062389"/>
              <a:ext cx="0" cy="432021"/>
            </a:xfrm>
            <a:prstGeom prst="line">
              <a:avLst/>
            </a:prstGeom>
          </p:spPr>
          <p:style>
            <a:lnRef idx="3">
              <a:schemeClr val="accent2"/>
            </a:lnRef>
            <a:fillRef idx="0">
              <a:schemeClr val="accent2"/>
            </a:fillRef>
            <a:effectRef idx="2">
              <a:schemeClr val="accent2"/>
            </a:effectRef>
            <a:fontRef idx="minor">
              <a:schemeClr val="tx1"/>
            </a:fontRef>
          </p:style>
        </p:cxnSp>
        <p:cxnSp>
          <p:nvCxnSpPr>
            <p:cNvPr id="57" name="直接连接符 56"/>
            <p:cNvCxnSpPr/>
            <p:nvPr/>
          </p:nvCxnSpPr>
          <p:spPr>
            <a:xfrm>
              <a:off x="5069145" y="4472174"/>
              <a:ext cx="0" cy="709977"/>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直接连接符 57"/>
            <p:cNvCxnSpPr/>
            <p:nvPr/>
          </p:nvCxnSpPr>
          <p:spPr>
            <a:xfrm>
              <a:off x="3666049" y="5156738"/>
              <a:ext cx="0" cy="432021"/>
            </a:xfrm>
            <a:prstGeom prst="line">
              <a:avLst/>
            </a:prstGeom>
          </p:spPr>
          <p:style>
            <a:lnRef idx="3">
              <a:schemeClr val="accent2"/>
            </a:lnRef>
            <a:fillRef idx="0">
              <a:schemeClr val="accent2"/>
            </a:fillRef>
            <a:effectRef idx="2">
              <a:schemeClr val="accent2"/>
            </a:effectRef>
            <a:fontRef idx="minor">
              <a:schemeClr val="tx1"/>
            </a:fontRef>
          </p:style>
        </p:cxnSp>
        <p:cxnSp>
          <p:nvCxnSpPr>
            <p:cNvPr id="59" name="直接连接符 58"/>
            <p:cNvCxnSpPr/>
            <p:nvPr/>
          </p:nvCxnSpPr>
          <p:spPr>
            <a:xfrm>
              <a:off x="4623139" y="5556993"/>
              <a:ext cx="0" cy="432021"/>
            </a:xfrm>
            <a:prstGeom prst="line">
              <a:avLst/>
            </a:prstGeom>
          </p:spPr>
          <p:style>
            <a:lnRef idx="3">
              <a:schemeClr val="accent2"/>
            </a:lnRef>
            <a:fillRef idx="0">
              <a:schemeClr val="accent2"/>
            </a:fillRef>
            <a:effectRef idx="2">
              <a:schemeClr val="accent2"/>
            </a:effectRef>
            <a:fontRef idx="minor">
              <a:schemeClr val="tx1"/>
            </a:fontRef>
          </p:style>
        </p:cxnSp>
        <p:cxnSp>
          <p:nvCxnSpPr>
            <p:cNvPr id="60" name="直接连接符 59"/>
            <p:cNvCxnSpPr/>
            <p:nvPr/>
          </p:nvCxnSpPr>
          <p:spPr>
            <a:xfrm flipH="1">
              <a:off x="3688270" y="3695489"/>
              <a:ext cx="93804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1" name="直接连接符 60"/>
            <p:cNvCxnSpPr/>
            <p:nvPr/>
          </p:nvCxnSpPr>
          <p:spPr>
            <a:xfrm flipH="1">
              <a:off x="3666049" y="4071919"/>
              <a:ext cx="93804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2" name="直接连接符 61"/>
            <p:cNvCxnSpPr/>
            <p:nvPr/>
          </p:nvCxnSpPr>
          <p:spPr>
            <a:xfrm flipH="1">
              <a:off x="4596156" y="4472174"/>
              <a:ext cx="46981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3" name="直接连接符 62"/>
            <p:cNvCxnSpPr/>
            <p:nvPr/>
          </p:nvCxnSpPr>
          <p:spPr>
            <a:xfrm flipH="1">
              <a:off x="3666049" y="5156738"/>
              <a:ext cx="140309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4" name="直接连接符 63"/>
            <p:cNvCxnSpPr/>
            <p:nvPr/>
          </p:nvCxnSpPr>
          <p:spPr>
            <a:xfrm flipH="1">
              <a:off x="3666049" y="5582406"/>
              <a:ext cx="938043"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5" name="文本框 4"/>
          <p:cNvSpPr txBox="1"/>
          <p:nvPr/>
        </p:nvSpPr>
        <p:spPr>
          <a:xfrm>
            <a:off x="817256" y="2015386"/>
            <a:ext cx="697627" cy="400110"/>
          </a:xfrm>
          <a:prstGeom prst="rect">
            <a:avLst/>
          </a:prstGeom>
          <a:noFill/>
        </p:spPr>
        <p:txBody>
          <a:bodyPr wrap="none" rtlCol="0">
            <a:spAutoFit/>
          </a:bodyPr>
          <a:lstStyle/>
          <a:p>
            <a:r>
              <a:rPr lang="zh-CN" altLang="en-US" sz="2000" b="1" dirty="0">
                <a:latin typeface="+mn-ea"/>
              </a:rPr>
              <a:t>例：</a:t>
            </a:r>
          </a:p>
        </p:txBody>
      </p:sp>
      <p:sp>
        <p:nvSpPr>
          <p:cNvPr id="65" name="矩形 64"/>
          <p:cNvSpPr/>
          <p:nvPr/>
        </p:nvSpPr>
        <p:spPr>
          <a:xfrm>
            <a:off x="6578472" y="2529962"/>
            <a:ext cx="4888598" cy="2785378"/>
          </a:xfrm>
          <a:prstGeom prst="rect">
            <a:avLst/>
          </a:prstGeom>
        </p:spPr>
        <p:txBody>
          <a:bodyPr wrap="square">
            <a:spAutoFit/>
          </a:bodyPr>
          <a:lstStyle/>
          <a:p>
            <a:pPr>
              <a:lnSpc>
                <a:spcPts val="3500"/>
              </a:lnSpc>
            </a:pPr>
            <a:r>
              <a:rPr lang="zh-CN" altLang="en-US" sz="2000" dirty="0" smtClean="0"/>
              <a:t>执行</a:t>
            </a:r>
            <a:r>
              <a:rPr lang="zh-CN" altLang="en-US" sz="2000" dirty="0"/>
              <a:t>路径</a:t>
            </a:r>
            <a:r>
              <a:rPr lang="zh-CN" altLang="en-US" sz="2000" dirty="0" smtClean="0"/>
              <a:t>数：</a:t>
            </a:r>
            <a:r>
              <a:rPr lang="en-US" altLang="zh-CN" sz="2000" dirty="0" smtClean="0"/>
              <a:t>5</a:t>
            </a:r>
            <a:r>
              <a:rPr lang="en-US" altLang="zh-CN" sz="2000" baseline="30000" dirty="0" smtClean="0"/>
              <a:t>20</a:t>
            </a:r>
            <a:r>
              <a:rPr lang="zh-CN" altLang="en-US" sz="2000" dirty="0" smtClean="0"/>
              <a:t>条</a:t>
            </a:r>
            <a:endParaRPr lang="en-US" altLang="zh-CN" sz="2000" dirty="0" smtClean="0"/>
          </a:p>
          <a:p>
            <a:pPr>
              <a:lnSpc>
                <a:spcPts val="3500"/>
              </a:lnSpc>
            </a:pPr>
            <a:r>
              <a:rPr lang="zh-CN" altLang="en-US" sz="2000" dirty="0" smtClean="0">
                <a:solidFill>
                  <a:srgbClr val="C00000"/>
                </a:solidFill>
              </a:rPr>
              <a:t>设：</a:t>
            </a:r>
            <a:endParaRPr lang="en-US" altLang="zh-CN" sz="2000" dirty="0" smtClean="0">
              <a:solidFill>
                <a:srgbClr val="C00000"/>
              </a:solidFill>
            </a:endParaRPr>
          </a:p>
          <a:p>
            <a:pPr>
              <a:lnSpc>
                <a:spcPts val="3500"/>
              </a:lnSpc>
            </a:pPr>
            <a:r>
              <a:rPr lang="zh-CN" altLang="en-US" sz="2000" dirty="0" smtClean="0"/>
              <a:t>每</a:t>
            </a:r>
            <a:r>
              <a:rPr lang="zh-CN" altLang="en-US" sz="2000" dirty="0"/>
              <a:t>一条</a:t>
            </a:r>
            <a:r>
              <a:rPr lang="zh-CN" altLang="en-US" sz="2000" dirty="0" smtClean="0"/>
              <a:t>路径测试</a:t>
            </a:r>
            <a:r>
              <a:rPr lang="zh-CN" altLang="en-US" sz="2000" dirty="0"/>
              <a:t>需要</a:t>
            </a:r>
            <a:r>
              <a:rPr lang="en-US" altLang="zh-CN" sz="2000" dirty="0"/>
              <a:t>1</a:t>
            </a:r>
            <a:r>
              <a:rPr lang="zh-CN" altLang="en-US" sz="2000" dirty="0" smtClean="0"/>
              <a:t>毫秒</a:t>
            </a:r>
            <a:endParaRPr lang="en-US" altLang="zh-CN" sz="2000" dirty="0" smtClean="0"/>
          </a:p>
          <a:p>
            <a:pPr>
              <a:lnSpc>
                <a:spcPts val="3500"/>
              </a:lnSpc>
            </a:pPr>
            <a:r>
              <a:rPr lang="zh-CN" altLang="en-US" sz="2000" dirty="0" smtClean="0"/>
              <a:t>一年</a:t>
            </a:r>
            <a:r>
              <a:rPr lang="zh-CN" altLang="en-US" sz="2000" dirty="0"/>
              <a:t>工作</a:t>
            </a:r>
            <a:r>
              <a:rPr lang="en-US" altLang="zh-CN" sz="2000" dirty="0"/>
              <a:t>365 × 24</a:t>
            </a:r>
            <a:r>
              <a:rPr lang="zh-CN" altLang="en-US" sz="2000" dirty="0" smtClean="0"/>
              <a:t>小时</a:t>
            </a:r>
            <a:endParaRPr lang="en-US" altLang="zh-CN" sz="2000" dirty="0" smtClean="0"/>
          </a:p>
          <a:p>
            <a:pPr>
              <a:lnSpc>
                <a:spcPts val="3500"/>
              </a:lnSpc>
            </a:pPr>
            <a:r>
              <a:rPr lang="zh-CN" altLang="en-US" sz="2000" dirty="0" smtClean="0">
                <a:solidFill>
                  <a:srgbClr val="C00000"/>
                </a:solidFill>
              </a:rPr>
              <a:t>需：</a:t>
            </a:r>
            <a:endParaRPr lang="en-US" altLang="zh-CN" sz="2000" dirty="0">
              <a:solidFill>
                <a:srgbClr val="C00000"/>
              </a:solidFill>
            </a:endParaRPr>
          </a:p>
          <a:p>
            <a:pPr>
              <a:lnSpc>
                <a:spcPts val="3500"/>
              </a:lnSpc>
            </a:pPr>
            <a:r>
              <a:rPr lang="en-US" altLang="zh-CN" sz="2000" dirty="0" smtClean="0"/>
              <a:t>3170</a:t>
            </a:r>
            <a:r>
              <a:rPr lang="zh-CN" altLang="en-US" sz="2000" dirty="0"/>
              <a:t>年。</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9"/>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53"/>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1"/>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fade">
                                      <p:cBhvr>
                                        <p:cTn id="47" dur="1000"/>
                                        <p:tgtEl>
                                          <p:spTgt spid="65"/>
                                        </p:tgtEl>
                                      </p:cBhvr>
                                    </p:animEffect>
                                    <p:anim calcmode="lin" valueType="num">
                                      <p:cBhvr>
                                        <p:cTn id="48" dur="1000" fill="hold"/>
                                        <p:tgtEl>
                                          <p:spTgt spid="65"/>
                                        </p:tgtEl>
                                        <p:attrNameLst>
                                          <p:attrName>ppt_x</p:attrName>
                                        </p:attrNameLst>
                                      </p:cBhvr>
                                      <p:tavLst>
                                        <p:tav tm="0">
                                          <p:val>
                                            <p:strVal val="#ppt_x"/>
                                          </p:val>
                                        </p:tav>
                                        <p:tav tm="100000">
                                          <p:val>
                                            <p:strVal val="#ppt_x"/>
                                          </p:val>
                                        </p:tav>
                                      </p:tavLst>
                                    </p:anim>
                                    <p:anim calcmode="lin" valueType="num">
                                      <p:cBhvr>
                                        <p:cTn id="4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软件质量相关</a:t>
            </a:r>
            <a:endParaRPr lang="zh-CN" altLang="en-US" dirty="0">
              <a:latin typeface="+mn-lt"/>
              <a:ea typeface="+mn-ea"/>
              <a:cs typeface="+mn-ea"/>
              <a:sym typeface="+mn-lt"/>
            </a:endParaRPr>
          </a:p>
        </p:txBody>
      </p:sp>
      <p:sp>
        <p:nvSpPr>
          <p:cNvPr id="3" name="Rectangle 3"/>
          <p:cNvSpPr txBox="1">
            <a:spLocks noChangeArrowheads="1"/>
          </p:cNvSpPr>
          <p:nvPr/>
        </p:nvSpPr>
        <p:spPr>
          <a:xfrm>
            <a:off x="625816" y="882216"/>
            <a:ext cx="10804542" cy="191490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274320" lvl="1" indent="0">
              <a:lnSpc>
                <a:spcPct val="120000"/>
              </a:lnSpc>
              <a:buNone/>
            </a:pPr>
            <a:r>
              <a:rPr lang="zh-CN" altLang="en-US" sz="2400" b="1" dirty="0">
                <a:solidFill>
                  <a:schemeClr val="tx2"/>
                </a:solidFill>
                <a:latin typeface="Arial" panose="020B0604020202020204" pitchFamily="34" charset="0"/>
              </a:rPr>
              <a:t>软件质量</a:t>
            </a:r>
            <a:r>
              <a:rPr lang="zh-CN" altLang="en-US" sz="2400" b="1" dirty="0" smtClean="0">
                <a:solidFill>
                  <a:schemeClr val="tx2"/>
                </a:solidFill>
                <a:latin typeface="Arial" panose="020B0604020202020204" pitchFamily="34" charset="0"/>
              </a:rPr>
              <a:t>：</a:t>
            </a:r>
            <a:r>
              <a:rPr lang="zh-CN" altLang="en-US" sz="2400" b="1" dirty="0" smtClean="0">
                <a:solidFill>
                  <a:schemeClr val="tx2"/>
                </a:solidFill>
                <a:latin typeface="Arial" panose="020B0604020202020204" pitchFamily="34" charset="0"/>
                <a:ea typeface="+mn-ea"/>
              </a:rPr>
              <a:t>明确</a:t>
            </a:r>
            <a:r>
              <a:rPr lang="zh-CN" altLang="en-US" sz="2400" b="1" dirty="0">
                <a:solidFill>
                  <a:schemeClr val="tx2"/>
                </a:solidFill>
                <a:latin typeface="Arial" panose="020B0604020202020204" pitchFamily="34" charset="0"/>
                <a:ea typeface="+mn-ea"/>
              </a:rPr>
              <a:t>表示是否符合功能和性能要求，明确地记载开发标准和</a:t>
            </a:r>
            <a:r>
              <a:rPr lang="zh-CN" altLang="en-US" sz="2400" b="1" dirty="0" smtClean="0">
                <a:solidFill>
                  <a:schemeClr val="tx2"/>
                </a:solidFill>
                <a:latin typeface="Arial" panose="020B0604020202020204" pitchFamily="34" charset="0"/>
                <a:ea typeface="+mn-ea"/>
              </a:rPr>
              <a:t>所有   </a:t>
            </a:r>
            <a:endParaRPr lang="en-US" altLang="zh-CN" sz="2400" b="1" dirty="0" smtClean="0">
              <a:solidFill>
                <a:schemeClr val="tx2"/>
              </a:solidFill>
              <a:latin typeface="Arial" panose="020B0604020202020204" pitchFamily="34" charset="0"/>
              <a:ea typeface="+mn-ea"/>
            </a:endParaRPr>
          </a:p>
          <a:p>
            <a:pPr marL="274320" lvl="1" indent="0">
              <a:lnSpc>
                <a:spcPct val="120000"/>
              </a:lnSpc>
              <a:buNone/>
            </a:pPr>
            <a:r>
              <a:rPr lang="en-US" altLang="zh-CN" sz="2400" b="1" dirty="0">
                <a:solidFill>
                  <a:schemeClr val="tx2"/>
                </a:solidFill>
                <a:latin typeface="Arial" panose="020B0604020202020204" pitchFamily="34" charset="0"/>
                <a:ea typeface="+mn-ea"/>
              </a:rPr>
              <a:t> </a:t>
            </a:r>
            <a:r>
              <a:rPr lang="en-US" altLang="zh-CN" sz="2400" b="1" dirty="0" smtClean="0">
                <a:solidFill>
                  <a:schemeClr val="tx2"/>
                </a:solidFill>
                <a:latin typeface="Arial" panose="020B0604020202020204" pitchFamily="34" charset="0"/>
                <a:ea typeface="+mn-ea"/>
              </a:rPr>
              <a:t>                 </a:t>
            </a:r>
            <a:r>
              <a:rPr lang="zh-CN" altLang="en-US" sz="2400" b="1" dirty="0" smtClean="0">
                <a:solidFill>
                  <a:schemeClr val="tx2"/>
                </a:solidFill>
                <a:latin typeface="Arial" panose="020B0604020202020204" pitchFamily="34" charset="0"/>
                <a:ea typeface="+mn-ea"/>
              </a:rPr>
              <a:t>专业</a:t>
            </a:r>
            <a:r>
              <a:rPr lang="zh-CN" altLang="en-US" sz="2400" b="1" dirty="0">
                <a:solidFill>
                  <a:schemeClr val="tx2"/>
                </a:solidFill>
                <a:latin typeface="Arial" panose="020B0604020202020204" pitchFamily="34" charset="0"/>
                <a:ea typeface="+mn-ea"/>
              </a:rPr>
              <a:t>开发软件的期望的隐性特点</a:t>
            </a:r>
          </a:p>
        </p:txBody>
      </p:sp>
      <p:grpSp>
        <p:nvGrpSpPr>
          <p:cNvPr id="4" name="组合 3"/>
          <p:cNvGrpSpPr/>
          <p:nvPr/>
        </p:nvGrpSpPr>
        <p:grpSpPr>
          <a:xfrm>
            <a:off x="1379310" y="3038213"/>
            <a:ext cx="8889246" cy="2737501"/>
            <a:chOff x="5738042" y="839559"/>
            <a:chExt cx="3994746" cy="1939692"/>
          </a:xfrm>
        </p:grpSpPr>
        <p:grpSp>
          <p:nvGrpSpPr>
            <p:cNvPr id="5" name="组合 4"/>
            <p:cNvGrpSpPr/>
            <p:nvPr/>
          </p:nvGrpSpPr>
          <p:grpSpPr>
            <a:xfrm>
              <a:off x="5738042" y="839559"/>
              <a:ext cx="3994746" cy="1939692"/>
              <a:chOff x="5738042" y="839559"/>
              <a:chExt cx="3994746" cy="1939692"/>
            </a:xfrm>
          </p:grpSpPr>
          <p:sp>
            <p:nvSpPr>
              <p:cNvPr id="9" name="任意多边形 8"/>
              <p:cNvSpPr/>
              <p:nvPr/>
            </p:nvSpPr>
            <p:spPr>
              <a:xfrm>
                <a:off x="5934619" y="839559"/>
                <a:ext cx="3798168" cy="554199"/>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a:solidFill>
                <a:schemeClr val="accent3">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2935" tIns="45721" rIns="85344" bIns="45721" numCol="1" spcCol="1270" anchor="ctr" anchorCtr="0">
                <a:noAutofit/>
              </a:bodyPr>
              <a:lstStyle/>
              <a:p>
                <a:pPr defTabSz="533400">
                  <a:lnSpc>
                    <a:spcPct val="90000"/>
                  </a:lnSpc>
                  <a:spcBef>
                    <a:spcPct val="0"/>
                  </a:spcBef>
                  <a:spcAft>
                    <a:spcPct val="35000"/>
                  </a:spcAft>
                </a:pPr>
                <a:r>
                  <a:rPr lang="zh-CN" altLang="en-US" sz="2000" dirty="0" smtClean="0"/>
                  <a:t>    符合</a:t>
                </a:r>
                <a:r>
                  <a:rPr lang="zh-CN" altLang="en-US" sz="2000" dirty="0"/>
                  <a:t>明确规定的功能和性能要求</a:t>
                </a:r>
                <a:endParaRPr lang="en-US" altLang="zh-CN" sz="2000" dirty="0"/>
              </a:p>
            </p:txBody>
          </p:sp>
          <p:sp>
            <p:nvSpPr>
              <p:cNvPr id="10" name="椭圆 9"/>
              <p:cNvSpPr/>
              <p:nvPr/>
            </p:nvSpPr>
            <p:spPr>
              <a:xfrm>
                <a:off x="5738042" y="839560"/>
                <a:ext cx="408931" cy="554197"/>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 name="任意多边形 11"/>
              <p:cNvSpPr/>
              <p:nvPr/>
            </p:nvSpPr>
            <p:spPr>
              <a:xfrm>
                <a:off x="5934620" y="1532306"/>
                <a:ext cx="3798168" cy="554199"/>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a:solidFill>
                <a:schemeClr val="accent3">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2935" tIns="45721" rIns="85344" bIns="45721" numCol="1" spcCol="1270" anchor="ctr" anchorCtr="0">
                <a:noAutofit/>
              </a:bodyPr>
              <a:lstStyle/>
              <a:p>
                <a:pPr marL="0" lvl="1" defTabSz="533400">
                  <a:lnSpc>
                    <a:spcPct val="90000"/>
                  </a:lnSpc>
                  <a:spcBef>
                    <a:spcPct val="0"/>
                  </a:spcBef>
                  <a:spcAft>
                    <a:spcPct val="35000"/>
                  </a:spcAft>
                </a:pPr>
                <a:r>
                  <a:rPr lang="zh-CN" altLang="en-US" sz="2000" dirty="0" smtClean="0"/>
                  <a:t>    符合</a:t>
                </a:r>
                <a:r>
                  <a:rPr lang="zh-CN" altLang="en-US" sz="2000" dirty="0"/>
                  <a:t>明确的开发标准</a:t>
                </a:r>
                <a:endParaRPr lang="en-US" altLang="zh-CN" sz="2000" dirty="0"/>
              </a:p>
            </p:txBody>
          </p:sp>
          <p:sp>
            <p:nvSpPr>
              <p:cNvPr id="13" name="椭圆 12"/>
              <p:cNvSpPr/>
              <p:nvPr/>
            </p:nvSpPr>
            <p:spPr>
              <a:xfrm>
                <a:off x="5738042" y="1532307"/>
                <a:ext cx="408931" cy="554197"/>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任意多边形 13"/>
              <p:cNvSpPr/>
              <p:nvPr/>
            </p:nvSpPr>
            <p:spPr>
              <a:xfrm>
                <a:off x="5934619" y="2225052"/>
                <a:ext cx="3798168" cy="554199"/>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a:solidFill>
                <a:schemeClr val="accent3">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2935" tIns="45721" rIns="85344" bIns="45721" numCol="1" spcCol="1270" anchor="ctr" anchorCtr="0">
                <a:noAutofit/>
              </a:bodyPr>
              <a:lstStyle/>
              <a:p>
                <a:pPr marL="0" lvl="1" defTabSz="533400">
                  <a:lnSpc>
                    <a:spcPct val="90000"/>
                  </a:lnSpc>
                  <a:spcBef>
                    <a:spcPct val="0"/>
                  </a:spcBef>
                  <a:spcAft>
                    <a:spcPct val="35000"/>
                  </a:spcAft>
                </a:pPr>
                <a:r>
                  <a:rPr lang="zh-CN" altLang="en-US" sz="2000" dirty="0" smtClean="0"/>
                  <a:t>    符合</a:t>
                </a:r>
                <a:r>
                  <a:rPr lang="zh-CN" altLang="en-US" sz="2000" dirty="0"/>
                  <a:t>所有软件开发专业的共性、隐性标准，如易用性、可维护性等</a:t>
                </a:r>
              </a:p>
            </p:txBody>
          </p:sp>
          <p:sp>
            <p:nvSpPr>
              <p:cNvPr id="15" name="椭圆 14"/>
              <p:cNvSpPr/>
              <p:nvPr/>
            </p:nvSpPr>
            <p:spPr>
              <a:xfrm>
                <a:off x="5738042" y="2225053"/>
                <a:ext cx="408931" cy="554197"/>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6" name="矩形 5"/>
            <p:cNvSpPr/>
            <p:nvPr/>
          </p:nvSpPr>
          <p:spPr>
            <a:xfrm>
              <a:off x="5830897" y="962054"/>
              <a:ext cx="329072" cy="394436"/>
            </a:xfrm>
            <a:prstGeom prst="rect">
              <a:avLst/>
            </a:prstGeom>
          </p:spPr>
          <p:txBody>
            <a:bodyPr wrap="none">
              <a:spAutoFit/>
            </a:bodyPr>
            <a:lstStyle/>
            <a:p>
              <a:r>
                <a:rPr lang="zh-CN" altLang="en-US" sz="2000" b="1" dirty="0" smtClean="0">
                  <a:solidFill>
                    <a:schemeClr val="accent1"/>
                  </a:solidFill>
                </a:rPr>
                <a:t>关</a:t>
              </a:r>
              <a:endParaRPr lang="zh-CN" altLang="en-US" sz="2000" b="1" dirty="0">
                <a:solidFill>
                  <a:schemeClr val="accent1"/>
                </a:solidFill>
              </a:endParaRPr>
            </a:p>
          </p:txBody>
        </p:sp>
        <p:sp>
          <p:nvSpPr>
            <p:cNvPr id="7" name="矩形 6"/>
            <p:cNvSpPr/>
            <p:nvPr/>
          </p:nvSpPr>
          <p:spPr>
            <a:xfrm>
              <a:off x="5845666" y="1640128"/>
              <a:ext cx="329072" cy="394436"/>
            </a:xfrm>
            <a:prstGeom prst="rect">
              <a:avLst/>
            </a:prstGeom>
          </p:spPr>
          <p:txBody>
            <a:bodyPr wrap="none">
              <a:spAutoFit/>
            </a:bodyPr>
            <a:lstStyle/>
            <a:p>
              <a:r>
                <a:rPr lang="zh-CN" altLang="en-US" sz="2000" b="1" dirty="0" smtClean="0">
                  <a:solidFill>
                    <a:schemeClr val="accent1"/>
                  </a:solidFill>
                </a:rPr>
                <a:t>键</a:t>
              </a:r>
              <a:endParaRPr lang="zh-CN" altLang="en-US" sz="2000" b="1" dirty="0">
                <a:solidFill>
                  <a:schemeClr val="accent1"/>
                </a:solidFill>
              </a:endParaRPr>
            </a:p>
          </p:txBody>
        </p:sp>
        <p:sp>
          <p:nvSpPr>
            <p:cNvPr id="8" name="矩形 7"/>
            <p:cNvSpPr/>
            <p:nvPr/>
          </p:nvSpPr>
          <p:spPr>
            <a:xfrm>
              <a:off x="5842001" y="2332874"/>
              <a:ext cx="329072" cy="394436"/>
            </a:xfrm>
            <a:prstGeom prst="rect">
              <a:avLst/>
            </a:prstGeom>
          </p:spPr>
          <p:txBody>
            <a:bodyPr wrap="none">
              <a:spAutoFit/>
            </a:bodyPr>
            <a:lstStyle/>
            <a:p>
              <a:r>
                <a:rPr lang="zh-CN" altLang="en-US" sz="2000" b="1" dirty="0" smtClean="0">
                  <a:solidFill>
                    <a:schemeClr val="accent1"/>
                  </a:solidFill>
                </a:rPr>
                <a:t>点</a:t>
              </a:r>
              <a:endParaRPr lang="zh-CN" altLang="en-US" sz="2000" b="1" dirty="0">
                <a:solidFill>
                  <a:schemeClr val="accent1"/>
                </a:solidFill>
              </a:endParaRPr>
            </a:p>
          </p:txBody>
        </p:sp>
      </p:grpSp>
      <p:sp>
        <p:nvSpPr>
          <p:cNvPr id="19" name="下箭头 18"/>
          <p:cNvSpPr/>
          <p:nvPr/>
        </p:nvSpPr>
        <p:spPr>
          <a:xfrm>
            <a:off x="5004486" y="2392911"/>
            <a:ext cx="1569309" cy="494271"/>
          </a:xfrm>
          <a:prstGeom prst="down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V="1">
            <a:off x="967409" y="2020065"/>
            <a:ext cx="10070837" cy="3402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语句覆盖</a:t>
            </a:r>
            <a:endParaRPr lang="zh-CN" altLang="en-US" dirty="0">
              <a:latin typeface="+mn-lt"/>
              <a:ea typeface="+mn-ea"/>
              <a:cs typeface="+mn-ea"/>
              <a:sym typeface="+mn-lt"/>
            </a:endParaRPr>
          </a:p>
        </p:txBody>
      </p:sp>
      <p:sp>
        <p:nvSpPr>
          <p:cNvPr id="4" name="Text Placeholder 9"/>
          <p:cNvSpPr txBox="1"/>
          <p:nvPr/>
        </p:nvSpPr>
        <p:spPr>
          <a:xfrm>
            <a:off x="8358310" y="2300288"/>
            <a:ext cx="2400300" cy="2769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274320" lvl="1" indent="0">
              <a:buNone/>
            </a:pPr>
            <a:r>
              <a:rPr lang="zh-CN" altLang="en-US" sz="2000" dirty="0">
                <a:solidFill>
                  <a:schemeClr val="tx2"/>
                </a:solidFill>
              </a:rPr>
              <a:t>语句</a:t>
            </a:r>
            <a:r>
              <a:rPr lang="zh-CN" altLang="en-US" sz="2000" dirty="0" smtClean="0">
                <a:solidFill>
                  <a:schemeClr val="tx2"/>
                </a:solidFill>
              </a:rPr>
              <a:t>覆盖</a:t>
            </a:r>
            <a:endParaRPr lang="zh-CN" altLang="en-US" sz="2000" dirty="0">
              <a:solidFill>
                <a:schemeClr val="tx2"/>
              </a:solidFill>
            </a:endParaRPr>
          </a:p>
        </p:txBody>
      </p:sp>
      <p:sp>
        <p:nvSpPr>
          <p:cNvPr id="5" name="Text Placeholder 9"/>
          <p:cNvSpPr txBox="1"/>
          <p:nvPr/>
        </p:nvSpPr>
        <p:spPr>
          <a:xfrm>
            <a:off x="8358310" y="3313113"/>
            <a:ext cx="2400300" cy="2769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274320" lvl="1" indent="0">
              <a:buNone/>
            </a:pPr>
            <a:r>
              <a:rPr lang="zh-CN" altLang="en-US" sz="2000" dirty="0">
                <a:solidFill>
                  <a:schemeClr val="tx2"/>
                </a:solidFill>
              </a:rPr>
              <a:t>分支覆盖</a:t>
            </a:r>
          </a:p>
        </p:txBody>
      </p:sp>
      <p:sp>
        <p:nvSpPr>
          <p:cNvPr id="6" name="Text Placeholder 9"/>
          <p:cNvSpPr txBox="1"/>
          <p:nvPr/>
        </p:nvSpPr>
        <p:spPr>
          <a:xfrm>
            <a:off x="8358310" y="4310063"/>
            <a:ext cx="2400300" cy="2769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274320" lvl="1" indent="0">
              <a:buNone/>
            </a:pPr>
            <a:r>
              <a:rPr lang="zh-CN" altLang="en-US" sz="2000" dirty="0" smtClean="0">
                <a:solidFill>
                  <a:schemeClr val="tx2"/>
                </a:solidFill>
              </a:rPr>
              <a:t>条件覆盖</a:t>
            </a:r>
            <a:endParaRPr lang="zh-CN" altLang="en-US" sz="2000" dirty="0">
              <a:solidFill>
                <a:schemeClr val="tx2"/>
              </a:solidFill>
            </a:endParaRPr>
          </a:p>
        </p:txBody>
      </p:sp>
      <p:sp>
        <p:nvSpPr>
          <p:cNvPr id="7" name="Text Placeholder 9"/>
          <p:cNvSpPr txBox="1"/>
          <p:nvPr/>
        </p:nvSpPr>
        <p:spPr>
          <a:xfrm>
            <a:off x="8358310" y="5308600"/>
            <a:ext cx="2400300" cy="2769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274320" lvl="1" indent="0">
              <a:buNone/>
            </a:pPr>
            <a:r>
              <a:rPr lang="zh-CN" altLang="en-US" sz="2000" dirty="0">
                <a:solidFill>
                  <a:schemeClr val="tx2"/>
                </a:solidFill>
              </a:rPr>
              <a:t>条件组合覆盖 </a:t>
            </a:r>
          </a:p>
        </p:txBody>
      </p:sp>
      <p:grpSp>
        <p:nvGrpSpPr>
          <p:cNvPr id="8" name="Group 3"/>
          <p:cNvGrpSpPr/>
          <p:nvPr/>
        </p:nvGrpSpPr>
        <p:grpSpPr>
          <a:xfrm>
            <a:off x="2981627" y="2035731"/>
            <a:ext cx="4121500" cy="1833448"/>
            <a:chOff x="3031241" y="2222477"/>
            <a:chExt cx="4121726" cy="1833447"/>
          </a:xfrm>
        </p:grpSpPr>
        <p:grpSp>
          <p:nvGrpSpPr>
            <p:cNvPr id="9" name="Group 14"/>
            <p:cNvGrpSpPr/>
            <p:nvPr/>
          </p:nvGrpSpPr>
          <p:grpSpPr>
            <a:xfrm flipH="1">
              <a:off x="3031241" y="2222477"/>
              <a:ext cx="4121726" cy="1833447"/>
              <a:chOff x="3876268" y="1741695"/>
              <a:chExt cx="4404882" cy="1959402"/>
            </a:xfrm>
          </p:grpSpPr>
          <p:grpSp>
            <p:nvGrpSpPr>
              <p:cNvPr id="12" name="Group 33"/>
              <p:cNvGrpSpPr/>
              <p:nvPr/>
            </p:nvGrpSpPr>
            <p:grpSpPr>
              <a:xfrm>
                <a:off x="3876268" y="1741695"/>
                <a:ext cx="4404882" cy="1959402"/>
                <a:chOff x="3237996" y="1785939"/>
                <a:chExt cx="4404882" cy="1959402"/>
              </a:xfrm>
            </p:grpSpPr>
            <p:sp>
              <p:nvSpPr>
                <p:cNvPr id="14" name="Rectangle 34"/>
                <p:cNvSpPr>
                  <a:spLocks noChangeArrowheads="1"/>
                </p:cNvSpPr>
                <p:nvPr/>
              </p:nvSpPr>
              <p:spPr bwMode="auto">
                <a:xfrm flipH="1">
                  <a:off x="3767775" y="1785939"/>
                  <a:ext cx="1639995" cy="1035295"/>
                </a:xfrm>
                <a:prstGeom prst="rect">
                  <a:avLst/>
                </a:prstGeom>
                <a:solidFill>
                  <a:schemeClr val="accent1"/>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Rectangle 38"/>
                <p:cNvSpPr>
                  <a:spLocks noChangeArrowheads="1"/>
                </p:cNvSpPr>
                <p:nvPr/>
              </p:nvSpPr>
              <p:spPr bwMode="auto">
                <a:xfrm flipH="1">
                  <a:off x="6398591" y="3589676"/>
                  <a:ext cx="1244287" cy="155665"/>
                </a:xfrm>
                <a:prstGeom prst="rect">
                  <a:avLst/>
                </a:prstGeom>
                <a:solidFill>
                  <a:schemeClr val="accent1"/>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42"/>
                <p:cNvSpPr/>
                <p:nvPr/>
              </p:nvSpPr>
              <p:spPr bwMode="auto">
                <a:xfrm flipH="1">
                  <a:off x="5407769" y="1785939"/>
                  <a:ext cx="990821" cy="1959402"/>
                </a:xfrm>
                <a:custGeom>
                  <a:avLst/>
                  <a:gdLst>
                    <a:gd name="T0" fmla="*/ 0 w 401"/>
                    <a:gd name="T1" fmla="*/ 730 h 793"/>
                    <a:gd name="T2" fmla="*/ 401 w 401"/>
                    <a:gd name="T3" fmla="*/ 0 h 793"/>
                    <a:gd name="T4" fmla="*/ 401 w 401"/>
                    <a:gd name="T5" fmla="*/ 419 h 793"/>
                    <a:gd name="T6" fmla="*/ 0 w 401"/>
                    <a:gd name="T7" fmla="*/ 793 h 793"/>
                    <a:gd name="T8" fmla="*/ 0 w 401"/>
                    <a:gd name="T9" fmla="*/ 730 h 793"/>
                  </a:gdLst>
                  <a:ahLst/>
                  <a:cxnLst>
                    <a:cxn ang="0">
                      <a:pos x="T0" y="T1"/>
                    </a:cxn>
                    <a:cxn ang="0">
                      <a:pos x="T2" y="T3"/>
                    </a:cxn>
                    <a:cxn ang="0">
                      <a:pos x="T4" y="T5"/>
                    </a:cxn>
                    <a:cxn ang="0">
                      <a:pos x="T6" y="T7"/>
                    </a:cxn>
                    <a:cxn ang="0">
                      <a:pos x="T8" y="T9"/>
                    </a:cxn>
                  </a:cxnLst>
                  <a:rect l="0" t="0" r="r" b="b"/>
                  <a:pathLst>
                    <a:path w="401" h="793">
                      <a:moveTo>
                        <a:pt x="0" y="730"/>
                      </a:moveTo>
                      <a:lnTo>
                        <a:pt x="401" y="0"/>
                      </a:lnTo>
                      <a:lnTo>
                        <a:pt x="401" y="419"/>
                      </a:lnTo>
                      <a:lnTo>
                        <a:pt x="0" y="793"/>
                      </a:lnTo>
                      <a:lnTo>
                        <a:pt x="0" y="730"/>
                      </a:lnTo>
                      <a:close/>
                    </a:path>
                  </a:pathLst>
                </a:custGeom>
                <a:solidFill>
                  <a:schemeClr val="accent1"/>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Oval 40"/>
                <p:cNvSpPr/>
                <p:nvPr/>
              </p:nvSpPr>
              <p:spPr>
                <a:xfrm>
                  <a:off x="3237996" y="1785939"/>
                  <a:ext cx="1035295" cy="1035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3" name="Oval 35"/>
              <p:cNvSpPr/>
              <p:nvPr/>
            </p:nvSpPr>
            <p:spPr>
              <a:xfrm>
                <a:off x="3989228" y="1851755"/>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solidFill>
                    <a:srgbClr val="F23B48"/>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 name="Shape 2102"/>
            <p:cNvSpPr/>
            <p:nvPr/>
          </p:nvSpPr>
          <p:spPr>
            <a:xfrm>
              <a:off x="6432083" y="2522136"/>
              <a:ext cx="473021" cy="378403"/>
            </a:xfrm>
            <a:custGeom>
              <a:avLst/>
              <a:gdLst/>
              <a:ahLst/>
              <a:cxnLst>
                <a:cxn ang="0">
                  <a:pos x="wd2" y="hd2"/>
                </a:cxn>
                <a:cxn ang="5400000">
                  <a:pos x="wd2" y="hd2"/>
                </a:cxn>
                <a:cxn ang="10800000">
                  <a:pos x="wd2" y="hd2"/>
                </a:cxn>
                <a:cxn ang="16200000">
                  <a:pos x="wd2" y="hd2"/>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chemeClr val="accent1"/>
            </a:solidFill>
            <a:ln w="12700" cap="flat">
              <a:noFill/>
              <a:miter lim="400000"/>
            </a:ln>
            <a:effectLst/>
          </p:spPr>
          <p:txBody>
            <a:bodyPr wrap="square" lIns="53575" tIns="53575" rIns="53575" bIns="53575" numCol="1" anchor="ctr">
              <a:noAutofit/>
            </a:bodyPr>
            <a:lstStyle/>
            <a:p>
              <a:pPr algn="just">
                <a:lnSpc>
                  <a:spcPct val="120000"/>
                </a:lnSpc>
                <a:defRPr sz="3200">
                  <a:solidFill>
                    <a:srgbClr val="FFFFFF"/>
                  </a:solidFill>
                  <a:latin typeface="Helvetica Light"/>
                  <a:ea typeface="Helvetica Light"/>
                  <a:cs typeface="Helvetica Light"/>
                  <a:sym typeface="Helvetica Light"/>
                </a:defRPr>
              </a:pPr>
              <a:endParaRPr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8" name="Group 4"/>
          <p:cNvGrpSpPr/>
          <p:nvPr/>
        </p:nvGrpSpPr>
        <p:grpSpPr>
          <a:xfrm>
            <a:off x="2981627" y="3046093"/>
            <a:ext cx="4121500" cy="980307"/>
            <a:chOff x="3031241" y="3232838"/>
            <a:chExt cx="4121726" cy="980307"/>
          </a:xfrm>
        </p:grpSpPr>
        <p:grpSp>
          <p:nvGrpSpPr>
            <p:cNvPr id="19" name="Group 13"/>
            <p:cNvGrpSpPr/>
            <p:nvPr/>
          </p:nvGrpSpPr>
          <p:grpSpPr>
            <a:xfrm flipH="1">
              <a:off x="3031241" y="3232838"/>
              <a:ext cx="4121726" cy="980307"/>
              <a:chOff x="3876268" y="2821466"/>
              <a:chExt cx="4404882" cy="1047652"/>
            </a:xfrm>
          </p:grpSpPr>
          <p:grpSp>
            <p:nvGrpSpPr>
              <p:cNvPr id="21" name="Group 41"/>
              <p:cNvGrpSpPr/>
              <p:nvPr/>
            </p:nvGrpSpPr>
            <p:grpSpPr>
              <a:xfrm>
                <a:off x="3876268" y="2821466"/>
                <a:ext cx="4404882" cy="1047652"/>
                <a:chOff x="3237996" y="2865710"/>
                <a:chExt cx="4404882" cy="1047652"/>
              </a:xfrm>
            </p:grpSpPr>
            <p:sp>
              <p:nvSpPr>
                <p:cNvPr id="23" name="Rectangle 35"/>
                <p:cNvSpPr>
                  <a:spLocks noChangeArrowheads="1"/>
                </p:cNvSpPr>
                <p:nvPr/>
              </p:nvSpPr>
              <p:spPr bwMode="auto">
                <a:xfrm flipH="1">
                  <a:off x="3767775" y="2865710"/>
                  <a:ext cx="1639995" cy="1032825"/>
                </a:xfrm>
                <a:prstGeom prst="rect">
                  <a:avLst/>
                </a:prstGeom>
                <a:solidFill>
                  <a:schemeClr val="accent2"/>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Rectangle 39"/>
                <p:cNvSpPr>
                  <a:spLocks noChangeArrowheads="1"/>
                </p:cNvSpPr>
                <p:nvPr/>
              </p:nvSpPr>
              <p:spPr bwMode="auto">
                <a:xfrm flipH="1">
                  <a:off x="6398591" y="3757697"/>
                  <a:ext cx="1244287" cy="155665"/>
                </a:xfrm>
                <a:prstGeom prst="rect">
                  <a:avLst/>
                </a:prstGeom>
                <a:solidFill>
                  <a:schemeClr val="accent2"/>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43"/>
                <p:cNvSpPr/>
                <p:nvPr/>
              </p:nvSpPr>
              <p:spPr bwMode="auto">
                <a:xfrm flipH="1">
                  <a:off x="5407769" y="2865710"/>
                  <a:ext cx="990821" cy="1047650"/>
                </a:xfrm>
                <a:custGeom>
                  <a:avLst/>
                  <a:gdLst>
                    <a:gd name="T0" fmla="*/ 0 w 401"/>
                    <a:gd name="T1" fmla="*/ 361 h 424"/>
                    <a:gd name="T2" fmla="*/ 401 w 401"/>
                    <a:gd name="T3" fmla="*/ 0 h 424"/>
                    <a:gd name="T4" fmla="*/ 401 w 401"/>
                    <a:gd name="T5" fmla="*/ 418 h 424"/>
                    <a:gd name="T6" fmla="*/ 0 w 401"/>
                    <a:gd name="T7" fmla="*/ 424 h 424"/>
                    <a:gd name="T8" fmla="*/ 0 w 401"/>
                    <a:gd name="T9" fmla="*/ 361 h 424"/>
                  </a:gdLst>
                  <a:ahLst/>
                  <a:cxnLst>
                    <a:cxn ang="0">
                      <a:pos x="T0" y="T1"/>
                    </a:cxn>
                    <a:cxn ang="0">
                      <a:pos x="T2" y="T3"/>
                    </a:cxn>
                    <a:cxn ang="0">
                      <a:pos x="T4" y="T5"/>
                    </a:cxn>
                    <a:cxn ang="0">
                      <a:pos x="T6" y="T7"/>
                    </a:cxn>
                    <a:cxn ang="0">
                      <a:pos x="T8" y="T9"/>
                    </a:cxn>
                  </a:cxnLst>
                  <a:rect l="0" t="0" r="r" b="b"/>
                  <a:pathLst>
                    <a:path w="401" h="424">
                      <a:moveTo>
                        <a:pt x="0" y="361"/>
                      </a:moveTo>
                      <a:lnTo>
                        <a:pt x="401" y="0"/>
                      </a:lnTo>
                      <a:lnTo>
                        <a:pt x="401" y="418"/>
                      </a:lnTo>
                      <a:lnTo>
                        <a:pt x="0" y="424"/>
                      </a:lnTo>
                      <a:lnTo>
                        <a:pt x="0" y="361"/>
                      </a:lnTo>
                      <a:close/>
                    </a:path>
                  </a:pathLst>
                </a:custGeom>
                <a:solidFill>
                  <a:schemeClr val="accent2"/>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Oval 50"/>
                <p:cNvSpPr/>
                <p:nvPr/>
              </p:nvSpPr>
              <p:spPr>
                <a:xfrm>
                  <a:off x="3237996" y="2866143"/>
                  <a:ext cx="1035295" cy="10352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2" name="Oval 43"/>
              <p:cNvSpPr/>
              <p:nvPr/>
            </p:nvSpPr>
            <p:spPr>
              <a:xfrm>
                <a:off x="3989228" y="2931239"/>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solidFill>
                    <a:srgbClr val="FFC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0" name="Freeform 28"/>
            <p:cNvSpPr/>
            <p:nvPr/>
          </p:nvSpPr>
          <p:spPr bwMode="auto">
            <a:xfrm>
              <a:off x="6529452" y="3525293"/>
              <a:ext cx="278281" cy="392275"/>
            </a:xfrm>
            <a:custGeom>
              <a:avLst/>
              <a:gdLst>
                <a:gd name="T0" fmla="*/ 274 w 281"/>
                <a:gd name="T1" fmla="*/ 106 h 396"/>
                <a:gd name="T2" fmla="*/ 94 w 281"/>
                <a:gd name="T3" fmla="*/ 13 h 396"/>
                <a:gd name="T4" fmla="*/ 7 w 281"/>
                <a:gd name="T5" fmla="*/ 47 h 396"/>
                <a:gd name="T6" fmla="*/ 1 w 281"/>
                <a:gd name="T7" fmla="*/ 68 h 396"/>
                <a:gd name="T8" fmla="*/ 3 w 281"/>
                <a:gd name="T9" fmla="*/ 278 h 396"/>
                <a:gd name="T10" fmla="*/ 14 w 281"/>
                <a:gd name="T11" fmla="*/ 291 h 396"/>
                <a:gd name="T12" fmla="*/ 179 w 281"/>
                <a:gd name="T13" fmla="*/ 394 h 396"/>
                <a:gd name="T14" fmla="*/ 187 w 281"/>
                <a:gd name="T15" fmla="*/ 396 h 396"/>
                <a:gd name="T16" fmla="*/ 193 w 281"/>
                <a:gd name="T17" fmla="*/ 395 h 396"/>
                <a:gd name="T18" fmla="*/ 201 w 281"/>
                <a:gd name="T19" fmla="*/ 384 h 396"/>
                <a:gd name="T20" fmla="*/ 201 w 281"/>
                <a:gd name="T21" fmla="*/ 164 h 396"/>
                <a:gd name="T22" fmla="*/ 194 w 281"/>
                <a:gd name="T23" fmla="*/ 152 h 396"/>
                <a:gd name="T24" fmla="*/ 30 w 281"/>
                <a:gd name="T25" fmla="*/ 61 h 396"/>
                <a:gd name="T26" fmla="*/ 53 w 281"/>
                <a:gd name="T27" fmla="*/ 43 h 396"/>
                <a:gd name="T28" fmla="*/ 80 w 281"/>
                <a:gd name="T29" fmla="*/ 39 h 396"/>
                <a:gd name="T30" fmla="*/ 242 w 281"/>
                <a:gd name="T31" fmla="*/ 126 h 396"/>
                <a:gd name="T32" fmla="*/ 246 w 281"/>
                <a:gd name="T33" fmla="*/ 133 h 396"/>
                <a:gd name="T34" fmla="*/ 246 w 281"/>
                <a:gd name="T35" fmla="*/ 342 h 396"/>
                <a:gd name="T36" fmla="*/ 265 w 281"/>
                <a:gd name="T37" fmla="*/ 356 h 396"/>
                <a:gd name="T38" fmla="*/ 281 w 281"/>
                <a:gd name="T39" fmla="*/ 342 h 396"/>
                <a:gd name="T40" fmla="*/ 281 w 281"/>
                <a:gd name="T41" fmla="*/ 117 h 396"/>
                <a:gd name="T42" fmla="*/ 274 w 281"/>
                <a:gd name="T43"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396">
                  <a:moveTo>
                    <a:pt x="274" y="106"/>
                  </a:moveTo>
                  <a:cubicBezTo>
                    <a:pt x="94" y="13"/>
                    <a:pt x="94" y="13"/>
                    <a:pt x="94" y="13"/>
                  </a:cubicBezTo>
                  <a:cubicBezTo>
                    <a:pt x="69" y="0"/>
                    <a:pt x="21" y="25"/>
                    <a:pt x="7" y="47"/>
                  </a:cubicBezTo>
                  <a:cubicBezTo>
                    <a:pt x="0" y="57"/>
                    <a:pt x="1" y="64"/>
                    <a:pt x="1" y="68"/>
                  </a:cubicBezTo>
                  <a:cubicBezTo>
                    <a:pt x="3" y="278"/>
                    <a:pt x="3" y="278"/>
                    <a:pt x="3" y="278"/>
                  </a:cubicBezTo>
                  <a:cubicBezTo>
                    <a:pt x="3" y="282"/>
                    <a:pt x="9" y="288"/>
                    <a:pt x="14" y="291"/>
                  </a:cubicBezTo>
                  <a:cubicBezTo>
                    <a:pt x="24" y="297"/>
                    <a:pt x="175" y="392"/>
                    <a:pt x="179" y="394"/>
                  </a:cubicBezTo>
                  <a:cubicBezTo>
                    <a:pt x="181" y="396"/>
                    <a:pt x="184" y="396"/>
                    <a:pt x="187" y="396"/>
                  </a:cubicBezTo>
                  <a:cubicBezTo>
                    <a:pt x="189" y="396"/>
                    <a:pt x="191" y="396"/>
                    <a:pt x="193" y="395"/>
                  </a:cubicBezTo>
                  <a:cubicBezTo>
                    <a:pt x="198" y="393"/>
                    <a:pt x="201" y="388"/>
                    <a:pt x="201" y="384"/>
                  </a:cubicBezTo>
                  <a:cubicBezTo>
                    <a:pt x="201" y="164"/>
                    <a:pt x="201" y="164"/>
                    <a:pt x="201" y="164"/>
                  </a:cubicBezTo>
                  <a:cubicBezTo>
                    <a:pt x="201" y="159"/>
                    <a:pt x="198" y="155"/>
                    <a:pt x="194" y="152"/>
                  </a:cubicBezTo>
                  <a:cubicBezTo>
                    <a:pt x="30" y="61"/>
                    <a:pt x="30" y="61"/>
                    <a:pt x="30" y="61"/>
                  </a:cubicBezTo>
                  <a:cubicBezTo>
                    <a:pt x="32" y="57"/>
                    <a:pt x="39" y="50"/>
                    <a:pt x="53" y="43"/>
                  </a:cubicBezTo>
                  <a:cubicBezTo>
                    <a:pt x="67" y="36"/>
                    <a:pt x="77" y="38"/>
                    <a:pt x="80" y="39"/>
                  </a:cubicBezTo>
                  <a:cubicBezTo>
                    <a:pt x="80" y="39"/>
                    <a:pt x="237" y="123"/>
                    <a:pt x="242" y="126"/>
                  </a:cubicBezTo>
                  <a:cubicBezTo>
                    <a:pt x="246" y="128"/>
                    <a:pt x="246" y="129"/>
                    <a:pt x="246" y="133"/>
                  </a:cubicBezTo>
                  <a:cubicBezTo>
                    <a:pt x="246" y="137"/>
                    <a:pt x="246" y="342"/>
                    <a:pt x="246" y="342"/>
                  </a:cubicBezTo>
                  <a:cubicBezTo>
                    <a:pt x="246" y="352"/>
                    <a:pt x="257" y="356"/>
                    <a:pt x="265" y="356"/>
                  </a:cubicBezTo>
                  <a:cubicBezTo>
                    <a:pt x="272" y="356"/>
                    <a:pt x="281" y="349"/>
                    <a:pt x="281" y="342"/>
                  </a:cubicBezTo>
                  <a:cubicBezTo>
                    <a:pt x="281" y="117"/>
                    <a:pt x="281" y="117"/>
                    <a:pt x="281" y="117"/>
                  </a:cubicBezTo>
                  <a:cubicBezTo>
                    <a:pt x="281" y="112"/>
                    <a:pt x="278" y="108"/>
                    <a:pt x="274" y="106"/>
                  </a:cubicBezTo>
                  <a:close/>
                </a:path>
              </a:pathLst>
            </a:custGeom>
            <a:solidFill>
              <a:schemeClr val="accent2"/>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7" name="Group 5"/>
          <p:cNvGrpSpPr/>
          <p:nvPr/>
        </p:nvGrpSpPr>
        <p:grpSpPr>
          <a:xfrm>
            <a:off x="2981627" y="4037958"/>
            <a:ext cx="4121500" cy="985332"/>
            <a:chOff x="3031241" y="4224704"/>
            <a:chExt cx="4121726" cy="985332"/>
          </a:xfrm>
        </p:grpSpPr>
        <p:grpSp>
          <p:nvGrpSpPr>
            <p:cNvPr id="28" name="Group 12"/>
            <p:cNvGrpSpPr/>
            <p:nvPr/>
          </p:nvGrpSpPr>
          <p:grpSpPr>
            <a:xfrm flipH="1">
              <a:off x="3031241" y="4224704"/>
              <a:ext cx="4121726" cy="985332"/>
              <a:chOff x="3876268" y="3881472"/>
              <a:chExt cx="4404882" cy="1053023"/>
            </a:xfrm>
          </p:grpSpPr>
          <p:grpSp>
            <p:nvGrpSpPr>
              <p:cNvPr id="30" name="Group 51"/>
              <p:cNvGrpSpPr/>
              <p:nvPr/>
            </p:nvGrpSpPr>
            <p:grpSpPr>
              <a:xfrm>
                <a:off x="3876268" y="3881472"/>
                <a:ext cx="4404882" cy="1053023"/>
                <a:chOff x="3237996" y="3925716"/>
                <a:chExt cx="4404882" cy="1053023"/>
              </a:xfrm>
            </p:grpSpPr>
            <p:sp>
              <p:nvSpPr>
                <p:cNvPr id="32" name="Rectangle 36"/>
                <p:cNvSpPr>
                  <a:spLocks noChangeArrowheads="1"/>
                </p:cNvSpPr>
                <p:nvPr/>
              </p:nvSpPr>
              <p:spPr bwMode="auto">
                <a:xfrm flipH="1">
                  <a:off x="3767775" y="3943011"/>
                  <a:ext cx="1639995" cy="1035295"/>
                </a:xfrm>
                <a:prstGeom prst="rect">
                  <a:avLst/>
                </a:prstGeom>
                <a:solidFill>
                  <a:schemeClr val="accent3"/>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Rectangle 40"/>
                <p:cNvSpPr>
                  <a:spLocks noChangeArrowheads="1"/>
                </p:cNvSpPr>
                <p:nvPr/>
              </p:nvSpPr>
              <p:spPr bwMode="auto">
                <a:xfrm flipH="1">
                  <a:off x="6398591" y="3925716"/>
                  <a:ext cx="1244287" cy="160606"/>
                </a:xfrm>
                <a:prstGeom prst="rect">
                  <a:avLst/>
                </a:prstGeom>
                <a:solidFill>
                  <a:schemeClr val="accent3"/>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45"/>
                <p:cNvSpPr/>
                <p:nvPr/>
              </p:nvSpPr>
              <p:spPr bwMode="auto">
                <a:xfrm flipH="1">
                  <a:off x="5407769" y="3925716"/>
                  <a:ext cx="990821" cy="1052592"/>
                </a:xfrm>
                <a:custGeom>
                  <a:avLst/>
                  <a:gdLst>
                    <a:gd name="T0" fmla="*/ 401 w 401"/>
                    <a:gd name="T1" fmla="*/ 426 h 426"/>
                    <a:gd name="T2" fmla="*/ 0 w 401"/>
                    <a:gd name="T3" fmla="*/ 65 h 426"/>
                    <a:gd name="T4" fmla="*/ 0 w 401"/>
                    <a:gd name="T5" fmla="*/ 0 h 426"/>
                    <a:gd name="T6" fmla="*/ 401 w 401"/>
                    <a:gd name="T7" fmla="*/ 7 h 426"/>
                    <a:gd name="T8" fmla="*/ 401 w 401"/>
                    <a:gd name="T9" fmla="*/ 426 h 426"/>
                  </a:gdLst>
                  <a:ahLst/>
                  <a:cxnLst>
                    <a:cxn ang="0">
                      <a:pos x="T0" y="T1"/>
                    </a:cxn>
                    <a:cxn ang="0">
                      <a:pos x="T2" y="T3"/>
                    </a:cxn>
                    <a:cxn ang="0">
                      <a:pos x="T4" y="T5"/>
                    </a:cxn>
                    <a:cxn ang="0">
                      <a:pos x="T6" y="T7"/>
                    </a:cxn>
                    <a:cxn ang="0">
                      <a:pos x="T8" y="T9"/>
                    </a:cxn>
                  </a:cxnLst>
                  <a:rect l="0" t="0" r="r" b="b"/>
                  <a:pathLst>
                    <a:path w="401" h="426">
                      <a:moveTo>
                        <a:pt x="401" y="426"/>
                      </a:moveTo>
                      <a:lnTo>
                        <a:pt x="0" y="65"/>
                      </a:lnTo>
                      <a:lnTo>
                        <a:pt x="0" y="0"/>
                      </a:lnTo>
                      <a:lnTo>
                        <a:pt x="401" y="7"/>
                      </a:lnTo>
                      <a:lnTo>
                        <a:pt x="401" y="426"/>
                      </a:lnTo>
                      <a:close/>
                    </a:path>
                  </a:pathLst>
                </a:custGeom>
                <a:solidFill>
                  <a:schemeClr val="accent3"/>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Oval 58"/>
                <p:cNvSpPr/>
                <p:nvPr/>
              </p:nvSpPr>
              <p:spPr>
                <a:xfrm>
                  <a:off x="3237996" y="3943444"/>
                  <a:ext cx="1035295" cy="10352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1" name="Oval 53"/>
              <p:cNvSpPr/>
              <p:nvPr/>
            </p:nvSpPr>
            <p:spPr>
              <a:xfrm>
                <a:off x="3989228" y="4009186"/>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solidFill>
                    <a:srgbClr val="00BBD6"/>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9" name="Freeform 61"/>
            <p:cNvSpPr>
              <a:spLocks noEditPoints="1"/>
            </p:cNvSpPr>
            <p:nvPr/>
          </p:nvSpPr>
          <p:spPr bwMode="auto">
            <a:xfrm>
              <a:off x="6472235" y="4547297"/>
              <a:ext cx="432870" cy="339742"/>
            </a:xfrm>
            <a:custGeom>
              <a:avLst/>
              <a:gdLst>
                <a:gd name="T0" fmla="*/ 50 w 106"/>
                <a:gd name="T1" fmla="*/ 11 h 83"/>
                <a:gd name="T2" fmla="*/ 51 w 106"/>
                <a:gd name="T3" fmla="*/ 11 h 83"/>
                <a:gd name="T4" fmla="*/ 51 w 106"/>
                <a:gd name="T5" fmla="*/ 43 h 83"/>
                <a:gd name="T6" fmla="*/ 19 w 106"/>
                <a:gd name="T7" fmla="*/ 27 h 83"/>
                <a:gd name="T8" fmla="*/ 19 w 106"/>
                <a:gd name="T9" fmla="*/ 26 h 83"/>
                <a:gd name="T10" fmla="*/ 55 w 106"/>
                <a:gd name="T11" fmla="*/ 42 h 83"/>
                <a:gd name="T12" fmla="*/ 56 w 106"/>
                <a:gd name="T13" fmla="*/ 43 h 83"/>
                <a:gd name="T14" fmla="*/ 87 w 106"/>
                <a:gd name="T15" fmla="*/ 27 h 83"/>
                <a:gd name="T16" fmla="*/ 56 w 106"/>
                <a:gd name="T17" fmla="*/ 11 h 83"/>
                <a:gd name="T18" fmla="*/ 55 w 106"/>
                <a:gd name="T19" fmla="*/ 11 h 83"/>
                <a:gd name="T20" fmla="*/ 15 w 106"/>
                <a:gd name="T21" fmla="*/ 29 h 83"/>
                <a:gd name="T22" fmla="*/ 1 w 106"/>
                <a:gd name="T23" fmla="*/ 35 h 83"/>
                <a:gd name="T24" fmla="*/ 1 w 106"/>
                <a:gd name="T25" fmla="*/ 37 h 83"/>
                <a:gd name="T26" fmla="*/ 34 w 106"/>
                <a:gd name="T27" fmla="*/ 53 h 83"/>
                <a:gd name="T28" fmla="*/ 48 w 106"/>
                <a:gd name="T29" fmla="*/ 46 h 83"/>
                <a:gd name="T30" fmla="*/ 105 w 106"/>
                <a:gd name="T31" fmla="*/ 16 h 83"/>
                <a:gd name="T32" fmla="*/ 105 w 106"/>
                <a:gd name="T33" fmla="*/ 18 h 83"/>
                <a:gd name="T34" fmla="*/ 91 w 106"/>
                <a:gd name="T35" fmla="*/ 25 h 83"/>
                <a:gd name="T36" fmla="*/ 58 w 106"/>
                <a:gd name="T37" fmla="*/ 8 h 83"/>
                <a:gd name="T38" fmla="*/ 72 w 106"/>
                <a:gd name="T39" fmla="*/ 0 h 83"/>
                <a:gd name="T40" fmla="*/ 105 w 106"/>
                <a:gd name="T41" fmla="*/ 16 h 83"/>
                <a:gd name="T42" fmla="*/ 106 w 106"/>
                <a:gd name="T43" fmla="*/ 36 h 83"/>
                <a:gd name="T44" fmla="*/ 72 w 106"/>
                <a:gd name="T45" fmla="*/ 53 h 83"/>
                <a:gd name="T46" fmla="*/ 58 w 106"/>
                <a:gd name="T47" fmla="*/ 47 h 83"/>
                <a:gd name="T48" fmla="*/ 58 w 106"/>
                <a:gd name="T49" fmla="*/ 45 h 83"/>
                <a:gd name="T50" fmla="*/ 92 w 106"/>
                <a:gd name="T51" fmla="*/ 29 h 83"/>
                <a:gd name="T52" fmla="*/ 48 w 106"/>
                <a:gd name="T53" fmla="*/ 7 h 83"/>
                <a:gd name="T54" fmla="*/ 33 w 106"/>
                <a:gd name="T55" fmla="*/ 0 h 83"/>
                <a:gd name="T56" fmla="*/ 0 w 106"/>
                <a:gd name="T57" fmla="*/ 17 h 83"/>
                <a:gd name="T58" fmla="*/ 14 w 106"/>
                <a:gd name="T59" fmla="*/ 25 h 83"/>
                <a:gd name="T60" fmla="*/ 48 w 106"/>
                <a:gd name="T61" fmla="*/ 9 h 83"/>
                <a:gd name="T62" fmla="*/ 48 w 106"/>
                <a:gd name="T63" fmla="*/ 7 h 83"/>
                <a:gd name="T64" fmla="*/ 55 w 106"/>
                <a:gd name="T65" fmla="*/ 82 h 83"/>
                <a:gd name="T66" fmla="*/ 56 w 106"/>
                <a:gd name="T67" fmla="*/ 83 h 83"/>
                <a:gd name="T68" fmla="*/ 90 w 106"/>
                <a:gd name="T69" fmla="*/ 65 h 83"/>
                <a:gd name="T70" fmla="*/ 89 w 106"/>
                <a:gd name="T71" fmla="*/ 49 h 83"/>
                <a:gd name="T72" fmla="*/ 73 w 106"/>
                <a:gd name="T73" fmla="*/ 57 h 83"/>
                <a:gd name="T74" fmla="*/ 72 w 106"/>
                <a:gd name="T75" fmla="*/ 57 h 83"/>
                <a:gd name="T76" fmla="*/ 56 w 106"/>
                <a:gd name="T77" fmla="*/ 49 h 83"/>
                <a:gd name="T78" fmla="*/ 55 w 106"/>
                <a:gd name="T79" fmla="*/ 50 h 83"/>
                <a:gd name="T80" fmla="*/ 17 w 106"/>
                <a:gd name="T81" fmla="*/ 49 h 83"/>
                <a:gd name="T82" fmla="*/ 33 w 106"/>
                <a:gd name="T83" fmla="*/ 57 h 83"/>
                <a:gd name="T84" fmla="*/ 50 w 106"/>
                <a:gd name="T85" fmla="*/ 49 h 83"/>
                <a:gd name="T86" fmla="*/ 51 w 106"/>
                <a:gd name="T87" fmla="*/ 50 h 83"/>
                <a:gd name="T88" fmla="*/ 51 w 106"/>
                <a:gd name="T89" fmla="*/ 83 h 83"/>
                <a:gd name="T90" fmla="*/ 17 w 106"/>
                <a:gd name="T91" fmla="*/ 66 h 83"/>
                <a:gd name="T92" fmla="*/ 16 w 106"/>
                <a:gd name="T93"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accent3"/>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6"/>
          <p:cNvGrpSpPr/>
          <p:nvPr/>
        </p:nvGrpSpPr>
        <p:grpSpPr>
          <a:xfrm>
            <a:off x="2981627" y="4199800"/>
            <a:ext cx="4121500" cy="1828824"/>
            <a:chOff x="3031241" y="4386546"/>
            <a:chExt cx="4121726" cy="1828824"/>
          </a:xfrm>
        </p:grpSpPr>
        <p:grpSp>
          <p:nvGrpSpPr>
            <p:cNvPr id="37" name="Group 11"/>
            <p:cNvGrpSpPr/>
            <p:nvPr/>
          </p:nvGrpSpPr>
          <p:grpSpPr>
            <a:xfrm flipH="1">
              <a:off x="3031241" y="4386546"/>
              <a:ext cx="4121726" cy="1828824"/>
              <a:chOff x="3876268" y="4054432"/>
              <a:chExt cx="4404882" cy="1954461"/>
            </a:xfrm>
          </p:grpSpPr>
          <p:grpSp>
            <p:nvGrpSpPr>
              <p:cNvPr id="39" name="Group 59"/>
              <p:cNvGrpSpPr/>
              <p:nvPr/>
            </p:nvGrpSpPr>
            <p:grpSpPr>
              <a:xfrm>
                <a:off x="3876268" y="4054432"/>
                <a:ext cx="4404882" cy="1954461"/>
                <a:chOff x="3237996" y="4098676"/>
                <a:chExt cx="4404882" cy="1954461"/>
              </a:xfrm>
            </p:grpSpPr>
            <p:sp>
              <p:nvSpPr>
                <p:cNvPr id="41" name="Rectangle 37"/>
                <p:cNvSpPr>
                  <a:spLocks noChangeArrowheads="1"/>
                </p:cNvSpPr>
                <p:nvPr/>
              </p:nvSpPr>
              <p:spPr bwMode="auto">
                <a:xfrm flipH="1">
                  <a:off x="3767775" y="5017842"/>
                  <a:ext cx="1639995" cy="1035295"/>
                </a:xfrm>
                <a:prstGeom prst="rect">
                  <a:avLst/>
                </a:prstGeom>
                <a:solidFill>
                  <a:schemeClr val="accent4"/>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Rectangle 41"/>
                <p:cNvSpPr>
                  <a:spLocks noChangeArrowheads="1"/>
                </p:cNvSpPr>
                <p:nvPr/>
              </p:nvSpPr>
              <p:spPr bwMode="auto">
                <a:xfrm flipH="1">
                  <a:off x="6398591" y="4098676"/>
                  <a:ext cx="1244287" cy="155665"/>
                </a:xfrm>
                <a:prstGeom prst="rect">
                  <a:avLst/>
                </a:prstGeom>
                <a:solidFill>
                  <a:schemeClr val="accent4"/>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Freeform 44"/>
                <p:cNvSpPr/>
                <p:nvPr/>
              </p:nvSpPr>
              <p:spPr bwMode="auto">
                <a:xfrm flipH="1">
                  <a:off x="5407769" y="4098676"/>
                  <a:ext cx="990821" cy="1954461"/>
                </a:xfrm>
                <a:custGeom>
                  <a:avLst/>
                  <a:gdLst>
                    <a:gd name="T0" fmla="*/ 401 w 401"/>
                    <a:gd name="T1" fmla="*/ 791 h 791"/>
                    <a:gd name="T2" fmla="*/ 0 w 401"/>
                    <a:gd name="T3" fmla="*/ 63 h 791"/>
                    <a:gd name="T4" fmla="*/ 0 w 401"/>
                    <a:gd name="T5" fmla="*/ 0 h 791"/>
                    <a:gd name="T6" fmla="*/ 401 w 401"/>
                    <a:gd name="T7" fmla="*/ 372 h 791"/>
                    <a:gd name="T8" fmla="*/ 401 w 401"/>
                    <a:gd name="T9" fmla="*/ 791 h 791"/>
                  </a:gdLst>
                  <a:ahLst/>
                  <a:cxnLst>
                    <a:cxn ang="0">
                      <a:pos x="T0" y="T1"/>
                    </a:cxn>
                    <a:cxn ang="0">
                      <a:pos x="T2" y="T3"/>
                    </a:cxn>
                    <a:cxn ang="0">
                      <a:pos x="T4" y="T5"/>
                    </a:cxn>
                    <a:cxn ang="0">
                      <a:pos x="T6" y="T7"/>
                    </a:cxn>
                    <a:cxn ang="0">
                      <a:pos x="T8" y="T9"/>
                    </a:cxn>
                  </a:cxnLst>
                  <a:rect l="0" t="0" r="r" b="b"/>
                  <a:pathLst>
                    <a:path w="401" h="791">
                      <a:moveTo>
                        <a:pt x="401" y="791"/>
                      </a:moveTo>
                      <a:lnTo>
                        <a:pt x="0" y="63"/>
                      </a:lnTo>
                      <a:lnTo>
                        <a:pt x="0" y="0"/>
                      </a:lnTo>
                      <a:lnTo>
                        <a:pt x="401" y="372"/>
                      </a:lnTo>
                      <a:lnTo>
                        <a:pt x="401" y="791"/>
                      </a:lnTo>
                      <a:close/>
                    </a:path>
                  </a:pathLst>
                </a:custGeom>
                <a:solidFill>
                  <a:schemeClr val="accent4"/>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Oval 64"/>
                <p:cNvSpPr/>
                <p:nvPr/>
              </p:nvSpPr>
              <p:spPr>
                <a:xfrm>
                  <a:off x="3237996" y="5017841"/>
                  <a:ext cx="1035295" cy="10352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0" name="Oval 60"/>
              <p:cNvSpPr/>
              <p:nvPr/>
            </p:nvSpPr>
            <p:spPr>
              <a:xfrm>
                <a:off x="3989229" y="5088670"/>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solidFill>
                    <a:srgbClr val="937963"/>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8" name="Freeform 81"/>
            <p:cNvSpPr>
              <a:spLocks noEditPoints="1"/>
            </p:cNvSpPr>
            <p:nvPr/>
          </p:nvSpPr>
          <p:spPr bwMode="auto">
            <a:xfrm>
              <a:off x="6468227" y="5534859"/>
              <a:ext cx="400730" cy="392275"/>
            </a:xfrm>
            <a:custGeom>
              <a:avLst/>
              <a:gdLst>
                <a:gd name="T0" fmla="*/ 86 w 100"/>
                <a:gd name="T1" fmla="*/ 61 h 98"/>
                <a:gd name="T2" fmla="*/ 100 w 100"/>
                <a:gd name="T3" fmla="*/ 55 h 98"/>
                <a:gd name="T4" fmla="*/ 100 w 100"/>
                <a:gd name="T5" fmla="*/ 44 h 98"/>
                <a:gd name="T6" fmla="*/ 86 w 100"/>
                <a:gd name="T7" fmla="*/ 38 h 98"/>
                <a:gd name="T8" fmla="*/ 84 w 100"/>
                <a:gd name="T9" fmla="*/ 32 h 98"/>
                <a:gd name="T10" fmla="*/ 89 w 100"/>
                <a:gd name="T11" fmla="*/ 18 h 98"/>
                <a:gd name="T12" fmla="*/ 82 w 100"/>
                <a:gd name="T13" fmla="*/ 11 h 98"/>
                <a:gd name="T14" fmla="*/ 68 w 100"/>
                <a:gd name="T15" fmla="*/ 16 h 98"/>
                <a:gd name="T16" fmla="*/ 62 w 100"/>
                <a:gd name="T17" fmla="*/ 14 h 98"/>
                <a:gd name="T18" fmla="*/ 56 w 100"/>
                <a:gd name="T19" fmla="*/ 0 h 98"/>
                <a:gd name="T20" fmla="*/ 45 w 100"/>
                <a:gd name="T21" fmla="*/ 0 h 98"/>
                <a:gd name="T22" fmla="*/ 39 w 100"/>
                <a:gd name="T23" fmla="*/ 14 h 98"/>
                <a:gd name="T24" fmla="*/ 33 w 100"/>
                <a:gd name="T25" fmla="*/ 16 h 98"/>
                <a:gd name="T26" fmla="*/ 19 w 100"/>
                <a:gd name="T27" fmla="*/ 11 h 98"/>
                <a:gd name="T28" fmla="*/ 11 w 100"/>
                <a:gd name="T29" fmla="*/ 18 h 98"/>
                <a:gd name="T30" fmla="*/ 17 w 100"/>
                <a:gd name="T31" fmla="*/ 32 h 98"/>
                <a:gd name="T32" fmla="*/ 15 w 100"/>
                <a:gd name="T33" fmla="*/ 38 h 98"/>
                <a:gd name="T34" fmla="*/ 0 w 100"/>
                <a:gd name="T35" fmla="*/ 45 h 98"/>
                <a:gd name="T36" fmla="*/ 0 w 100"/>
                <a:gd name="T37" fmla="*/ 55 h 98"/>
                <a:gd name="T38" fmla="*/ 15 w 100"/>
                <a:gd name="T39" fmla="*/ 61 h 98"/>
                <a:gd name="T40" fmla="*/ 17 w 100"/>
                <a:gd name="T41" fmla="*/ 67 h 98"/>
                <a:gd name="T42" fmla="*/ 12 w 100"/>
                <a:gd name="T43" fmla="*/ 80 h 98"/>
                <a:gd name="T44" fmla="*/ 19 w 100"/>
                <a:gd name="T45" fmla="*/ 88 h 98"/>
                <a:gd name="T46" fmla="*/ 33 w 100"/>
                <a:gd name="T47" fmla="*/ 83 h 98"/>
                <a:gd name="T48" fmla="*/ 39 w 100"/>
                <a:gd name="T49" fmla="*/ 85 h 98"/>
                <a:gd name="T50" fmla="*/ 45 w 100"/>
                <a:gd name="T51" fmla="*/ 98 h 98"/>
                <a:gd name="T52" fmla="*/ 56 w 100"/>
                <a:gd name="T53" fmla="*/ 98 h 98"/>
                <a:gd name="T54" fmla="*/ 62 w 100"/>
                <a:gd name="T55" fmla="*/ 85 h 98"/>
                <a:gd name="T56" fmla="*/ 68 w 100"/>
                <a:gd name="T57" fmla="*/ 82 h 98"/>
                <a:gd name="T58" fmla="*/ 82 w 100"/>
                <a:gd name="T59" fmla="*/ 88 h 98"/>
                <a:gd name="T60" fmla="*/ 90 w 100"/>
                <a:gd name="T61" fmla="*/ 80 h 98"/>
                <a:gd name="T62" fmla="*/ 84 w 100"/>
                <a:gd name="T63" fmla="*/ 67 h 98"/>
                <a:gd name="T64" fmla="*/ 86 w 100"/>
                <a:gd name="T65" fmla="*/ 61 h 98"/>
                <a:gd name="T66" fmla="*/ 86 w 100"/>
                <a:gd name="T67" fmla="*/ 61 h 98"/>
                <a:gd name="T68" fmla="*/ 50 w 100"/>
                <a:gd name="T69" fmla="*/ 65 h 98"/>
                <a:gd name="T70" fmla="*/ 35 w 100"/>
                <a:gd name="T71" fmla="*/ 50 h 98"/>
                <a:gd name="T72" fmla="*/ 50 w 100"/>
                <a:gd name="T73" fmla="*/ 33 h 98"/>
                <a:gd name="T74" fmla="*/ 66 w 100"/>
                <a:gd name="T75" fmla="*/ 50 h 98"/>
                <a:gd name="T76" fmla="*/ 50 w 100"/>
                <a:gd name="T77" fmla="*/ 6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0" h="98">
                  <a:moveTo>
                    <a:pt x="86" y="61"/>
                  </a:moveTo>
                  <a:cubicBezTo>
                    <a:pt x="86" y="61"/>
                    <a:pt x="100" y="56"/>
                    <a:pt x="100" y="55"/>
                  </a:cubicBezTo>
                  <a:cubicBezTo>
                    <a:pt x="100" y="44"/>
                    <a:pt x="100" y="44"/>
                    <a:pt x="100" y="44"/>
                  </a:cubicBezTo>
                  <a:cubicBezTo>
                    <a:pt x="100" y="42"/>
                    <a:pt x="86" y="38"/>
                    <a:pt x="86" y="38"/>
                  </a:cubicBezTo>
                  <a:cubicBezTo>
                    <a:pt x="84" y="32"/>
                    <a:pt x="84" y="32"/>
                    <a:pt x="84" y="32"/>
                  </a:cubicBezTo>
                  <a:cubicBezTo>
                    <a:pt x="84" y="32"/>
                    <a:pt x="90" y="19"/>
                    <a:pt x="89" y="18"/>
                  </a:cubicBezTo>
                  <a:cubicBezTo>
                    <a:pt x="82" y="11"/>
                    <a:pt x="82" y="11"/>
                    <a:pt x="82" y="11"/>
                  </a:cubicBezTo>
                  <a:cubicBezTo>
                    <a:pt x="81" y="10"/>
                    <a:pt x="68" y="16"/>
                    <a:pt x="68" y="16"/>
                  </a:cubicBezTo>
                  <a:cubicBezTo>
                    <a:pt x="62" y="14"/>
                    <a:pt x="62" y="14"/>
                    <a:pt x="62" y="14"/>
                  </a:cubicBezTo>
                  <a:cubicBezTo>
                    <a:pt x="56" y="0"/>
                    <a:pt x="56" y="0"/>
                    <a:pt x="56" y="0"/>
                  </a:cubicBezTo>
                  <a:cubicBezTo>
                    <a:pt x="45" y="0"/>
                    <a:pt x="45" y="0"/>
                    <a:pt x="45" y="0"/>
                  </a:cubicBezTo>
                  <a:cubicBezTo>
                    <a:pt x="44" y="0"/>
                    <a:pt x="39" y="14"/>
                    <a:pt x="39" y="14"/>
                  </a:cubicBezTo>
                  <a:cubicBezTo>
                    <a:pt x="33" y="16"/>
                    <a:pt x="33" y="16"/>
                    <a:pt x="33" y="16"/>
                  </a:cubicBezTo>
                  <a:cubicBezTo>
                    <a:pt x="33" y="16"/>
                    <a:pt x="20" y="10"/>
                    <a:pt x="19" y="11"/>
                  </a:cubicBezTo>
                  <a:cubicBezTo>
                    <a:pt x="11" y="18"/>
                    <a:pt x="11" y="18"/>
                    <a:pt x="11" y="18"/>
                  </a:cubicBezTo>
                  <a:cubicBezTo>
                    <a:pt x="11" y="19"/>
                    <a:pt x="17" y="32"/>
                    <a:pt x="17" y="32"/>
                  </a:cubicBezTo>
                  <a:cubicBezTo>
                    <a:pt x="15" y="38"/>
                    <a:pt x="15" y="38"/>
                    <a:pt x="15" y="38"/>
                  </a:cubicBezTo>
                  <a:cubicBezTo>
                    <a:pt x="15" y="38"/>
                    <a:pt x="0" y="44"/>
                    <a:pt x="0" y="45"/>
                  </a:cubicBezTo>
                  <a:cubicBezTo>
                    <a:pt x="0" y="55"/>
                    <a:pt x="0" y="55"/>
                    <a:pt x="0" y="55"/>
                  </a:cubicBezTo>
                  <a:cubicBezTo>
                    <a:pt x="0" y="56"/>
                    <a:pt x="15" y="61"/>
                    <a:pt x="15" y="61"/>
                  </a:cubicBezTo>
                  <a:cubicBezTo>
                    <a:pt x="17" y="67"/>
                    <a:pt x="17" y="67"/>
                    <a:pt x="17" y="67"/>
                  </a:cubicBezTo>
                  <a:cubicBezTo>
                    <a:pt x="17" y="67"/>
                    <a:pt x="11" y="80"/>
                    <a:pt x="12" y="80"/>
                  </a:cubicBezTo>
                  <a:cubicBezTo>
                    <a:pt x="19" y="88"/>
                    <a:pt x="19" y="88"/>
                    <a:pt x="19" y="88"/>
                  </a:cubicBezTo>
                  <a:cubicBezTo>
                    <a:pt x="20" y="89"/>
                    <a:pt x="33" y="83"/>
                    <a:pt x="33" y="83"/>
                  </a:cubicBezTo>
                  <a:cubicBezTo>
                    <a:pt x="39" y="85"/>
                    <a:pt x="39" y="85"/>
                    <a:pt x="39" y="85"/>
                  </a:cubicBezTo>
                  <a:cubicBezTo>
                    <a:pt x="45" y="98"/>
                    <a:pt x="45" y="98"/>
                    <a:pt x="45" y="98"/>
                  </a:cubicBezTo>
                  <a:cubicBezTo>
                    <a:pt x="56" y="98"/>
                    <a:pt x="56" y="98"/>
                    <a:pt x="56" y="98"/>
                  </a:cubicBezTo>
                  <a:cubicBezTo>
                    <a:pt x="57" y="98"/>
                    <a:pt x="62" y="85"/>
                    <a:pt x="62" y="85"/>
                  </a:cubicBezTo>
                  <a:cubicBezTo>
                    <a:pt x="68" y="82"/>
                    <a:pt x="68" y="82"/>
                    <a:pt x="68" y="82"/>
                  </a:cubicBezTo>
                  <a:cubicBezTo>
                    <a:pt x="68" y="82"/>
                    <a:pt x="81" y="88"/>
                    <a:pt x="82" y="88"/>
                  </a:cubicBezTo>
                  <a:cubicBezTo>
                    <a:pt x="90" y="80"/>
                    <a:pt x="90" y="80"/>
                    <a:pt x="90" y="80"/>
                  </a:cubicBezTo>
                  <a:cubicBezTo>
                    <a:pt x="84" y="67"/>
                    <a:pt x="84" y="67"/>
                    <a:pt x="84" y="67"/>
                  </a:cubicBezTo>
                  <a:cubicBezTo>
                    <a:pt x="86" y="61"/>
                    <a:pt x="86" y="61"/>
                    <a:pt x="86" y="61"/>
                  </a:cubicBezTo>
                  <a:cubicBezTo>
                    <a:pt x="86" y="61"/>
                    <a:pt x="86" y="61"/>
                    <a:pt x="86" y="61"/>
                  </a:cubicBezTo>
                  <a:close/>
                  <a:moveTo>
                    <a:pt x="50" y="65"/>
                  </a:moveTo>
                  <a:cubicBezTo>
                    <a:pt x="42" y="65"/>
                    <a:pt x="35" y="58"/>
                    <a:pt x="35" y="50"/>
                  </a:cubicBezTo>
                  <a:cubicBezTo>
                    <a:pt x="35" y="40"/>
                    <a:pt x="42" y="33"/>
                    <a:pt x="50" y="33"/>
                  </a:cubicBezTo>
                  <a:cubicBezTo>
                    <a:pt x="59" y="33"/>
                    <a:pt x="66" y="40"/>
                    <a:pt x="66" y="50"/>
                  </a:cubicBezTo>
                  <a:cubicBezTo>
                    <a:pt x="66" y="58"/>
                    <a:pt x="59" y="65"/>
                    <a:pt x="50" y="65"/>
                  </a:cubicBezTo>
                  <a:close/>
                </a:path>
              </a:pathLst>
            </a:custGeom>
            <a:solidFill>
              <a:schemeClr val="accent4"/>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5" name="Group 67"/>
          <p:cNvGrpSpPr/>
          <p:nvPr/>
        </p:nvGrpSpPr>
        <p:grpSpPr>
          <a:xfrm>
            <a:off x="655877" y="2750716"/>
            <a:ext cx="2393317" cy="2403461"/>
            <a:chOff x="705364" y="2937461"/>
            <a:chExt cx="2393449" cy="2403462"/>
          </a:xfrm>
        </p:grpSpPr>
        <p:sp>
          <p:nvSpPr>
            <p:cNvPr id="46" name="Freeform 5"/>
            <p:cNvSpPr/>
            <p:nvPr/>
          </p:nvSpPr>
          <p:spPr bwMode="auto">
            <a:xfrm flipH="1">
              <a:off x="705364" y="2937461"/>
              <a:ext cx="2393448" cy="2403461"/>
            </a:xfrm>
            <a:custGeom>
              <a:avLst/>
              <a:gdLst>
                <a:gd name="T0" fmla="*/ 252 w 505"/>
                <a:gd name="T1" fmla="*/ 0 h 505"/>
                <a:gd name="T2" fmla="*/ 331 w 505"/>
                <a:gd name="T3" fmla="*/ 78 h 505"/>
                <a:gd name="T4" fmla="*/ 252 w 505"/>
                <a:gd name="T5" fmla="*/ 157 h 505"/>
                <a:gd name="T6" fmla="*/ 157 w 505"/>
                <a:gd name="T7" fmla="*/ 252 h 505"/>
                <a:gd name="T8" fmla="*/ 252 w 505"/>
                <a:gd name="T9" fmla="*/ 348 h 505"/>
                <a:gd name="T10" fmla="*/ 348 w 505"/>
                <a:gd name="T11" fmla="*/ 252 h 505"/>
                <a:gd name="T12" fmla="*/ 427 w 505"/>
                <a:gd name="T13" fmla="*/ 174 h 505"/>
                <a:gd name="T14" fmla="*/ 505 w 505"/>
                <a:gd name="T15" fmla="*/ 252 h 505"/>
                <a:gd name="T16" fmla="*/ 252 w 505"/>
                <a:gd name="T17" fmla="*/ 505 h 505"/>
                <a:gd name="T18" fmla="*/ 0 w 505"/>
                <a:gd name="T19" fmla="*/ 252 h 505"/>
                <a:gd name="T20" fmla="*/ 252 w 505"/>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5" h="505">
                  <a:moveTo>
                    <a:pt x="252" y="0"/>
                  </a:moveTo>
                  <a:cubicBezTo>
                    <a:pt x="296" y="0"/>
                    <a:pt x="331" y="35"/>
                    <a:pt x="331" y="78"/>
                  </a:cubicBezTo>
                  <a:cubicBezTo>
                    <a:pt x="331" y="121"/>
                    <a:pt x="296" y="157"/>
                    <a:pt x="252" y="157"/>
                  </a:cubicBezTo>
                  <a:cubicBezTo>
                    <a:pt x="200" y="157"/>
                    <a:pt x="157" y="200"/>
                    <a:pt x="157" y="252"/>
                  </a:cubicBezTo>
                  <a:cubicBezTo>
                    <a:pt x="157" y="305"/>
                    <a:pt x="200" y="348"/>
                    <a:pt x="252" y="348"/>
                  </a:cubicBezTo>
                  <a:cubicBezTo>
                    <a:pt x="305" y="348"/>
                    <a:pt x="348" y="305"/>
                    <a:pt x="348" y="252"/>
                  </a:cubicBezTo>
                  <a:cubicBezTo>
                    <a:pt x="348" y="209"/>
                    <a:pt x="383" y="174"/>
                    <a:pt x="427" y="174"/>
                  </a:cubicBezTo>
                  <a:cubicBezTo>
                    <a:pt x="470" y="174"/>
                    <a:pt x="505" y="209"/>
                    <a:pt x="505" y="252"/>
                  </a:cubicBezTo>
                  <a:cubicBezTo>
                    <a:pt x="505" y="392"/>
                    <a:pt x="392" y="505"/>
                    <a:pt x="252" y="505"/>
                  </a:cubicBezTo>
                  <a:cubicBezTo>
                    <a:pt x="113" y="505"/>
                    <a:pt x="0" y="392"/>
                    <a:pt x="0" y="252"/>
                  </a:cubicBezTo>
                  <a:cubicBezTo>
                    <a:pt x="0" y="113"/>
                    <a:pt x="113" y="0"/>
                    <a:pt x="252" y="0"/>
                  </a:cubicBezTo>
                  <a:close/>
                </a:path>
              </a:pathLst>
            </a:custGeom>
            <a:solidFill>
              <a:schemeClr val="accent1"/>
            </a:solidFill>
            <a:ln>
              <a:noFill/>
            </a:ln>
          </p:spPr>
          <p:txBody>
            <a:bodyPr vert="horz" wrap="square" lIns="0" tIns="0" rIns="0" bIns="0" numCol="1" anchor="ctr"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6"/>
            <p:cNvSpPr/>
            <p:nvPr/>
          </p:nvSpPr>
          <p:spPr bwMode="auto">
            <a:xfrm flipH="1">
              <a:off x="705364" y="2937461"/>
              <a:ext cx="1199729" cy="1574266"/>
            </a:xfrm>
            <a:custGeom>
              <a:avLst/>
              <a:gdLst>
                <a:gd name="T0" fmla="*/ 0 w 253"/>
                <a:gd name="T1" fmla="*/ 157 h 331"/>
                <a:gd name="T2" fmla="*/ 96 w 253"/>
                <a:gd name="T3" fmla="*/ 252 h 331"/>
                <a:gd name="T4" fmla="*/ 175 w 253"/>
                <a:gd name="T5" fmla="*/ 331 h 331"/>
                <a:gd name="T6" fmla="*/ 253 w 253"/>
                <a:gd name="T7" fmla="*/ 252 h 331"/>
                <a:gd name="T8" fmla="*/ 0 w 253"/>
                <a:gd name="T9" fmla="*/ 0 h 331"/>
                <a:gd name="T10" fmla="*/ 0 w 253"/>
                <a:gd name="T11" fmla="*/ 157 h 331"/>
              </a:gdLst>
              <a:ahLst/>
              <a:cxnLst>
                <a:cxn ang="0">
                  <a:pos x="T0" y="T1"/>
                </a:cxn>
                <a:cxn ang="0">
                  <a:pos x="T2" y="T3"/>
                </a:cxn>
                <a:cxn ang="0">
                  <a:pos x="T4" y="T5"/>
                </a:cxn>
                <a:cxn ang="0">
                  <a:pos x="T6" y="T7"/>
                </a:cxn>
                <a:cxn ang="0">
                  <a:pos x="T8" y="T9"/>
                </a:cxn>
                <a:cxn ang="0">
                  <a:pos x="T10" y="T11"/>
                </a:cxn>
              </a:cxnLst>
              <a:rect l="0" t="0" r="r" b="b"/>
              <a:pathLst>
                <a:path w="253" h="331">
                  <a:moveTo>
                    <a:pt x="0" y="157"/>
                  </a:moveTo>
                  <a:cubicBezTo>
                    <a:pt x="53" y="157"/>
                    <a:pt x="96" y="200"/>
                    <a:pt x="96" y="252"/>
                  </a:cubicBezTo>
                  <a:cubicBezTo>
                    <a:pt x="96" y="296"/>
                    <a:pt x="131" y="331"/>
                    <a:pt x="175" y="331"/>
                  </a:cubicBezTo>
                  <a:cubicBezTo>
                    <a:pt x="218" y="331"/>
                    <a:pt x="253" y="296"/>
                    <a:pt x="253" y="252"/>
                  </a:cubicBezTo>
                  <a:cubicBezTo>
                    <a:pt x="253" y="113"/>
                    <a:pt x="140" y="0"/>
                    <a:pt x="0" y="0"/>
                  </a:cubicBezTo>
                  <a:lnTo>
                    <a:pt x="0" y="157"/>
                  </a:lnTo>
                  <a:close/>
                </a:path>
              </a:pathLst>
            </a:custGeom>
            <a:solidFill>
              <a:schemeClr val="accent4"/>
            </a:solidFill>
            <a:ln>
              <a:noFill/>
            </a:ln>
          </p:spPr>
          <p:txBody>
            <a:bodyPr vert="horz" wrap="square" lIns="0" tIns="0" rIns="0" bIns="0" numCol="1" anchor="ctr"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Oval 7"/>
            <p:cNvSpPr>
              <a:spLocks noChangeArrowheads="1"/>
            </p:cNvSpPr>
            <p:nvPr/>
          </p:nvSpPr>
          <p:spPr bwMode="auto">
            <a:xfrm flipH="1">
              <a:off x="1530552" y="2937461"/>
              <a:ext cx="743071" cy="747076"/>
            </a:xfrm>
            <a:prstGeom prst="ellipse">
              <a:avLst/>
            </a:prstGeom>
            <a:solidFill>
              <a:schemeClr val="accent1"/>
            </a:solidFill>
            <a:ln>
              <a:noFill/>
            </a:ln>
          </p:spPr>
          <p:txBody>
            <a:bodyPr vert="horz" wrap="square" lIns="0" tIns="0" rIns="0" bIns="0" numCol="1" anchor="ctr" anchorCtr="0" compatLnSpc="1"/>
            <a:lstStyle/>
            <a:p>
              <a:pPr algn="just">
                <a:lnSpc>
                  <a:spcPct val="120000"/>
                </a:lnSpc>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Freeform 8"/>
            <p:cNvSpPr/>
            <p:nvPr/>
          </p:nvSpPr>
          <p:spPr bwMode="auto">
            <a:xfrm flipH="1">
              <a:off x="705364" y="4137190"/>
              <a:ext cx="1568259" cy="1203733"/>
            </a:xfrm>
            <a:custGeom>
              <a:avLst/>
              <a:gdLst>
                <a:gd name="T0" fmla="*/ 174 w 331"/>
                <a:gd name="T1" fmla="*/ 0 h 253"/>
                <a:gd name="T2" fmla="*/ 78 w 331"/>
                <a:gd name="T3" fmla="*/ 96 h 253"/>
                <a:gd name="T4" fmla="*/ 0 w 331"/>
                <a:gd name="T5" fmla="*/ 175 h 253"/>
                <a:gd name="T6" fmla="*/ 78 w 331"/>
                <a:gd name="T7" fmla="*/ 253 h 253"/>
                <a:gd name="T8" fmla="*/ 331 w 331"/>
                <a:gd name="T9" fmla="*/ 0 h 253"/>
                <a:gd name="T10" fmla="*/ 174 w 331"/>
                <a:gd name="T11" fmla="*/ 0 h 253"/>
              </a:gdLst>
              <a:ahLst/>
              <a:cxnLst>
                <a:cxn ang="0">
                  <a:pos x="T0" y="T1"/>
                </a:cxn>
                <a:cxn ang="0">
                  <a:pos x="T2" y="T3"/>
                </a:cxn>
                <a:cxn ang="0">
                  <a:pos x="T4" y="T5"/>
                </a:cxn>
                <a:cxn ang="0">
                  <a:pos x="T6" y="T7"/>
                </a:cxn>
                <a:cxn ang="0">
                  <a:pos x="T8" y="T9"/>
                </a:cxn>
                <a:cxn ang="0">
                  <a:pos x="T10" y="T11"/>
                </a:cxn>
              </a:cxnLst>
              <a:rect l="0" t="0" r="r" b="b"/>
              <a:pathLst>
                <a:path w="331" h="253">
                  <a:moveTo>
                    <a:pt x="174" y="0"/>
                  </a:moveTo>
                  <a:cubicBezTo>
                    <a:pt x="174" y="53"/>
                    <a:pt x="131" y="96"/>
                    <a:pt x="78" y="96"/>
                  </a:cubicBezTo>
                  <a:cubicBezTo>
                    <a:pt x="35" y="96"/>
                    <a:pt x="0" y="131"/>
                    <a:pt x="0" y="175"/>
                  </a:cubicBezTo>
                  <a:cubicBezTo>
                    <a:pt x="0" y="218"/>
                    <a:pt x="35" y="253"/>
                    <a:pt x="78" y="253"/>
                  </a:cubicBezTo>
                  <a:cubicBezTo>
                    <a:pt x="218" y="253"/>
                    <a:pt x="331" y="140"/>
                    <a:pt x="331" y="0"/>
                  </a:cubicBezTo>
                  <a:lnTo>
                    <a:pt x="174" y="0"/>
                  </a:lnTo>
                  <a:close/>
                </a:path>
              </a:pathLst>
            </a:custGeom>
            <a:solidFill>
              <a:schemeClr val="accent3"/>
            </a:solidFill>
            <a:ln>
              <a:noFill/>
            </a:ln>
          </p:spPr>
          <p:txBody>
            <a:bodyPr vert="horz" wrap="square" lIns="0" tIns="0" rIns="0" bIns="0" numCol="1" anchor="ctr"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Oval 9"/>
            <p:cNvSpPr>
              <a:spLocks noChangeArrowheads="1"/>
            </p:cNvSpPr>
            <p:nvPr/>
          </p:nvSpPr>
          <p:spPr bwMode="auto">
            <a:xfrm flipH="1">
              <a:off x="705364" y="3764652"/>
              <a:ext cx="745073" cy="747076"/>
            </a:xfrm>
            <a:prstGeom prst="ellipse">
              <a:avLst/>
            </a:prstGeom>
            <a:solidFill>
              <a:schemeClr val="accent4"/>
            </a:solidFill>
            <a:ln>
              <a:noFill/>
            </a:ln>
          </p:spPr>
          <p:txBody>
            <a:bodyPr vert="horz" wrap="square" lIns="0" tIns="0" rIns="0" bIns="0" numCol="1" anchor="ctr" anchorCtr="0" compatLnSpc="1"/>
            <a:lstStyle/>
            <a:p>
              <a:pPr algn="just">
                <a:lnSpc>
                  <a:spcPct val="120000"/>
                </a:lnSpc>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10"/>
            <p:cNvSpPr/>
            <p:nvPr/>
          </p:nvSpPr>
          <p:spPr bwMode="auto">
            <a:xfrm flipH="1">
              <a:off x="1905093" y="3764652"/>
              <a:ext cx="1193719" cy="1576271"/>
            </a:xfrm>
            <a:custGeom>
              <a:avLst/>
              <a:gdLst>
                <a:gd name="T0" fmla="*/ 252 w 252"/>
                <a:gd name="T1" fmla="*/ 174 h 331"/>
                <a:gd name="T2" fmla="*/ 157 w 252"/>
                <a:gd name="T3" fmla="*/ 78 h 331"/>
                <a:gd name="T4" fmla="*/ 78 w 252"/>
                <a:gd name="T5" fmla="*/ 0 h 331"/>
                <a:gd name="T6" fmla="*/ 0 w 252"/>
                <a:gd name="T7" fmla="*/ 78 h 331"/>
                <a:gd name="T8" fmla="*/ 252 w 252"/>
                <a:gd name="T9" fmla="*/ 331 h 331"/>
                <a:gd name="T10" fmla="*/ 252 w 252"/>
                <a:gd name="T11" fmla="*/ 174 h 331"/>
              </a:gdLst>
              <a:ahLst/>
              <a:cxnLst>
                <a:cxn ang="0">
                  <a:pos x="T0" y="T1"/>
                </a:cxn>
                <a:cxn ang="0">
                  <a:pos x="T2" y="T3"/>
                </a:cxn>
                <a:cxn ang="0">
                  <a:pos x="T4" y="T5"/>
                </a:cxn>
                <a:cxn ang="0">
                  <a:pos x="T6" y="T7"/>
                </a:cxn>
                <a:cxn ang="0">
                  <a:pos x="T8" y="T9"/>
                </a:cxn>
                <a:cxn ang="0">
                  <a:pos x="T10" y="T11"/>
                </a:cxn>
              </a:cxnLst>
              <a:rect l="0" t="0" r="r" b="b"/>
              <a:pathLst>
                <a:path w="252" h="331">
                  <a:moveTo>
                    <a:pt x="252" y="174"/>
                  </a:moveTo>
                  <a:cubicBezTo>
                    <a:pt x="200" y="174"/>
                    <a:pt x="157" y="131"/>
                    <a:pt x="157" y="78"/>
                  </a:cubicBezTo>
                  <a:cubicBezTo>
                    <a:pt x="157" y="35"/>
                    <a:pt x="122" y="0"/>
                    <a:pt x="78" y="0"/>
                  </a:cubicBezTo>
                  <a:cubicBezTo>
                    <a:pt x="35" y="0"/>
                    <a:pt x="0" y="35"/>
                    <a:pt x="0" y="78"/>
                  </a:cubicBezTo>
                  <a:cubicBezTo>
                    <a:pt x="0" y="218"/>
                    <a:pt x="113" y="331"/>
                    <a:pt x="252" y="331"/>
                  </a:cubicBezTo>
                  <a:lnTo>
                    <a:pt x="252" y="174"/>
                  </a:lnTo>
                  <a:close/>
                </a:path>
              </a:pathLst>
            </a:custGeom>
            <a:solidFill>
              <a:schemeClr val="accent2"/>
            </a:solidFill>
            <a:ln>
              <a:noFill/>
            </a:ln>
          </p:spPr>
          <p:txBody>
            <a:bodyPr vert="horz" wrap="square" lIns="0" tIns="0" rIns="0" bIns="0" numCol="1" anchor="ctr"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Oval 11"/>
            <p:cNvSpPr>
              <a:spLocks noChangeArrowheads="1"/>
            </p:cNvSpPr>
            <p:nvPr/>
          </p:nvSpPr>
          <p:spPr bwMode="auto">
            <a:xfrm flipH="1">
              <a:off x="1530552" y="4593847"/>
              <a:ext cx="743071" cy="747076"/>
            </a:xfrm>
            <a:prstGeom prst="ellipse">
              <a:avLst/>
            </a:prstGeom>
            <a:solidFill>
              <a:schemeClr val="accent3"/>
            </a:solidFill>
            <a:ln>
              <a:noFill/>
            </a:ln>
          </p:spPr>
          <p:txBody>
            <a:bodyPr vert="horz" wrap="square" lIns="0" tIns="0" rIns="0" bIns="0" numCol="1" anchor="ctr" anchorCtr="0" compatLnSpc="1"/>
            <a:lstStyle/>
            <a:p>
              <a:pPr algn="just">
                <a:lnSpc>
                  <a:spcPct val="120000"/>
                </a:lnSpc>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Oval 7"/>
            <p:cNvSpPr>
              <a:spLocks noChangeArrowheads="1"/>
            </p:cNvSpPr>
            <p:nvPr/>
          </p:nvSpPr>
          <p:spPr bwMode="auto">
            <a:xfrm flipH="1">
              <a:off x="2273623" y="3763651"/>
              <a:ext cx="825190" cy="747076"/>
            </a:xfrm>
            <a:prstGeom prst="ellipse">
              <a:avLst/>
            </a:prstGeom>
            <a:solidFill>
              <a:schemeClr val="accent2"/>
            </a:solidFill>
            <a:ln>
              <a:noFill/>
            </a:ln>
          </p:spPr>
          <p:txBody>
            <a:bodyPr vert="horz" wrap="square" lIns="0" tIns="0" rIns="0" bIns="0" numCol="1" anchor="ctr" anchorCtr="0" compatLnSpc="1"/>
            <a:lstStyle/>
            <a:p>
              <a:pPr algn="just">
                <a:lnSpc>
                  <a:spcPct val="120000"/>
                </a:lnSpc>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Oval 32"/>
            <p:cNvSpPr/>
            <p:nvPr/>
          </p:nvSpPr>
          <p:spPr>
            <a:xfrm flipH="1">
              <a:off x="1446432" y="3684537"/>
              <a:ext cx="909310" cy="909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just">
                <a:lnSpc>
                  <a:spcPct val="120000"/>
                </a:lnSpc>
              </a:pPr>
              <a:r>
                <a:rPr lang="zh-CN" altLang="en-US" sz="2400" b="1"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逻辑覆盖</a:t>
              </a:r>
              <a:endParaRPr lang="en-US" sz="24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5" name="Rectangle 5"/>
          <p:cNvSpPr>
            <a:spLocks noChangeArrowheads="1"/>
          </p:cNvSpPr>
          <p:nvPr/>
        </p:nvSpPr>
        <p:spPr bwMode="auto">
          <a:xfrm>
            <a:off x="1132873" y="827699"/>
            <a:ext cx="101241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spcBef>
                <a:spcPct val="0"/>
              </a:spcBef>
              <a:buNone/>
            </a:pPr>
            <a:r>
              <a:rPr lang="zh-CN" altLang="en-US" dirty="0">
                <a:solidFill>
                  <a:srgbClr val="C00000"/>
                </a:solidFill>
                <a:latin typeface="Times New Roman" panose="02020603050405020304" pitchFamily="18" charset="0"/>
              </a:rPr>
              <a:t>逻辑</a:t>
            </a:r>
            <a:r>
              <a:rPr lang="zh-CN" altLang="en-US" dirty="0" smtClean="0">
                <a:solidFill>
                  <a:srgbClr val="C00000"/>
                </a:solidFill>
                <a:latin typeface="Times New Roman" panose="02020603050405020304" pitchFamily="18" charset="0"/>
              </a:rPr>
              <a:t>覆盖</a:t>
            </a:r>
            <a:r>
              <a:rPr lang="zh-CN" altLang="en-US" dirty="0" smtClean="0">
                <a:latin typeface="Times New Roman" panose="02020603050405020304" pitchFamily="18" charset="0"/>
              </a:rPr>
              <a:t>：</a:t>
            </a:r>
            <a:r>
              <a:rPr lang="zh-CN" altLang="en-US" dirty="0">
                <a:latin typeface="Times New Roman" panose="02020603050405020304" pitchFamily="18" charset="0"/>
              </a:rPr>
              <a:t>以</a:t>
            </a:r>
            <a:r>
              <a:rPr lang="zh-CN" altLang="en-US" dirty="0" smtClean="0">
                <a:latin typeface="Times New Roman" panose="02020603050405020304" pitchFamily="18" charset="0"/>
              </a:rPr>
              <a:t>程序</a:t>
            </a:r>
            <a:r>
              <a:rPr lang="zh-CN" altLang="en-US" dirty="0">
                <a:latin typeface="Times New Roman" panose="02020603050405020304" pitchFamily="18" charset="0"/>
              </a:rPr>
              <a:t>内部的逻辑结构为</a:t>
            </a:r>
            <a:r>
              <a:rPr lang="zh-CN" altLang="en-US" dirty="0" smtClean="0">
                <a:latin typeface="Times New Roman" panose="02020603050405020304" pitchFamily="18" charset="0"/>
              </a:rPr>
              <a:t>基础设计</a:t>
            </a:r>
            <a:r>
              <a:rPr lang="zh-CN" altLang="en-US" dirty="0">
                <a:latin typeface="Times New Roman" panose="02020603050405020304" pitchFamily="18" charset="0"/>
              </a:rPr>
              <a:t>测试用例的技术</a:t>
            </a:r>
            <a:r>
              <a:rPr lang="zh-CN" altLang="en-US" dirty="0" smtClean="0">
                <a:latin typeface="Times New Roman" panose="02020603050405020304" pitchFamily="18" charset="0"/>
              </a:rPr>
              <a:t>。</a:t>
            </a:r>
            <a:endParaRPr lang="zh-CN" altLang="en-US"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 calcmode="lin" valueType="num">
                                      <p:cBhvr>
                                        <p:cTn id="9" dur="500" fill="hold"/>
                                        <p:tgtEl>
                                          <p:spTgt spid="45"/>
                                        </p:tgtEl>
                                        <p:attrNameLst>
                                          <p:attrName>style.rotation</p:attrName>
                                        </p:attrNameLst>
                                      </p:cBhvr>
                                      <p:tavLst>
                                        <p:tav tm="0">
                                          <p:val>
                                            <p:fltVal val="360"/>
                                          </p:val>
                                        </p:tav>
                                        <p:tav tm="100000">
                                          <p:val>
                                            <p:fltVal val="0"/>
                                          </p:val>
                                        </p:tav>
                                      </p:tavLst>
                                    </p:anim>
                                    <p:animEffect transition="in" filter="fade">
                                      <p:cBhvr>
                                        <p:cTn id="10" dur="500"/>
                                        <p:tgtEl>
                                          <p:spTgt spid="4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fade">
                                      <p:cBhvr>
                                        <p:cTn id="34" dur="500"/>
                                        <p:tgtEl>
                                          <p:spTgt spid="6">
                                            <p:txEl>
                                              <p:pRg st="0" end="0"/>
                                            </p:txEl>
                                          </p:spTgt>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wipe(left)">
                                      <p:cBhvr>
                                        <p:cTn id="38" dur="500"/>
                                        <p:tgtEl>
                                          <p:spTgt spid="36"/>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图片 57"/>
          <p:cNvPicPr/>
          <p:nvPr/>
        </p:nvPicPr>
        <p:blipFill>
          <a:blip r:embed="rId3">
            <a:extLst>
              <a:ext uri="{28A0092B-C50C-407E-A947-70E740481C1C}">
                <a14:useLocalDpi xmlns:a14="http://schemas.microsoft.com/office/drawing/2010/main" val="0"/>
              </a:ext>
            </a:extLst>
          </a:blip>
          <a:stretch>
            <a:fillRect/>
          </a:stretch>
        </p:blipFill>
        <p:spPr>
          <a:xfrm>
            <a:off x="1744288" y="1674153"/>
            <a:ext cx="7155871" cy="4333793"/>
          </a:xfrm>
          <a:prstGeom prst="rect">
            <a:avLst/>
          </a:prstGeom>
        </p:spPr>
      </p:pic>
      <p:sp>
        <p:nvSpPr>
          <p:cNvPr id="11" name="标题 10"/>
          <p:cNvSpPr>
            <a:spLocks noGrp="1"/>
          </p:cNvSpPr>
          <p:nvPr>
            <p:ph type="title"/>
          </p:nvPr>
        </p:nvSpPr>
        <p:spPr/>
        <p:txBody>
          <a:bodyPr/>
          <a:lstStyle/>
          <a:p>
            <a:r>
              <a:rPr lang="zh-CN" altLang="en-US" dirty="0" smtClean="0">
                <a:latin typeface="+mn-lt"/>
                <a:ea typeface="+mn-ea"/>
                <a:cs typeface="+mn-ea"/>
                <a:sym typeface="+mn-lt"/>
              </a:rPr>
              <a:t>语句覆盖</a:t>
            </a:r>
            <a:endParaRPr lang="zh-CN" altLang="en-US" dirty="0">
              <a:latin typeface="+mn-lt"/>
              <a:ea typeface="+mn-ea"/>
              <a:cs typeface="+mn-ea"/>
              <a:sym typeface="+mn-lt"/>
            </a:endParaRPr>
          </a:p>
        </p:txBody>
      </p:sp>
      <p:sp>
        <p:nvSpPr>
          <p:cNvPr id="14" name="标题 3"/>
          <p:cNvSpPr txBox="1"/>
          <p:nvPr/>
        </p:nvSpPr>
        <p:spPr>
          <a:xfrm>
            <a:off x="1679575" y="862013"/>
            <a:ext cx="5711825" cy="468312"/>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smtClean="0">
                <a:solidFill>
                  <a:schemeClr val="tx1"/>
                </a:solidFill>
                <a:latin typeface="+mn-ea"/>
                <a:ea typeface="+mn-ea"/>
              </a:rPr>
              <a:t>程序流程图示例</a:t>
            </a:r>
            <a:endParaRPr lang="zh-CN" altLang="en-US" sz="2400" dirty="0">
              <a:solidFill>
                <a:schemeClr val="tx1"/>
              </a:solidFill>
              <a:latin typeface="+mn-ea"/>
              <a:ea typeface="+mn-ea"/>
            </a:endParaRPr>
          </a:p>
        </p:txBody>
      </p:sp>
      <p:sp>
        <p:nvSpPr>
          <p:cNvPr id="15" name="文本占位符 5"/>
          <p:cNvSpPr txBox="1"/>
          <p:nvPr/>
        </p:nvSpPr>
        <p:spPr>
          <a:xfrm>
            <a:off x="8958270" y="2810004"/>
            <a:ext cx="1977034" cy="2531804"/>
          </a:xfrm>
          <a:prstGeom prst="rect">
            <a:avLst/>
          </a:prstGeom>
        </p:spPr>
        <p:txBody>
          <a:bodyPr>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a:buFont typeface="Arial" panose="020B0604020202020204" pitchFamily="34" charset="0"/>
              <a:buNone/>
              <a:defRPr/>
            </a:pPr>
            <a:r>
              <a:rPr lang="en-US" altLang="zh-CN" sz="1800" dirty="0" smtClean="0">
                <a:solidFill>
                  <a:srgbClr val="C00000"/>
                </a:solidFill>
                <a:latin typeface="+mn-ea"/>
              </a:rPr>
              <a:t>L1(a-&gt;c-&gt;e)</a:t>
            </a:r>
          </a:p>
          <a:p>
            <a:pPr>
              <a:buFont typeface="Arial" panose="020B0604020202020204" pitchFamily="34" charset="0"/>
              <a:buNone/>
              <a:defRPr/>
            </a:pPr>
            <a:r>
              <a:rPr lang="en-US" altLang="zh-CN" sz="1800" dirty="0" smtClean="0">
                <a:solidFill>
                  <a:srgbClr val="C00000"/>
                </a:solidFill>
                <a:latin typeface="+mn-ea"/>
              </a:rPr>
              <a:t>L2(a-&gt;b-&gt;d)</a:t>
            </a:r>
          </a:p>
          <a:p>
            <a:pPr>
              <a:buFont typeface="Arial" panose="020B0604020202020204" pitchFamily="34" charset="0"/>
              <a:buNone/>
              <a:defRPr/>
            </a:pPr>
            <a:r>
              <a:rPr lang="en-US" altLang="zh-CN" sz="1800" dirty="0" smtClean="0">
                <a:solidFill>
                  <a:srgbClr val="C00000"/>
                </a:solidFill>
                <a:latin typeface="+mn-ea"/>
              </a:rPr>
              <a:t>L3(a-&gt;b-&gt;e)</a:t>
            </a:r>
          </a:p>
          <a:p>
            <a:pPr>
              <a:buFont typeface="Arial" panose="020B0604020202020204" pitchFamily="34" charset="0"/>
              <a:buNone/>
              <a:defRPr/>
            </a:pPr>
            <a:r>
              <a:rPr lang="en-US" altLang="zh-CN" sz="1800" dirty="0" smtClean="0">
                <a:solidFill>
                  <a:srgbClr val="C00000"/>
                </a:solidFill>
                <a:latin typeface="+mn-ea"/>
              </a:rPr>
              <a:t>L4(a-&gt;c-&gt;d)</a:t>
            </a:r>
            <a:endParaRPr lang="zh-CN" altLang="en-US" sz="1800" dirty="0">
              <a:solidFill>
                <a:srgbClr val="C00000"/>
              </a:solidFill>
              <a:latin typeface="+mn-ea"/>
            </a:endParaRPr>
          </a:p>
        </p:txBody>
      </p:sp>
      <p:grpSp>
        <p:nvGrpSpPr>
          <p:cNvPr id="17" name="组合 28"/>
          <p:cNvGrpSpPr/>
          <p:nvPr/>
        </p:nvGrpSpPr>
        <p:grpSpPr bwMode="auto">
          <a:xfrm>
            <a:off x="4577024" y="1611313"/>
            <a:ext cx="2514600" cy="4286250"/>
            <a:chOff x="4143372" y="1214422"/>
            <a:chExt cx="2514772" cy="4286280"/>
          </a:xfrm>
        </p:grpSpPr>
        <p:cxnSp>
          <p:nvCxnSpPr>
            <p:cNvPr id="18" name="直接连接符 17"/>
            <p:cNvCxnSpPr/>
            <p:nvPr/>
          </p:nvCxnSpPr>
          <p:spPr>
            <a:xfrm rot="5400000">
              <a:off x="6043776" y="4600582"/>
              <a:ext cx="1214447" cy="142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9" name="组合 27"/>
            <p:cNvGrpSpPr/>
            <p:nvPr/>
          </p:nvGrpSpPr>
          <p:grpSpPr bwMode="auto">
            <a:xfrm>
              <a:off x="4143372" y="1214422"/>
              <a:ext cx="2501124" cy="4286280"/>
              <a:chOff x="4143372" y="1214422"/>
              <a:chExt cx="2501124" cy="4286280"/>
            </a:xfrm>
          </p:grpSpPr>
          <p:cxnSp>
            <p:nvCxnSpPr>
              <p:cNvPr id="20" name="直接连接符 19"/>
              <p:cNvCxnSpPr/>
              <p:nvPr/>
            </p:nvCxnSpPr>
            <p:spPr>
              <a:xfrm rot="5400000">
                <a:off x="3765544" y="1606538"/>
                <a:ext cx="78423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143372" y="2000239"/>
                <a:ext cx="2500483"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a:off x="6000119" y="2643976"/>
                <a:ext cx="1285884"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143372" y="3214686"/>
                <a:ext cx="2500483"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a:off x="3757608" y="3600450"/>
                <a:ext cx="785817" cy="142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143372" y="3998916"/>
                <a:ext cx="2500483"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143372" y="5213362"/>
                <a:ext cx="2500483"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4007640" y="5350682"/>
                <a:ext cx="285752" cy="142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8" name="组合 39"/>
          <p:cNvGrpSpPr/>
          <p:nvPr/>
        </p:nvGrpSpPr>
        <p:grpSpPr bwMode="auto">
          <a:xfrm>
            <a:off x="2005274" y="1682750"/>
            <a:ext cx="2586037" cy="4214813"/>
            <a:chOff x="1571604" y="1285860"/>
            <a:chExt cx="2586210" cy="4214842"/>
          </a:xfrm>
        </p:grpSpPr>
        <p:cxnSp>
          <p:nvCxnSpPr>
            <p:cNvPr id="29" name="直接连接符 28"/>
            <p:cNvCxnSpPr/>
            <p:nvPr/>
          </p:nvCxnSpPr>
          <p:spPr>
            <a:xfrm rot="5400000">
              <a:off x="3786336" y="1643050"/>
              <a:ext cx="7143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571604" y="2000240"/>
              <a:ext cx="257192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a:off x="930250" y="2641594"/>
              <a:ext cx="1284297"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571604" y="3286124"/>
              <a:ext cx="257192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3757761" y="3671889"/>
              <a:ext cx="785818" cy="142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643046" y="4000504"/>
              <a:ext cx="2500480"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1042967" y="4600582"/>
              <a:ext cx="1214446" cy="142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643046" y="5214950"/>
              <a:ext cx="2500480"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a:off x="4007795" y="5350682"/>
              <a:ext cx="285752" cy="142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8" name="组合 50"/>
          <p:cNvGrpSpPr/>
          <p:nvPr/>
        </p:nvGrpSpPr>
        <p:grpSpPr bwMode="auto">
          <a:xfrm>
            <a:off x="2062424" y="1682750"/>
            <a:ext cx="5086350" cy="4214813"/>
            <a:chOff x="1571604" y="1285860"/>
            <a:chExt cx="5086540" cy="4214842"/>
          </a:xfrm>
        </p:grpSpPr>
        <p:cxnSp>
          <p:nvCxnSpPr>
            <p:cNvPr id="39" name="直接连接符 38"/>
            <p:cNvCxnSpPr/>
            <p:nvPr/>
          </p:nvCxnSpPr>
          <p:spPr>
            <a:xfrm rot="5400000">
              <a:off x="3786260" y="1643050"/>
              <a:ext cx="7143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571604" y="2000240"/>
              <a:ext cx="2571846"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930250" y="2641594"/>
              <a:ext cx="1284297"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571604" y="3286124"/>
              <a:ext cx="2571846"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a:off x="6043777" y="4600583"/>
              <a:ext cx="1214446" cy="142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3757686" y="3600451"/>
              <a:ext cx="785817" cy="142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143450" y="3998917"/>
              <a:ext cx="2500405"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143450" y="5213362"/>
              <a:ext cx="2500405"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4007718" y="5350682"/>
              <a:ext cx="285752" cy="142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 name="组合 60"/>
          <p:cNvGrpSpPr/>
          <p:nvPr/>
        </p:nvGrpSpPr>
        <p:grpSpPr bwMode="auto">
          <a:xfrm>
            <a:off x="2060836" y="1611313"/>
            <a:ext cx="5016500" cy="4286250"/>
            <a:chOff x="1628600" y="1214422"/>
            <a:chExt cx="5015896" cy="4286280"/>
          </a:xfrm>
        </p:grpSpPr>
        <p:cxnSp>
          <p:nvCxnSpPr>
            <p:cNvPr id="49" name="直接连接符 48"/>
            <p:cNvCxnSpPr/>
            <p:nvPr/>
          </p:nvCxnSpPr>
          <p:spPr>
            <a:xfrm rot="5400000">
              <a:off x="3765068" y="1606538"/>
              <a:ext cx="78423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4142897" y="2000239"/>
              <a:ext cx="250001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6000761" y="2643976"/>
              <a:ext cx="1285884"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4142897" y="3214686"/>
              <a:ext cx="2500012"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a:off x="3757132" y="3600452"/>
              <a:ext cx="785817" cy="142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628600" y="4000503"/>
              <a:ext cx="250001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a:off x="1028520" y="4600584"/>
              <a:ext cx="1214447" cy="142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1628600" y="5214950"/>
              <a:ext cx="2500012"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a:off x="3992879" y="5350683"/>
              <a:ext cx="285752" cy="142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p:tgtEl>
                                          <p:spTgt spid="1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5">
                                            <p:txEl>
                                              <p:pRg st="0" end="0"/>
                                            </p:txEl>
                                          </p:spTgt>
                                        </p:tgtEl>
                                      </p:cBhvr>
                                    </p:animEffect>
                                  </p:childTnLst>
                                </p:cTn>
                              </p:par>
                              <p:par>
                                <p:cTn id="9" presetID="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17"/>
                                        </p:tgtEl>
                                        <p:attrNameLst>
                                          <p:attrName>ppt_x</p:attrName>
                                        </p:attrNameLst>
                                      </p:cBhvr>
                                      <p:tavLst>
                                        <p:tav tm="0">
                                          <p:val>
                                            <p:strVal val="ppt_x"/>
                                          </p:val>
                                        </p:tav>
                                        <p:tav tm="100000">
                                          <p:val>
                                            <p:strVal val="ppt_x"/>
                                          </p:val>
                                        </p:tav>
                                      </p:tavLst>
                                    </p:anim>
                                    <p:anim calcmode="lin" valueType="num">
                                      <p:cBhvr additive="base">
                                        <p:cTn id="17" dur="500"/>
                                        <p:tgtEl>
                                          <p:spTgt spid="17"/>
                                        </p:tgtEl>
                                        <p:attrNameLst>
                                          <p:attrName>ppt_y</p:attrName>
                                        </p:attrNameLst>
                                      </p:cBhvr>
                                      <p:tavLst>
                                        <p:tav tm="0">
                                          <p:val>
                                            <p:strVal val="ppt_y"/>
                                          </p:val>
                                        </p:tav>
                                        <p:tav tm="100000">
                                          <p:val>
                                            <p:strVal val="1+ppt_h/2"/>
                                          </p:val>
                                        </p:tav>
                                      </p:tavLst>
                                    </p:anim>
                                    <p:set>
                                      <p:cBhvr>
                                        <p:cTn id="18" dur="1" fill="hold">
                                          <p:stCondLst>
                                            <p:cond delay="499"/>
                                          </p:stCondLst>
                                        </p:cTn>
                                        <p:tgtEl>
                                          <p:spTgt spid="1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5">
                                            <p:txEl>
                                              <p:pRg st="1" end="1"/>
                                            </p:txEl>
                                          </p:spTgt>
                                        </p:tgtEl>
                                        <p:attrNameLst>
                                          <p:attrName>style.visibility</p:attrName>
                                        </p:attrNameLst>
                                      </p:cBhvr>
                                      <p:to>
                                        <p:strVal val="visible"/>
                                      </p:to>
                                    </p:set>
                                    <p:anim calcmode="lin" valueType="num">
                                      <p:cBhvr additive="base">
                                        <p:cTn id="23" dur="500"/>
                                        <p:tgtEl>
                                          <p:spTgt spid="15">
                                            <p:txEl>
                                              <p:pRg st="1" end="1"/>
                                            </p:txEl>
                                          </p:spTgt>
                                        </p:tgtEl>
                                        <p:attrNameLst>
                                          <p:attrName>ppt_y</p:attrName>
                                        </p:attrNameLst>
                                      </p:cBhvr>
                                      <p:tavLst>
                                        <p:tav tm="0">
                                          <p:val>
                                            <p:strVal val="#ppt_y+#ppt_h*1.125000"/>
                                          </p:val>
                                        </p:tav>
                                        <p:tav tm="100000">
                                          <p:val>
                                            <p:strVal val="#ppt_y"/>
                                          </p:val>
                                        </p:tav>
                                      </p:tavLst>
                                    </p:anim>
                                    <p:animEffect transition="in" filter="wipe(up)">
                                      <p:cBhvr>
                                        <p:cTn id="24" dur="500"/>
                                        <p:tgtEl>
                                          <p:spTgt spid="15">
                                            <p:txEl>
                                              <p:pRg st="1" end="1"/>
                                            </p:txEl>
                                          </p:spTgt>
                                        </p:tgtEl>
                                      </p:cBhvr>
                                    </p:animEffect>
                                  </p:childTnLst>
                                </p:cTn>
                              </p:par>
                              <p:par>
                                <p:cTn id="25" presetID="2" presetClass="entr" presetSubtype="4"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28"/>
                                        </p:tgtEl>
                                        <p:attrNameLst>
                                          <p:attrName>ppt_x</p:attrName>
                                        </p:attrNameLst>
                                      </p:cBhvr>
                                      <p:tavLst>
                                        <p:tav tm="0">
                                          <p:val>
                                            <p:strVal val="ppt_x"/>
                                          </p:val>
                                        </p:tav>
                                        <p:tav tm="100000">
                                          <p:val>
                                            <p:strVal val="ppt_x"/>
                                          </p:val>
                                        </p:tav>
                                      </p:tavLst>
                                    </p:anim>
                                    <p:anim calcmode="lin" valueType="num">
                                      <p:cBhvr additive="base">
                                        <p:cTn id="33" dur="500"/>
                                        <p:tgtEl>
                                          <p:spTgt spid="28"/>
                                        </p:tgtEl>
                                        <p:attrNameLst>
                                          <p:attrName>ppt_y</p:attrName>
                                        </p:attrNameLst>
                                      </p:cBhvr>
                                      <p:tavLst>
                                        <p:tav tm="0">
                                          <p:val>
                                            <p:strVal val="ppt_y"/>
                                          </p:val>
                                        </p:tav>
                                        <p:tav tm="100000">
                                          <p:val>
                                            <p:strVal val="1+ppt_h/2"/>
                                          </p:val>
                                        </p:tav>
                                      </p:tavLst>
                                    </p:anim>
                                    <p:set>
                                      <p:cBhvr>
                                        <p:cTn id="34" dur="1" fill="hold">
                                          <p:stCondLst>
                                            <p:cond delay="499"/>
                                          </p:stCondLst>
                                        </p:cTn>
                                        <p:tgtEl>
                                          <p:spTgt spid="2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5">
                                            <p:txEl>
                                              <p:pRg st="2" end="2"/>
                                            </p:txEl>
                                          </p:spTgt>
                                        </p:tgtEl>
                                        <p:attrNameLst>
                                          <p:attrName>style.visibility</p:attrName>
                                        </p:attrNameLst>
                                      </p:cBhvr>
                                      <p:to>
                                        <p:strVal val="visible"/>
                                      </p:to>
                                    </p:set>
                                    <p:anim calcmode="lin" valueType="num">
                                      <p:cBhvr additive="base">
                                        <p:cTn id="39" dur="500"/>
                                        <p:tgtEl>
                                          <p:spTgt spid="15">
                                            <p:txEl>
                                              <p:pRg st="2" end="2"/>
                                            </p:txEl>
                                          </p:spTgt>
                                        </p:tgtEl>
                                        <p:attrNameLst>
                                          <p:attrName>ppt_y</p:attrName>
                                        </p:attrNameLst>
                                      </p:cBhvr>
                                      <p:tavLst>
                                        <p:tav tm="0">
                                          <p:val>
                                            <p:strVal val="#ppt_y+#ppt_h*1.125000"/>
                                          </p:val>
                                        </p:tav>
                                        <p:tav tm="100000">
                                          <p:val>
                                            <p:strVal val="#ppt_y"/>
                                          </p:val>
                                        </p:tav>
                                      </p:tavLst>
                                    </p:anim>
                                    <p:animEffect transition="in" filter="wipe(up)">
                                      <p:cBhvr>
                                        <p:cTn id="40" dur="500"/>
                                        <p:tgtEl>
                                          <p:spTgt spid="15">
                                            <p:txEl>
                                              <p:pRg st="2" end="2"/>
                                            </p:txEl>
                                          </p:spTgt>
                                        </p:tgtEl>
                                      </p:cBhvr>
                                    </p:animEffect>
                                  </p:childTnLst>
                                </p:cTn>
                              </p:par>
                              <p:par>
                                <p:cTn id="41" presetID="2" presetClass="entr" presetSubtype="4"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ppt_x"/>
                                          </p:val>
                                        </p:tav>
                                        <p:tav tm="100000">
                                          <p:val>
                                            <p:strVal val="#ppt_x"/>
                                          </p:val>
                                        </p:tav>
                                      </p:tavLst>
                                    </p:anim>
                                    <p:anim calcmode="lin" valueType="num">
                                      <p:cBhvr additive="base">
                                        <p:cTn id="4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38"/>
                                        </p:tgtEl>
                                        <p:attrNameLst>
                                          <p:attrName>ppt_x</p:attrName>
                                        </p:attrNameLst>
                                      </p:cBhvr>
                                      <p:tavLst>
                                        <p:tav tm="0">
                                          <p:val>
                                            <p:strVal val="ppt_x"/>
                                          </p:val>
                                        </p:tav>
                                        <p:tav tm="100000">
                                          <p:val>
                                            <p:strVal val="ppt_x"/>
                                          </p:val>
                                        </p:tav>
                                      </p:tavLst>
                                    </p:anim>
                                    <p:anim calcmode="lin" valueType="num">
                                      <p:cBhvr additive="base">
                                        <p:cTn id="49" dur="500"/>
                                        <p:tgtEl>
                                          <p:spTgt spid="38"/>
                                        </p:tgtEl>
                                        <p:attrNameLst>
                                          <p:attrName>ppt_y</p:attrName>
                                        </p:attrNameLst>
                                      </p:cBhvr>
                                      <p:tavLst>
                                        <p:tav tm="0">
                                          <p:val>
                                            <p:strVal val="ppt_y"/>
                                          </p:val>
                                        </p:tav>
                                        <p:tav tm="100000">
                                          <p:val>
                                            <p:strVal val="1+ppt_h/2"/>
                                          </p:val>
                                        </p:tav>
                                      </p:tavLst>
                                    </p:anim>
                                    <p:set>
                                      <p:cBhvr>
                                        <p:cTn id="50" dur="1" fill="hold">
                                          <p:stCondLst>
                                            <p:cond delay="499"/>
                                          </p:stCondLst>
                                        </p:cTn>
                                        <p:tgtEl>
                                          <p:spTgt spid="3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15">
                                            <p:txEl>
                                              <p:pRg st="3" end="3"/>
                                            </p:txEl>
                                          </p:spTgt>
                                        </p:tgtEl>
                                        <p:attrNameLst>
                                          <p:attrName>style.visibility</p:attrName>
                                        </p:attrNameLst>
                                      </p:cBhvr>
                                      <p:to>
                                        <p:strVal val="visible"/>
                                      </p:to>
                                    </p:set>
                                    <p:anim calcmode="lin" valueType="num">
                                      <p:cBhvr additive="base">
                                        <p:cTn id="55" dur="500"/>
                                        <p:tgtEl>
                                          <p:spTgt spid="15">
                                            <p:txEl>
                                              <p:pRg st="3" end="3"/>
                                            </p:txEl>
                                          </p:spTgt>
                                        </p:tgtEl>
                                        <p:attrNameLst>
                                          <p:attrName>ppt_y</p:attrName>
                                        </p:attrNameLst>
                                      </p:cBhvr>
                                      <p:tavLst>
                                        <p:tav tm="0">
                                          <p:val>
                                            <p:strVal val="#ppt_y+#ppt_h*1.125000"/>
                                          </p:val>
                                        </p:tav>
                                        <p:tav tm="100000">
                                          <p:val>
                                            <p:strVal val="#ppt_y"/>
                                          </p:val>
                                        </p:tav>
                                      </p:tavLst>
                                    </p:anim>
                                    <p:animEffect transition="in" filter="wipe(up)">
                                      <p:cBhvr>
                                        <p:cTn id="56" dur="500"/>
                                        <p:tgtEl>
                                          <p:spTgt spid="15">
                                            <p:txEl>
                                              <p:pRg st="3" end="3"/>
                                            </p:txEl>
                                          </p:spTgt>
                                        </p:tgtEl>
                                      </p:cBhvr>
                                    </p:animEffect>
                                  </p:childTnLst>
                                </p:cTn>
                              </p:par>
                              <p:par>
                                <p:cTn id="57" presetID="2" presetClass="entr" presetSubtype="4"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500" fill="hold"/>
                                        <p:tgtEl>
                                          <p:spTgt spid="48"/>
                                        </p:tgtEl>
                                        <p:attrNameLst>
                                          <p:attrName>ppt_x</p:attrName>
                                        </p:attrNameLst>
                                      </p:cBhvr>
                                      <p:tavLst>
                                        <p:tav tm="0">
                                          <p:val>
                                            <p:strVal val="#ppt_x"/>
                                          </p:val>
                                        </p:tav>
                                        <p:tav tm="100000">
                                          <p:val>
                                            <p:strVal val="#ppt_x"/>
                                          </p:val>
                                        </p:tav>
                                      </p:tavLst>
                                    </p:anim>
                                    <p:anim calcmode="lin" valueType="num">
                                      <p:cBhvr additive="base">
                                        <p:cTn id="6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语句覆盖</a:t>
            </a:r>
            <a:endParaRPr lang="zh-CN" altLang="en-US" dirty="0">
              <a:latin typeface="+mn-lt"/>
              <a:ea typeface="+mn-ea"/>
              <a:cs typeface="+mn-ea"/>
              <a:sym typeface="+mn-lt"/>
            </a:endParaRPr>
          </a:p>
        </p:txBody>
      </p:sp>
      <p:sp>
        <p:nvSpPr>
          <p:cNvPr id="59" name="标题 3"/>
          <p:cNvSpPr txBox="1"/>
          <p:nvPr/>
        </p:nvSpPr>
        <p:spPr>
          <a:xfrm>
            <a:off x="3594872" y="1055265"/>
            <a:ext cx="5711825" cy="468312"/>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smtClean="0">
                <a:solidFill>
                  <a:schemeClr val="tx1"/>
                </a:solidFill>
                <a:latin typeface="+mn-ea"/>
                <a:ea typeface="+mn-ea"/>
              </a:rPr>
              <a:t>程序流程图示例</a:t>
            </a:r>
            <a:endParaRPr lang="zh-CN" altLang="en-US" sz="2400" dirty="0">
              <a:solidFill>
                <a:schemeClr val="tx1"/>
              </a:solidFill>
              <a:latin typeface="+mn-ea"/>
              <a:ea typeface="+mn-ea"/>
            </a:endParaRPr>
          </a:p>
        </p:txBody>
      </p:sp>
      <p:sp>
        <p:nvSpPr>
          <p:cNvPr id="2" name="Rectangle 40"/>
          <p:cNvSpPr>
            <a:spLocks noChangeArrowheads="1"/>
          </p:cNvSpPr>
          <p:nvPr/>
        </p:nvSpPr>
        <p:spPr bwMode="auto">
          <a:xfrm>
            <a:off x="440267" y="175429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454893602"/>
              </p:ext>
            </p:extLst>
          </p:nvPr>
        </p:nvGraphicFramePr>
        <p:xfrm>
          <a:off x="352214" y="2357119"/>
          <a:ext cx="11333824" cy="2357121"/>
        </p:xfrm>
        <a:graphic>
          <a:graphicData uri="http://schemas.openxmlformats.org/presentationml/2006/ole">
            <mc:AlternateContent xmlns:mc="http://schemas.openxmlformats.org/markup-compatibility/2006">
              <mc:Choice xmlns:v="urn:schemas-microsoft-com:vml" Requires="v">
                <p:oleObj spid="_x0000_s1067" name="公式" r:id="rId4" imgW="5499100" imgH="1143000" progId="Equation.3">
                  <p:embed/>
                </p:oleObj>
              </mc:Choice>
              <mc:Fallback>
                <p:oleObj name="公式" r:id="rId4" imgW="5499100" imgH="1143000"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214" y="2357119"/>
                        <a:ext cx="11333824" cy="2357121"/>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语句覆盖</a:t>
            </a:r>
            <a:endParaRPr lang="zh-CN" altLang="en-US" dirty="0">
              <a:latin typeface="+mn-lt"/>
              <a:ea typeface="+mn-ea"/>
              <a:cs typeface="+mn-ea"/>
              <a:sym typeface="+mn-lt"/>
            </a:endParaRPr>
          </a:p>
        </p:txBody>
      </p:sp>
      <p:sp>
        <p:nvSpPr>
          <p:cNvPr id="59" name="标题 3"/>
          <p:cNvSpPr txBox="1"/>
          <p:nvPr/>
        </p:nvSpPr>
        <p:spPr>
          <a:xfrm>
            <a:off x="2799232" y="668780"/>
            <a:ext cx="5711825" cy="468312"/>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smtClean="0">
                <a:solidFill>
                  <a:schemeClr val="tx1"/>
                </a:solidFill>
                <a:latin typeface="+mn-ea"/>
                <a:ea typeface="+mn-ea"/>
              </a:rPr>
              <a:t>程序流程图示例</a:t>
            </a:r>
            <a:endParaRPr lang="zh-CN" altLang="en-US" sz="2400" dirty="0">
              <a:solidFill>
                <a:schemeClr val="tx1"/>
              </a:solidFill>
              <a:latin typeface="+mn-ea"/>
              <a:ea typeface="+mn-ea"/>
            </a:endParaRPr>
          </a:p>
        </p:txBody>
      </p:sp>
      <p:sp>
        <p:nvSpPr>
          <p:cNvPr id="2" name="Rectangle 40"/>
          <p:cNvSpPr>
            <a:spLocks noChangeArrowheads="1"/>
          </p:cNvSpPr>
          <p:nvPr/>
        </p:nvSpPr>
        <p:spPr bwMode="auto">
          <a:xfrm>
            <a:off x="365760" y="1435945"/>
            <a:ext cx="1401628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467221180"/>
              </p:ext>
            </p:extLst>
          </p:nvPr>
        </p:nvGraphicFramePr>
        <p:xfrm>
          <a:off x="284163" y="2589213"/>
          <a:ext cx="11880850" cy="1909762"/>
        </p:xfrm>
        <a:graphic>
          <a:graphicData uri="http://schemas.openxmlformats.org/presentationml/2006/ole">
            <mc:AlternateContent xmlns:mc="http://schemas.openxmlformats.org/markup-compatibility/2006">
              <mc:Choice xmlns:v="urn:schemas-microsoft-com:vml" Requires="v">
                <p:oleObj spid="_x0000_s2092" name="公式" r:id="rId4" imgW="5689440" imgH="914400" progId="Equation.3">
                  <p:embed/>
                </p:oleObj>
              </mc:Choice>
              <mc:Fallback>
                <p:oleObj name="公式" r:id="rId4" imgW="5689440" imgH="914400" progId="Equation.3">
                  <p:embed/>
                  <p:pic>
                    <p:nvPicPr>
                      <p:cNvPr id="0" name="Object 39"/>
                      <p:cNvPicPr>
                        <a:picLocks noChangeAspect="1" noChangeArrowheads="1"/>
                      </p:cNvPicPr>
                      <p:nvPr/>
                    </p:nvPicPr>
                    <p:blipFill>
                      <a:blip r:embed="rId5"/>
                      <a:srcRect/>
                      <a:stretch>
                        <a:fillRect/>
                      </a:stretch>
                    </p:blipFill>
                    <p:spPr bwMode="auto">
                      <a:xfrm>
                        <a:off x="284163" y="2589213"/>
                        <a:ext cx="11880850" cy="1909762"/>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语句覆盖</a:t>
            </a:r>
            <a:endParaRPr lang="zh-CN" altLang="en-US" dirty="0">
              <a:latin typeface="+mn-lt"/>
              <a:ea typeface="+mn-ea"/>
              <a:cs typeface="+mn-ea"/>
              <a:sym typeface="+mn-lt"/>
            </a:endParaRPr>
          </a:p>
        </p:txBody>
      </p:sp>
      <p:sp>
        <p:nvSpPr>
          <p:cNvPr id="59" name="标题 3"/>
          <p:cNvSpPr txBox="1"/>
          <p:nvPr/>
        </p:nvSpPr>
        <p:spPr>
          <a:xfrm>
            <a:off x="3014104" y="707365"/>
            <a:ext cx="5711825" cy="468312"/>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smtClean="0">
                <a:solidFill>
                  <a:schemeClr val="tx1"/>
                </a:solidFill>
                <a:latin typeface="+mn-ea"/>
                <a:ea typeface="+mn-ea"/>
              </a:rPr>
              <a:t>程序流程图示例</a:t>
            </a:r>
            <a:endParaRPr lang="zh-CN" altLang="en-US" sz="2400" dirty="0">
              <a:solidFill>
                <a:schemeClr val="tx1"/>
              </a:solidFill>
              <a:latin typeface="+mn-ea"/>
              <a:ea typeface="+mn-ea"/>
            </a:endParaRPr>
          </a:p>
        </p:txBody>
      </p:sp>
      <p:sp>
        <p:nvSpPr>
          <p:cNvPr id="2" name="Rectangle 40"/>
          <p:cNvSpPr>
            <a:spLocks noChangeArrowheads="1"/>
          </p:cNvSpPr>
          <p:nvPr/>
        </p:nvSpPr>
        <p:spPr bwMode="auto">
          <a:xfrm>
            <a:off x="318347" y="2187785"/>
            <a:ext cx="178365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726003538"/>
              </p:ext>
            </p:extLst>
          </p:nvPr>
        </p:nvGraphicFramePr>
        <p:xfrm>
          <a:off x="318347" y="2187786"/>
          <a:ext cx="11516605" cy="2384214"/>
        </p:xfrm>
        <a:graphic>
          <a:graphicData uri="http://schemas.openxmlformats.org/presentationml/2006/ole">
            <mc:AlternateContent xmlns:mc="http://schemas.openxmlformats.org/markup-compatibility/2006">
              <mc:Choice xmlns:v="urn:schemas-microsoft-com:vml" Requires="v">
                <p:oleObj spid="_x0000_s4139" name="公式" r:id="rId4" imgW="5588000" imgH="1155700" progId="Equation.3">
                  <p:embed/>
                </p:oleObj>
              </mc:Choice>
              <mc:Fallback>
                <p:oleObj name="公式" r:id="rId4" imgW="5588000" imgH="1155700"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47" y="2187786"/>
                        <a:ext cx="11516605" cy="2384214"/>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语句覆盖</a:t>
            </a:r>
            <a:endParaRPr lang="zh-CN" altLang="en-US" dirty="0">
              <a:latin typeface="+mn-lt"/>
              <a:ea typeface="+mn-ea"/>
              <a:cs typeface="+mn-ea"/>
              <a:sym typeface="+mn-lt"/>
            </a:endParaRPr>
          </a:p>
        </p:txBody>
      </p:sp>
      <p:sp>
        <p:nvSpPr>
          <p:cNvPr id="59" name="标题 3"/>
          <p:cNvSpPr txBox="1"/>
          <p:nvPr/>
        </p:nvSpPr>
        <p:spPr>
          <a:xfrm>
            <a:off x="3014104" y="707365"/>
            <a:ext cx="5711825" cy="468312"/>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smtClean="0">
                <a:solidFill>
                  <a:schemeClr val="tx1"/>
                </a:solidFill>
                <a:latin typeface="+mn-ea"/>
                <a:ea typeface="+mn-ea"/>
              </a:rPr>
              <a:t>程序流程图示例</a:t>
            </a:r>
            <a:endParaRPr lang="zh-CN" altLang="en-US" sz="2400" dirty="0">
              <a:solidFill>
                <a:schemeClr val="tx1"/>
              </a:solidFill>
              <a:latin typeface="+mn-ea"/>
              <a:ea typeface="+mn-ea"/>
            </a:endParaRPr>
          </a:p>
        </p:txBody>
      </p:sp>
      <p:sp>
        <p:nvSpPr>
          <p:cNvPr id="2" name="Rectangle 40"/>
          <p:cNvSpPr>
            <a:spLocks noChangeArrowheads="1"/>
          </p:cNvSpPr>
          <p:nvPr/>
        </p:nvSpPr>
        <p:spPr bwMode="auto">
          <a:xfrm>
            <a:off x="221193" y="27093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637354112"/>
              </p:ext>
            </p:extLst>
          </p:nvPr>
        </p:nvGraphicFramePr>
        <p:xfrm>
          <a:off x="221193" y="2709334"/>
          <a:ext cx="11846554" cy="1889759"/>
        </p:xfrm>
        <a:graphic>
          <a:graphicData uri="http://schemas.openxmlformats.org/presentationml/2006/ole">
            <mc:AlternateContent xmlns:mc="http://schemas.openxmlformats.org/markup-compatibility/2006">
              <mc:Choice xmlns:v="urn:schemas-microsoft-com:vml" Requires="v">
                <p:oleObj spid="_x0000_s3115" name="公式" r:id="rId4" imgW="5549900" imgH="889000" progId="Equation.3">
                  <p:embed/>
                </p:oleObj>
              </mc:Choice>
              <mc:Fallback>
                <p:oleObj name="公式" r:id="rId4" imgW="5549900" imgH="889000"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193" y="2709334"/>
                        <a:ext cx="11846554" cy="1889759"/>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语句覆盖</a:t>
            </a:r>
            <a:endParaRPr lang="zh-CN" altLang="en-US" dirty="0">
              <a:latin typeface="+mn-lt"/>
              <a:ea typeface="+mn-ea"/>
              <a:cs typeface="+mn-ea"/>
              <a:sym typeface="+mn-lt"/>
            </a:endParaRPr>
          </a:p>
        </p:txBody>
      </p:sp>
      <p:sp>
        <p:nvSpPr>
          <p:cNvPr id="6" name="Rectangle 3"/>
          <p:cNvSpPr txBox="1">
            <a:spLocks noChangeArrowheads="1"/>
          </p:cNvSpPr>
          <p:nvPr/>
        </p:nvSpPr>
        <p:spPr>
          <a:xfrm>
            <a:off x="785813" y="1205927"/>
            <a:ext cx="10367319" cy="1114425"/>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0" indent="0">
              <a:buNone/>
            </a:pPr>
            <a:r>
              <a:rPr lang="zh-CN" altLang="en-US" b="1" dirty="0" smtClean="0">
                <a:solidFill>
                  <a:srgbClr val="C00000"/>
                </a:solidFill>
              </a:rPr>
              <a:t>语句覆盖</a:t>
            </a:r>
            <a:r>
              <a:rPr lang="zh-CN" altLang="en-US" b="1" dirty="0" smtClean="0"/>
              <a:t>：就是设计若干个测试用例，运行被测程序，使得每一可执行语句至少执行一次。</a:t>
            </a:r>
            <a:endParaRPr lang="en-US" altLang="zh-CN" b="1" dirty="0" smtClean="0"/>
          </a:p>
        </p:txBody>
      </p:sp>
      <p:sp>
        <p:nvSpPr>
          <p:cNvPr id="7" name="矩形 6"/>
          <p:cNvSpPr>
            <a:spLocks noChangeArrowheads="1"/>
          </p:cNvSpPr>
          <p:nvPr/>
        </p:nvSpPr>
        <p:spPr bwMode="auto">
          <a:xfrm>
            <a:off x="414767" y="2636899"/>
            <a:ext cx="6108578" cy="312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buNone/>
            </a:pPr>
            <a:r>
              <a:rPr lang="en-US" altLang="zh-CN" dirty="0"/>
              <a:t>if </a:t>
            </a:r>
            <a:r>
              <a:rPr lang="en-US" altLang="zh-CN" dirty="0" err="1"/>
              <a:t>Oldpwd</a:t>
            </a:r>
            <a:r>
              <a:rPr lang="en-US" altLang="zh-CN" dirty="0"/>
              <a:t>=“ ” or </a:t>
            </a:r>
            <a:r>
              <a:rPr lang="en-US" altLang="zh-CN" dirty="0" err="1"/>
              <a:t>newpwd</a:t>
            </a:r>
            <a:r>
              <a:rPr lang="en-US" altLang="zh-CN" dirty="0"/>
              <a:t>=“ ”</a:t>
            </a:r>
            <a:endParaRPr lang="zh-CN" altLang="zh-CN" dirty="0"/>
          </a:p>
          <a:p>
            <a:pPr>
              <a:buNone/>
            </a:pPr>
            <a:r>
              <a:rPr lang="en-US" altLang="zh-CN" dirty="0" smtClean="0"/>
              <a:t>    </a:t>
            </a:r>
            <a:r>
              <a:rPr lang="en-US" altLang="zh-CN" dirty="0"/>
              <a:t>then </a:t>
            </a:r>
            <a:r>
              <a:rPr lang="en-US" altLang="zh-CN" dirty="0" err="1"/>
              <a:t>System.out.println</a:t>
            </a:r>
            <a:r>
              <a:rPr lang="en-US" altLang="zh-CN" dirty="0"/>
              <a:t>(“</a:t>
            </a:r>
            <a:r>
              <a:rPr lang="zh-CN" altLang="zh-CN" dirty="0"/>
              <a:t>密码项不能为空</a:t>
            </a:r>
            <a:r>
              <a:rPr lang="en-US" altLang="zh-CN" dirty="0"/>
              <a:t>”)</a:t>
            </a:r>
            <a:endParaRPr lang="zh-CN" altLang="zh-CN" dirty="0"/>
          </a:p>
          <a:p>
            <a:pPr>
              <a:buNone/>
            </a:pPr>
            <a:r>
              <a:rPr lang="en-US" altLang="zh-CN" dirty="0"/>
              <a:t>end if</a:t>
            </a:r>
            <a:endParaRPr lang="zh-CN" altLang="zh-CN" dirty="0"/>
          </a:p>
          <a:p>
            <a:pPr>
              <a:buNone/>
            </a:pPr>
            <a:r>
              <a:rPr lang="en-US" altLang="zh-CN" dirty="0"/>
              <a:t>if </a:t>
            </a:r>
            <a:r>
              <a:rPr lang="en-US" altLang="zh-CN" dirty="0" err="1"/>
              <a:t>Oldpwd</a:t>
            </a:r>
            <a:r>
              <a:rPr lang="en-US" altLang="zh-CN" dirty="0"/>
              <a:t>=</a:t>
            </a:r>
            <a:r>
              <a:rPr lang="en-US" altLang="zh-CN" dirty="0" err="1"/>
              <a:t>newpwd</a:t>
            </a:r>
            <a:r>
              <a:rPr lang="en-US" altLang="zh-CN" dirty="0"/>
              <a:t>  or </a:t>
            </a:r>
            <a:r>
              <a:rPr lang="en-US" altLang="zh-CN" dirty="0" err="1"/>
              <a:t>newpwd</a:t>
            </a:r>
            <a:r>
              <a:rPr lang="en-US" altLang="zh-CN" dirty="0"/>
              <a:t>!=</a:t>
            </a:r>
            <a:r>
              <a:rPr lang="en-US" altLang="zh-CN" dirty="0" err="1"/>
              <a:t>newpwdag</a:t>
            </a:r>
            <a:endParaRPr lang="zh-CN" altLang="zh-CN" dirty="0"/>
          </a:p>
          <a:p>
            <a:pPr>
              <a:buNone/>
            </a:pPr>
            <a:r>
              <a:rPr lang="en-US" altLang="zh-CN" dirty="0" smtClean="0"/>
              <a:t>    </a:t>
            </a:r>
            <a:r>
              <a:rPr lang="en-US" altLang="zh-CN" dirty="0"/>
              <a:t>then </a:t>
            </a:r>
            <a:r>
              <a:rPr lang="en-US" altLang="zh-CN" dirty="0" err="1"/>
              <a:t>System.out.println</a:t>
            </a:r>
            <a:r>
              <a:rPr lang="en-US" altLang="zh-CN" dirty="0"/>
              <a:t>(“</a:t>
            </a:r>
            <a:r>
              <a:rPr lang="zh-CN" altLang="zh-CN" dirty="0"/>
              <a:t>新旧密码不能</a:t>
            </a:r>
            <a:r>
              <a:rPr lang="zh-CN" altLang="zh-CN" dirty="0" smtClean="0"/>
              <a:t>相</a:t>
            </a:r>
            <a:endParaRPr lang="en-US" altLang="zh-CN" dirty="0" smtClean="0"/>
          </a:p>
          <a:p>
            <a:pPr>
              <a:buNone/>
            </a:pPr>
            <a:r>
              <a:rPr lang="en-US" altLang="zh-CN" dirty="0"/>
              <a:t> </a:t>
            </a:r>
            <a:r>
              <a:rPr lang="en-US" altLang="zh-CN" dirty="0" smtClean="0"/>
              <a:t>            </a:t>
            </a:r>
            <a:r>
              <a:rPr lang="zh-CN" altLang="zh-CN" dirty="0" smtClean="0"/>
              <a:t>同</a:t>
            </a:r>
            <a:r>
              <a:rPr lang="zh-CN" altLang="zh-CN" dirty="0"/>
              <a:t>或者新密码和确认密码要相同</a:t>
            </a:r>
            <a:r>
              <a:rPr lang="en-US" altLang="zh-CN" dirty="0"/>
              <a:t>”)</a:t>
            </a:r>
            <a:endParaRPr lang="zh-CN" altLang="zh-CN" dirty="0"/>
          </a:p>
          <a:p>
            <a:pPr>
              <a:buNone/>
            </a:pPr>
            <a:r>
              <a:rPr lang="en-US" altLang="zh-CN" dirty="0"/>
              <a:t>end if</a:t>
            </a:r>
            <a:endParaRPr lang="zh-CN" altLang="zh-CN" dirty="0"/>
          </a:p>
        </p:txBody>
      </p:sp>
      <p:sp>
        <p:nvSpPr>
          <p:cNvPr id="8" name="矩形 7"/>
          <p:cNvSpPr>
            <a:spLocks noChangeArrowheads="1"/>
          </p:cNvSpPr>
          <p:nvPr/>
        </p:nvSpPr>
        <p:spPr bwMode="auto">
          <a:xfrm>
            <a:off x="7044266" y="3165647"/>
            <a:ext cx="4489623" cy="188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eaLnBrk="1" hangingPunct="1">
              <a:lnSpc>
                <a:spcPts val="3500"/>
              </a:lnSpc>
              <a:spcBef>
                <a:spcPct val="0"/>
              </a:spcBef>
              <a:buFontTx/>
              <a:buNone/>
            </a:pPr>
            <a:r>
              <a:rPr lang="zh-CN" altLang="en-US" sz="2000" dirty="0">
                <a:latin typeface="Times New Roman" panose="02020603050405020304" pitchFamily="18" charset="0"/>
              </a:rPr>
              <a:t>在图例中，</a:t>
            </a:r>
            <a:r>
              <a:rPr lang="zh-CN" altLang="en-US" sz="2000" dirty="0">
                <a:solidFill>
                  <a:srgbClr val="FF0000"/>
                </a:solidFill>
                <a:latin typeface="Times New Roman" panose="02020603050405020304" pitchFamily="18" charset="0"/>
              </a:rPr>
              <a:t>正好所有的可执行语句都在路径</a:t>
            </a:r>
            <a:r>
              <a:rPr lang="en-US" altLang="zh-CN" sz="2000" dirty="0">
                <a:solidFill>
                  <a:srgbClr val="FF0000"/>
                </a:solidFill>
                <a:latin typeface="Times New Roman" panose="02020603050405020304" pitchFamily="18" charset="0"/>
              </a:rPr>
              <a:t>L1</a:t>
            </a:r>
            <a:r>
              <a:rPr lang="zh-CN" altLang="en-US" sz="2000" dirty="0">
                <a:solidFill>
                  <a:srgbClr val="FF0000"/>
                </a:solidFill>
                <a:latin typeface="Times New Roman" panose="02020603050405020304" pitchFamily="18" charset="0"/>
              </a:rPr>
              <a:t>上</a:t>
            </a:r>
            <a:r>
              <a:rPr lang="zh-CN" altLang="en-US" sz="2000" dirty="0">
                <a:latin typeface="Times New Roman" panose="02020603050405020304" pitchFamily="18" charset="0"/>
              </a:rPr>
              <a:t>，所以选择路径 </a:t>
            </a:r>
            <a:r>
              <a:rPr lang="en-US" altLang="zh-CN" sz="2000" dirty="0">
                <a:latin typeface="Times New Roman" panose="02020603050405020304" pitchFamily="18" charset="0"/>
              </a:rPr>
              <a:t>L1</a:t>
            </a:r>
            <a:r>
              <a:rPr lang="zh-CN" altLang="en-US" sz="2000" dirty="0">
                <a:latin typeface="Times New Roman" panose="02020603050405020304" pitchFamily="18" charset="0"/>
              </a:rPr>
              <a:t>设计测试用例，就可以覆盖所有的可执行语句</a:t>
            </a:r>
          </a:p>
        </p:txBody>
      </p:sp>
      <p:cxnSp>
        <p:nvCxnSpPr>
          <p:cNvPr id="9" name="直接连接符 8"/>
          <p:cNvCxnSpPr/>
          <p:nvPr/>
        </p:nvCxnSpPr>
        <p:spPr>
          <a:xfrm>
            <a:off x="571501" y="1587036"/>
            <a:ext cx="11117991" cy="247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082199" y="1670397"/>
            <a:ext cx="441146" cy="400110"/>
          </a:xfrm>
          <a:prstGeom prst="rect">
            <a:avLst/>
          </a:prstGeom>
          <a:noFill/>
          <a:ln>
            <a:solidFill>
              <a:srgbClr val="C00000"/>
            </a:solidFill>
          </a:ln>
        </p:spPr>
        <p:txBody>
          <a:bodyPr wrap="none" rtlCol="0">
            <a:spAutoFit/>
          </a:bodyPr>
          <a:lstStyle/>
          <a:p>
            <a:r>
              <a:rPr lang="zh-CN" altLang="en-US" sz="2000" b="1" dirty="0" smtClean="0"/>
              <a:t>例</a:t>
            </a:r>
            <a:endParaRPr lang="zh-CN" altLang="en-US" sz="20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语句覆盖</a:t>
            </a:r>
            <a:endParaRPr lang="zh-CN" altLang="en-US" dirty="0">
              <a:latin typeface="+mn-lt"/>
              <a:ea typeface="+mn-ea"/>
              <a:cs typeface="+mn-ea"/>
              <a:sym typeface="+mn-lt"/>
            </a:endParaRPr>
          </a:p>
        </p:txBody>
      </p:sp>
      <p:sp>
        <p:nvSpPr>
          <p:cNvPr id="2" name="矩形 1"/>
          <p:cNvSpPr/>
          <p:nvPr/>
        </p:nvSpPr>
        <p:spPr>
          <a:xfrm>
            <a:off x="571501" y="1247137"/>
            <a:ext cx="10895752" cy="2345770"/>
          </a:xfrm>
          <a:prstGeom prst="rect">
            <a:avLst/>
          </a:prstGeom>
        </p:spPr>
        <p:txBody>
          <a:bodyPr wrap="square">
            <a:spAutoFit/>
          </a:bodyPr>
          <a:lstStyle/>
          <a:p>
            <a:pPr>
              <a:lnSpc>
                <a:spcPct val="150000"/>
              </a:lnSpc>
            </a:pPr>
            <a:r>
              <a:rPr lang="zh-CN" altLang="zh-CN" sz="2000" dirty="0"/>
              <a:t>测试用例的设计格式如下</a:t>
            </a:r>
            <a:r>
              <a:rPr lang="en-US" altLang="zh-CN" sz="2000" dirty="0"/>
              <a:t/>
            </a:r>
            <a:br>
              <a:rPr lang="en-US" altLang="zh-CN" sz="2000" dirty="0"/>
            </a:br>
            <a:r>
              <a:rPr lang="zh-CN" altLang="zh-CN" sz="2000" dirty="0"/>
              <a:t>【输入的</a:t>
            </a:r>
            <a:r>
              <a:rPr lang="en-US" altLang="zh-CN" sz="2000" dirty="0"/>
              <a:t>(</a:t>
            </a:r>
            <a:r>
              <a:rPr lang="en-US" altLang="zh-CN" sz="2000" dirty="0" err="1"/>
              <a:t>oldpwd</a:t>
            </a:r>
            <a:r>
              <a:rPr lang="en-US" altLang="zh-CN" sz="2000" dirty="0"/>
              <a:t>, </a:t>
            </a:r>
            <a:r>
              <a:rPr lang="en-US" altLang="zh-CN" sz="2000" dirty="0" err="1"/>
              <a:t>newpwd</a:t>
            </a:r>
            <a:r>
              <a:rPr lang="en-US" altLang="zh-CN" sz="2000" dirty="0"/>
              <a:t>, </a:t>
            </a:r>
            <a:r>
              <a:rPr lang="en-US" altLang="zh-CN" sz="2000" dirty="0" err="1"/>
              <a:t>newpwdag</a:t>
            </a:r>
            <a:r>
              <a:rPr lang="en-US" altLang="zh-CN" sz="2000" dirty="0"/>
              <a:t>)</a:t>
            </a:r>
            <a:r>
              <a:rPr lang="zh-CN" altLang="zh-CN" sz="2000" dirty="0"/>
              <a:t>，输出的</a:t>
            </a:r>
            <a:r>
              <a:rPr lang="en-US" altLang="zh-CN" sz="2000" dirty="0"/>
              <a:t>(</a:t>
            </a:r>
            <a:r>
              <a:rPr lang="zh-CN" altLang="zh-CN" sz="2000" dirty="0"/>
              <a:t>提示</a:t>
            </a:r>
            <a:r>
              <a:rPr lang="en-US" altLang="zh-CN" sz="2000" dirty="0"/>
              <a:t>1,</a:t>
            </a:r>
            <a:r>
              <a:rPr lang="zh-CN" altLang="zh-CN" sz="2000" dirty="0"/>
              <a:t>提示</a:t>
            </a:r>
            <a:r>
              <a:rPr lang="en-US" altLang="zh-CN" sz="2000" dirty="0"/>
              <a:t>2)</a:t>
            </a:r>
            <a:r>
              <a:rPr lang="zh-CN" altLang="zh-CN" sz="2000" dirty="0"/>
              <a:t>】</a:t>
            </a:r>
          </a:p>
          <a:p>
            <a:pPr>
              <a:lnSpc>
                <a:spcPct val="150000"/>
              </a:lnSpc>
            </a:pPr>
            <a:r>
              <a:rPr lang="zh-CN" altLang="zh-CN" sz="2000" dirty="0"/>
              <a:t>为图例设计满足语句覆盖的测试用例是</a:t>
            </a:r>
            <a:r>
              <a:rPr lang="en-US" altLang="zh-CN" sz="2000" dirty="0"/>
              <a:t>:</a:t>
            </a:r>
            <a:br>
              <a:rPr lang="en-US" altLang="zh-CN" sz="2000" dirty="0"/>
            </a:br>
            <a:r>
              <a:rPr lang="zh-CN" altLang="zh-CN" sz="2000" dirty="0"/>
              <a:t>【</a:t>
            </a:r>
            <a:r>
              <a:rPr lang="en-US" altLang="zh-CN" sz="2000" dirty="0"/>
              <a:t>(</a:t>
            </a:r>
            <a:r>
              <a:rPr lang="zh-CN" altLang="zh-CN" sz="2000" dirty="0"/>
              <a:t>“”</a:t>
            </a:r>
            <a:r>
              <a:rPr lang="en-US" altLang="zh-CN" sz="2000" dirty="0"/>
              <a:t>, </a:t>
            </a:r>
            <a:r>
              <a:rPr lang="zh-CN" altLang="zh-CN" sz="2000" dirty="0"/>
              <a:t>“”</a:t>
            </a:r>
            <a:r>
              <a:rPr lang="en-US" altLang="zh-CN" sz="2000" dirty="0"/>
              <a:t>, </a:t>
            </a:r>
            <a:r>
              <a:rPr lang="zh-CN" altLang="zh-CN" sz="2000" dirty="0"/>
              <a:t>“”</a:t>
            </a:r>
            <a:r>
              <a:rPr lang="en-US" altLang="zh-CN" sz="2000" dirty="0"/>
              <a:t>)</a:t>
            </a:r>
            <a:r>
              <a:rPr lang="zh-CN" altLang="zh-CN" sz="2000" dirty="0"/>
              <a:t>，</a:t>
            </a:r>
            <a:r>
              <a:rPr lang="en-US" altLang="zh-CN" sz="2000" dirty="0"/>
              <a:t>(“</a:t>
            </a:r>
            <a:r>
              <a:rPr lang="zh-CN" altLang="zh-CN" sz="2000" dirty="0"/>
              <a:t>密码项不能为空</a:t>
            </a:r>
            <a:r>
              <a:rPr lang="en-US" altLang="zh-CN" sz="2000" dirty="0"/>
              <a:t>”, “</a:t>
            </a:r>
            <a:r>
              <a:rPr lang="zh-CN" altLang="zh-CN" sz="2000" dirty="0"/>
              <a:t>新旧密码不能相同或者新密码和确认密码不同</a:t>
            </a:r>
            <a:r>
              <a:rPr lang="en-US" altLang="zh-CN" sz="2000" dirty="0"/>
              <a:t>”</a:t>
            </a:r>
            <a:r>
              <a:rPr lang="zh-CN" altLang="zh-CN" sz="2000" dirty="0"/>
              <a:t>】　</a:t>
            </a:r>
            <a:r>
              <a:rPr lang="en-US" altLang="zh-CN" sz="2000" dirty="0"/>
              <a:t>   </a:t>
            </a:r>
            <a:r>
              <a:rPr lang="zh-CN" altLang="zh-CN" sz="2000" dirty="0"/>
              <a:t>覆盖</a:t>
            </a:r>
            <a:r>
              <a:rPr lang="en-US" altLang="zh-CN" sz="2000" dirty="0"/>
              <a:t> ace</a:t>
            </a:r>
            <a:r>
              <a:rPr lang="zh-CN" altLang="zh-CN" sz="2000" dirty="0"/>
              <a:t>【</a:t>
            </a:r>
            <a:r>
              <a:rPr lang="en-US" altLang="zh-CN" sz="2000" dirty="0"/>
              <a:t>L1</a:t>
            </a:r>
            <a:r>
              <a:rPr lang="zh-CN" altLang="zh-CN" sz="2000" dirty="0"/>
              <a:t>】</a:t>
            </a:r>
          </a:p>
        </p:txBody>
      </p:sp>
      <p:graphicFrame>
        <p:nvGraphicFramePr>
          <p:cNvPr id="3" name="对象 2"/>
          <p:cNvGraphicFramePr>
            <a:graphicFrameLocks noChangeAspect="1"/>
          </p:cNvGraphicFramePr>
          <p:nvPr>
            <p:extLst>
              <p:ext uri="{D42A27DB-BD31-4B8C-83A1-F6EECF244321}">
                <p14:modId xmlns:p14="http://schemas.microsoft.com/office/powerpoint/2010/main" val="831656351"/>
              </p:ext>
            </p:extLst>
          </p:nvPr>
        </p:nvGraphicFramePr>
        <p:xfrm>
          <a:off x="571500" y="4314825"/>
          <a:ext cx="10454018" cy="873548"/>
        </p:xfrm>
        <a:graphic>
          <a:graphicData uri="http://schemas.openxmlformats.org/presentationml/2006/ole">
            <mc:AlternateContent xmlns:mc="http://schemas.openxmlformats.org/markup-compatibility/2006">
              <mc:Choice xmlns:v="urn:schemas-microsoft-com:vml" Requires="v">
                <p:oleObj spid="_x0000_s5162" name="公式" r:id="rId4" imgW="5168880" imgH="431640" progId="Equation.3">
                  <p:embed/>
                </p:oleObj>
              </mc:Choice>
              <mc:Fallback>
                <p:oleObj name="公式" r:id="rId4" imgW="5168880" imgH="431640" progId="Equation.3">
                  <p:embed/>
                  <p:pic>
                    <p:nvPicPr>
                      <p:cNvPr id="0" name=""/>
                      <p:cNvPicPr/>
                      <p:nvPr/>
                    </p:nvPicPr>
                    <p:blipFill>
                      <a:blip r:embed="rId5"/>
                      <a:stretch>
                        <a:fillRect/>
                      </a:stretch>
                    </p:blipFill>
                    <p:spPr>
                      <a:xfrm>
                        <a:off x="571500" y="4314825"/>
                        <a:ext cx="10454018" cy="873548"/>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分支覆盖</a:t>
            </a:r>
            <a:endParaRPr lang="zh-CN" altLang="en-US" dirty="0">
              <a:latin typeface="+mn-lt"/>
              <a:ea typeface="+mn-ea"/>
              <a:cs typeface="+mn-ea"/>
              <a:sym typeface="+mn-lt"/>
            </a:endParaRPr>
          </a:p>
        </p:txBody>
      </p:sp>
      <p:sp>
        <p:nvSpPr>
          <p:cNvPr id="5" name="Rectangle 3"/>
          <p:cNvSpPr txBox="1">
            <a:spLocks noChangeArrowheads="1"/>
          </p:cNvSpPr>
          <p:nvPr/>
        </p:nvSpPr>
        <p:spPr>
          <a:xfrm>
            <a:off x="432486" y="748414"/>
            <a:ext cx="11479427" cy="872607"/>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0" indent="0">
              <a:lnSpc>
                <a:spcPts val="3000"/>
              </a:lnSpc>
              <a:buNone/>
              <a:defRPr/>
            </a:pPr>
            <a:r>
              <a:rPr lang="zh-CN" altLang="en-US" dirty="0" smtClean="0">
                <a:solidFill>
                  <a:srgbClr val="C00000"/>
                </a:solidFill>
                <a:latin typeface="+mn-ea"/>
              </a:rPr>
              <a:t>分支覆盖</a:t>
            </a:r>
            <a:r>
              <a:rPr lang="zh-CN" altLang="en-US" dirty="0" smtClean="0">
                <a:latin typeface="+mn-ea"/>
              </a:rPr>
              <a:t>：就是设计若干个测试用例，运行被测程序，使得程序中每个判断的取真分支和取假分支至少经历一次。分支覆盖又称为判定覆盖。</a:t>
            </a:r>
            <a:r>
              <a:rPr lang="en-US" altLang="zh-CN" sz="3200" dirty="0" smtClean="0"/>
              <a:t/>
            </a:r>
            <a:br>
              <a:rPr lang="en-US" altLang="zh-CN" sz="3200" dirty="0" smtClean="0"/>
            </a:br>
            <a:endParaRPr lang="en-US" altLang="zh-CN" sz="3200" dirty="0" smtClean="0"/>
          </a:p>
        </p:txBody>
      </p:sp>
      <p:sp>
        <p:nvSpPr>
          <p:cNvPr id="6" name="Rectangle 2"/>
          <p:cNvSpPr txBox="1">
            <a:spLocks noChangeArrowheads="1"/>
          </p:cNvSpPr>
          <p:nvPr/>
        </p:nvSpPr>
        <p:spPr bwMode="auto">
          <a:xfrm>
            <a:off x="443507" y="1634398"/>
            <a:ext cx="7325878" cy="234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marL="0" indent="0">
              <a:lnSpc>
                <a:spcPct val="150000"/>
              </a:lnSpc>
              <a:buNone/>
            </a:pPr>
            <a:r>
              <a:rPr lang="zh-CN" altLang="zh-CN" sz="1800" b="0" dirty="0"/>
              <a:t>选择路径</a:t>
            </a:r>
            <a:r>
              <a:rPr lang="en-US" altLang="zh-CN" sz="1800" b="0" dirty="0"/>
              <a:t>L1</a:t>
            </a:r>
            <a:r>
              <a:rPr lang="zh-CN" altLang="zh-CN" sz="1800" b="0" dirty="0"/>
              <a:t>和</a:t>
            </a:r>
            <a:r>
              <a:rPr lang="en-US" altLang="zh-CN" sz="1800" b="0" dirty="0"/>
              <a:t>L2:</a:t>
            </a:r>
            <a:endParaRPr lang="zh-CN" altLang="zh-CN" sz="1800" b="0" dirty="0"/>
          </a:p>
          <a:p>
            <a:pPr marL="0" indent="0">
              <a:lnSpc>
                <a:spcPct val="150000"/>
              </a:lnSpc>
              <a:buNone/>
            </a:pPr>
            <a:r>
              <a:rPr lang="zh-CN" altLang="zh-CN" sz="1800" b="0" dirty="0"/>
              <a:t>【</a:t>
            </a:r>
            <a:r>
              <a:rPr lang="en-US" altLang="zh-CN" sz="1800" b="0" dirty="0"/>
              <a:t>(</a:t>
            </a:r>
            <a:r>
              <a:rPr lang="zh-CN" altLang="zh-CN" sz="1800" b="0" dirty="0"/>
              <a:t>“”</a:t>
            </a:r>
            <a:r>
              <a:rPr lang="en-US" altLang="zh-CN" sz="1800" b="0" dirty="0"/>
              <a:t>, </a:t>
            </a:r>
            <a:r>
              <a:rPr lang="zh-CN" altLang="zh-CN" sz="1800" b="0" dirty="0"/>
              <a:t>“”</a:t>
            </a:r>
            <a:r>
              <a:rPr lang="en-US" altLang="zh-CN" sz="1800" b="0" dirty="0"/>
              <a:t>, </a:t>
            </a:r>
            <a:r>
              <a:rPr lang="zh-CN" altLang="zh-CN" sz="1800" b="0" dirty="0"/>
              <a:t>“”</a:t>
            </a:r>
            <a:r>
              <a:rPr lang="en-US" altLang="zh-CN" sz="1800" b="0" dirty="0"/>
              <a:t>)</a:t>
            </a:r>
            <a:r>
              <a:rPr lang="zh-CN" altLang="zh-CN" sz="1800" b="0" dirty="0"/>
              <a:t>，</a:t>
            </a:r>
            <a:r>
              <a:rPr lang="en-US" altLang="zh-CN" sz="1800" b="0" dirty="0"/>
              <a:t>(“</a:t>
            </a:r>
            <a:r>
              <a:rPr lang="zh-CN" altLang="zh-CN" sz="1800" b="0" dirty="0"/>
              <a:t>密码项不能为空</a:t>
            </a:r>
            <a:r>
              <a:rPr lang="en-US" altLang="zh-CN" sz="1800" b="0" dirty="0"/>
              <a:t>”, “</a:t>
            </a:r>
            <a:r>
              <a:rPr lang="zh-CN" altLang="zh-CN" sz="1800" b="0" dirty="0"/>
              <a:t>新旧密码不能相同或者新密码和确认密码要相同</a:t>
            </a:r>
            <a:r>
              <a:rPr lang="en-US" altLang="zh-CN" sz="1800" b="0" dirty="0"/>
              <a:t>”</a:t>
            </a:r>
            <a:r>
              <a:rPr lang="zh-CN" altLang="zh-CN" sz="1800" b="0" dirty="0"/>
              <a:t>】覆盖 </a:t>
            </a:r>
            <a:r>
              <a:rPr lang="en-US" altLang="zh-CN" sz="1800" b="0" dirty="0"/>
              <a:t>ace</a:t>
            </a:r>
            <a:r>
              <a:rPr lang="zh-CN" altLang="zh-CN" sz="1800" b="0" dirty="0"/>
              <a:t>【</a:t>
            </a:r>
            <a:r>
              <a:rPr lang="en-US" altLang="zh-CN" sz="1800" b="0" dirty="0"/>
              <a:t>L1</a:t>
            </a:r>
            <a:r>
              <a:rPr lang="zh-CN" altLang="zh-CN" sz="1800" b="0" dirty="0"/>
              <a:t>】</a:t>
            </a:r>
          </a:p>
          <a:p>
            <a:pPr marL="0" indent="0">
              <a:lnSpc>
                <a:spcPct val="150000"/>
              </a:lnSpc>
              <a:buNone/>
            </a:pPr>
            <a:r>
              <a:rPr lang="zh-CN" altLang="zh-CN" sz="1800" b="0" dirty="0"/>
              <a:t>【</a:t>
            </a:r>
            <a:r>
              <a:rPr lang="en-US" altLang="zh-CN" sz="1800" b="0" dirty="0"/>
              <a:t>(</a:t>
            </a:r>
            <a:r>
              <a:rPr lang="zh-CN" altLang="zh-CN" sz="1800" b="0" dirty="0"/>
              <a:t>“</a:t>
            </a:r>
            <a:r>
              <a:rPr lang="en-US" altLang="zh-CN" sz="1800" b="0" dirty="0"/>
              <a:t>123</a:t>
            </a:r>
            <a:r>
              <a:rPr lang="zh-CN" altLang="zh-CN" sz="1800" b="0" dirty="0"/>
              <a:t>”</a:t>
            </a:r>
            <a:r>
              <a:rPr lang="en-US" altLang="zh-CN" sz="1800" b="0" dirty="0"/>
              <a:t>, </a:t>
            </a:r>
            <a:r>
              <a:rPr lang="zh-CN" altLang="zh-CN" sz="1800" b="0" dirty="0"/>
              <a:t>“</a:t>
            </a:r>
            <a:r>
              <a:rPr lang="en-US" altLang="zh-CN" sz="1800" b="0" dirty="0"/>
              <a:t>234</a:t>
            </a:r>
            <a:r>
              <a:rPr lang="zh-CN" altLang="zh-CN" sz="1800" b="0" dirty="0"/>
              <a:t>”</a:t>
            </a:r>
            <a:r>
              <a:rPr lang="en-US" altLang="zh-CN" sz="1800" b="0" dirty="0"/>
              <a:t>, </a:t>
            </a:r>
            <a:r>
              <a:rPr lang="zh-CN" altLang="zh-CN" sz="1800" b="0" dirty="0"/>
              <a:t>“</a:t>
            </a:r>
            <a:r>
              <a:rPr lang="en-US" altLang="zh-CN" sz="1800" b="0" dirty="0"/>
              <a:t>234</a:t>
            </a:r>
            <a:r>
              <a:rPr lang="zh-CN" altLang="zh-CN" sz="1800" b="0" dirty="0"/>
              <a:t>”</a:t>
            </a:r>
            <a:r>
              <a:rPr lang="en-US" altLang="zh-CN" sz="1800" b="0" dirty="0"/>
              <a:t>)</a:t>
            </a:r>
            <a:r>
              <a:rPr lang="zh-CN" altLang="zh-CN" sz="1800" b="0" dirty="0"/>
              <a:t>，</a:t>
            </a:r>
            <a:r>
              <a:rPr lang="en-US" altLang="zh-CN" sz="1800" b="0" dirty="0"/>
              <a:t>(“ ”, “ ”</a:t>
            </a:r>
            <a:r>
              <a:rPr lang="zh-CN" altLang="zh-CN" sz="1800" b="0" dirty="0"/>
              <a:t>】覆盖 </a:t>
            </a:r>
            <a:r>
              <a:rPr lang="en-US" altLang="zh-CN" sz="1800" b="0" dirty="0" err="1"/>
              <a:t>abd</a:t>
            </a:r>
            <a:r>
              <a:rPr lang="zh-CN" altLang="zh-CN" sz="1800" b="0" dirty="0"/>
              <a:t>【</a:t>
            </a:r>
            <a:r>
              <a:rPr lang="en-US" altLang="zh-CN" sz="1800" b="0" dirty="0"/>
              <a:t>L2</a:t>
            </a:r>
            <a:r>
              <a:rPr lang="zh-CN" altLang="zh-CN" sz="1800" b="0" dirty="0"/>
              <a:t>】</a:t>
            </a:r>
          </a:p>
          <a:p>
            <a:pPr marL="0" indent="0">
              <a:lnSpc>
                <a:spcPct val="150000"/>
              </a:lnSpc>
              <a:buNone/>
            </a:pPr>
            <a:r>
              <a:rPr lang="zh-CN" altLang="zh-CN" sz="1800" b="0" dirty="0"/>
              <a:t>所有取真和取假分支均可经历一次，满足分支覆盖要求</a:t>
            </a:r>
          </a:p>
        </p:txBody>
      </p:sp>
      <p:sp>
        <p:nvSpPr>
          <p:cNvPr id="9" name="Rectangle 2"/>
          <p:cNvSpPr txBox="1">
            <a:spLocks noChangeArrowheads="1"/>
          </p:cNvSpPr>
          <p:nvPr/>
        </p:nvSpPr>
        <p:spPr>
          <a:xfrm>
            <a:off x="8371840" y="2164139"/>
            <a:ext cx="3441219" cy="1219200"/>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a:lnSpc>
                <a:spcPct val="150000"/>
              </a:lnSpc>
            </a:pPr>
            <a:r>
              <a:rPr lang="zh-CN" altLang="zh-CN" sz="1800" dirty="0"/>
              <a:t>思考，如何选择路径</a:t>
            </a:r>
            <a:r>
              <a:rPr lang="en-US" altLang="zh-CN" sz="1800" dirty="0"/>
              <a:t>L3</a:t>
            </a:r>
            <a:r>
              <a:rPr lang="zh-CN" altLang="zh-CN" sz="1800" dirty="0"/>
              <a:t>和</a:t>
            </a:r>
            <a:r>
              <a:rPr lang="en-US" altLang="zh-CN" sz="1800" dirty="0"/>
              <a:t>L4</a:t>
            </a:r>
            <a:r>
              <a:rPr lang="zh-CN" altLang="zh-CN" sz="1800" dirty="0"/>
              <a:t>呢，是否也可以满足要求。</a:t>
            </a:r>
          </a:p>
        </p:txBody>
      </p:sp>
      <p:cxnSp>
        <p:nvCxnSpPr>
          <p:cNvPr id="3" name="直接连接符 2"/>
          <p:cNvCxnSpPr/>
          <p:nvPr/>
        </p:nvCxnSpPr>
        <p:spPr>
          <a:xfrm>
            <a:off x="571501" y="1587036"/>
            <a:ext cx="11117991" cy="247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7924546" y="1692525"/>
            <a:ext cx="441146" cy="400110"/>
          </a:xfrm>
          <a:prstGeom prst="rect">
            <a:avLst/>
          </a:prstGeom>
          <a:noFill/>
          <a:ln>
            <a:solidFill>
              <a:srgbClr val="C00000"/>
            </a:solidFill>
          </a:ln>
        </p:spPr>
        <p:txBody>
          <a:bodyPr wrap="none" rtlCol="0">
            <a:spAutoFit/>
          </a:bodyPr>
          <a:lstStyle/>
          <a:p>
            <a:r>
              <a:rPr lang="zh-CN" altLang="en-US" sz="2000" b="1" dirty="0" smtClean="0"/>
              <a:t>例</a:t>
            </a:r>
            <a:endParaRPr lang="zh-CN" altLang="en-US" sz="2000" b="1" dirty="0"/>
          </a:p>
        </p:txBody>
      </p:sp>
      <p:cxnSp>
        <p:nvCxnSpPr>
          <p:cNvPr id="13" name="直接连接符 12"/>
          <p:cNvCxnSpPr/>
          <p:nvPr/>
        </p:nvCxnSpPr>
        <p:spPr>
          <a:xfrm>
            <a:off x="8145119" y="2164139"/>
            <a:ext cx="0" cy="3915601"/>
          </a:xfrm>
          <a:prstGeom prst="line">
            <a:avLst/>
          </a:prstGeom>
          <a:ln w="25400"/>
        </p:spPr>
        <p:style>
          <a:lnRef idx="1">
            <a:schemeClr val="accent1"/>
          </a:lnRef>
          <a:fillRef idx="0">
            <a:schemeClr val="accent1"/>
          </a:fillRef>
          <a:effectRef idx="0">
            <a:schemeClr val="accent1"/>
          </a:effectRef>
          <a:fontRef idx="minor">
            <a:schemeClr val="tx1"/>
          </a:fontRef>
        </p:style>
      </p:cxnSp>
      <p:graphicFrame>
        <p:nvGraphicFramePr>
          <p:cNvPr id="14" name="对象 13"/>
          <p:cNvGraphicFramePr>
            <a:graphicFrameLocks noChangeAspect="1"/>
          </p:cNvGraphicFramePr>
          <p:nvPr>
            <p:extLst>
              <p:ext uri="{D42A27DB-BD31-4B8C-83A1-F6EECF244321}">
                <p14:modId xmlns:p14="http://schemas.microsoft.com/office/powerpoint/2010/main" val="995937601"/>
              </p:ext>
            </p:extLst>
          </p:nvPr>
        </p:nvGraphicFramePr>
        <p:xfrm>
          <a:off x="484717" y="4350989"/>
          <a:ext cx="7184187" cy="600318"/>
        </p:xfrm>
        <a:graphic>
          <a:graphicData uri="http://schemas.openxmlformats.org/presentationml/2006/ole">
            <mc:AlternateContent xmlns:mc="http://schemas.openxmlformats.org/markup-compatibility/2006">
              <mc:Choice xmlns:v="urn:schemas-microsoft-com:vml" Requires="v">
                <p:oleObj spid="_x0000_s7328" name="公式" r:id="rId4" imgW="5168880" imgH="431640" progId="Equation.3">
                  <p:embed/>
                </p:oleObj>
              </mc:Choice>
              <mc:Fallback>
                <p:oleObj name="公式" r:id="rId4" imgW="5168880" imgH="431640" progId="Equation.3">
                  <p:embed/>
                  <p:pic>
                    <p:nvPicPr>
                      <p:cNvPr id="0" name=""/>
                      <p:cNvPicPr/>
                      <p:nvPr/>
                    </p:nvPicPr>
                    <p:blipFill>
                      <a:blip r:embed="rId5"/>
                      <a:stretch>
                        <a:fillRect/>
                      </a:stretch>
                    </p:blipFill>
                    <p:spPr>
                      <a:xfrm>
                        <a:off x="484717" y="4350989"/>
                        <a:ext cx="7184187" cy="600318"/>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668164551"/>
              </p:ext>
            </p:extLst>
          </p:nvPr>
        </p:nvGraphicFramePr>
        <p:xfrm>
          <a:off x="571501" y="5313863"/>
          <a:ext cx="7303660" cy="280910"/>
        </p:xfrm>
        <a:graphic>
          <a:graphicData uri="http://schemas.openxmlformats.org/presentationml/2006/ole">
            <mc:AlternateContent xmlns:mc="http://schemas.openxmlformats.org/markup-compatibility/2006">
              <mc:Choice xmlns:v="urn:schemas-microsoft-com:vml" Requires="v">
                <p:oleObj spid="_x0000_s7329" name="公式" r:id="rId6" imgW="5283000" imgH="203040" progId="Equation.3">
                  <p:embed/>
                </p:oleObj>
              </mc:Choice>
              <mc:Fallback>
                <p:oleObj name="公式" r:id="rId6" imgW="5283000" imgH="203040" progId="Equation.3">
                  <p:embed/>
                  <p:pic>
                    <p:nvPicPr>
                      <p:cNvPr id="0" name=""/>
                      <p:cNvPicPr/>
                      <p:nvPr/>
                    </p:nvPicPr>
                    <p:blipFill>
                      <a:blip r:embed="rId7"/>
                      <a:stretch>
                        <a:fillRect/>
                      </a:stretch>
                    </p:blipFill>
                    <p:spPr>
                      <a:xfrm>
                        <a:off x="571501" y="5313863"/>
                        <a:ext cx="7303660" cy="28091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1"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2" presetClass="entr" presetSubtype="4"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4"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条件覆盖</a:t>
            </a:r>
            <a:endParaRPr lang="zh-CN" altLang="en-US" dirty="0">
              <a:latin typeface="+mn-lt"/>
              <a:ea typeface="+mn-ea"/>
              <a:cs typeface="+mn-ea"/>
              <a:sym typeface="+mn-lt"/>
            </a:endParaRPr>
          </a:p>
        </p:txBody>
      </p:sp>
      <p:sp>
        <p:nvSpPr>
          <p:cNvPr id="5" name="Rectangle 3"/>
          <p:cNvSpPr txBox="1">
            <a:spLocks noChangeArrowheads="1"/>
          </p:cNvSpPr>
          <p:nvPr/>
        </p:nvSpPr>
        <p:spPr>
          <a:xfrm>
            <a:off x="432486" y="748414"/>
            <a:ext cx="11479427" cy="872607"/>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0" indent="0">
              <a:lnSpc>
                <a:spcPts val="3000"/>
              </a:lnSpc>
              <a:spcBef>
                <a:spcPts val="600"/>
              </a:spcBef>
              <a:buNone/>
              <a:defRPr/>
            </a:pPr>
            <a:r>
              <a:rPr lang="zh-CN" altLang="en-US" dirty="0" smtClean="0">
                <a:solidFill>
                  <a:srgbClr val="C00000"/>
                </a:solidFill>
                <a:latin typeface="+mn-ea"/>
              </a:rPr>
              <a:t>条件覆盖：</a:t>
            </a:r>
            <a:r>
              <a:rPr lang="zh-CN" altLang="en-US" dirty="0" smtClean="0">
                <a:latin typeface="+mn-ea"/>
              </a:rPr>
              <a:t>设计</a:t>
            </a:r>
            <a:r>
              <a:rPr lang="zh-CN" altLang="en-US" dirty="0">
                <a:latin typeface="+mn-ea"/>
              </a:rPr>
              <a:t>若干个测试用例，运行被测程序，使得程序中每个判断的每个条件的可能取值至少</a:t>
            </a:r>
            <a:r>
              <a:rPr lang="zh-CN" altLang="en-US" dirty="0" smtClean="0">
                <a:latin typeface="+mn-ea"/>
              </a:rPr>
              <a:t>执</a:t>
            </a:r>
            <a:endParaRPr lang="en-US" altLang="zh-CN" dirty="0" smtClean="0">
              <a:latin typeface="+mn-ea"/>
            </a:endParaRPr>
          </a:p>
          <a:p>
            <a:pPr marL="0" indent="0">
              <a:lnSpc>
                <a:spcPts val="3000"/>
              </a:lnSpc>
              <a:spcBef>
                <a:spcPts val="600"/>
              </a:spcBef>
              <a:buNone/>
              <a:defRPr/>
            </a:pPr>
            <a:r>
              <a:rPr lang="en-US" altLang="zh-CN" dirty="0">
                <a:latin typeface="+mn-ea"/>
              </a:rPr>
              <a:t> </a:t>
            </a:r>
            <a:r>
              <a:rPr lang="en-US" altLang="zh-CN" dirty="0" smtClean="0">
                <a:latin typeface="+mn-ea"/>
              </a:rPr>
              <a:t>       </a:t>
            </a:r>
            <a:r>
              <a:rPr lang="zh-CN" altLang="en-US" dirty="0">
                <a:latin typeface="+mn-ea"/>
              </a:rPr>
              <a:t> </a:t>
            </a:r>
            <a:r>
              <a:rPr lang="zh-CN" altLang="en-US" dirty="0" smtClean="0">
                <a:latin typeface="+mn-ea"/>
              </a:rPr>
              <a:t>       行</a:t>
            </a:r>
            <a:r>
              <a:rPr lang="zh-CN" altLang="en-US" dirty="0">
                <a:latin typeface="+mn-ea"/>
              </a:rPr>
              <a:t>一次。</a:t>
            </a:r>
          </a:p>
          <a:p>
            <a:pPr marL="0" indent="0">
              <a:lnSpc>
                <a:spcPts val="3000"/>
              </a:lnSpc>
              <a:buNone/>
              <a:defRPr/>
            </a:pPr>
            <a:r>
              <a:rPr lang="en-US" altLang="zh-CN" sz="3200" dirty="0" smtClean="0"/>
              <a:t/>
            </a:r>
            <a:br>
              <a:rPr lang="en-US" altLang="zh-CN" sz="3200" dirty="0" smtClean="0"/>
            </a:br>
            <a:endParaRPr lang="en-US" altLang="zh-CN" sz="3200" dirty="0" smtClean="0"/>
          </a:p>
        </p:txBody>
      </p:sp>
      <p:cxnSp>
        <p:nvCxnSpPr>
          <p:cNvPr id="3" name="直接连接符 2"/>
          <p:cNvCxnSpPr/>
          <p:nvPr/>
        </p:nvCxnSpPr>
        <p:spPr>
          <a:xfrm>
            <a:off x="571501" y="1587036"/>
            <a:ext cx="11117991" cy="247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713490" y="1670397"/>
            <a:ext cx="441146" cy="400110"/>
          </a:xfrm>
          <a:prstGeom prst="rect">
            <a:avLst/>
          </a:prstGeom>
          <a:noFill/>
          <a:ln>
            <a:solidFill>
              <a:srgbClr val="C00000"/>
            </a:solidFill>
          </a:ln>
        </p:spPr>
        <p:txBody>
          <a:bodyPr wrap="none" rtlCol="0">
            <a:spAutoFit/>
          </a:bodyPr>
          <a:lstStyle/>
          <a:p>
            <a:r>
              <a:rPr lang="zh-CN" altLang="en-US" sz="2000" b="1" dirty="0" smtClean="0"/>
              <a:t>例</a:t>
            </a:r>
            <a:endParaRPr lang="zh-CN" altLang="en-US" sz="2000" b="1" dirty="0"/>
          </a:p>
        </p:txBody>
      </p:sp>
      <p:sp>
        <p:nvSpPr>
          <p:cNvPr id="15" name="矩形 14"/>
          <p:cNvSpPr/>
          <p:nvPr/>
        </p:nvSpPr>
        <p:spPr>
          <a:xfrm>
            <a:off x="4257320" y="2178122"/>
            <a:ext cx="3647152" cy="369332"/>
          </a:xfrm>
          <a:prstGeom prst="rect">
            <a:avLst/>
          </a:prstGeom>
        </p:spPr>
        <p:txBody>
          <a:bodyPr wrap="none">
            <a:spAutoFit/>
          </a:bodyPr>
          <a:lstStyle/>
          <a:p>
            <a:pPr algn="ctr">
              <a:defRPr/>
            </a:pPr>
            <a:r>
              <a:rPr lang="zh-CN" altLang="en-US" dirty="0"/>
              <a:t>事先对所有条件的取值加以标记。</a:t>
            </a:r>
          </a:p>
        </p:txBody>
      </p:sp>
      <p:sp>
        <p:nvSpPr>
          <p:cNvPr id="26" name="左大括号 25"/>
          <p:cNvSpPr/>
          <p:nvPr/>
        </p:nvSpPr>
        <p:spPr>
          <a:xfrm rot="5400000">
            <a:off x="5822505" y="173506"/>
            <a:ext cx="379413" cy="5287617"/>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31" name="图片 30"/>
          <p:cNvPicPr/>
          <p:nvPr/>
        </p:nvPicPr>
        <p:blipFill>
          <a:blip r:embed="rId3">
            <a:extLst>
              <a:ext uri="{28A0092B-C50C-407E-A947-70E740481C1C}">
                <a14:useLocalDpi xmlns:a14="http://schemas.microsoft.com/office/drawing/2010/main" val="0"/>
              </a:ext>
            </a:extLst>
          </a:blip>
          <a:stretch>
            <a:fillRect/>
          </a:stretch>
        </p:blipFill>
        <p:spPr>
          <a:xfrm>
            <a:off x="1003949" y="3104555"/>
            <a:ext cx="10197451" cy="34732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ppt_x"/>
                                          </p:val>
                                        </p:tav>
                                        <p:tav tm="100000">
                                          <p:val>
                                            <p:strVal val="#ppt_x"/>
                                          </p:val>
                                        </p:tav>
                                      </p:tavLst>
                                    </p:anim>
                                    <p:anim calcmode="lin" valueType="num">
                                      <p:cBhvr additive="base">
                                        <p:cTn id="2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5" grpId="0"/>
      <p:bldP spid="2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软件质量相关</a:t>
            </a:r>
            <a:endParaRPr lang="zh-CN" altLang="en-US" dirty="0">
              <a:latin typeface="+mn-lt"/>
              <a:ea typeface="+mn-ea"/>
              <a:cs typeface="+mn-ea"/>
              <a:sym typeface="+mn-lt"/>
            </a:endParaRPr>
          </a:p>
        </p:txBody>
      </p:sp>
      <p:sp>
        <p:nvSpPr>
          <p:cNvPr id="18" name="Rectangle 3"/>
          <p:cNvSpPr txBox="1">
            <a:spLocks noChangeArrowheads="1"/>
          </p:cNvSpPr>
          <p:nvPr/>
        </p:nvSpPr>
        <p:spPr>
          <a:xfrm>
            <a:off x="698500" y="1413891"/>
            <a:ext cx="10896600" cy="75780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342900" lvl="1" indent="-342900">
              <a:buFont typeface="Arial" panose="020B0604020202020204" pitchFamily="34" charset="0"/>
              <a:buChar char="•"/>
              <a:defRPr/>
            </a:pPr>
            <a:endParaRPr lang="en-US" altLang="zh-CN" sz="2400" b="1" dirty="0">
              <a:solidFill>
                <a:schemeClr val="tx2"/>
              </a:solidFill>
              <a:latin typeface="Arial" panose="020B0604020202020204" pitchFamily="34" charset="0"/>
              <a:ea typeface="+mn-ea"/>
            </a:endParaRPr>
          </a:p>
        </p:txBody>
      </p:sp>
      <p:graphicFrame>
        <p:nvGraphicFramePr>
          <p:cNvPr id="2" name="图示 1"/>
          <p:cNvGraphicFramePr/>
          <p:nvPr/>
        </p:nvGraphicFramePr>
        <p:xfrm>
          <a:off x="725004" y="2690744"/>
          <a:ext cx="103759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Rectangle 2"/>
          <p:cNvSpPr txBox="1">
            <a:spLocks noChangeArrowheads="1"/>
          </p:cNvSpPr>
          <p:nvPr/>
        </p:nvSpPr>
        <p:spPr>
          <a:xfrm>
            <a:off x="698499" y="668780"/>
            <a:ext cx="10221291" cy="74295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zh-CN" altLang="en-US" sz="2400" dirty="0">
                <a:solidFill>
                  <a:schemeClr val="tx2"/>
                </a:solidFill>
                <a:latin typeface="Arial" panose="020B0604020202020204" pitchFamily="34" charset="0"/>
                <a:ea typeface="+mn-ea"/>
                <a:cs typeface="+mn-cs"/>
              </a:rPr>
              <a:t>软件质量保证</a:t>
            </a:r>
            <a:r>
              <a:rPr lang="en-US" altLang="zh-CN" sz="2400" dirty="0">
                <a:solidFill>
                  <a:schemeClr val="tx2"/>
                </a:solidFill>
                <a:latin typeface="Arial" panose="020B0604020202020204" pitchFamily="34" charset="0"/>
                <a:ea typeface="+mn-ea"/>
                <a:cs typeface="+mn-cs"/>
              </a:rPr>
              <a:t>(SQA</a:t>
            </a:r>
            <a:r>
              <a:rPr lang="en-US" altLang="zh-CN" sz="2400" dirty="0" smtClean="0">
                <a:solidFill>
                  <a:schemeClr val="tx2"/>
                </a:solidFill>
                <a:latin typeface="Arial" panose="020B0604020202020204" pitchFamily="34" charset="0"/>
                <a:ea typeface="+mn-ea"/>
                <a:cs typeface="+mn-cs"/>
              </a:rPr>
              <a:t>)</a:t>
            </a:r>
            <a:r>
              <a:rPr lang="zh-CN" altLang="en-US" sz="2400" dirty="0" smtClean="0">
                <a:solidFill>
                  <a:schemeClr val="tx2"/>
                </a:solidFill>
                <a:latin typeface="Arial" panose="020B0604020202020204" pitchFamily="34" charset="0"/>
                <a:ea typeface="+mn-ea"/>
                <a:cs typeface="+mn-cs"/>
              </a:rPr>
              <a:t>：</a:t>
            </a:r>
            <a:r>
              <a:rPr lang="zh-CN" altLang="en-US" sz="2400" dirty="0">
                <a:solidFill>
                  <a:schemeClr val="tx2"/>
                </a:solidFill>
                <a:latin typeface="Arial" panose="020B0604020202020204" pitchFamily="34" charset="0"/>
              </a:rPr>
              <a:t>遵照一定的软件生产标准、过程和步骤对软件质量</a:t>
            </a:r>
            <a:r>
              <a:rPr lang="zh-CN" altLang="en-US" sz="2400" dirty="0" smtClean="0">
                <a:solidFill>
                  <a:schemeClr val="tx2"/>
                </a:solidFill>
                <a:latin typeface="Arial" panose="020B0604020202020204" pitchFamily="34" charset="0"/>
              </a:rPr>
              <a:t>进</a:t>
            </a:r>
            <a:endParaRPr lang="en-US" altLang="zh-CN" sz="2400" dirty="0" smtClean="0">
              <a:solidFill>
                <a:schemeClr val="tx2"/>
              </a:solidFill>
              <a:latin typeface="Arial" panose="020B0604020202020204" pitchFamily="34" charset="0"/>
            </a:endParaRPr>
          </a:p>
          <a:p>
            <a:pPr>
              <a:defRPr/>
            </a:pPr>
            <a:r>
              <a:rPr lang="en-US" altLang="zh-CN" sz="2400" dirty="0">
                <a:solidFill>
                  <a:schemeClr val="tx2"/>
                </a:solidFill>
                <a:latin typeface="Arial" panose="020B0604020202020204" pitchFamily="34" charset="0"/>
              </a:rPr>
              <a:t> </a:t>
            </a:r>
            <a:r>
              <a:rPr lang="en-US" altLang="zh-CN" sz="2400" dirty="0" smtClean="0">
                <a:solidFill>
                  <a:schemeClr val="tx2"/>
                </a:solidFill>
                <a:latin typeface="Arial" panose="020B0604020202020204" pitchFamily="34" charset="0"/>
              </a:rPr>
              <a:t>                                  </a:t>
            </a:r>
            <a:r>
              <a:rPr lang="zh-CN" altLang="en-US" sz="2400" dirty="0" smtClean="0">
                <a:solidFill>
                  <a:schemeClr val="tx2"/>
                </a:solidFill>
                <a:latin typeface="Arial" panose="020B0604020202020204" pitchFamily="34" charset="0"/>
              </a:rPr>
              <a:t>行</a:t>
            </a:r>
            <a:r>
              <a:rPr lang="zh-CN" altLang="en-US" sz="2400" dirty="0">
                <a:solidFill>
                  <a:schemeClr val="tx2"/>
                </a:solidFill>
                <a:latin typeface="Arial" panose="020B0604020202020204" pitchFamily="34" charset="0"/>
              </a:rPr>
              <a:t>评估的活动。</a:t>
            </a:r>
            <a:endParaRPr lang="en-US" altLang="zh-CN" sz="2400" dirty="0">
              <a:solidFill>
                <a:schemeClr val="tx2"/>
              </a:solidFill>
              <a:latin typeface="Arial" panose="020B0604020202020204" pitchFamily="34" charset="0"/>
            </a:endParaRPr>
          </a:p>
          <a:p>
            <a:pPr>
              <a:defRPr/>
            </a:pPr>
            <a:endParaRPr lang="zh-CN" altLang="en-US" sz="2400" dirty="0">
              <a:solidFill>
                <a:schemeClr val="tx2"/>
              </a:solidFill>
              <a:latin typeface="Arial" panose="020B0604020202020204" pitchFamily="34" charset="0"/>
              <a:ea typeface="+mn-ea"/>
              <a:cs typeface="+mn-cs"/>
            </a:endParaRPr>
          </a:p>
        </p:txBody>
      </p:sp>
      <p:sp>
        <p:nvSpPr>
          <p:cNvPr id="22" name="下箭头 21"/>
          <p:cNvSpPr/>
          <p:nvPr/>
        </p:nvSpPr>
        <p:spPr>
          <a:xfrm>
            <a:off x="4989613" y="1909705"/>
            <a:ext cx="1569309" cy="494271"/>
          </a:xfrm>
          <a:prstGeom prst="downArrow">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flipV="1">
            <a:off x="755377" y="1662261"/>
            <a:ext cx="10070837" cy="3402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2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条件组合覆盖</a:t>
            </a:r>
            <a:endParaRPr lang="zh-CN" altLang="en-US" dirty="0">
              <a:latin typeface="+mn-lt"/>
              <a:ea typeface="+mn-ea"/>
              <a:cs typeface="+mn-ea"/>
              <a:sym typeface="+mn-lt"/>
            </a:endParaRPr>
          </a:p>
        </p:txBody>
      </p:sp>
      <p:sp>
        <p:nvSpPr>
          <p:cNvPr id="5" name="Rectangle 3"/>
          <p:cNvSpPr txBox="1">
            <a:spLocks noChangeArrowheads="1"/>
          </p:cNvSpPr>
          <p:nvPr/>
        </p:nvSpPr>
        <p:spPr>
          <a:xfrm>
            <a:off x="432486" y="748414"/>
            <a:ext cx="11479427" cy="872607"/>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0" indent="0">
              <a:buNone/>
              <a:defRPr/>
            </a:pPr>
            <a:r>
              <a:rPr lang="zh-CN" altLang="en-US" dirty="0" smtClean="0">
                <a:solidFill>
                  <a:srgbClr val="C00000"/>
                </a:solidFill>
                <a:latin typeface="+mn-ea"/>
              </a:rPr>
              <a:t>条件组合覆盖：</a:t>
            </a:r>
            <a:r>
              <a:rPr lang="zh-CN" altLang="en-US" dirty="0" smtClean="0"/>
              <a:t>设计</a:t>
            </a:r>
            <a:r>
              <a:rPr lang="zh-CN" altLang="en-US" dirty="0"/>
              <a:t>足够的测试用例，运行被测程序，使得每个判断的所有可能的条件取值</a:t>
            </a:r>
            <a:r>
              <a:rPr lang="zh-CN" altLang="en-US" dirty="0" smtClean="0"/>
              <a:t>组合</a:t>
            </a:r>
            <a:endParaRPr lang="en-US" altLang="zh-CN" dirty="0" smtClean="0"/>
          </a:p>
          <a:p>
            <a:pPr marL="0" indent="0">
              <a:buNone/>
              <a:defRPr/>
            </a:pPr>
            <a:r>
              <a:rPr lang="en-US" altLang="zh-CN" dirty="0"/>
              <a:t> </a:t>
            </a:r>
            <a:r>
              <a:rPr lang="en-US" altLang="zh-CN" dirty="0" smtClean="0"/>
              <a:t>                       </a:t>
            </a:r>
            <a:r>
              <a:rPr lang="zh-CN" altLang="en-US" dirty="0" smtClean="0"/>
              <a:t>至少</a:t>
            </a:r>
            <a:r>
              <a:rPr lang="zh-CN" altLang="en-US" dirty="0"/>
              <a:t>执行一次。</a:t>
            </a:r>
          </a:p>
          <a:p>
            <a:pPr marL="0" indent="0">
              <a:lnSpc>
                <a:spcPts val="3000"/>
              </a:lnSpc>
              <a:buNone/>
              <a:defRPr/>
            </a:pPr>
            <a:r>
              <a:rPr lang="en-US" altLang="zh-CN" sz="3200" dirty="0" smtClean="0"/>
              <a:t/>
            </a:r>
            <a:br>
              <a:rPr lang="en-US" altLang="zh-CN" sz="3200" dirty="0" smtClean="0"/>
            </a:br>
            <a:endParaRPr lang="en-US" altLang="zh-CN" sz="3200" dirty="0" smtClean="0"/>
          </a:p>
        </p:txBody>
      </p:sp>
      <p:cxnSp>
        <p:nvCxnSpPr>
          <p:cNvPr id="3" name="直接连接符 2"/>
          <p:cNvCxnSpPr/>
          <p:nvPr/>
        </p:nvCxnSpPr>
        <p:spPr>
          <a:xfrm>
            <a:off x="571501" y="1587036"/>
            <a:ext cx="11117991" cy="247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082199" y="1688584"/>
            <a:ext cx="441146" cy="363736"/>
          </a:xfrm>
          <a:prstGeom prst="rect">
            <a:avLst/>
          </a:prstGeom>
          <a:noFill/>
          <a:ln>
            <a:solidFill>
              <a:srgbClr val="C00000"/>
            </a:solidFill>
          </a:ln>
        </p:spPr>
        <p:txBody>
          <a:bodyPr wrap="none" rtlCol="0">
            <a:spAutoFit/>
          </a:bodyPr>
          <a:lstStyle/>
          <a:p>
            <a:r>
              <a:rPr lang="zh-CN" altLang="en-US" sz="2000" b="1" dirty="0" smtClean="0"/>
              <a:t>例</a:t>
            </a:r>
            <a:endParaRPr lang="zh-CN" altLang="en-US" sz="2000" b="1" dirty="0"/>
          </a:p>
        </p:txBody>
      </p:sp>
      <p:sp>
        <p:nvSpPr>
          <p:cNvPr id="7" name="右箭头 6"/>
          <p:cNvSpPr/>
          <p:nvPr/>
        </p:nvSpPr>
        <p:spPr>
          <a:xfrm>
            <a:off x="5666670" y="3484569"/>
            <a:ext cx="463826" cy="74495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p:nvPr/>
        </p:nvPicPr>
        <p:blipFill>
          <a:blip r:embed="rId3" cstate="print">
            <a:extLst>
              <a:ext uri="{28A0092B-C50C-407E-A947-70E740481C1C}">
                <a14:useLocalDpi xmlns:a14="http://schemas.microsoft.com/office/drawing/2010/main" val="0"/>
              </a:ext>
            </a:extLst>
          </a:blip>
          <a:stretch>
            <a:fillRect/>
          </a:stretch>
        </p:blipFill>
        <p:spPr>
          <a:xfrm>
            <a:off x="0" y="2571449"/>
            <a:ext cx="5548278" cy="2571192"/>
          </a:xfrm>
          <a:prstGeom prst="rect">
            <a:avLst/>
          </a:prstGeom>
        </p:spPr>
      </p:pic>
      <p:pic>
        <p:nvPicPr>
          <p:cNvPr id="25" name="图片 24"/>
          <p:cNvPicPr/>
          <p:nvPr/>
        </p:nvPicPr>
        <p:blipFill>
          <a:blip r:embed="rId4" cstate="print">
            <a:extLst>
              <a:ext uri="{28A0092B-C50C-407E-A947-70E740481C1C}">
                <a14:useLocalDpi xmlns:a14="http://schemas.microsoft.com/office/drawing/2010/main" val="0"/>
              </a:ext>
            </a:extLst>
          </a:blip>
          <a:stretch>
            <a:fillRect/>
          </a:stretch>
        </p:blipFill>
        <p:spPr>
          <a:xfrm>
            <a:off x="6172199" y="2571449"/>
            <a:ext cx="5739714" cy="25711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461885" y="571500"/>
            <a:ext cx="4450080" cy="2197100"/>
          </a:xfrm>
        </p:spPr>
        <p:txBody>
          <a:bodyPr>
            <a:normAutofit/>
          </a:bodyPr>
          <a:lstStyle/>
          <a:p>
            <a:pPr>
              <a:buClrTx/>
            </a:pPr>
            <a:r>
              <a:rPr lang="en-US" altLang="zh-CN" sz="3600" dirty="0" smtClean="0">
                <a:latin typeface="+mn-lt"/>
                <a:ea typeface="+mn-ea"/>
                <a:cs typeface="+mn-ea"/>
                <a:sym typeface="+mn-lt"/>
              </a:rPr>
              <a:t>6.3.2.</a:t>
            </a:r>
            <a:r>
              <a:rPr lang="zh-CN" altLang="en-US" sz="3600" dirty="0" smtClean="0">
                <a:latin typeface="+mn-lt"/>
                <a:ea typeface="+mn-ea"/>
                <a:cs typeface="+mn-ea"/>
                <a:sym typeface="+mn-lt"/>
              </a:rPr>
              <a:t>软件测试技术</a:t>
            </a:r>
            <a:br>
              <a:rPr lang="zh-CN" altLang="en-US" sz="3600" dirty="0" smtClean="0">
                <a:latin typeface="+mn-lt"/>
                <a:ea typeface="+mn-ea"/>
                <a:cs typeface="+mn-ea"/>
                <a:sym typeface="+mn-lt"/>
              </a:rPr>
            </a:br>
            <a:r>
              <a:rPr lang="en-US" altLang="zh-CN" sz="3600" dirty="0" smtClean="0">
                <a:latin typeface="+mn-lt"/>
                <a:ea typeface="+mn-ea"/>
                <a:cs typeface="+mn-ea"/>
                <a:sym typeface="+mn-lt"/>
              </a:rPr>
              <a:t>——</a:t>
            </a:r>
            <a:r>
              <a:rPr lang="zh-CN" altLang="en-US" sz="3600" dirty="0" smtClean="0">
                <a:latin typeface="+mn-lt"/>
                <a:ea typeface="+mn-ea"/>
                <a:cs typeface="+mn-ea"/>
                <a:sym typeface="+mn-lt"/>
              </a:rPr>
              <a:t>白盒测试（续）</a:t>
            </a:r>
            <a:endParaRPr lang="en-US" altLang="zh-CN" sz="3600" dirty="0">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503745"/>
          </a:xfrm>
        </p:spPr>
        <p:txBody>
          <a:bodyPr>
            <a:normAutofit/>
          </a:bodyPr>
          <a:lstStyle/>
          <a:p>
            <a:pPr marL="342900" indent="-342900">
              <a:buClrTx/>
              <a:buFont typeface="Wingdings" panose="05000000000000000000" pitchFamily="2" charset="2"/>
              <a:buChar char="l"/>
            </a:pPr>
            <a:r>
              <a:rPr lang="zh-CN" altLang="en-US" sz="2400" dirty="0" smtClean="0">
                <a:cs typeface="+mn-ea"/>
                <a:sym typeface="+mn-lt"/>
              </a:rPr>
              <a:t>基本概念</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节点、边覆盖</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路径覆盖</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基本路径覆盖</a:t>
            </a:r>
            <a:endParaRPr lang="en-US" altLang="zh-CN" sz="24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1000"/>
                                        <p:tgtEl>
                                          <p:spTgt spid="6">
                                            <p:txEl>
                                              <p:pRg st="1" end="1"/>
                                            </p:txEl>
                                          </p:spTgt>
                                        </p:tgtEl>
                                      </p:cBhvr>
                                    </p:animEffect>
                                    <p:anim calcmode="lin" valueType="num">
                                      <p:cBhvr>
                                        <p:cTn id="1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1000"/>
                                        <p:tgtEl>
                                          <p:spTgt spid="6">
                                            <p:txEl>
                                              <p:pRg st="2" end="2"/>
                                            </p:txEl>
                                          </p:spTgt>
                                        </p:tgtEl>
                                      </p:cBhvr>
                                    </p:animEffect>
                                    <p:anim calcmode="lin" valueType="num">
                                      <p:cBhvr>
                                        <p:cTn id="2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mn-lt"/>
                <a:ea typeface="+mn-ea"/>
                <a:cs typeface="+mn-ea"/>
                <a:sym typeface="+mn-lt"/>
              </a:rPr>
              <a:t>基本概念</a:t>
            </a:r>
            <a:endParaRPr lang="zh-CN" altLang="en-US" dirty="0">
              <a:latin typeface="+mn-lt"/>
              <a:ea typeface="+mn-ea"/>
              <a:cs typeface="+mn-ea"/>
              <a:sym typeface="+mn-lt"/>
            </a:endParaRPr>
          </a:p>
        </p:txBody>
      </p:sp>
      <p:sp>
        <p:nvSpPr>
          <p:cNvPr id="3" name="矩形 2"/>
          <p:cNvSpPr/>
          <p:nvPr/>
        </p:nvSpPr>
        <p:spPr>
          <a:xfrm>
            <a:off x="996781" y="844549"/>
            <a:ext cx="9345828" cy="400110"/>
          </a:xfrm>
          <a:prstGeom prst="rect">
            <a:avLst/>
          </a:prstGeom>
        </p:spPr>
        <p:txBody>
          <a:bodyPr wrap="square">
            <a:spAutoFit/>
          </a:bodyPr>
          <a:lstStyle/>
          <a:p>
            <a:pPr>
              <a:defRPr/>
            </a:pPr>
            <a:r>
              <a:rPr lang="zh-CN" altLang="en-US" sz="2000" b="1" dirty="0">
                <a:solidFill>
                  <a:srgbClr val="C00000"/>
                </a:solidFill>
                <a:latin typeface="+mn-ea"/>
              </a:rPr>
              <a:t>控制流图</a:t>
            </a:r>
            <a:r>
              <a:rPr lang="zh-CN" altLang="en-US" sz="2000" b="1" dirty="0" smtClean="0">
                <a:solidFill>
                  <a:srgbClr val="C00000"/>
                </a:solidFill>
                <a:latin typeface="+mn-ea"/>
              </a:rPr>
              <a:t>覆盖测试</a:t>
            </a:r>
            <a:r>
              <a:rPr lang="zh-CN" altLang="en-US" sz="2000" b="1" dirty="0" smtClean="0">
                <a:latin typeface="+mn-ea"/>
              </a:rPr>
              <a:t>：是</a:t>
            </a:r>
            <a:r>
              <a:rPr lang="zh-CN" altLang="en-US" sz="2000" b="1" dirty="0">
                <a:latin typeface="+mn-ea"/>
              </a:rPr>
              <a:t>将代码转变为控制流图（</a:t>
            </a:r>
            <a:r>
              <a:rPr lang="en-US" altLang="zh-CN" sz="2000" b="1" dirty="0">
                <a:latin typeface="+mn-ea"/>
              </a:rPr>
              <a:t>CFG</a:t>
            </a:r>
            <a:r>
              <a:rPr lang="zh-CN" altLang="en-US" sz="2000" b="1" dirty="0">
                <a:latin typeface="+mn-ea"/>
              </a:rPr>
              <a:t>），基于其进行测试的技术</a:t>
            </a:r>
            <a:r>
              <a:rPr lang="zh-CN" altLang="en-US" sz="2000" b="1" dirty="0" smtClean="0">
                <a:latin typeface="+mn-ea"/>
              </a:rPr>
              <a:t>。</a:t>
            </a:r>
            <a:endParaRPr lang="zh-CN" altLang="en-US" sz="2000" b="1" dirty="0">
              <a:latin typeface="+mn-ea"/>
            </a:endParaRPr>
          </a:p>
        </p:txBody>
      </p:sp>
      <p:cxnSp>
        <p:nvCxnSpPr>
          <p:cNvPr id="5" name="直接连接符 4"/>
          <p:cNvCxnSpPr/>
          <p:nvPr/>
        </p:nvCxnSpPr>
        <p:spPr>
          <a:xfrm>
            <a:off x="1124468" y="1244659"/>
            <a:ext cx="887215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下箭头 5"/>
          <p:cNvSpPr/>
          <p:nvPr/>
        </p:nvSpPr>
        <p:spPr>
          <a:xfrm>
            <a:off x="4868565" y="1411309"/>
            <a:ext cx="1124465" cy="334231"/>
          </a:xfrm>
          <a:prstGeom prst="downArrow">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4444051" y="1929823"/>
            <a:ext cx="1980029" cy="400110"/>
          </a:xfrm>
          <a:prstGeom prst="rect">
            <a:avLst/>
          </a:prstGeom>
        </p:spPr>
        <p:txBody>
          <a:bodyPr wrap="none">
            <a:spAutoFit/>
          </a:bodyPr>
          <a:lstStyle/>
          <a:p>
            <a:pPr>
              <a:defRPr/>
            </a:pPr>
            <a:r>
              <a:rPr lang="zh-CN" altLang="en-US" sz="2000" b="1" dirty="0">
                <a:latin typeface="+mn-ea"/>
              </a:rPr>
              <a:t>程序的控制流图</a:t>
            </a:r>
          </a:p>
        </p:txBody>
      </p:sp>
      <p:pic>
        <p:nvPicPr>
          <p:cNvPr id="9"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48032" y="2239581"/>
            <a:ext cx="9144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txBox="1">
            <a:spLocks noChangeArrowheads="1"/>
          </p:cNvSpPr>
          <p:nvPr/>
        </p:nvSpPr>
        <p:spPr bwMode="auto">
          <a:xfrm>
            <a:off x="1421030" y="4634586"/>
            <a:ext cx="10268462" cy="149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marL="0" indent="0">
              <a:buNone/>
            </a:pPr>
            <a:r>
              <a:rPr lang="zh-CN" altLang="en-US" sz="1800" dirty="0" smtClean="0">
                <a:solidFill>
                  <a:srgbClr val="C00000"/>
                </a:solidFill>
                <a:latin typeface="+mj-ea"/>
                <a:ea typeface="+mj-ea"/>
              </a:rPr>
              <a:t>结点</a:t>
            </a:r>
            <a:r>
              <a:rPr lang="zh-CN" altLang="en-US" sz="1800" dirty="0" smtClean="0">
                <a:latin typeface="+mj-ea"/>
                <a:ea typeface="+mj-ea"/>
              </a:rPr>
              <a:t>：</a:t>
            </a:r>
            <a:r>
              <a:rPr lang="zh-CN" altLang="en-US" sz="1800" dirty="0">
                <a:latin typeface="+mj-ea"/>
                <a:ea typeface="+mj-ea"/>
              </a:rPr>
              <a:t>符号○ </a:t>
            </a:r>
            <a:r>
              <a:rPr kumimoji="0" lang="zh-CN" altLang="en-US" sz="1800" dirty="0" smtClean="0">
                <a:latin typeface="+mj-ea"/>
                <a:ea typeface="+mj-ea"/>
              </a:rPr>
              <a:t>，</a:t>
            </a:r>
            <a:r>
              <a:rPr kumimoji="0" lang="zh-CN" altLang="en-US" sz="1800" dirty="0">
                <a:latin typeface="+mj-ea"/>
                <a:ea typeface="+mj-ea"/>
              </a:rPr>
              <a:t>表示一个或多个无分支的</a:t>
            </a:r>
            <a:r>
              <a:rPr kumimoji="0" lang="en-US" altLang="zh-CN" sz="1800" dirty="0">
                <a:latin typeface="+mj-ea"/>
                <a:ea typeface="+mj-ea"/>
              </a:rPr>
              <a:t>PDL</a:t>
            </a:r>
            <a:r>
              <a:rPr kumimoji="0" lang="zh-CN" altLang="en-US" sz="1800" dirty="0">
                <a:latin typeface="+mj-ea"/>
                <a:ea typeface="+mj-ea"/>
              </a:rPr>
              <a:t>语句或源程序语句</a:t>
            </a:r>
            <a:r>
              <a:rPr kumimoji="0" lang="zh-CN" altLang="en-US" sz="1800" dirty="0" smtClean="0">
                <a:latin typeface="+mj-ea"/>
                <a:ea typeface="+mj-ea"/>
              </a:rPr>
              <a:t>。</a:t>
            </a:r>
            <a:endParaRPr kumimoji="0" lang="en-US" altLang="zh-CN" sz="1800" dirty="0" smtClean="0">
              <a:latin typeface="+mj-ea"/>
              <a:ea typeface="+mj-ea"/>
            </a:endParaRPr>
          </a:p>
          <a:p>
            <a:pPr marL="0" indent="0">
              <a:buNone/>
            </a:pPr>
            <a:r>
              <a:rPr lang="zh-CN" altLang="en-US" sz="1800" dirty="0" smtClean="0">
                <a:solidFill>
                  <a:srgbClr val="C00000"/>
                </a:solidFill>
                <a:latin typeface="+mj-ea"/>
                <a:ea typeface="+mj-ea"/>
              </a:rPr>
              <a:t>边</a:t>
            </a:r>
            <a:r>
              <a:rPr kumimoji="0" lang="zh-CN" altLang="en-US" sz="1800" dirty="0" smtClean="0">
                <a:latin typeface="+mj-ea"/>
                <a:ea typeface="+mj-ea"/>
              </a:rPr>
              <a:t>：</a:t>
            </a:r>
            <a:r>
              <a:rPr lang="zh-CN" altLang="en-US" sz="1800" dirty="0">
                <a:latin typeface="+mj-ea"/>
                <a:ea typeface="+mj-ea"/>
              </a:rPr>
              <a:t>箭头</a:t>
            </a:r>
            <a:r>
              <a:rPr kumimoji="0" lang="zh-CN" altLang="en-US" sz="1800" dirty="0" smtClean="0">
                <a:latin typeface="+mj-ea"/>
                <a:ea typeface="+mj-ea"/>
              </a:rPr>
              <a:t>，</a:t>
            </a:r>
            <a:r>
              <a:rPr kumimoji="0" lang="zh-CN" altLang="en-US" sz="1800" dirty="0">
                <a:latin typeface="+mj-ea"/>
                <a:ea typeface="+mj-ea"/>
              </a:rPr>
              <a:t>表示控制流的方向</a:t>
            </a:r>
            <a:r>
              <a:rPr kumimoji="0" lang="zh-CN" altLang="en-US" sz="1800" dirty="0" smtClean="0">
                <a:latin typeface="+mj-ea"/>
                <a:ea typeface="+mj-ea"/>
              </a:rPr>
              <a:t>。</a:t>
            </a:r>
            <a:endParaRPr kumimoji="0" lang="en-US" altLang="zh-CN" sz="1800" dirty="0" smtClean="0">
              <a:latin typeface="+mj-ea"/>
              <a:ea typeface="+mj-ea"/>
            </a:endParaRPr>
          </a:p>
          <a:p>
            <a:pPr marL="0" indent="0">
              <a:lnSpc>
                <a:spcPct val="120000"/>
              </a:lnSpc>
              <a:buNone/>
              <a:defRPr/>
            </a:pPr>
            <a:r>
              <a:rPr lang="zh-CN" altLang="en-US" sz="1800" dirty="0" smtClean="0">
                <a:solidFill>
                  <a:srgbClr val="C00000"/>
                </a:solidFill>
                <a:latin typeface="+mj-ea"/>
                <a:ea typeface="+mj-ea"/>
              </a:rPr>
              <a:t>汇聚节点</a:t>
            </a:r>
            <a:r>
              <a:rPr lang="zh-CN" altLang="en-US" sz="1800" dirty="0" smtClean="0">
                <a:latin typeface="+mj-ea"/>
                <a:ea typeface="+mj-ea"/>
              </a:rPr>
              <a:t>：在</a:t>
            </a:r>
            <a:r>
              <a:rPr lang="zh-CN" altLang="en-US" sz="1800" dirty="0">
                <a:latin typeface="+mj-ea"/>
                <a:ea typeface="+mj-ea"/>
              </a:rPr>
              <a:t>选择或多分支结构中，分支的汇聚处应有一个汇聚结点。</a:t>
            </a:r>
          </a:p>
          <a:p>
            <a:pPr marL="0" indent="0">
              <a:lnSpc>
                <a:spcPct val="120000"/>
              </a:lnSpc>
              <a:buNone/>
              <a:defRPr/>
            </a:pPr>
            <a:r>
              <a:rPr lang="zh-CN" altLang="en-US" sz="1800" dirty="0" smtClean="0">
                <a:solidFill>
                  <a:srgbClr val="C00000"/>
                </a:solidFill>
                <a:latin typeface="+mj-ea"/>
                <a:ea typeface="+mj-ea"/>
              </a:rPr>
              <a:t>区域</a:t>
            </a:r>
            <a:r>
              <a:rPr lang="zh-CN" altLang="en-US" sz="1800" dirty="0" smtClean="0">
                <a:latin typeface="+mj-ea"/>
                <a:ea typeface="+mj-ea"/>
              </a:rPr>
              <a:t>：边</a:t>
            </a:r>
            <a:r>
              <a:rPr lang="zh-CN" altLang="en-US" sz="1800" dirty="0">
                <a:latin typeface="+mj-ea"/>
                <a:ea typeface="+mj-ea"/>
              </a:rPr>
              <a:t>和结点圈定的</a:t>
            </a:r>
            <a:r>
              <a:rPr lang="zh-CN" altLang="en-US" sz="1800" dirty="0" smtClean="0">
                <a:latin typeface="+mj-ea"/>
                <a:ea typeface="+mj-ea"/>
              </a:rPr>
              <a:t>区域。对</a:t>
            </a:r>
            <a:r>
              <a:rPr lang="zh-CN" altLang="en-US" sz="1800" dirty="0">
                <a:latin typeface="+mj-ea"/>
                <a:ea typeface="+mj-ea"/>
              </a:rPr>
              <a:t>区域计数时，图形外的区域也应记为一个区域。</a:t>
            </a:r>
          </a:p>
          <a:p>
            <a:pPr marL="0" indent="0">
              <a:buNone/>
            </a:pPr>
            <a:endParaRPr kumimoji="0" lang="zh-CN" altLang="en-US" sz="2000" dirty="0"/>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926" y="4634586"/>
            <a:ext cx="679104" cy="67910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P spid="1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cs typeface="+mn-ea"/>
                <a:sym typeface="+mn-lt"/>
              </a:rPr>
              <a:t>基本概念</a:t>
            </a:r>
            <a:endParaRPr lang="zh-CN" altLang="en-US" dirty="0">
              <a:latin typeface="+mn-lt"/>
              <a:ea typeface="+mn-ea"/>
              <a:cs typeface="+mn-ea"/>
              <a:sym typeface="+mn-lt"/>
            </a:endParaRPr>
          </a:p>
        </p:txBody>
      </p:sp>
      <p:sp>
        <p:nvSpPr>
          <p:cNvPr id="2" name="矩形 1"/>
          <p:cNvSpPr/>
          <p:nvPr/>
        </p:nvSpPr>
        <p:spPr>
          <a:xfrm>
            <a:off x="742121" y="830149"/>
            <a:ext cx="10137914" cy="830997"/>
          </a:xfrm>
          <a:prstGeom prst="rect">
            <a:avLst/>
          </a:prstGeom>
        </p:spPr>
        <p:txBody>
          <a:bodyPr wrap="square">
            <a:spAutoFit/>
          </a:bodyPr>
          <a:lstStyle/>
          <a:p>
            <a:pPr>
              <a:lnSpc>
                <a:spcPct val="120000"/>
              </a:lnSpc>
              <a:defRPr/>
            </a:pPr>
            <a:r>
              <a:rPr lang="zh-CN" altLang="en-US" sz="2000" b="1" dirty="0" smtClean="0">
                <a:latin typeface="+mn-ea"/>
              </a:rPr>
              <a:t>单条件嵌套：如果</a:t>
            </a:r>
            <a:r>
              <a:rPr lang="zh-CN" altLang="en-US" sz="2000" b="1" dirty="0">
                <a:latin typeface="+mn-ea"/>
              </a:rPr>
              <a:t>判断中的条件表达式是由一个或多个逻辑运算符 </a:t>
            </a:r>
            <a:r>
              <a:rPr lang="en-US" altLang="zh-CN" sz="2000" b="1" dirty="0">
                <a:latin typeface="+mn-ea"/>
              </a:rPr>
              <a:t>(OR,  AND, NAND,  NOR)  </a:t>
            </a:r>
            <a:r>
              <a:rPr lang="zh-CN" altLang="en-US" sz="2000" b="1" dirty="0">
                <a:latin typeface="+mn-ea"/>
              </a:rPr>
              <a:t>连接的复合条件表达式，则需要改为一系列只有单个条件的嵌套的判断。</a:t>
            </a:r>
          </a:p>
        </p:txBody>
      </p:sp>
      <p:cxnSp>
        <p:nvCxnSpPr>
          <p:cNvPr id="5" name="直接连接符 4"/>
          <p:cNvCxnSpPr/>
          <p:nvPr/>
        </p:nvCxnSpPr>
        <p:spPr>
          <a:xfrm>
            <a:off x="742121" y="1661146"/>
            <a:ext cx="987287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89532" y="2637917"/>
            <a:ext cx="7562850" cy="306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263058" y="2309074"/>
            <a:ext cx="415498" cy="369332"/>
          </a:xfrm>
          <a:prstGeom prst="rect">
            <a:avLst/>
          </a:prstGeom>
          <a:noFill/>
          <a:ln>
            <a:solidFill>
              <a:schemeClr val="accent1"/>
            </a:solidFill>
          </a:ln>
        </p:spPr>
        <p:txBody>
          <a:bodyPr wrap="none" rtlCol="0">
            <a:spAutoFit/>
          </a:bodyPr>
          <a:lstStyle/>
          <a:p>
            <a:r>
              <a:rPr lang="zh-CN" altLang="en-US" dirty="0" smtClean="0"/>
              <a:t>例</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cs typeface="+mn-ea"/>
                <a:sym typeface="+mn-lt"/>
              </a:rPr>
              <a:t>节点、边覆盖</a:t>
            </a:r>
            <a:endParaRPr lang="zh-CN" altLang="en-US" dirty="0">
              <a:latin typeface="+mn-lt"/>
              <a:ea typeface="+mn-ea"/>
              <a:cs typeface="+mn-ea"/>
              <a:sym typeface="+mn-lt"/>
            </a:endParaRPr>
          </a:p>
        </p:txBody>
      </p:sp>
      <p:grpSp>
        <p:nvGrpSpPr>
          <p:cNvPr id="8" name="组合 7"/>
          <p:cNvGrpSpPr/>
          <p:nvPr/>
        </p:nvGrpSpPr>
        <p:grpSpPr>
          <a:xfrm>
            <a:off x="5198504" y="1905044"/>
            <a:ext cx="6483985" cy="3588478"/>
            <a:chOff x="4350067" y="1304925"/>
            <a:chExt cx="4578026" cy="2533650"/>
          </a:xfrm>
        </p:grpSpPr>
        <p:sp>
          <p:nvSpPr>
            <p:cNvPr id="9" name="Freeform: Shape 12"/>
            <p:cNvSpPr/>
            <p:nvPr/>
          </p:nvSpPr>
          <p:spPr>
            <a:xfrm>
              <a:off x="4350067" y="1304925"/>
              <a:ext cx="2339642" cy="253365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 name="Freeform: Shape 13"/>
            <p:cNvSpPr/>
            <p:nvPr/>
          </p:nvSpPr>
          <p:spPr bwMode="auto">
            <a:xfrm>
              <a:off x="5194136" y="2115257"/>
              <a:ext cx="916268" cy="872904"/>
            </a:xfrm>
            <a:custGeom>
              <a:avLst/>
              <a:gdLst>
                <a:gd name="connsiteX0" fmla="*/ 474392 w 604567"/>
                <a:gd name="connsiteY0" fmla="*/ 431437 h 575955"/>
                <a:gd name="connsiteX1" fmla="*/ 505564 w 604567"/>
                <a:gd name="connsiteY1" fmla="*/ 462558 h 575955"/>
                <a:gd name="connsiteX2" fmla="*/ 494189 w 604567"/>
                <a:gd name="connsiteY2" fmla="*/ 505144 h 575955"/>
                <a:gd name="connsiteX3" fmla="*/ 451532 w 604567"/>
                <a:gd name="connsiteY3" fmla="*/ 516609 h 575955"/>
                <a:gd name="connsiteX4" fmla="*/ 420250 w 604567"/>
                <a:gd name="connsiteY4" fmla="*/ 485379 h 575955"/>
                <a:gd name="connsiteX5" fmla="*/ 431735 w 604567"/>
                <a:gd name="connsiteY5" fmla="*/ 442793 h 575955"/>
                <a:gd name="connsiteX6" fmla="*/ 474716 w 604567"/>
                <a:gd name="connsiteY6" fmla="*/ 415167 h 575955"/>
                <a:gd name="connsiteX7" fmla="*/ 423315 w 604567"/>
                <a:gd name="connsiteY7" fmla="*/ 428930 h 575955"/>
                <a:gd name="connsiteX8" fmla="*/ 417737 w 604567"/>
                <a:gd name="connsiteY8" fmla="*/ 434392 h 575955"/>
                <a:gd name="connsiteX9" fmla="*/ 403958 w 604567"/>
                <a:gd name="connsiteY9" fmla="*/ 485730 h 575955"/>
                <a:gd name="connsiteX10" fmla="*/ 406036 w 604567"/>
                <a:gd name="connsiteY10" fmla="*/ 493267 h 575955"/>
                <a:gd name="connsiteX11" fmla="*/ 443657 w 604567"/>
                <a:gd name="connsiteY11" fmla="*/ 530843 h 575955"/>
                <a:gd name="connsiteX12" fmla="*/ 449125 w 604567"/>
                <a:gd name="connsiteY12" fmla="*/ 533136 h 575955"/>
                <a:gd name="connsiteX13" fmla="*/ 451203 w 604567"/>
                <a:gd name="connsiteY13" fmla="*/ 532918 h 575955"/>
                <a:gd name="connsiteX14" fmla="*/ 502603 w 604567"/>
                <a:gd name="connsiteY14" fmla="*/ 519155 h 575955"/>
                <a:gd name="connsiteX15" fmla="*/ 508072 w 604567"/>
                <a:gd name="connsiteY15" fmla="*/ 513584 h 575955"/>
                <a:gd name="connsiteX16" fmla="*/ 521851 w 604567"/>
                <a:gd name="connsiteY16" fmla="*/ 462246 h 575955"/>
                <a:gd name="connsiteX17" fmla="*/ 519883 w 604567"/>
                <a:gd name="connsiteY17" fmla="*/ 454709 h 575955"/>
                <a:gd name="connsiteX18" fmla="*/ 482262 w 604567"/>
                <a:gd name="connsiteY18" fmla="*/ 417133 h 575955"/>
                <a:gd name="connsiteX19" fmla="*/ 474716 w 604567"/>
                <a:gd name="connsiteY19" fmla="*/ 415167 h 575955"/>
                <a:gd name="connsiteX20" fmla="*/ 462905 w 604567"/>
                <a:gd name="connsiteY20" fmla="*/ 372021 h 575955"/>
                <a:gd name="connsiteX21" fmla="*/ 535084 w 604567"/>
                <a:gd name="connsiteY21" fmla="*/ 401950 h 575955"/>
                <a:gd name="connsiteX22" fmla="*/ 565050 w 604567"/>
                <a:gd name="connsiteY22" fmla="*/ 474043 h 575955"/>
                <a:gd name="connsiteX23" fmla="*/ 535084 w 604567"/>
                <a:gd name="connsiteY23" fmla="*/ 546135 h 575955"/>
                <a:gd name="connsiteX24" fmla="*/ 462905 w 604567"/>
                <a:gd name="connsiteY24" fmla="*/ 575955 h 575955"/>
                <a:gd name="connsiteX25" fmla="*/ 390725 w 604567"/>
                <a:gd name="connsiteY25" fmla="*/ 546135 h 575955"/>
                <a:gd name="connsiteX26" fmla="*/ 367540 w 604567"/>
                <a:gd name="connsiteY26" fmla="*/ 437778 h 575955"/>
                <a:gd name="connsiteX27" fmla="*/ 368196 w 604567"/>
                <a:gd name="connsiteY27" fmla="*/ 436358 h 575955"/>
                <a:gd name="connsiteX28" fmla="*/ 369180 w 604567"/>
                <a:gd name="connsiteY28" fmla="*/ 434064 h 575955"/>
                <a:gd name="connsiteX29" fmla="*/ 369836 w 604567"/>
                <a:gd name="connsiteY29" fmla="*/ 432535 h 575955"/>
                <a:gd name="connsiteX30" fmla="*/ 390725 w 604567"/>
                <a:gd name="connsiteY30" fmla="*/ 401950 h 575955"/>
                <a:gd name="connsiteX31" fmla="*/ 462905 w 604567"/>
                <a:gd name="connsiteY31" fmla="*/ 372021 h 575955"/>
                <a:gd name="connsiteX32" fmla="*/ 351799 w 604567"/>
                <a:gd name="connsiteY32" fmla="*/ 312323 h 575955"/>
                <a:gd name="connsiteX33" fmla="*/ 407125 w 604567"/>
                <a:gd name="connsiteY33" fmla="*/ 367564 h 575955"/>
                <a:gd name="connsiteX34" fmla="*/ 381102 w 604567"/>
                <a:gd name="connsiteY34" fmla="*/ 387215 h 575955"/>
                <a:gd name="connsiteX35" fmla="*/ 358141 w 604567"/>
                <a:gd name="connsiteY35" fmla="*/ 420076 h 575955"/>
                <a:gd name="connsiteX36" fmla="*/ 301065 w 604567"/>
                <a:gd name="connsiteY36" fmla="*/ 363088 h 575955"/>
                <a:gd name="connsiteX37" fmla="*/ 206657 w 604567"/>
                <a:gd name="connsiteY37" fmla="*/ 167381 h 575955"/>
                <a:gd name="connsiteX38" fmla="*/ 289774 w 604567"/>
                <a:gd name="connsiteY38" fmla="*/ 250367 h 575955"/>
                <a:gd name="connsiteX39" fmla="*/ 239029 w 604567"/>
                <a:gd name="connsiteY39" fmla="*/ 301032 h 575955"/>
                <a:gd name="connsiteX40" fmla="*/ 155912 w 604567"/>
                <a:gd name="connsiteY40" fmla="*/ 218155 h 575955"/>
                <a:gd name="connsiteX41" fmla="*/ 157771 w 604567"/>
                <a:gd name="connsiteY41" fmla="*/ 217173 h 575955"/>
                <a:gd name="connsiteX42" fmla="*/ 160943 w 604567"/>
                <a:gd name="connsiteY42" fmla="*/ 215425 h 575955"/>
                <a:gd name="connsiteX43" fmla="*/ 166630 w 604567"/>
                <a:gd name="connsiteY43" fmla="*/ 211931 h 575955"/>
                <a:gd name="connsiteX44" fmla="*/ 169801 w 604567"/>
                <a:gd name="connsiteY44" fmla="*/ 209857 h 575955"/>
                <a:gd name="connsiteX45" fmla="*/ 175379 w 604567"/>
                <a:gd name="connsiteY45" fmla="*/ 205707 h 575955"/>
                <a:gd name="connsiteX46" fmla="*/ 177894 w 604567"/>
                <a:gd name="connsiteY46" fmla="*/ 203633 h 575955"/>
                <a:gd name="connsiteX47" fmla="*/ 185331 w 604567"/>
                <a:gd name="connsiteY47" fmla="*/ 196863 h 575955"/>
                <a:gd name="connsiteX48" fmla="*/ 192549 w 604567"/>
                <a:gd name="connsiteY48" fmla="*/ 188892 h 575955"/>
                <a:gd name="connsiteX49" fmla="*/ 194518 w 604567"/>
                <a:gd name="connsiteY49" fmla="*/ 186380 h 575955"/>
                <a:gd name="connsiteX50" fmla="*/ 199220 w 604567"/>
                <a:gd name="connsiteY50" fmla="*/ 179938 h 575955"/>
                <a:gd name="connsiteX51" fmla="*/ 201079 w 604567"/>
                <a:gd name="connsiteY51" fmla="*/ 177208 h 575955"/>
                <a:gd name="connsiteX52" fmla="*/ 206001 w 604567"/>
                <a:gd name="connsiteY52" fmla="*/ 168691 h 575955"/>
                <a:gd name="connsiteX53" fmla="*/ 206548 w 604567"/>
                <a:gd name="connsiteY53" fmla="*/ 167709 h 575955"/>
                <a:gd name="connsiteX54" fmla="*/ 206657 w 604567"/>
                <a:gd name="connsiteY54" fmla="*/ 167381 h 575955"/>
                <a:gd name="connsiteX55" fmla="*/ 431761 w 604567"/>
                <a:gd name="connsiteY55" fmla="*/ 130828 h 575955"/>
                <a:gd name="connsiteX56" fmla="*/ 451448 w 604567"/>
                <a:gd name="connsiteY56" fmla="*/ 150485 h 575955"/>
                <a:gd name="connsiteX57" fmla="*/ 470916 w 604567"/>
                <a:gd name="connsiteY57" fmla="*/ 169924 h 575955"/>
                <a:gd name="connsiteX58" fmla="*/ 147175 w 604567"/>
                <a:gd name="connsiteY58" fmla="*/ 494045 h 575955"/>
                <a:gd name="connsiteX59" fmla="*/ 146847 w 604567"/>
                <a:gd name="connsiteY59" fmla="*/ 494373 h 575955"/>
                <a:gd name="connsiteX60" fmla="*/ 144222 w 604567"/>
                <a:gd name="connsiteY60" fmla="*/ 496994 h 575955"/>
                <a:gd name="connsiteX61" fmla="*/ 142581 w 604567"/>
                <a:gd name="connsiteY61" fmla="*/ 497868 h 575955"/>
                <a:gd name="connsiteX62" fmla="*/ 107363 w 604567"/>
                <a:gd name="connsiteY62" fmla="*/ 494264 h 575955"/>
                <a:gd name="connsiteX63" fmla="*/ 103645 w 604567"/>
                <a:gd name="connsiteY63" fmla="*/ 459209 h 575955"/>
                <a:gd name="connsiteX64" fmla="*/ 104520 w 604567"/>
                <a:gd name="connsiteY64" fmla="*/ 457571 h 575955"/>
                <a:gd name="connsiteX65" fmla="*/ 242219 w 604567"/>
                <a:gd name="connsiteY65" fmla="*/ 319972 h 575955"/>
                <a:gd name="connsiteX66" fmla="*/ 245063 w 604567"/>
                <a:gd name="connsiteY66" fmla="*/ 318225 h 575955"/>
                <a:gd name="connsiteX67" fmla="*/ 306858 w 604567"/>
                <a:gd name="connsiteY67" fmla="*/ 256414 h 575955"/>
                <a:gd name="connsiteX68" fmla="*/ 308608 w 604567"/>
                <a:gd name="connsiteY68" fmla="*/ 253684 h 575955"/>
                <a:gd name="connsiteX69" fmla="*/ 102108 w 604567"/>
                <a:gd name="connsiteY69" fmla="*/ 11784 h 575955"/>
                <a:gd name="connsiteX70" fmla="*/ 174277 w 604567"/>
                <a:gd name="connsiteY70" fmla="*/ 41599 h 575955"/>
                <a:gd name="connsiteX71" fmla="*/ 198224 w 604567"/>
                <a:gd name="connsiteY71" fmla="*/ 147646 h 575955"/>
                <a:gd name="connsiteX72" fmla="*/ 197568 w 604567"/>
                <a:gd name="connsiteY72" fmla="*/ 149175 h 575955"/>
                <a:gd name="connsiteX73" fmla="*/ 196802 w 604567"/>
                <a:gd name="connsiteY73" fmla="*/ 151032 h 575955"/>
                <a:gd name="connsiteX74" fmla="*/ 174277 w 604567"/>
                <a:gd name="connsiteY74" fmla="*/ 185871 h 575955"/>
                <a:gd name="connsiteX75" fmla="*/ 142785 w 604567"/>
                <a:gd name="connsiteY75" fmla="*/ 207168 h 575955"/>
                <a:gd name="connsiteX76" fmla="*/ 140926 w 604567"/>
                <a:gd name="connsiteY76" fmla="*/ 207932 h 575955"/>
                <a:gd name="connsiteX77" fmla="*/ 139505 w 604567"/>
                <a:gd name="connsiteY77" fmla="*/ 208478 h 575955"/>
                <a:gd name="connsiteX78" fmla="*/ 101890 w 604567"/>
                <a:gd name="connsiteY78" fmla="*/ 215577 h 575955"/>
                <a:gd name="connsiteX79" fmla="*/ 29940 w 604567"/>
                <a:gd name="connsiteY79" fmla="*/ 185762 h 575955"/>
                <a:gd name="connsiteX80" fmla="*/ 3697 w 604567"/>
                <a:gd name="connsiteY80" fmla="*/ 86595 h 575955"/>
                <a:gd name="connsiteX81" fmla="*/ 52903 w 604567"/>
                <a:gd name="connsiteY81" fmla="*/ 135851 h 575955"/>
                <a:gd name="connsiteX82" fmla="*/ 58917 w 604567"/>
                <a:gd name="connsiteY82" fmla="*/ 138035 h 575955"/>
                <a:gd name="connsiteX83" fmla="*/ 115995 w 604567"/>
                <a:gd name="connsiteY83" fmla="*/ 135086 h 575955"/>
                <a:gd name="connsiteX84" fmla="*/ 123431 w 604567"/>
                <a:gd name="connsiteY84" fmla="*/ 127660 h 575955"/>
                <a:gd name="connsiteX85" fmla="*/ 126493 w 604567"/>
                <a:gd name="connsiteY85" fmla="*/ 70650 h 575955"/>
                <a:gd name="connsiteX86" fmla="*/ 124196 w 604567"/>
                <a:gd name="connsiteY86" fmla="*/ 64643 h 575955"/>
                <a:gd name="connsiteX87" fmla="*/ 74881 w 604567"/>
                <a:gd name="connsiteY87" fmla="*/ 15388 h 575955"/>
                <a:gd name="connsiteX88" fmla="*/ 102108 w 604567"/>
                <a:gd name="connsiteY88" fmla="*/ 11784 h 575955"/>
                <a:gd name="connsiteX89" fmla="*/ 362839 w 604567"/>
                <a:gd name="connsiteY89" fmla="*/ 0 h 575955"/>
                <a:gd name="connsiteX90" fmla="*/ 381652 w 604567"/>
                <a:gd name="connsiteY90" fmla="*/ 3822 h 575955"/>
                <a:gd name="connsiteX91" fmla="*/ 525595 w 604567"/>
                <a:gd name="connsiteY91" fmla="*/ 125584 h 575955"/>
                <a:gd name="connsiteX92" fmla="*/ 604567 w 604567"/>
                <a:gd name="connsiteY92" fmla="*/ 321058 h 575955"/>
                <a:gd name="connsiteX93" fmla="*/ 600739 w 604567"/>
                <a:gd name="connsiteY93" fmla="*/ 322696 h 575955"/>
                <a:gd name="connsiteX94" fmla="*/ 488406 w 604567"/>
                <a:gd name="connsiteY94" fmla="*/ 165334 h 575955"/>
                <a:gd name="connsiteX95" fmla="*/ 487531 w 604567"/>
                <a:gd name="connsiteY95" fmla="*/ 164351 h 575955"/>
                <a:gd name="connsiteX96" fmla="*/ 437217 w 604567"/>
                <a:gd name="connsiteY96" fmla="*/ 114227 h 575955"/>
                <a:gd name="connsiteX97" fmla="*/ 435357 w 604567"/>
                <a:gd name="connsiteY97" fmla="*/ 112807 h 575955"/>
                <a:gd name="connsiteX98" fmla="*/ 361855 w 604567"/>
                <a:gd name="connsiteY98" fmla="*/ 74149 h 575955"/>
                <a:gd name="connsiteX99" fmla="*/ 346651 w 604567"/>
                <a:gd name="connsiteY99" fmla="*/ 52199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4567" h="575955">
                  <a:moveTo>
                    <a:pt x="474392" y="431437"/>
                  </a:moveTo>
                  <a:lnTo>
                    <a:pt x="505564" y="462558"/>
                  </a:lnTo>
                  <a:lnTo>
                    <a:pt x="494189" y="505144"/>
                  </a:lnTo>
                  <a:lnTo>
                    <a:pt x="451532" y="516609"/>
                  </a:lnTo>
                  <a:lnTo>
                    <a:pt x="420250" y="485379"/>
                  </a:lnTo>
                  <a:lnTo>
                    <a:pt x="431735" y="442793"/>
                  </a:lnTo>
                  <a:close/>
                  <a:moveTo>
                    <a:pt x="474716" y="415167"/>
                  </a:moveTo>
                  <a:lnTo>
                    <a:pt x="423315" y="428930"/>
                  </a:lnTo>
                  <a:cubicBezTo>
                    <a:pt x="420581" y="429586"/>
                    <a:pt x="418503" y="431770"/>
                    <a:pt x="417737" y="434392"/>
                  </a:cubicBezTo>
                  <a:lnTo>
                    <a:pt x="403958" y="485730"/>
                  </a:lnTo>
                  <a:cubicBezTo>
                    <a:pt x="403301" y="488461"/>
                    <a:pt x="404067" y="491301"/>
                    <a:pt x="406036" y="493267"/>
                  </a:cubicBezTo>
                  <a:lnTo>
                    <a:pt x="443657" y="530843"/>
                  </a:lnTo>
                  <a:cubicBezTo>
                    <a:pt x="445078" y="532372"/>
                    <a:pt x="447156" y="533136"/>
                    <a:pt x="449125" y="533136"/>
                  </a:cubicBezTo>
                  <a:cubicBezTo>
                    <a:pt x="449890" y="533136"/>
                    <a:pt x="450546" y="533136"/>
                    <a:pt x="451203" y="532918"/>
                  </a:cubicBezTo>
                  <a:lnTo>
                    <a:pt x="502603" y="519155"/>
                  </a:lnTo>
                  <a:cubicBezTo>
                    <a:pt x="505338" y="518390"/>
                    <a:pt x="507415" y="516315"/>
                    <a:pt x="508072" y="513584"/>
                  </a:cubicBezTo>
                  <a:lnTo>
                    <a:pt x="521851" y="462246"/>
                  </a:lnTo>
                  <a:cubicBezTo>
                    <a:pt x="522617" y="459624"/>
                    <a:pt x="521851" y="456675"/>
                    <a:pt x="519883" y="454709"/>
                  </a:cubicBezTo>
                  <a:lnTo>
                    <a:pt x="482262" y="417133"/>
                  </a:lnTo>
                  <a:cubicBezTo>
                    <a:pt x="480293" y="415167"/>
                    <a:pt x="477341" y="414403"/>
                    <a:pt x="474716" y="415167"/>
                  </a:cubicBezTo>
                  <a:close/>
                  <a:moveTo>
                    <a:pt x="462905" y="372021"/>
                  </a:moveTo>
                  <a:cubicBezTo>
                    <a:pt x="490245" y="372021"/>
                    <a:pt x="515836" y="382616"/>
                    <a:pt x="535084" y="401950"/>
                  </a:cubicBezTo>
                  <a:cubicBezTo>
                    <a:pt x="554442" y="421175"/>
                    <a:pt x="565050" y="446844"/>
                    <a:pt x="565050" y="474043"/>
                  </a:cubicBezTo>
                  <a:cubicBezTo>
                    <a:pt x="565050" y="501241"/>
                    <a:pt x="554442" y="526910"/>
                    <a:pt x="535084" y="546135"/>
                  </a:cubicBezTo>
                  <a:cubicBezTo>
                    <a:pt x="515836" y="565360"/>
                    <a:pt x="490245" y="575955"/>
                    <a:pt x="462905" y="575955"/>
                  </a:cubicBezTo>
                  <a:cubicBezTo>
                    <a:pt x="435673" y="575955"/>
                    <a:pt x="410082" y="565360"/>
                    <a:pt x="390725" y="546135"/>
                  </a:cubicBezTo>
                  <a:cubicBezTo>
                    <a:pt x="362290" y="517735"/>
                    <a:pt x="353213" y="475353"/>
                    <a:pt x="367540" y="437778"/>
                  </a:cubicBezTo>
                  <a:cubicBezTo>
                    <a:pt x="367758" y="437341"/>
                    <a:pt x="367977" y="436904"/>
                    <a:pt x="368196" y="436358"/>
                  </a:cubicBezTo>
                  <a:cubicBezTo>
                    <a:pt x="368415" y="435593"/>
                    <a:pt x="368852" y="434829"/>
                    <a:pt x="369180" y="434064"/>
                  </a:cubicBezTo>
                  <a:lnTo>
                    <a:pt x="369836" y="432535"/>
                  </a:lnTo>
                  <a:cubicBezTo>
                    <a:pt x="374976" y="420956"/>
                    <a:pt x="381976" y="410689"/>
                    <a:pt x="390725" y="401950"/>
                  </a:cubicBezTo>
                  <a:cubicBezTo>
                    <a:pt x="410082" y="382616"/>
                    <a:pt x="435673" y="372021"/>
                    <a:pt x="462905" y="372021"/>
                  </a:cubicBezTo>
                  <a:close/>
                  <a:moveTo>
                    <a:pt x="351799" y="312323"/>
                  </a:moveTo>
                  <a:lnTo>
                    <a:pt x="407125" y="367564"/>
                  </a:lnTo>
                  <a:cubicBezTo>
                    <a:pt x="397503" y="372914"/>
                    <a:pt x="388756" y="379464"/>
                    <a:pt x="381102" y="387215"/>
                  </a:cubicBezTo>
                  <a:cubicBezTo>
                    <a:pt x="371589" y="396604"/>
                    <a:pt x="363826" y="407740"/>
                    <a:pt x="358141" y="420076"/>
                  </a:cubicBezTo>
                  <a:lnTo>
                    <a:pt x="301065" y="363088"/>
                  </a:lnTo>
                  <a:close/>
                  <a:moveTo>
                    <a:pt x="206657" y="167381"/>
                  </a:moveTo>
                  <a:lnTo>
                    <a:pt x="289774" y="250367"/>
                  </a:lnTo>
                  <a:lnTo>
                    <a:pt x="239029" y="301032"/>
                  </a:lnTo>
                  <a:lnTo>
                    <a:pt x="155912" y="218155"/>
                  </a:lnTo>
                  <a:cubicBezTo>
                    <a:pt x="156568" y="217828"/>
                    <a:pt x="157115" y="217500"/>
                    <a:pt x="157771" y="217173"/>
                  </a:cubicBezTo>
                  <a:cubicBezTo>
                    <a:pt x="158865" y="216627"/>
                    <a:pt x="159958" y="215971"/>
                    <a:pt x="160943" y="215425"/>
                  </a:cubicBezTo>
                  <a:cubicBezTo>
                    <a:pt x="162911" y="214224"/>
                    <a:pt x="164771" y="213132"/>
                    <a:pt x="166630" y="211931"/>
                  </a:cubicBezTo>
                  <a:cubicBezTo>
                    <a:pt x="167723" y="211276"/>
                    <a:pt x="168708" y="210512"/>
                    <a:pt x="169801" y="209857"/>
                  </a:cubicBezTo>
                  <a:cubicBezTo>
                    <a:pt x="171660" y="208546"/>
                    <a:pt x="173520" y="207127"/>
                    <a:pt x="175379" y="205707"/>
                  </a:cubicBezTo>
                  <a:cubicBezTo>
                    <a:pt x="176144" y="204943"/>
                    <a:pt x="177019" y="204397"/>
                    <a:pt x="177894" y="203633"/>
                  </a:cubicBezTo>
                  <a:cubicBezTo>
                    <a:pt x="180410" y="201449"/>
                    <a:pt x="182925" y="199265"/>
                    <a:pt x="185331" y="196863"/>
                  </a:cubicBezTo>
                  <a:cubicBezTo>
                    <a:pt x="187956" y="194351"/>
                    <a:pt x="190252" y="191622"/>
                    <a:pt x="192549" y="188892"/>
                  </a:cubicBezTo>
                  <a:cubicBezTo>
                    <a:pt x="193315" y="188018"/>
                    <a:pt x="193861" y="187145"/>
                    <a:pt x="194518" y="186380"/>
                  </a:cubicBezTo>
                  <a:cubicBezTo>
                    <a:pt x="196158" y="184306"/>
                    <a:pt x="197689" y="182122"/>
                    <a:pt x="199220" y="179938"/>
                  </a:cubicBezTo>
                  <a:cubicBezTo>
                    <a:pt x="199876" y="178955"/>
                    <a:pt x="200423" y="178082"/>
                    <a:pt x="201079" y="177208"/>
                  </a:cubicBezTo>
                  <a:cubicBezTo>
                    <a:pt x="202829" y="174478"/>
                    <a:pt x="204470" y="171639"/>
                    <a:pt x="206001" y="168691"/>
                  </a:cubicBezTo>
                  <a:cubicBezTo>
                    <a:pt x="206110" y="168364"/>
                    <a:pt x="206329" y="168036"/>
                    <a:pt x="206548" y="167709"/>
                  </a:cubicBezTo>
                  <a:cubicBezTo>
                    <a:pt x="206548" y="167599"/>
                    <a:pt x="206657" y="167490"/>
                    <a:pt x="206657" y="167381"/>
                  </a:cubicBezTo>
                  <a:close/>
                  <a:moveTo>
                    <a:pt x="431761" y="130828"/>
                  </a:moveTo>
                  <a:lnTo>
                    <a:pt x="451448" y="150485"/>
                  </a:lnTo>
                  <a:lnTo>
                    <a:pt x="470916" y="169924"/>
                  </a:lnTo>
                  <a:cubicBezTo>
                    <a:pt x="335185" y="305884"/>
                    <a:pt x="151003" y="490332"/>
                    <a:pt x="147175" y="494045"/>
                  </a:cubicBezTo>
                  <a:cubicBezTo>
                    <a:pt x="147065" y="494155"/>
                    <a:pt x="146956" y="494264"/>
                    <a:pt x="146847" y="494373"/>
                  </a:cubicBezTo>
                  <a:lnTo>
                    <a:pt x="144222" y="496994"/>
                  </a:lnTo>
                  <a:cubicBezTo>
                    <a:pt x="143675" y="497212"/>
                    <a:pt x="143128" y="497540"/>
                    <a:pt x="142581" y="497868"/>
                  </a:cubicBezTo>
                  <a:cubicBezTo>
                    <a:pt x="131753" y="504966"/>
                    <a:pt x="116550" y="503437"/>
                    <a:pt x="107363" y="494264"/>
                  </a:cubicBezTo>
                  <a:cubicBezTo>
                    <a:pt x="97957" y="484872"/>
                    <a:pt x="96426" y="470129"/>
                    <a:pt x="103645" y="459209"/>
                  </a:cubicBezTo>
                  <a:cubicBezTo>
                    <a:pt x="103973" y="458663"/>
                    <a:pt x="104301" y="458117"/>
                    <a:pt x="104520" y="457571"/>
                  </a:cubicBezTo>
                  <a:lnTo>
                    <a:pt x="242219" y="319972"/>
                  </a:lnTo>
                  <a:cubicBezTo>
                    <a:pt x="243313" y="319535"/>
                    <a:pt x="244188" y="318989"/>
                    <a:pt x="245063" y="318225"/>
                  </a:cubicBezTo>
                  <a:lnTo>
                    <a:pt x="306858" y="256414"/>
                  </a:lnTo>
                  <a:cubicBezTo>
                    <a:pt x="307733" y="255650"/>
                    <a:pt x="308280" y="254667"/>
                    <a:pt x="308608" y="253684"/>
                  </a:cubicBezTo>
                  <a:close/>
                  <a:moveTo>
                    <a:pt x="102108" y="11784"/>
                  </a:moveTo>
                  <a:cubicBezTo>
                    <a:pt x="129336" y="11784"/>
                    <a:pt x="155032" y="22378"/>
                    <a:pt x="174277" y="41599"/>
                  </a:cubicBezTo>
                  <a:cubicBezTo>
                    <a:pt x="201832" y="69121"/>
                    <a:pt x="211236" y="110841"/>
                    <a:pt x="198224" y="147646"/>
                  </a:cubicBezTo>
                  <a:cubicBezTo>
                    <a:pt x="198114" y="148192"/>
                    <a:pt x="197786" y="148629"/>
                    <a:pt x="197568" y="149175"/>
                  </a:cubicBezTo>
                  <a:cubicBezTo>
                    <a:pt x="197349" y="149830"/>
                    <a:pt x="197130" y="150376"/>
                    <a:pt x="196802" y="151032"/>
                  </a:cubicBezTo>
                  <a:cubicBezTo>
                    <a:pt x="191663" y="164356"/>
                    <a:pt x="184009" y="176151"/>
                    <a:pt x="174277" y="185871"/>
                  </a:cubicBezTo>
                  <a:cubicBezTo>
                    <a:pt x="165311" y="194826"/>
                    <a:pt x="154704" y="201925"/>
                    <a:pt x="142785" y="207168"/>
                  </a:cubicBezTo>
                  <a:cubicBezTo>
                    <a:pt x="142129" y="207386"/>
                    <a:pt x="141473" y="207714"/>
                    <a:pt x="140926" y="207932"/>
                  </a:cubicBezTo>
                  <a:lnTo>
                    <a:pt x="139505" y="208478"/>
                  </a:lnTo>
                  <a:cubicBezTo>
                    <a:pt x="127477" y="213174"/>
                    <a:pt x="114793" y="215577"/>
                    <a:pt x="101890" y="215577"/>
                  </a:cubicBezTo>
                  <a:cubicBezTo>
                    <a:pt x="74663" y="215577"/>
                    <a:pt x="49076" y="204983"/>
                    <a:pt x="29940" y="185762"/>
                  </a:cubicBezTo>
                  <a:cubicBezTo>
                    <a:pt x="3697" y="159550"/>
                    <a:pt x="-6035" y="121762"/>
                    <a:pt x="3697" y="86595"/>
                  </a:cubicBezTo>
                  <a:lnTo>
                    <a:pt x="52903" y="135851"/>
                  </a:lnTo>
                  <a:cubicBezTo>
                    <a:pt x="54543" y="137380"/>
                    <a:pt x="56620" y="138254"/>
                    <a:pt x="58917" y="138035"/>
                  </a:cubicBezTo>
                  <a:lnTo>
                    <a:pt x="115995" y="135086"/>
                  </a:lnTo>
                  <a:cubicBezTo>
                    <a:pt x="120041" y="134868"/>
                    <a:pt x="123212" y="131592"/>
                    <a:pt x="123431" y="127660"/>
                  </a:cubicBezTo>
                  <a:lnTo>
                    <a:pt x="126493" y="70650"/>
                  </a:lnTo>
                  <a:cubicBezTo>
                    <a:pt x="126602" y="68357"/>
                    <a:pt x="125727" y="66172"/>
                    <a:pt x="124196" y="64643"/>
                  </a:cubicBezTo>
                  <a:lnTo>
                    <a:pt x="74881" y="15388"/>
                  </a:lnTo>
                  <a:cubicBezTo>
                    <a:pt x="83738" y="12985"/>
                    <a:pt x="92814" y="11784"/>
                    <a:pt x="102108" y="11784"/>
                  </a:cubicBezTo>
                  <a:close/>
                  <a:moveTo>
                    <a:pt x="362839" y="0"/>
                  </a:moveTo>
                  <a:lnTo>
                    <a:pt x="381652" y="3822"/>
                  </a:lnTo>
                  <a:lnTo>
                    <a:pt x="525595" y="125584"/>
                  </a:lnTo>
                  <a:lnTo>
                    <a:pt x="604567" y="321058"/>
                  </a:lnTo>
                  <a:lnTo>
                    <a:pt x="600739" y="322696"/>
                  </a:lnTo>
                  <a:lnTo>
                    <a:pt x="488406" y="165334"/>
                  </a:lnTo>
                  <a:cubicBezTo>
                    <a:pt x="488078" y="165006"/>
                    <a:pt x="487859" y="164679"/>
                    <a:pt x="487531" y="164351"/>
                  </a:cubicBezTo>
                  <a:lnTo>
                    <a:pt x="437217" y="114227"/>
                  </a:lnTo>
                  <a:cubicBezTo>
                    <a:pt x="436670" y="113681"/>
                    <a:pt x="436123" y="113135"/>
                    <a:pt x="435357" y="112807"/>
                  </a:cubicBezTo>
                  <a:lnTo>
                    <a:pt x="361855" y="74149"/>
                  </a:lnTo>
                  <a:lnTo>
                    <a:pt x="346651" y="52199"/>
                  </a:lnTo>
                  <a:close/>
                </a:path>
              </a:pathLst>
            </a:custGeom>
            <a:solidFill>
              <a:schemeClr val="accent2"/>
            </a:solidFill>
            <a:ln>
              <a:noFill/>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2" name="TextBox 6"/>
            <p:cNvSpPr txBox="1"/>
            <p:nvPr/>
          </p:nvSpPr>
          <p:spPr>
            <a:xfrm>
              <a:off x="6586780" y="2266657"/>
              <a:ext cx="2341313" cy="1372497"/>
            </a:xfrm>
            <a:prstGeom prst="rect">
              <a:avLst/>
            </a:prstGeom>
            <a:noFill/>
          </p:spPr>
          <p:txBody>
            <a:bodyPr wrap="square" lIns="72000" tIns="0" rIns="72000" bIns="0" anchor="ctr" anchorCtr="0">
              <a:no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dirty="0" smtClean="0">
                  <a:latin typeface="+mn-ea"/>
                </a:rPr>
                <a:t>对图中</a:t>
              </a:r>
              <a:r>
                <a:rPr lang="zh-CN" altLang="en-US" dirty="0">
                  <a:latin typeface="+mn-ea"/>
                </a:rPr>
                <a:t>每一个可到达的长度小于</a:t>
              </a:r>
              <a:r>
                <a:rPr lang="en-US" altLang="zh-CN" dirty="0">
                  <a:latin typeface="+mn-ea"/>
                </a:rPr>
                <a:t>(</a:t>
              </a:r>
              <a:r>
                <a:rPr lang="zh-CN" altLang="en-US" dirty="0">
                  <a:latin typeface="+mn-ea"/>
                </a:rPr>
                <a:t>无边图</a:t>
              </a:r>
              <a:r>
                <a:rPr lang="en-US" altLang="zh-CN" dirty="0">
                  <a:latin typeface="+mn-ea"/>
                </a:rPr>
                <a:t>)</a:t>
              </a:r>
              <a:r>
                <a:rPr lang="zh-CN" altLang="en-US" dirty="0">
                  <a:latin typeface="+mn-ea"/>
                </a:rPr>
                <a:t>等于</a:t>
              </a:r>
              <a:r>
                <a:rPr lang="en-US" altLang="zh-CN" dirty="0">
                  <a:latin typeface="+mn-ea"/>
                </a:rPr>
                <a:t>1 </a:t>
              </a:r>
              <a:r>
                <a:rPr lang="zh-CN" altLang="en-US" dirty="0">
                  <a:latin typeface="+mn-ea"/>
                </a:rPr>
                <a:t>的路径</a:t>
              </a:r>
              <a:r>
                <a:rPr lang="zh-CN" altLang="en-US" dirty="0" smtClean="0">
                  <a:latin typeface="+mn-ea"/>
                </a:rPr>
                <a:t>，中</a:t>
              </a:r>
              <a:r>
                <a:rPr lang="zh-CN" altLang="en-US" dirty="0">
                  <a:latin typeface="+mn-ea"/>
                </a:rPr>
                <a:t>至少存在一条测试</a:t>
              </a:r>
              <a:r>
                <a:rPr lang="zh-CN" altLang="en-US" dirty="0" smtClean="0">
                  <a:latin typeface="+mn-ea"/>
                </a:rPr>
                <a:t>路径</a:t>
              </a:r>
              <a:r>
                <a:rPr lang="zh-CN" altLang="en-US" dirty="0">
                  <a:latin typeface="+mn-ea"/>
                </a:rPr>
                <a:t>覆盖</a:t>
              </a:r>
              <a:r>
                <a:rPr lang="zh-CN" altLang="en-US" dirty="0" smtClean="0">
                  <a:latin typeface="+mn-ea"/>
                </a:rPr>
                <a:t>。</a:t>
              </a:r>
              <a:endParaRPr lang="zh-CN" altLang="en-US" dirty="0">
                <a:latin typeface="+mn-ea"/>
              </a:endParaRPr>
            </a:p>
            <a:p>
              <a:pPr>
                <a:defRPr/>
              </a:pPr>
              <a:r>
                <a:rPr lang="zh-CN" altLang="en-US" dirty="0">
                  <a:latin typeface="+mn-ea"/>
                </a:rPr>
                <a:t>显然，边覆盖包含节点覆盖，且边覆盖也可以实现分支覆盖。</a:t>
              </a:r>
            </a:p>
          </p:txBody>
        </p:sp>
        <p:sp>
          <p:nvSpPr>
            <p:cNvPr id="13" name="Rectangle 8"/>
            <p:cNvSpPr/>
            <p:nvPr/>
          </p:nvSpPr>
          <p:spPr>
            <a:xfrm>
              <a:off x="6216925" y="2235254"/>
              <a:ext cx="2608248" cy="177448"/>
            </a:xfrm>
            <a:prstGeom prst="rect">
              <a:avLst/>
            </a:prstGeom>
          </p:spPr>
          <p:txBody>
            <a:bodyPr wrap="none" lIns="72000" tIns="0" rIns="72000" bIns="0">
              <a:normAutofit fontScale="92500" lnSpcReduction="10000"/>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400">
                <a:defRPr/>
              </a:pPr>
              <a:r>
                <a:rPr lang="zh-CN" altLang="en-US" b="1" dirty="0" smtClean="0">
                  <a:solidFill>
                    <a:schemeClr val="accent2"/>
                  </a:solidFill>
                </a:rPr>
                <a:t>边覆盖</a:t>
              </a:r>
              <a:endParaRPr lang="zh-CN" altLang="en-US" b="1" dirty="0">
                <a:solidFill>
                  <a:schemeClr val="accent2"/>
                </a:solidFill>
              </a:endParaRPr>
            </a:p>
          </p:txBody>
        </p:sp>
      </p:grpSp>
      <p:grpSp>
        <p:nvGrpSpPr>
          <p:cNvPr id="14" name="组合 13"/>
          <p:cNvGrpSpPr/>
          <p:nvPr/>
        </p:nvGrpSpPr>
        <p:grpSpPr>
          <a:xfrm>
            <a:off x="71873" y="1905044"/>
            <a:ext cx="6179242" cy="3565245"/>
            <a:chOff x="412164" y="1304925"/>
            <a:chExt cx="4391293" cy="2533650"/>
          </a:xfrm>
        </p:grpSpPr>
        <p:sp>
          <p:nvSpPr>
            <p:cNvPr id="15" name="Freeform: Shape 7"/>
            <p:cNvSpPr/>
            <p:nvPr/>
          </p:nvSpPr>
          <p:spPr>
            <a:xfrm>
              <a:off x="2463815" y="1304925"/>
              <a:ext cx="2339642" cy="2533650"/>
            </a:xfrm>
            <a:custGeom>
              <a:avLst/>
              <a:gdLst>
                <a:gd name="connsiteX0" fmla="*/ 1430422 w 3119522"/>
                <a:gd name="connsiteY0" fmla="*/ 0 h 3378200"/>
                <a:gd name="connsiteX1" fmla="*/ 3119522 w 3119522"/>
                <a:gd name="connsiteY1" fmla="*/ 1689100 h 3378200"/>
                <a:gd name="connsiteX2" fmla="*/ 1430422 w 3119522"/>
                <a:gd name="connsiteY2" fmla="*/ 3378200 h 3378200"/>
                <a:gd name="connsiteX3" fmla="*/ 29794 w 3119522"/>
                <a:gd name="connsiteY3" fmla="*/ 2633492 h 3378200"/>
                <a:gd name="connsiteX4" fmla="*/ 0 w 3119522"/>
                <a:gd name="connsiteY4" fmla="*/ 2584450 h 3378200"/>
                <a:gd name="connsiteX5" fmla="*/ 816434 w 3119522"/>
                <a:gd name="connsiteY5" fmla="*/ 2584450 h 3378200"/>
                <a:gd name="connsiteX6" fmla="*/ 823273 w 3119522"/>
                <a:gd name="connsiteY6" fmla="*/ 2589564 h 3378200"/>
                <a:gd name="connsiteX7" fmla="*/ 1430422 w 3119522"/>
                <a:gd name="connsiteY7" fmla="*/ 2775022 h 3378200"/>
                <a:gd name="connsiteX8" fmla="*/ 2516344 w 3119522"/>
                <a:gd name="connsiteY8" fmla="*/ 1689100 h 3378200"/>
                <a:gd name="connsiteX9" fmla="*/ 1430422 w 3119522"/>
                <a:gd name="connsiteY9" fmla="*/ 603178 h 3378200"/>
                <a:gd name="connsiteX10" fmla="*/ 823273 w 3119522"/>
                <a:gd name="connsiteY10" fmla="*/ 788636 h 3378200"/>
                <a:gd name="connsiteX11" fmla="*/ 816434 w 3119522"/>
                <a:gd name="connsiteY11" fmla="*/ 793750 h 3378200"/>
                <a:gd name="connsiteX12" fmla="*/ 0 w 3119522"/>
                <a:gd name="connsiteY12" fmla="*/ 793750 h 3378200"/>
                <a:gd name="connsiteX13" fmla="*/ 29794 w 3119522"/>
                <a:gd name="connsiteY13" fmla="*/ 744708 h 3378200"/>
                <a:gd name="connsiteX14" fmla="*/ 1430422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430422" y="0"/>
                  </a:moveTo>
                  <a:cubicBezTo>
                    <a:pt x="2363286" y="0"/>
                    <a:pt x="3119522" y="756236"/>
                    <a:pt x="3119522" y="1689100"/>
                  </a:cubicBezTo>
                  <a:cubicBezTo>
                    <a:pt x="3119522" y="2621964"/>
                    <a:pt x="2363286" y="3378200"/>
                    <a:pt x="1430422" y="3378200"/>
                  </a:cubicBezTo>
                  <a:cubicBezTo>
                    <a:pt x="847382" y="3378200"/>
                    <a:pt x="333337" y="3082796"/>
                    <a:pt x="29794" y="2633492"/>
                  </a:cubicBezTo>
                  <a:lnTo>
                    <a:pt x="0" y="2584450"/>
                  </a:lnTo>
                  <a:lnTo>
                    <a:pt x="816434" y="2584450"/>
                  </a:lnTo>
                  <a:lnTo>
                    <a:pt x="823273" y="2589564"/>
                  </a:lnTo>
                  <a:cubicBezTo>
                    <a:pt x="996587" y="2706653"/>
                    <a:pt x="1205520" y="2775022"/>
                    <a:pt x="1430422" y="2775022"/>
                  </a:cubicBezTo>
                  <a:cubicBezTo>
                    <a:pt x="2030160" y="2775022"/>
                    <a:pt x="2516344" y="2288838"/>
                    <a:pt x="2516344" y="1689100"/>
                  </a:cubicBezTo>
                  <a:cubicBezTo>
                    <a:pt x="2516344" y="1089362"/>
                    <a:pt x="2030160" y="603178"/>
                    <a:pt x="1430422" y="603178"/>
                  </a:cubicBezTo>
                  <a:cubicBezTo>
                    <a:pt x="1205520" y="603178"/>
                    <a:pt x="996587" y="671547"/>
                    <a:pt x="823273" y="788636"/>
                  </a:cubicBezTo>
                  <a:lnTo>
                    <a:pt x="816434" y="793750"/>
                  </a:lnTo>
                  <a:lnTo>
                    <a:pt x="0" y="793750"/>
                  </a:lnTo>
                  <a:lnTo>
                    <a:pt x="29794" y="744708"/>
                  </a:lnTo>
                  <a:cubicBezTo>
                    <a:pt x="333337" y="295405"/>
                    <a:pt x="847382" y="0"/>
                    <a:pt x="1430422"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Freeform: Shape 9"/>
            <p:cNvSpPr/>
            <p:nvPr/>
          </p:nvSpPr>
          <p:spPr bwMode="auto">
            <a:xfrm>
              <a:off x="3135456" y="2142091"/>
              <a:ext cx="804353" cy="789248"/>
            </a:xfrm>
            <a:custGeom>
              <a:avLst/>
              <a:gdLst>
                <a:gd name="connsiteX0" fmla="*/ 44450 w 338138"/>
                <a:gd name="connsiteY0" fmla="*/ 285750 h 331788"/>
                <a:gd name="connsiteX1" fmla="*/ 293688 w 338138"/>
                <a:gd name="connsiteY1" fmla="*/ 285750 h 331788"/>
                <a:gd name="connsiteX2" fmla="*/ 246464 w 338138"/>
                <a:gd name="connsiteY2" fmla="*/ 331788 h 331788"/>
                <a:gd name="connsiteX3" fmla="*/ 91674 w 338138"/>
                <a:gd name="connsiteY3" fmla="*/ 331788 h 331788"/>
                <a:gd name="connsiteX4" fmla="*/ 44450 w 338138"/>
                <a:gd name="connsiteY4" fmla="*/ 285750 h 331788"/>
                <a:gd name="connsiteX5" fmla="*/ 27738 w 338138"/>
                <a:gd name="connsiteY5" fmla="*/ 139700 h 331788"/>
                <a:gd name="connsiteX6" fmla="*/ 79251 w 338138"/>
                <a:gd name="connsiteY6" fmla="*/ 169963 h 331788"/>
                <a:gd name="connsiteX7" fmla="*/ 87176 w 338138"/>
                <a:gd name="connsiteY7" fmla="*/ 169963 h 331788"/>
                <a:gd name="connsiteX8" fmla="*/ 87176 w 338138"/>
                <a:gd name="connsiteY8" fmla="*/ 204173 h 331788"/>
                <a:gd name="connsiteX9" fmla="*/ 99064 w 338138"/>
                <a:gd name="connsiteY9" fmla="*/ 216014 h 331788"/>
                <a:gd name="connsiteX10" fmla="*/ 110951 w 338138"/>
                <a:gd name="connsiteY10" fmla="*/ 204173 h 331788"/>
                <a:gd name="connsiteX11" fmla="*/ 110951 w 338138"/>
                <a:gd name="connsiteY11" fmla="*/ 169963 h 331788"/>
                <a:gd name="connsiteX12" fmla="*/ 227187 w 338138"/>
                <a:gd name="connsiteY12" fmla="*/ 169963 h 331788"/>
                <a:gd name="connsiteX13" fmla="*/ 227187 w 338138"/>
                <a:gd name="connsiteY13" fmla="*/ 204173 h 331788"/>
                <a:gd name="connsiteX14" fmla="*/ 239074 w 338138"/>
                <a:gd name="connsiteY14" fmla="*/ 216014 h 331788"/>
                <a:gd name="connsiteX15" fmla="*/ 250962 w 338138"/>
                <a:gd name="connsiteY15" fmla="*/ 204173 h 331788"/>
                <a:gd name="connsiteX16" fmla="*/ 250962 w 338138"/>
                <a:gd name="connsiteY16" fmla="*/ 169963 h 331788"/>
                <a:gd name="connsiteX17" fmla="*/ 258887 w 338138"/>
                <a:gd name="connsiteY17" fmla="*/ 169963 h 331788"/>
                <a:gd name="connsiteX18" fmla="*/ 310400 w 338138"/>
                <a:gd name="connsiteY18" fmla="*/ 139700 h 331788"/>
                <a:gd name="connsiteX19" fmla="*/ 338138 w 338138"/>
                <a:gd name="connsiteY19" fmla="*/ 183120 h 331788"/>
                <a:gd name="connsiteX20" fmla="*/ 338138 w 338138"/>
                <a:gd name="connsiteY20" fmla="*/ 239698 h 331788"/>
                <a:gd name="connsiteX21" fmla="*/ 294550 w 338138"/>
                <a:gd name="connsiteY21" fmla="*/ 285750 h 331788"/>
                <a:gd name="connsiteX22" fmla="*/ 294550 w 338138"/>
                <a:gd name="connsiteY22" fmla="*/ 263382 h 331788"/>
                <a:gd name="connsiteX23" fmla="*/ 43588 w 338138"/>
                <a:gd name="connsiteY23" fmla="*/ 263382 h 331788"/>
                <a:gd name="connsiteX24" fmla="*/ 43588 w 338138"/>
                <a:gd name="connsiteY24" fmla="*/ 285750 h 331788"/>
                <a:gd name="connsiteX25" fmla="*/ 0 w 338138"/>
                <a:gd name="connsiteY25" fmla="*/ 239698 h 331788"/>
                <a:gd name="connsiteX26" fmla="*/ 0 w 338138"/>
                <a:gd name="connsiteY26" fmla="*/ 183120 h 331788"/>
                <a:gd name="connsiteX27" fmla="*/ 27738 w 338138"/>
                <a:gd name="connsiteY27" fmla="*/ 139700 h 331788"/>
                <a:gd name="connsiteX28" fmla="*/ 169070 w 338138"/>
                <a:gd name="connsiteY28" fmla="*/ 22225 h 331788"/>
                <a:gd name="connsiteX29" fmla="*/ 153988 w 338138"/>
                <a:gd name="connsiteY29" fmla="*/ 38100 h 331788"/>
                <a:gd name="connsiteX30" fmla="*/ 184151 w 338138"/>
                <a:gd name="connsiteY30" fmla="*/ 38100 h 331788"/>
                <a:gd name="connsiteX31" fmla="*/ 169070 w 338138"/>
                <a:gd name="connsiteY31" fmla="*/ 22225 h 331788"/>
                <a:gd name="connsiteX32" fmla="*/ 169069 w 338138"/>
                <a:gd name="connsiteY32" fmla="*/ 0 h 331788"/>
                <a:gd name="connsiteX33" fmla="*/ 200552 w 338138"/>
                <a:gd name="connsiteY33" fmla="*/ 15818 h 331788"/>
                <a:gd name="connsiteX34" fmla="*/ 208422 w 338138"/>
                <a:gd name="connsiteY34" fmla="*/ 38228 h 331788"/>
                <a:gd name="connsiteX35" fmla="*/ 258270 w 338138"/>
                <a:gd name="connsiteY35" fmla="*/ 38228 h 331788"/>
                <a:gd name="connsiteX36" fmla="*/ 293688 w 338138"/>
                <a:gd name="connsiteY36" fmla="*/ 73819 h 331788"/>
                <a:gd name="connsiteX37" fmla="*/ 293688 w 338138"/>
                <a:gd name="connsiteY37" fmla="*/ 112047 h 331788"/>
                <a:gd name="connsiteX38" fmla="*/ 258270 w 338138"/>
                <a:gd name="connsiteY38" fmla="*/ 147638 h 331788"/>
                <a:gd name="connsiteX39" fmla="*/ 250399 w 338138"/>
                <a:gd name="connsiteY39" fmla="*/ 147638 h 331788"/>
                <a:gd name="connsiteX40" fmla="*/ 250399 w 338138"/>
                <a:gd name="connsiteY40" fmla="*/ 102819 h 331788"/>
                <a:gd name="connsiteX41" fmla="*/ 238593 w 338138"/>
                <a:gd name="connsiteY41" fmla="*/ 90956 h 331788"/>
                <a:gd name="connsiteX42" fmla="*/ 226787 w 338138"/>
                <a:gd name="connsiteY42" fmla="*/ 102819 h 331788"/>
                <a:gd name="connsiteX43" fmla="*/ 226787 w 338138"/>
                <a:gd name="connsiteY43" fmla="*/ 147638 h 331788"/>
                <a:gd name="connsiteX44" fmla="*/ 111351 w 338138"/>
                <a:gd name="connsiteY44" fmla="*/ 147638 h 331788"/>
                <a:gd name="connsiteX45" fmla="*/ 111351 w 338138"/>
                <a:gd name="connsiteY45" fmla="*/ 102819 h 331788"/>
                <a:gd name="connsiteX46" fmla="*/ 99545 w 338138"/>
                <a:gd name="connsiteY46" fmla="*/ 90956 h 331788"/>
                <a:gd name="connsiteX47" fmla="*/ 87739 w 338138"/>
                <a:gd name="connsiteY47" fmla="*/ 102819 h 331788"/>
                <a:gd name="connsiteX48" fmla="*/ 87739 w 338138"/>
                <a:gd name="connsiteY48" fmla="*/ 147638 h 331788"/>
                <a:gd name="connsiteX49" fmla="*/ 79868 w 338138"/>
                <a:gd name="connsiteY49" fmla="*/ 147638 h 331788"/>
                <a:gd name="connsiteX50" fmla="*/ 44450 w 338138"/>
                <a:gd name="connsiteY50" fmla="*/ 112047 h 331788"/>
                <a:gd name="connsiteX51" fmla="*/ 44450 w 338138"/>
                <a:gd name="connsiteY51" fmla="*/ 73819 h 331788"/>
                <a:gd name="connsiteX52" fmla="*/ 79868 w 338138"/>
                <a:gd name="connsiteY52" fmla="*/ 38228 h 331788"/>
                <a:gd name="connsiteX53" fmla="*/ 131027 w 338138"/>
                <a:gd name="connsiteY53" fmla="*/ 38228 h 331788"/>
                <a:gd name="connsiteX54" fmla="*/ 138898 w 338138"/>
                <a:gd name="connsiteY54" fmla="*/ 15818 h 331788"/>
                <a:gd name="connsiteX55" fmla="*/ 169069 w 338138"/>
                <a:gd name="connsiteY5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8138" h="331788">
                  <a:moveTo>
                    <a:pt x="44450" y="285750"/>
                  </a:moveTo>
                  <a:cubicBezTo>
                    <a:pt x="44450" y="285750"/>
                    <a:pt x="44450" y="285750"/>
                    <a:pt x="293688" y="285750"/>
                  </a:cubicBezTo>
                  <a:cubicBezTo>
                    <a:pt x="292376" y="312057"/>
                    <a:pt x="272700" y="331788"/>
                    <a:pt x="246464" y="331788"/>
                  </a:cubicBezTo>
                  <a:cubicBezTo>
                    <a:pt x="246464" y="331788"/>
                    <a:pt x="246464" y="331788"/>
                    <a:pt x="91674" y="331788"/>
                  </a:cubicBezTo>
                  <a:cubicBezTo>
                    <a:pt x="66750" y="331788"/>
                    <a:pt x="45762" y="312057"/>
                    <a:pt x="44450" y="285750"/>
                  </a:cubicBezTo>
                  <a:close/>
                  <a:moveTo>
                    <a:pt x="27738" y="139700"/>
                  </a:moveTo>
                  <a:cubicBezTo>
                    <a:pt x="38305" y="158121"/>
                    <a:pt x="58117" y="169963"/>
                    <a:pt x="79251" y="169963"/>
                  </a:cubicBezTo>
                  <a:cubicBezTo>
                    <a:pt x="79251" y="169963"/>
                    <a:pt x="79251" y="169963"/>
                    <a:pt x="87176" y="169963"/>
                  </a:cubicBezTo>
                  <a:cubicBezTo>
                    <a:pt x="87176" y="169963"/>
                    <a:pt x="87176" y="169963"/>
                    <a:pt x="87176" y="204173"/>
                  </a:cubicBezTo>
                  <a:cubicBezTo>
                    <a:pt x="87176" y="210751"/>
                    <a:pt x="92460" y="216014"/>
                    <a:pt x="99064" y="216014"/>
                  </a:cubicBezTo>
                  <a:cubicBezTo>
                    <a:pt x="105668" y="216014"/>
                    <a:pt x="110951" y="210751"/>
                    <a:pt x="110951" y="204173"/>
                  </a:cubicBezTo>
                  <a:cubicBezTo>
                    <a:pt x="110951" y="204173"/>
                    <a:pt x="110951" y="204173"/>
                    <a:pt x="110951" y="169963"/>
                  </a:cubicBezTo>
                  <a:cubicBezTo>
                    <a:pt x="110951" y="169963"/>
                    <a:pt x="110951" y="169963"/>
                    <a:pt x="227187" y="169963"/>
                  </a:cubicBezTo>
                  <a:cubicBezTo>
                    <a:pt x="227187" y="169963"/>
                    <a:pt x="227187" y="169963"/>
                    <a:pt x="227187" y="204173"/>
                  </a:cubicBezTo>
                  <a:cubicBezTo>
                    <a:pt x="227187" y="210751"/>
                    <a:pt x="232470" y="216014"/>
                    <a:pt x="239074" y="216014"/>
                  </a:cubicBezTo>
                  <a:cubicBezTo>
                    <a:pt x="245678" y="216014"/>
                    <a:pt x="250962" y="210751"/>
                    <a:pt x="250962" y="204173"/>
                  </a:cubicBezTo>
                  <a:cubicBezTo>
                    <a:pt x="250962" y="204173"/>
                    <a:pt x="250962" y="204173"/>
                    <a:pt x="250962" y="169963"/>
                  </a:cubicBezTo>
                  <a:cubicBezTo>
                    <a:pt x="250962" y="169963"/>
                    <a:pt x="250962" y="169963"/>
                    <a:pt x="258887" y="169963"/>
                  </a:cubicBezTo>
                  <a:cubicBezTo>
                    <a:pt x="281341" y="169963"/>
                    <a:pt x="299833" y="158121"/>
                    <a:pt x="310400" y="139700"/>
                  </a:cubicBezTo>
                  <a:cubicBezTo>
                    <a:pt x="326250" y="146279"/>
                    <a:pt x="338138" y="163384"/>
                    <a:pt x="338138" y="183120"/>
                  </a:cubicBezTo>
                  <a:cubicBezTo>
                    <a:pt x="338138" y="183120"/>
                    <a:pt x="338138" y="183120"/>
                    <a:pt x="338138" y="239698"/>
                  </a:cubicBezTo>
                  <a:cubicBezTo>
                    <a:pt x="338138" y="264698"/>
                    <a:pt x="319646" y="285750"/>
                    <a:pt x="294550" y="285750"/>
                  </a:cubicBezTo>
                  <a:cubicBezTo>
                    <a:pt x="294550" y="285750"/>
                    <a:pt x="294550" y="285750"/>
                    <a:pt x="294550" y="263382"/>
                  </a:cubicBezTo>
                  <a:cubicBezTo>
                    <a:pt x="294550" y="263382"/>
                    <a:pt x="294550" y="263382"/>
                    <a:pt x="43588" y="263382"/>
                  </a:cubicBezTo>
                  <a:cubicBezTo>
                    <a:pt x="43588" y="263382"/>
                    <a:pt x="43588" y="263382"/>
                    <a:pt x="43588" y="285750"/>
                  </a:cubicBezTo>
                  <a:cubicBezTo>
                    <a:pt x="19813" y="285750"/>
                    <a:pt x="0" y="264698"/>
                    <a:pt x="0" y="239698"/>
                  </a:cubicBezTo>
                  <a:cubicBezTo>
                    <a:pt x="0" y="239698"/>
                    <a:pt x="0" y="239698"/>
                    <a:pt x="0" y="183120"/>
                  </a:cubicBezTo>
                  <a:cubicBezTo>
                    <a:pt x="0" y="163384"/>
                    <a:pt x="11888" y="146279"/>
                    <a:pt x="27738" y="139700"/>
                  </a:cubicBezTo>
                  <a:close/>
                  <a:moveTo>
                    <a:pt x="169070" y="22225"/>
                  </a:moveTo>
                  <a:cubicBezTo>
                    <a:pt x="161529" y="22225"/>
                    <a:pt x="153988" y="30163"/>
                    <a:pt x="153988" y="38100"/>
                  </a:cubicBezTo>
                  <a:cubicBezTo>
                    <a:pt x="153988" y="38100"/>
                    <a:pt x="153988" y="38100"/>
                    <a:pt x="184151" y="38100"/>
                  </a:cubicBezTo>
                  <a:cubicBezTo>
                    <a:pt x="184151" y="30163"/>
                    <a:pt x="177867" y="22225"/>
                    <a:pt x="169070" y="22225"/>
                  </a:cubicBezTo>
                  <a:close/>
                  <a:moveTo>
                    <a:pt x="169069" y="0"/>
                  </a:moveTo>
                  <a:cubicBezTo>
                    <a:pt x="182187" y="0"/>
                    <a:pt x="193993" y="6591"/>
                    <a:pt x="200552" y="15818"/>
                  </a:cubicBezTo>
                  <a:cubicBezTo>
                    <a:pt x="205799" y="22409"/>
                    <a:pt x="208422" y="30319"/>
                    <a:pt x="208422" y="38228"/>
                  </a:cubicBezTo>
                  <a:cubicBezTo>
                    <a:pt x="208422" y="38228"/>
                    <a:pt x="208422" y="38228"/>
                    <a:pt x="258270" y="38228"/>
                  </a:cubicBezTo>
                  <a:cubicBezTo>
                    <a:pt x="277947" y="38228"/>
                    <a:pt x="293688" y="55364"/>
                    <a:pt x="293688" y="73819"/>
                  </a:cubicBezTo>
                  <a:cubicBezTo>
                    <a:pt x="293688" y="73819"/>
                    <a:pt x="293688" y="73819"/>
                    <a:pt x="293688" y="112047"/>
                  </a:cubicBezTo>
                  <a:cubicBezTo>
                    <a:pt x="293688" y="130501"/>
                    <a:pt x="277947" y="147638"/>
                    <a:pt x="258270" y="147638"/>
                  </a:cubicBezTo>
                  <a:cubicBezTo>
                    <a:pt x="258270" y="147638"/>
                    <a:pt x="258270" y="147638"/>
                    <a:pt x="250399" y="147638"/>
                  </a:cubicBezTo>
                  <a:cubicBezTo>
                    <a:pt x="250399" y="147638"/>
                    <a:pt x="250399" y="147638"/>
                    <a:pt x="250399" y="102819"/>
                  </a:cubicBezTo>
                  <a:cubicBezTo>
                    <a:pt x="250399" y="96228"/>
                    <a:pt x="245152" y="90956"/>
                    <a:pt x="238593" y="90956"/>
                  </a:cubicBezTo>
                  <a:cubicBezTo>
                    <a:pt x="232034" y="90956"/>
                    <a:pt x="226787" y="96228"/>
                    <a:pt x="226787" y="102819"/>
                  </a:cubicBezTo>
                  <a:cubicBezTo>
                    <a:pt x="226787" y="102819"/>
                    <a:pt x="226787" y="102819"/>
                    <a:pt x="226787" y="147638"/>
                  </a:cubicBezTo>
                  <a:cubicBezTo>
                    <a:pt x="226787" y="147638"/>
                    <a:pt x="226787" y="147638"/>
                    <a:pt x="111351" y="147638"/>
                  </a:cubicBezTo>
                  <a:cubicBezTo>
                    <a:pt x="111351" y="147638"/>
                    <a:pt x="111351" y="147638"/>
                    <a:pt x="111351" y="102819"/>
                  </a:cubicBezTo>
                  <a:cubicBezTo>
                    <a:pt x="111351" y="96228"/>
                    <a:pt x="106104" y="90956"/>
                    <a:pt x="99545" y="90956"/>
                  </a:cubicBezTo>
                  <a:cubicBezTo>
                    <a:pt x="92986" y="90956"/>
                    <a:pt x="87739" y="96228"/>
                    <a:pt x="87739" y="102819"/>
                  </a:cubicBezTo>
                  <a:cubicBezTo>
                    <a:pt x="87739" y="102819"/>
                    <a:pt x="87739" y="102819"/>
                    <a:pt x="87739" y="147638"/>
                  </a:cubicBezTo>
                  <a:cubicBezTo>
                    <a:pt x="87739" y="147638"/>
                    <a:pt x="87739" y="147638"/>
                    <a:pt x="79868" y="147638"/>
                  </a:cubicBezTo>
                  <a:cubicBezTo>
                    <a:pt x="61503" y="147638"/>
                    <a:pt x="44450" y="130501"/>
                    <a:pt x="44450" y="112047"/>
                  </a:cubicBezTo>
                  <a:cubicBezTo>
                    <a:pt x="44450" y="112047"/>
                    <a:pt x="44450" y="112047"/>
                    <a:pt x="44450" y="73819"/>
                  </a:cubicBezTo>
                  <a:cubicBezTo>
                    <a:pt x="44450" y="55364"/>
                    <a:pt x="61503" y="38228"/>
                    <a:pt x="79868" y="38228"/>
                  </a:cubicBezTo>
                  <a:cubicBezTo>
                    <a:pt x="79868" y="38228"/>
                    <a:pt x="79868" y="38228"/>
                    <a:pt x="131027" y="38228"/>
                  </a:cubicBezTo>
                  <a:cubicBezTo>
                    <a:pt x="131027" y="30319"/>
                    <a:pt x="133651" y="22409"/>
                    <a:pt x="138898" y="15818"/>
                  </a:cubicBezTo>
                  <a:cubicBezTo>
                    <a:pt x="145457" y="6591"/>
                    <a:pt x="157263" y="0"/>
                    <a:pt x="169069" y="0"/>
                  </a:cubicBezTo>
                  <a:close/>
                </a:path>
              </a:pathLst>
            </a:custGeom>
            <a:solidFill>
              <a:schemeClr val="accent1"/>
            </a:solidFill>
            <a:ln>
              <a:noFill/>
            </a:ln>
          </p:spPr>
          <p:txBody>
            <a:bodyPr anchor="ctr"/>
            <a:lstStyle/>
            <a:p>
              <a:pPr algn="ctr"/>
              <a:endParaRPr/>
            </a:p>
          </p:txBody>
        </p:sp>
        <p:sp>
          <p:nvSpPr>
            <p:cNvPr id="17" name="TextBox 10"/>
            <p:cNvSpPr txBox="1"/>
            <p:nvPr/>
          </p:nvSpPr>
          <p:spPr>
            <a:xfrm>
              <a:off x="412164" y="2419920"/>
              <a:ext cx="2203740" cy="783482"/>
            </a:xfrm>
            <a:prstGeom prst="rect">
              <a:avLst/>
            </a:prstGeom>
            <a:noFill/>
          </p:spPr>
          <p:txBody>
            <a:bodyPr wrap="square" lIns="72000" tIns="0" rIns="72000" bIns="0" anchor="ctr" anchorCtr="0">
              <a:noAutofit/>
            </a:bodyPr>
            <a:lstStyle/>
            <a:p>
              <a:pPr algn="r"/>
              <a:r>
                <a:rPr lang="zh-CN" altLang="en-US" dirty="0" smtClean="0">
                  <a:latin typeface="+mj-ea"/>
                  <a:ea typeface="+mj-ea"/>
                </a:rPr>
                <a:t>对图中的每个节点，至少要有一</a:t>
              </a:r>
              <a:r>
                <a:rPr lang="zh-CN" altLang="en-US" dirty="0">
                  <a:latin typeface="+mj-ea"/>
                  <a:ea typeface="+mj-ea"/>
                </a:rPr>
                <a:t>条测试路径</a:t>
              </a:r>
              <a:r>
                <a:rPr lang="zh-CN" altLang="en-US" dirty="0" smtClean="0">
                  <a:latin typeface="+mj-ea"/>
                  <a:ea typeface="+mj-ea"/>
                </a:rPr>
                <a:t>访问该节点</a:t>
              </a:r>
              <a:endParaRPr lang="zh-CN" altLang="en-US" dirty="0">
                <a:latin typeface="+mj-ea"/>
                <a:ea typeface="+mj-ea"/>
              </a:endParaRPr>
            </a:p>
            <a:p>
              <a:pPr algn="r"/>
              <a:r>
                <a:rPr lang="zh-CN" altLang="en-US" dirty="0">
                  <a:latin typeface="+mj-ea"/>
                  <a:ea typeface="+mj-ea"/>
                </a:rPr>
                <a:t>显然，节点</a:t>
              </a:r>
              <a:r>
                <a:rPr lang="zh-CN" altLang="en-US" dirty="0" smtClean="0">
                  <a:latin typeface="+mj-ea"/>
                  <a:ea typeface="+mj-ea"/>
                </a:rPr>
                <a:t>覆盖</a:t>
              </a:r>
              <a:r>
                <a:rPr lang="en-US" altLang="zh-CN" dirty="0" smtClean="0">
                  <a:latin typeface="+mj-ea"/>
                  <a:ea typeface="+mj-ea"/>
                </a:rPr>
                <a:t>=</a:t>
              </a:r>
              <a:r>
                <a:rPr lang="zh-CN" altLang="en-US" dirty="0" smtClean="0">
                  <a:latin typeface="+mj-ea"/>
                  <a:ea typeface="+mj-ea"/>
                </a:rPr>
                <a:t>语句覆盖</a:t>
              </a:r>
              <a:endParaRPr lang="zh-CN" altLang="en-US" dirty="0">
                <a:latin typeface="+mj-ea"/>
                <a:ea typeface="+mj-ea"/>
              </a:endParaRPr>
            </a:p>
          </p:txBody>
        </p:sp>
        <p:sp>
          <p:nvSpPr>
            <p:cNvPr id="18" name="Rectangle 11"/>
            <p:cNvSpPr/>
            <p:nvPr/>
          </p:nvSpPr>
          <p:spPr>
            <a:xfrm>
              <a:off x="1025786" y="2235254"/>
              <a:ext cx="1805711" cy="184666"/>
            </a:xfrm>
            <a:prstGeom prst="rect">
              <a:avLst/>
            </a:prstGeom>
          </p:spPr>
          <p:txBody>
            <a:bodyPr wrap="none" lIns="72000" tIns="0" rIns="72000" bIns="0">
              <a:noAutofit/>
            </a:bodyPr>
            <a:lstStyle/>
            <a:p>
              <a:pPr algn="r" defTabSz="914400">
                <a:defRPr/>
              </a:pPr>
              <a:r>
                <a:rPr lang="zh-CN" altLang="en-US" sz="2000" b="1" dirty="0" smtClean="0">
                  <a:solidFill>
                    <a:schemeClr val="accent1"/>
                  </a:solidFill>
                </a:rPr>
                <a:t>节点覆盖</a:t>
              </a:r>
              <a:endParaRPr lang="zh-CN" altLang="en-US" sz="2000" b="1" dirty="0">
                <a:solidFill>
                  <a:schemeClr val="accent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cs typeface="+mn-ea"/>
                <a:sym typeface="+mn-lt"/>
              </a:rPr>
              <a:t>路径覆盖</a:t>
            </a:r>
            <a:endParaRPr lang="zh-CN" altLang="en-US" dirty="0">
              <a:latin typeface="+mn-lt"/>
              <a:ea typeface="+mn-ea"/>
              <a:cs typeface="+mn-ea"/>
              <a:sym typeface="+mn-lt"/>
            </a:endParaRPr>
          </a:p>
        </p:txBody>
      </p:sp>
      <p:sp>
        <p:nvSpPr>
          <p:cNvPr id="19" name="Rectangle 5"/>
          <p:cNvSpPr>
            <a:spLocks noChangeArrowheads="1"/>
          </p:cNvSpPr>
          <p:nvPr/>
        </p:nvSpPr>
        <p:spPr bwMode="auto">
          <a:xfrm>
            <a:off x="1215610" y="965250"/>
            <a:ext cx="9200598" cy="457655"/>
          </a:xfrm>
          <a:prstGeom prst="rect">
            <a:avLst/>
          </a:prstGeom>
          <a:noFill/>
          <a:ln>
            <a:noFill/>
          </a:ln>
          <a:effectLst/>
        </p:spPr>
        <p:txBody>
          <a:bodyPr lIns="92075" tIns="46038" rIns="92075" bIns="46038"/>
          <a:lstStyle/>
          <a:p>
            <a:pPr>
              <a:spcBef>
                <a:spcPct val="20000"/>
              </a:spcBef>
              <a:buClr>
                <a:schemeClr val="accent1"/>
              </a:buClr>
              <a:defRPr/>
            </a:pPr>
            <a:r>
              <a:rPr kumimoji="0" lang="zh-CN" altLang="en-US" sz="2000" b="1" dirty="0" smtClean="0">
                <a:solidFill>
                  <a:srgbClr val="C00000"/>
                </a:solidFill>
                <a:latin typeface="+mn-ea"/>
              </a:rPr>
              <a:t>路径覆盖测试</a:t>
            </a:r>
            <a:r>
              <a:rPr lang="zh-CN" altLang="en-US" sz="2000" b="1" dirty="0" smtClean="0">
                <a:latin typeface="+mn-ea"/>
              </a:rPr>
              <a:t>：</a:t>
            </a:r>
            <a:r>
              <a:rPr kumimoji="0" lang="zh-CN" altLang="en-US" sz="2000" b="1" dirty="0" smtClean="0">
                <a:latin typeface="+mn-ea"/>
              </a:rPr>
              <a:t>就是设计足够的测试用例，覆盖程序中所有可能的路径</a:t>
            </a:r>
          </a:p>
        </p:txBody>
      </p:sp>
      <p:sp>
        <p:nvSpPr>
          <p:cNvPr id="2" name="矩形 1"/>
          <p:cNvSpPr/>
          <p:nvPr/>
        </p:nvSpPr>
        <p:spPr>
          <a:xfrm>
            <a:off x="7164280" y="1985075"/>
            <a:ext cx="4808572" cy="4150367"/>
          </a:xfrm>
          <a:prstGeom prst="rect">
            <a:avLst/>
          </a:prstGeom>
        </p:spPr>
        <p:txBody>
          <a:bodyPr wrap="square">
            <a:spAutoFit/>
          </a:bodyPr>
          <a:lstStyle/>
          <a:p>
            <a:pPr marL="342900" indent="-342900" algn="ctr">
              <a:lnSpc>
                <a:spcPct val="115000"/>
              </a:lnSpc>
              <a:spcBef>
                <a:spcPct val="20000"/>
              </a:spcBef>
              <a:buClr>
                <a:schemeClr val="accent1"/>
              </a:buClr>
              <a:defRPr/>
            </a:pPr>
            <a:r>
              <a:rPr lang="zh-CN" altLang="en-US" u="sng" dirty="0" smtClean="0">
                <a:latin typeface="+mn-ea"/>
              </a:rPr>
              <a:t>测 </a:t>
            </a:r>
            <a:r>
              <a:rPr lang="zh-CN" altLang="en-US" u="sng" dirty="0">
                <a:latin typeface="+mn-ea"/>
              </a:rPr>
              <a:t>试 用 </a:t>
            </a:r>
            <a:r>
              <a:rPr lang="zh-CN" altLang="en-US" u="sng" dirty="0" smtClean="0">
                <a:latin typeface="+mn-ea"/>
              </a:rPr>
              <a:t>例</a:t>
            </a:r>
            <a:r>
              <a:rPr lang="zh-CN" altLang="en-US" dirty="0" smtClean="0">
                <a:latin typeface="+mn-ea"/>
              </a:rPr>
              <a:t>及覆盖</a:t>
            </a:r>
            <a:r>
              <a:rPr lang="zh-CN" altLang="en-US" u="sng" dirty="0" smtClean="0">
                <a:latin typeface="+mn-ea"/>
              </a:rPr>
              <a:t>路径</a:t>
            </a:r>
            <a:r>
              <a:rPr lang="zh-CN" altLang="en-US" dirty="0" smtClean="0">
                <a:latin typeface="+mn-ea"/>
              </a:rPr>
              <a:t> </a:t>
            </a:r>
            <a:endParaRPr lang="zh-CN" altLang="en-US" u="sng" dirty="0">
              <a:latin typeface="+mn-ea"/>
            </a:endParaRPr>
          </a:p>
          <a:p>
            <a:pPr marL="342900" indent="-342900">
              <a:lnSpc>
                <a:spcPct val="115000"/>
              </a:lnSpc>
              <a:spcBef>
                <a:spcPct val="20000"/>
              </a:spcBef>
              <a:buClr>
                <a:schemeClr val="accent1"/>
              </a:buClr>
              <a:defRPr/>
            </a:pPr>
            <a:r>
              <a:rPr lang="zh-CN" altLang="en-US" dirty="0">
                <a:solidFill>
                  <a:srgbClr val="FF0000"/>
                </a:solidFill>
              </a:rPr>
              <a:t>覆盖</a:t>
            </a:r>
            <a:r>
              <a:rPr lang="en-US" altLang="zh-CN" dirty="0">
                <a:solidFill>
                  <a:srgbClr val="FF0000"/>
                </a:solidFill>
                <a:latin typeface="+mn-ea"/>
              </a:rPr>
              <a:t>ace (L1)</a:t>
            </a:r>
            <a:r>
              <a:rPr lang="zh-CN" altLang="zh-CN" dirty="0" smtClean="0"/>
              <a:t>【</a:t>
            </a:r>
            <a:r>
              <a:rPr lang="en-US" altLang="zh-CN" dirty="0"/>
              <a:t>(</a:t>
            </a:r>
            <a:r>
              <a:rPr lang="zh-CN" altLang="zh-CN" dirty="0"/>
              <a:t>“”</a:t>
            </a:r>
            <a:r>
              <a:rPr lang="en-US" altLang="zh-CN" dirty="0"/>
              <a:t>, </a:t>
            </a:r>
            <a:r>
              <a:rPr lang="zh-CN" altLang="zh-CN" dirty="0"/>
              <a:t>“”</a:t>
            </a:r>
            <a:r>
              <a:rPr lang="en-US" altLang="zh-CN" dirty="0"/>
              <a:t>, </a:t>
            </a:r>
            <a:r>
              <a:rPr lang="zh-CN" altLang="zh-CN" dirty="0"/>
              <a:t>“”</a:t>
            </a:r>
            <a:r>
              <a:rPr lang="en-US" altLang="zh-CN" dirty="0"/>
              <a:t>)</a:t>
            </a:r>
            <a:r>
              <a:rPr lang="zh-CN" altLang="zh-CN" dirty="0"/>
              <a:t>，</a:t>
            </a:r>
            <a:r>
              <a:rPr lang="en-US" altLang="zh-CN" dirty="0"/>
              <a:t>(“</a:t>
            </a:r>
            <a:r>
              <a:rPr lang="zh-CN" altLang="zh-CN" dirty="0"/>
              <a:t>密码项</a:t>
            </a:r>
            <a:r>
              <a:rPr lang="zh-CN" altLang="zh-CN" dirty="0" smtClean="0"/>
              <a:t>不</a:t>
            </a:r>
            <a:endParaRPr lang="en-US" altLang="zh-CN" dirty="0" smtClean="0"/>
          </a:p>
          <a:p>
            <a:pPr marL="342900" indent="-342900">
              <a:lnSpc>
                <a:spcPct val="115000"/>
              </a:lnSpc>
              <a:spcBef>
                <a:spcPct val="20000"/>
              </a:spcBef>
              <a:buClr>
                <a:schemeClr val="accent1"/>
              </a:buClr>
              <a:defRPr/>
            </a:pPr>
            <a:r>
              <a:rPr lang="zh-CN" altLang="zh-CN" dirty="0" smtClean="0"/>
              <a:t>能为</a:t>
            </a:r>
            <a:r>
              <a:rPr lang="zh-CN" altLang="zh-CN" dirty="0"/>
              <a:t>空</a:t>
            </a:r>
            <a:r>
              <a:rPr lang="en-US" altLang="zh-CN" dirty="0"/>
              <a:t>”, “</a:t>
            </a:r>
            <a:r>
              <a:rPr lang="zh-CN" altLang="zh-CN" dirty="0"/>
              <a:t>新旧密码不能相同或者新密码和</a:t>
            </a:r>
            <a:r>
              <a:rPr lang="zh-CN" altLang="zh-CN" dirty="0" smtClean="0"/>
              <a:t>确认</a:t>
            </a:r>
            <a:endParaRPr lang="en-US" altLang="zh-CN" dirty="0" smtClean="0"/>
          </a:p>
          <a:p>
            <a:pPr marL="342900" indent="-342900">
              <a:lnSpc>
                <a:spcPct val="115000"/>
              </a:lnSpc>
              <a:spcBef>
                <a:spcPct val="20000"/>
              </a:spcBef>
              <a:buClr>
                <a:schemeClr val="accent1"/>
              </a:buClr>
              <a:defRPr/>
            </a:pPr>
            <a:r>
              <a:rPr lang="zh-CN" altLang="zh-CN" dirty="0" smtClean="0"/>
              <a:t>密码</a:t>
            </a:r>
            <a:r>
              <a:rPr lang="zh-CN" altLang="zh-CN" dirty="0"/>
              <a:t>要相同</a:t>
            </a:r>
            <a:r>
              <a:rPr lang="en-US" altLang="zh-CN" dirty="0"/>
              <a:t>”</a:t>
            </a:r>
            <a:r>
              <a:rPr lang="zh-CN" altLang="zh-CN" dirty="0" smtClean="0"/>
              <a:t>】</a:t>
            </a:r>
            <a:r>
              <a:rPr lang="en-US" altLang="zh-CN" dirty="0">
                <a:latin typeface="+mn-ea"/>
              </a:rPr>
              <a:t>	    	              </a:t>
            </a:r>
            <a:endParaRPr lang="en-US" altLang="zh-CN" u="sng" dirty="0">
              <a:latin typeface="+mn-ea"/>
            </a:endParaRPr>
          </a:p>
          <a:p>
            <a:pPr marL="342900" indent="-342900">
              <a:lnSpc>
                <a:spcPct val="115000"/>
              </a:lnSpc>
              <a:spcBef>
                <a:spcPct val="20000"/>
              </a:spcBef>
              <a:buClr>
                <a:schemeClr val="accent1"/>
              </a:buClr>
              <a:defRPr/>
            </a:pPr>
            <a:r>
              <a:rPr lang="zh-CN" altLang="en-US" dirty="0">
                <a:solidFill>
                  <a:srgbClr val="FF0000"/>
                </a:solidFill>
              </a:rPr>
              <a:t>覆盖</a:t>
            </a:r>
            <a:r>
              <a:rPr lang="en-US" altLang="zh-CN" dirty="0" err="1">
                <a:solidFill>
                  <a:srgbClr val="FF0000"/>
                </a:solidFill>
                <a:latin typeface="+mn-ea"/>
              </a:rPr>
              <a:t>abd</a:t>
            </a:r>
            <a:r>
              <a:rPr lang="en-US" altLang="zh-CN" dirty="0">
                <a:solidFill>
                  <a:srgbClr val="FF0000"/>
                </a:solidFill>
                <a:latin typeface="+mn-ea"/>
              </a:rPr>
              <a:t> (L2)</a:t>
            </a:r>
            <a:r>
              <a:rPr lang="en-US" altLang="zh-CN" dirty="0">
                <a:latin typeface="+mn-ea"/>
              </a:rPr>
              <a:t> </a:t>
            </a:r>
            <a:r>
              <a:rPr lang="zh-CN" altLang="zh-CN" dirty="0" smtClean="0"/>
              <a:t>【</a:t>
            </a:r>
            <a:r>
              <a:rPr lang="en-US" altLang="zh-CN" dirty="0"/>
              <a:t>(</a:t>
            </a:r>
            <a:r>
              <a:rPr lang="zh-CN" altLang="zh-CN" dirty="0"/>
              <a:t>“</a:t>
            </a:r>
            <a:r>
              <a:rPr lang="en-US" altLang="zh-CN" dirty="0"/>
              <a:t>123</a:t>
            </a:r>
            <a:r>
              <a:rPr lang="zh-CN" altLang="zh-CN" dirty="0"/>
              <a:t>”</a:t>
            </a:r>
            <a:r>
              <a:rPr lang="en-US" altLang="zh-CN" dirty="0"/>
              <a:t>, </a:t>
            </a:r>
            <a:r>
              <a:rPr lang="zh-CN" altLang="zh-CN" dirty="0"/>
              <a:t>“</a:t>
            </a:r>
            <a:r>
              <a:rPr lang="en-US" altLang="zh-CN" dirty="0"/>
              <a:t>234</a:t>
            </a:r>
            <a:r>
              <a:rPr lang="zh-CN" altLang="zh-CN" dirty="0"/>
              <a:t>”</a:t>
            </a:r>
            <a:r>
              <a:rPr lang="en-US" altLang="zh-CN" dirty="0"/>
              <a:t>, </a:t>
            </a:r>
            <a:r>
              <a:rPr lang="zh-CN" altLang="zh-CN" dirty="0"/>
              <a:t>“</a:t>
            </a:r>
            <a:r>
              <a:rPr lang="en-US" altLang="zh-CN" dirty="0"/>
              <a:t>234</a:t>
            </a:r>
            <a:r>
              <a:rPr lang="zh-CN" altLang="zh-CN" dirty="0"/>
              <a:t>”</a:t>
            </a:r>
            <a:r>
              <a:rPr lang="en-US" altLang="zh-CN" dirty="0"/>
              <a:t>)</a:t>
            </a:r>
            <a:r>
              <a:rPr lang="zh-CN" altLang="zh-CN" dirty="0" smtClean="0"/>
              <a:t>，</a:t>
            </a:r>
            <a:endParaRPr lang="en-US" altLang="zh-CN" dirty="0" smtClean="0"/>
          </a:p>
          <a:p>
            <a:pPr marL="342900" indent="-342900">
              <a:lnSpc>
                <a:spcPct val="115000"/>
              </a:lnSpc>
              <a:spcBef>
                <a:spcPct val="20000"/>
              </a:spcBef>
              <a:buClr>
                <a:schemeClr val="accent1"/>
              </a:buClr>
              <a:defRPr/>
            </a:pPr>
            <a:r>
              <a:rPr lang="en-US" altLang="zh-CN" dirty="0" smtClean="0"/>
              <a:t>(“ </a:t>
            </a:r>
            <a:r>
              <a:rPr lang="en-US" altLang="zh-CN" dirty="0"/>
              <a:t>”, “ ”</a:t>
            </a:r>
            <a:r>
              <a:rPr lang="zh-CN" altLang="zh-CN" dirty="0" smtClean="0"/>
              <a:t>】</a:t>
            </a:r>
            <a:endParaRPr lang="en-US" altLang="zh-CN" dirty="0" smtClean="0"/>
          </a:p>
          <a:p>
            <a:pPr marL="342900" indent="-342900">
              <a:lnSpc>
                <a:spcPct val="115000"/>
              </a:lnSpc>
              <a:spcBef>
                <a:spcPct val="20000"/>
              </a:spcBef>
              <a:buClr>
                <a:schemeClr val="accent1"/>
              </a:buClr>
              <a:defRPr/>
            </a:pPr>
            <a:r>
              <a:rPr lang="zh-CN" altLang="en-US" dirty="0" smtClean="0">
                <a:solidFill>
                  <a:srgbClr val="FF0000"/>
                </a:solidFill>
              </a:rPr>
              <a:t>覆盖</a:t>
            </a:r>
            <a:r>
              <a:rPr lang="en-US" altLang="zh-CN" dirty="0" err="1">
                <a:solidFill>
                  <a:srgbClr val="FF0000"/>
                </a:solidFill>
                <a:latin typeface="+mn-ea"/>
              </a:rPr>
              <a:t>abe</a:t>
            </a:r>
            <a:r>
              <a:rPr lang="en-US" altLang="zh-CN" dirty="0">
                <a:solidFill>
                  <a:srgbClr val="FF0000"/>
                </a:solidFill>
                <a:latin typeface="+mn-ea"/>
              </a:rPr>
              <a:t> (L3</a:t>
            </a:r>
            <a:r>
              <a:rPr lang="en-US" altLang="zh-CN" dirty="0" smtClean="0">
                <a:solidFill>
                  <a:srgbClr val="FF0000"/>
                </a:solidFill>
                <a:latin typeface="+mn-ea"/>
              </a:rPr>
              <a:t>)</a:t>
            </a:r>
            <a:r>
              <a:rPr lang="zh-CN" altLang="zh-CN" dirty="0" smtClean="0"/>
              <a:t>【</a:t>
            </a:r>
            <a:r>
              <a:rPr lang="en-US" altLang="zh-CN" dirty="0" smtClean="0"/>
              <a:t>(</a:t>
            </a:r>
            <a:r>
              <a:rPr lang="zh-CN" altLang="zh-CN" dirty="0" smtClean="0"/>
              <a:t>“</a:t>
            </a:r>
            <a:r>
              <a:rPr lang="en-US" altLang="zh-CN" dirty="0" smtClean="0"/>
              <a:t>123</a:t>
            </a:r>
            <a:r>
              <a:rPr lang="zh-CN" altLang="zh-CN" dirty="0" smtClean="0"/>
              <a:t>”</a:t>
            </a:r>
            <a:r>
              <a:rPr lang="en-US" altLang="zh-CN" dirty="0" smtClean="0"/>
              <a:t>, </a:t>
            </a:r>
            <a:r>
              <a:rPr lang="zh-CN" altLang="zh-CN" dirty="0" smtClean="0"/>
              <a:t>“</a:t>
            </a:r>
            <a:r>
              <a:rPr lang="en-US" altLang="zh-CN" dirty="0" smtClean="0"/>
              <a:t>123</a:t>
            </a:r>
            <a:r>
              <a:rPr lang="zh-CN" altLang="zh-CN" dirty="0" smtClean="0"/>
              <a:t>”</a:t>
            </a:r>
            <a:r>
              <a:rPr lang="en-US" altLang="zh-CN" dirty="0" smtClean="0"/>
              <a:t>, </a:t>
            </a:r>
            <a:r>
              <a:rPr lang="zh-CN" altLang="zh-CN" dirty="0" smtClean="0"/>
              <a:t>“</a:t>
            </a:r>
            <a:r>
              <a:rPr lang="en-US" altLang="zh-CN" dirty="0" smtClean="0"/>
              <a:t>345</a:t>
            </a:r>
            <a:r>
              <a:rPr lang="zh-CN" altLang="zh-CN" dirty="0" smtClean="0"/>
              <a:t>”</a:t>
            </a:r>
            <a:r>
              <a:rPr lang="en-US" altLang="zh-CN" dirty="0" smtClean="0"/>
              <a:t>)</a:t>
            </a:r>
            <a:r>
              <a:rPr lang="zh-CN" altLang="zh-CN" dirty="0" smtClean="0"/>
              <a:t>，</a:t>
            </a:r>
            <a:endParaRPr lang="en-US" altLang="zh-CN" dirty="0" smtClean="0"/>
          </a:p>
          <a:p>
            <a:pPr marL="342900" indent="-342900">
              <a:lnSpc>
                <a:spcPct val="115000"/>
              </a:lnSpc>
              <a:spcBef>
                <a:spcPct val="20000"/>
              </a:spcBef>
              <a:buClr>
                <a:schemeClr val="accent1"/>
              </a:buClr>
              <a:defRPr/>
            </a:pPr>
            <a:r>
              <a:rPr lang="en-US" altLang="zh-CN" dirty="0" smtClean="0"/>
              <a:t>(“ ”, “ </a:t>
            </a:r>
            <a:r>
              <a:rPr lang="zh-CN" altLang="en-US" dirty="0" smtClean="0"/>
              <a:t>新旧密码不能相同或者新密码与确认密</a:t>
            </a:r>
            <a:endParaRPr lang="en-US" altLang="zh-CN" dirty="0" smtClean="0"/>
          </a:p>
          <a:p>
            <a:pPr marL="342900" indent="-342900">
              <a:lnSpc>
                <a:spcPct val="115000"/>
              </a:lnSpc>
              <a:spcBef>
                <a:spcPct val="20000"/>
              </a:spcBef>
              <a:buClr>
                <a:schemeClr val="accent1"/>
              </a:buClr>
              <a:defRPr/>
            </a:pPr>
            <a:r>
              <a:rPr lang="zh-CN" altLang="en-US" dirty="0" smtClean="0"/>
              <a:t>码不同</a:t>
            </a:r>
            <a:r>
              <a:rPr lang="en-US" altLang="zh-CN" dirty="0" smtClean="0"/>
              <a:t>”</a:t>
            </a:r>
            <a:endParaRPr lang="en-US" altLang="zh-CN" dirty="0"/>
          </a:p>
          <a:p>
            <a:pPr marL="342900" indent="-342900">
              <a:lnSpc>
                <a:spcPct val="115000"/>
              </a:lnSpc>
              <a:spcBef>
                <a:spcPct val="20000"/>
              </a:spcBef>
              <a:buClr>
                <a:schemeClr val="accent1"/>
              </a:buClr>
              <a:defRPr/>
            </a:pPr>
            <a:r>
              <a:rPr lang="zh-CN" altLang="en-US" dirty="0" smtClean="0">
                <a:solidFill>
                  <a:srgbClr val="FF0000"/>
                </a:solidFill>
              </a:rPr>
              <a:t>覆盖</a:t>
            </a:r>
            <a:r>
              <a:rPr lang="en-US" altLang="zh-CN" dirty="0" err="1">
                <a:solidFill>
                  <a:srgbClr val="FF0000"/>
                </a:solidFill>
                <a:latin typeface="+mn-ea"/>
              </a:rPr>
              <a:t>acd</a:t>
            </a:r>
            <a:r>
              <a:rPr lang="en-US" altLang="zh-CN" dirty="0">
                <a:solidFill>
                  <a:srgbClr val="FF0000"/>
                </a:solidFill>
                <a:latin typeface="+mn-ea"/>
              </a:rPr>
              <a:t> (L4</a:t>
            </a:r>
            <a:r>
              <a:rPr lang="en-US" altLang="zh-CN" dirty="0" smtClean="0">
                <a:solidFill>
                  <a:srgbClr val="FF0000"/>
                </a:solidFill>
                <a:latin typeface="+mn-ea"/>
              </a:rPr>
              <a:t>)</a:t>
            </a:r>
            <a:r>
              <a:rPr lang="zh-CN" altLang="zh-CN" dirty="0" smtClean="0"/>
              <a:t>【</a:t>
            </a:r>
            <a:r>
              <a:rPr lang="en-US" altLang="zh-CN" dirty="0"/>
              <a:t>(</a:t>
            </a:r>
            <a:r>
              <a:rPr lang="zh-CN" altLang="zh-CN" dirty="0"/>
              <a:t>“</a:t>
            </a:r>
            <a:r>
              <a:rPr lang="en-US" altLang="zh-CN" dirty="0"/>
              <a:t>123</a:t>
            </a:r>
            <a:r>
              <a:rPr lang="zh-CN" altLang="zh-CN" dirty="0"/>
              <a:t>”</a:t>
            </a:r>
            <a:r>
              <a:rPr lang="en-US" altLang="zh-CN" dirty="0"/>
              <a:t>, </a:t>
            </a:r>
            <a:r>
              <a:rPr lang="zh-CN" altLang="zh-CN" dirty="0" smtClean="0"/>
              <a:t>“”</a:t>
            </a:r>
            <a:r>
              <a:rPr lang="en-US" altLang="zh-CN" dirty="0"/>
              <a:t>, </a:t>
            </a:r>
            <a:r>
              <a:rPr lang="zh-CN" altLang="zh-CN" dirty="0" smtClean="0"/>
              <a:t>“”</a:t>
            </a:r>
            <a:r>
              <a:rPr lang="en-US" altLang="zh-CN" dirty="0"/>
              <a:t>)</a:t>
            </a:r>
            <a:r>
              <a:rPr lang="zh-CN" altLang="zh-CN" dirty="0"/>
              <a:t>，</a:t>
            </a:r>
            <a:r>
              <a:rPr lang="en-US" altLang="zh-CN" dirty="0" smtClean="0"/>
              <a:t>(“</a:t>
            </a:r>
            <a:r>
              <a:rPr lang="zh-CN" altLang="en-US" dirty="0" smtClean="0"/>
              <a:t>密码</a:t>
            </a:r>
            <a:endParaRPr lang="en-US" altLang="zh-CN" dirty="0" smtClean="0"/>
          </a:p>
          <a:p>
            <a:pPr marL="342900" indent="-342900">
              <a:lnSpc>
                <a:spcPct val="115000"/>
              </a:lnSpc>
              <a:spcBef>
                <a:spcPct val="20000"/>
              </a:spcBef>
              <a:buClr>
                <a:schemeClr val="accent1"/>
              </a:buClr>
              <a:defRPr/>
            </a:pPr>
            <a:r>
              <a:rPr lang="zh-CN" altLang="en-US" dirty="0" smtClean="0"/>
              <a:t>项不能为空</a:t>
            </a:r>
            <a:r>
              <a:rPr lang="en-US" altLang="zh-CN" dirty="0" smtClean="0"/>
              <a:t> ”</a:t>
            </a:r>
            <a:r>
              <a:rPr lang="en-US" altLang="zh-CN" dirty="0"/>
              <a:t>, </a:t>
            </a:r>
            <a:r>
              <a:rPr lang="en-US" altLang="zh-CN" dirty="0" smtClean="0"/>
              <a:t>“”</a:t>
            </a:r>
            <a:r>
              <a:rPr lang="zh-CN" altLang="zh-CN" dirty="0" smtClean="0"/>
              <a:t>】</a:t>
            </a:r>
            <a:endParaRPr lang="zh-CN" altLang="en-US" dirty="0">
              <a:solidFill>
                <a:schemeClr val="accent1"/>
              </a:solidFill>
              <a:latin typeface="黑体" panose="02010609060101010101" pitchFamily="2" charset="-122"/>
            </a:endParaRPr>
          </a:p>
        </p:txBody>
      </p:sp>
      <p:cxnSp>
        <p:nvCxnSpPr>
          <p:cNvPr id="20" name="直接连接符 19"/>
          <p:cNvCxnSpPr/>
          <p:nvPr/>
        </p:nvCxnSpPr>
        <p:spPr>
          <a:xfrm flipV="1">
            <a:off x="1232449" y="1470992"/>
            <a:ext cx="7924801" cy="462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875147" y="1551187"/>
            <a:ext cx="441146" cy="400110"/>
          </a:xfrm>
          <a:prstGeom prst="rect">
            <a:avLst/>
          </a:prstGeom>
          <a:noFill/>
          <a:ln>
            <a:solidFill>
              <a:schemeClr val="accent1"/>
            </a:solidFill>
          </a:ln>
        </p:spPr>
        <p:txBody>
          <a:bodyPr wrap="none" rtlCol="0">
            <a:spAutoFit/>
          </a:bodyPr>
          <a:lstStyle/>
          <a:p>
            <a:r>
              <a:rPr lang="zh-CN" altLang="en-US" sz="2000" dirty="0" smtClean="0"/>
              <a:t>例</a:t>
            </a:r>
            <a:endParaRPr lang="zh-CN" altLang="en-US" sz="2000" dirty="0"/>
          </a:p>
        </p:txBody>
      </p:sp>
      <p:sp>
        <p:nvSpPr>
          <p:cNvPr id="41" name="右箭头 40"/>
          <p:cNvSpPr/>
          <p:nvPr/>
        </p:nvSpPr>
        <p:spPr>
          <a:xfrm>
            <a:off x="6656118" y="3561263"/>
            <a:ext cx="437322" cy="954156"/>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右箭头 41"/>
          <p:cNvSpPr/>
          <p:nvPr/>
        </p:nvSpPr>
        <p:spPr>
          <a:xfrm>
            <a:off x="4358982" y="3496091"/>
            <a:ext cx="437322" cy="954156"/>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4894101" y="2703090"/>
            <a:ext cx="1485946" cy="2897827"/>
            <a:chOff x="4354743" y="2579522"/>
            <a:chExt cx="1485946" cy="2897827"/>
          </a:xfrm>
        </p:grpSpPr>
        <p:grpSp>
          <p:nvGrpSpPr>
            <p:cNvPr id="40" name="组合 39"/>
            <p:cNvGrpSpPr/>
            <p:nvPr/>
          </p:nvGrpSpPr>
          <p:grpSpPr>
            <a:xfrm>
              <a:off x="4578698" y="2762476"/>
              <a:ext cx="1208819" cy="2418908"/>
              <a:chOff x="4507665" y="2777328"/>
              <a:chExt cx="1208819" cy="2418908"/>
            </a:xfrm>
          </p:grpSpPr>
          <p:sp>
            <p:nvSpPr>
              <p:cNvPr id="30" name="弧形 29"/>
              <p:cNvSpPr/>
              <p:nvPr/>
            </p:nvSpPr>
            <p:spPr>
              <a:xfrm rot="12888374">
                <a:off x="4654024" y="2777328"/>
                <a:ext cx="1062460" cy="1378610"/>
              </a:xfrm>
              <a:prstGeom prst="arc">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9" name="组合 38"/>
              <p:cNvGrpSpPr/>
              <p:nvPr/>
            </p:nvGrpSpPr>
            <p:grpSpPr>
              <a:xfrm>
                <a:off x="4507665" y="2981739"/>
                <a:ext cx="1202194" cy="2214497"/>
                <a:chOff x="4507665" y="2981739"/>
                <a:chExt cx="1202194" cy="2214497"/>
              </a:xfrm>
            </p:grpSpPr>
            <p:sp>
              <p:nvSpPr>
                <p:cNvPr id="4" name="椭圆 3"/>
                <p:cNvSpPr/>
                <p:nvPr/>
              </p:nvSpPr>
              <p:spPr>
                <a:xfrm>
                  <a:off x="4717773" y="2981739"/>
                  <a:ext cx="212035" cy="2252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弧形 26"/>
                <p:cNvSpPr/>
                <p:nvPr/>
              </p:nvSpPr>
              <p:spPr>
                <a:xfrm>
                  <a:off x="4507665" y="3129634"/>
                  <a:ext cx="844286" cy="800199"/>
                </a:xfrm>
                <a:prstGeom prst="arc">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椭圆 27"/>
                <p:cNvSpPr/>
                <p:nvPr/>
              </p:nvSpPr>
              <p:spPr>
                <a:xfrm>
                  <a:off x="5267740" y="3518452"/>
                  <a:ext cx="212035" cy="2252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弧形 28"/>
                <p:cNvSpPr/>
                <p:nvPr/>
              </p:nvSpPr>
              <p:spPr>
                <a:xfrm rot="5927919">
                  <a:off x="4592889" y="3283481"/>
                  <a:ext cx="844286" cy="800199"/>
                </a:xfrm>
                <a:prstGeom prst="arc">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椭圆 32"/>
                <p:cNvSpPr/>
                <p:nvPr/>
              </p:nvSpPr>
              <p:spPr>
                <a:xfrm>
                  <a:off x="4737653" y="3982277"/>
                  <a:ext cx="212035" cy="2252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弧形 33"/>
                <p:cNvSpPr/>
                <p:nvPr/>
              </p:nvSpPr>
              <p:spPr>
                <a:xfrm>
                  <a:off x="4527545" y="4130172"/>
                  <a:ext cx="844286" cy="800199"/>
                </a:xfrm>
                <a:prstGeom prst="arc">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椭圆 34"/>
                <p:cNvSpPr/>
                <p:nvPr/>
              </p:nvSpPr>
              <p:spPr>
                <a:xfrm>
                  <a:off x="5287620" y="4518990"/>
                  <a:ext cx="212035" cy="2252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弧形 35"/>
                <p:cNvSpPr/>
                <p:nvPr/>
              </p:nvSpPr>
              <p:spPr>
                <a:xfrm rot="5927919">
                  <a:off x="4612769" y="4284019"/>
                  <a:ext cx="844286" cy="800199"/>
                </a:xfrm>
                <a:prstGeom prst="arc">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弧形 36"/>
                <p:cNvSpPr/>
                <p:nvPr/>
              </p:nvSpPr>
              <p:spPr>
                <a:xfrm rot="12888374">
                  <a:off x="4647399" y="3817626"/>
                  <a:ext cx="1062460" cy="1378610"/>
                </a:xfrm>
                <a:prstGeom prst="arc">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椭圆 37"/>
                <p:cNvSpPr/>
                <p:nvPr/>
              </p:nvSpPr>
              <p:spPr>
                <a:xfrm>
                  <a:off x="4770785" y="4969562"/>
                  <a:ext cx="212035" cy="2252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44" name="直接箭头连接符 43"/>
            <p:cNvCxnSpPr>
              <a:endCxn id="4" idx="0"/>
            </p:cNvCxnSpPr>
            <p:nvPr/>
          </p:nvCxnSpPr>
          <p:spPr>
            <a:xfrm>
              <a:off x="4858863" y="2696957"/>
              <a:ext cx="35961" cy="269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4956399" y="5207419"/>
              <a:ext cx="35961" cy="269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845534" y="2579522"/>
              <a:ext cx="312906" cy="369332"/>
            </a:xfrm>
            <a:prstGeom prst="rect">
              <a:avLst/>
            </a:prstGeom>
            <a:noFill/>
          </p:spPr>
          <p:txBody>
            <a:bodyPr wrap="none" rtlCol="0">
              <a:spAutoFit/>
            </a:bodyPr>
            <a:lstStyle/>
            <a:p>
              <a:r>
                <a:rPr lang="en-US" altLang="zh-CN" dirty="0" smtClean="0"/>
                <a:t>a</a:t>
              </a:r>
              <a:endParaRPr lang="zh-CN" altLang="en-US" dirty="0"/>
            </a:p>
          </p:txBody>
        </p:sp>
        <p:sp>
          <p:nvSpPr>
            <p:cNvPr id="49" name="文本框 48"/>
            <p:cNvSpPr txBox="1"/>
            <p:nvPr/>
          </p:nvSpPr>
          <p:spPr>
            <a:xfrm>
              <a:off x="4414835" y="3341523"/>
              <a:ext cx="312906" cy="369332"/>
            </a:xfrm>
            <a:prstGeom prst="rect">
              <a:avLst/>
            </a:prstGeom>
            <a:noFill/>
          </p:spPr>
          <p:txBody>
            <a:bodyPr wrap="none" rtlCol="0">
              <a:spAutoFit/>
            </a:bodyPr>
            <a:lstStyle/>
            <a:p>
              <a:r>
                <a:rPr lang="en-US" altLang="zh-CN" dirty="0" smtClean="0"/>
                <a:t>b</a:t>
              </a:r>
              <a:endParaRPr lang="zh-CN" altLang="en-US" dirty="0"/>
            </a:p>
          </p:txBody>
        </p:sp>
        <p:sp>
          <p:nvSpPr>
            <p:cNvPr id="50" name="文本框 49"/>
            <p:cNvSpPr txBox="1"/>
            <p:nvPr/>
          </p:nvSpPr>
          <p:spPr>
            <a:xfrm>
              <a:off x="5534641" y="3401159"/>
              <a:ext cx="300082" cy="369332"/>
            </a:xfrm>
            <a:prstGeom prst="rect">
              <a:avLst/>
            </a:prstGeom>
            <a:noFill/>
          </p:spPr>
          <p:txBody>
            <a:bodyPr wrap="none" rtlCol="0">
              <a:spAutoFit/>
            </a:bodyPr>
            <a:lstStyle/>
            <a:p>
              <a:r>
                <a:rPr lang="en-US" altLang="zh-CN" dirty="0" smtClean="0"/>
                <a:t>c</a:t>
              </a:r>
              <a:endParaRPr lang="zh-CN" altLang="en-US" dirty="0"/>
            </a:p>
          </p:txBody>
        </p:sp>
        <p:sp>
          <p:nvSpPr>
            <p:cNvPr id="51" name="文本框 50"/>
            <p:cNvSpPr txBox="1"/>
            <p:nvPr/>
          </p:nvSpPr>
          <p:spPr>
            <a:xfrm>
              <a:off x="4354743" y="4471806"/>
              <a:ext cx="312906" cy="369332"/>
            </a:xfrm>
            <a:prstGeom prst="rect">
              <a:avLst/>
            </a:prstGeom>
            <a:noFill/>
          </p:spPr>
          <p:txBody>
            <a:bodyPr wrap="none" rtlCol="0">
              <a:spAutoFit/>
            </a:bodyPr>
            <a:lstStyle/>
            <a:p>
              <a:r>
                <a:rPr lang="en-US" altLang="zh-CN" dirty="0" smtClean="0"/>
                <a:t>d</a:t>
              </a:r>
              <a:endParaRPr lang="zh-CN" altLang="en-US" dirty="0"/>
            </a:p>
          </p:txBody>
        </p:sp>
        <p:sp>
          <p:nvSpPr>
            <p:cNvPr id="52" name="文本框 51"/>
            <p:cNvSpPr txBox="1"/>
            <p:nvPr/>
          </p:nvSpPr>
          <p:spPr>
            <a:xfrm>
              <a:off x="5527783" y="4345952"/>
              <a:ext cx="312906" cy="369332"/>
            </a:xfrm>
            <a:prstGeom prst="rect">
              <a:avLst/>
            </a:prstGeom>
            <a:noFill/>
          </p:spPr>
          <p:txBody>
            <a:bodyPr wrap="none" rtlCol="0">
              <a:spAutoFit/>
            </a:bodyPr>
            <a:lstStyle/>
            <a:p>
              <a:r>
                <a:rPr lang="en-US" altLang="zh-CN" dirty="0"/>
                <a:t>e</a:t>
              </a:r>
              <a:endParaRPr lang="zh-CN" altLang="en-US" dirty="0"/>
            </a:p>
          </p:txBody>
        </p:sp>
      </p:grpSp>
      <p:pic>
        <p:nvPicPr>
          <p:cNvPr id="31" name="图片 30"/>
          <p:cNvPicPr/>
          <p:nvPr/>
        </p:nvPicPr>
        <p:blipFill>
          <a:blip r:embed="rId3">
            <a:extLst>
              <a:ext uri="{28A0092B-C50C-407E-A947-70E740481C1C}">
                <a14:useLocalDpi xmlns:a14="http://schemas.microsoft.com/office/drawing/2010/main" val="0"/>
              </a:ext>
            </a:extLst>
          </a:blip>
          <a:stretch>
            <a:fillRect/>
          </a:stretch>
        </p:blipFill>
        <p:spPr>
          <a:xfrm>
            <a:off x="67256" y="2177279"/>
            <a:ext cx="4139858" cy="36704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1000"/>
                                        <p:tgtEl>
                                          <p:spTgt spid="31"/>
                                        </p:tgtEl>
                                      </p:cBhvr>
                                    </p:animEffect>
                                    <p:anim calcmode="lin" valueType="num">
                                      <p:cBhvr>
                                        <p:cTn id="15" dur="1000" fill="hold"/>
                                        <p:tgtEl>
                                          <p:spTgt spid="31"/>
                                        </p:tgtEl>
                                        <p:attrNameLst>
                                          <p:attrName>ppt_x</p:attrName>
                                        </p:attrNameLst>
                                      </p:cBhvr>
                                      <p:tavLst>
                                        <p:tav tm="0">
                                          <p:val>
                                            <p:strVal val="#ppt_x"/>
                                          </p:val>
                                        </p:tav>
                                        <p:tav tm="100000">
                                          <p:val>
                                            <p:strVal val="#ppt_x"/>
                                          </p:val>
                                        </p:tav>
                                      </p:tavLst>
                                    </p:anim>
                                    <p:anim calcmode="lin" valueType="num">
                                      <p:cBhvr>
                                        <p:cTn id="1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1000"/>
                                        <p:tgtEl>
                                          <p:spTgt spid="42"/>
                                        </p:tgtEl>
                                      </p:cBhvr>
                                    </p:animEffect>
                                    <p:anim calcmode="lin" valueType="num">
                                      <p:cBhvr>
                                        <p:cTn id="22" dur="1000" fill="hold"/>
                                        <p:tgtEl>
                                          <p:spTgt spid="42"/>
                                        </p:tgtEl>
                                        <p:attrNameLst>
                                          <p:attrName>ppt_x</p:attrName>
                                        </p:attrNameLst>
                                      </p:cBhvr>
                                      <p:tavLst>
                                        <p:tav tm="0">
                                          <p:val>
                                            <p:strVal val="#ppt_x"/>
                                          </p:val>
                                        </p:tav>
                                        <p:tav tm="100000">
                                          <p:val>
                                            <p:strVal val="#ppt_x"/>
                                          </p:val>
                                        </p:tav>
                                      </p:tavLst>
                                    </p:anim>
                                    <p:anim calcmode="lin" valueType="num">
                                      <p:cBhvr>
                                        <p:cTn id="23" dur="1000" fill="hold"/>
                                        <p:tgtEl>
                                          <p:spTgt spid="42"/>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1000"/>
                                        <p:tgtEl>
                                          <p:spTgt spid="53"/>
                                        </p:tgtEl>
                                      </p:cBhvr>
                                    </p:animEffect>
                                    <p:anim calcmode="lin" valueType="num">
                                      <p:cBhvr>
                                        <p:cTn id="27" dur="1000" fill="hold"/>
                                        <p:tgtEl>
                                          <p:spTgt spid="53"/>
                                        </p:tgtEl>
                                        <p:attrNameLst>
                                          <p:attrName>ppt_x</p:attrName>
                                        </p:attrNameLst>
                                      </p:cBhvr>
                                      <p:tavLst>
                                        <p:tav tm="0">
                                          <p:val>
                                            <p:strVal val="#ppt_x"/>
                                          </p:val>
                                        </p:tav>
                                        <p:tav tm="100000">
                                          <p:val>
                                            <p:strVal val="#ppt_x"/>
                                          </p:val>
                                        </p:tav>
                                      </p:tavLst>
                                    </p:anim>
                                    <p:anim calcmode="lin" valueType="num">
                                      <p:cBhvr>
                                        <p:cTn id="28"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1000"/>
                                        <p:tgtEl>
                                          <p:spTgt spid="41"/>
                                        </p:tgtEl>
                                      </p:cBhvr>
                                    </p:animEffect>
                                    <p:anim calcmode="lin" valueType="num">
                                      <p:cBhvr>
                                        <p:cTn id="34" dur="1000" fill="hold"/>
                                        <p:tgtEl>
                                          <p:spTgt spid="41"/>
                                        </p:tgtEl>
                                        <p:attrNameLst>
                                          <p:attrName>ppt_x</p:attrName>
                                        </p:attrNameLst>
                                      </p:cBhvr>
                                      <p:tavLst>
                                        <p:tav tm="0">
                                          <p:val>
                                            <p:strVal val="#ppt_x"/>
                                          </p:val>
                                        </p:tav>
                                        <p:tav tm="100000">
                                          <p:val>
                                            <p:strVal val="#ppt_x"/>
                                          </p:val>
                                        </p:tav>
                                      </p:tavLst>
                                    </p:anim>
                                    <p:anim calcmode="lin" valueType="num">
                                      <p:cBhvr>
                                        <p:cTn id="35" dur="1000" fill="hold"/>
                                        <p:tgtEl>
                                          <p:spTgt spid="41"/>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1000"/>
                                        <p:tgtEl>
                                          <p:spTgt spid="2"/>
                                        </p:tgtEl>
                                      </p:cBhvr>
                                    </p:animEffect>
                                    <p:anim calcmode="lin" valueType="num">
                                      <p:cBhvr>
                                        <p:cTn id="39" dur="1000" fill="hold"/>
                                        <p:tgtEl>
                                          <p:spTgt spid="2"/>
                                        </p:tgtEl>
                                        <p:attrNameLst>
                                          <p:attrName>ppt_x</p:attrName>
                                        </p:attrNameLst>
                                      </p:cBhvr>
                                      <p:tavLst>
                                        <p:tav tm="0">
                                          <p:val>
                                            <p:strVal val="#ppt_x"/>
                                          </p:val>
                                        </p:tav>
                                        <p:tav tm="100000">
                                          <p:val>
                                            <p:strVal val="#ppt_x"/>
                                          </p:val>
                                        </p:tav>
                                      </p:tavLst>
                                    </p:anim>
                                    <p:anim calcmode="lin" valueType="num">
                                      <p:cBhvr>
                                        <p:cTn id="4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bldLvl="0" animBg="1"/>
      <p:bldP spid="41" grpId="0" bldLvl="0" animBg="1"/>
      <p:bldP spid="42" grpId="0" bldLvl="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cs typeface="+mn-ea"/>
                <a:sym typeface="+mn-lt"/>
              </a:rPr>
              <a:t>基本路径覆盖</a:t>
            </a:r>
            <a:endParaRPr lang="zh-CN" altLang="en-US" dirty="0">
              <a:latin typeface="+mn-lt"/>
              <a:ea typeface="+mn-ea"/>
              <a:cs typeface="+mn-ea"/>
              <a:sym typeface="+mn-lt"/>
            </a:endParaRPr>
          </a:p>
        </p:txBody>
      </p:sp>
      <p:sp>
        <p:nvSpPr>
          <p:cNvPr id="4" name="矩形 3"/>
          <p:cNvSpPr/>
          <p:nvPr/>
        </p:nvSpPr>
        <p:spPr>
          <a:xfrm>
            <a:off x="1179444" y="934851"/>
            <a:ext cx="9872870" cy="461665"/>
          </a:xfrm>
          <a:prstGeom prst="rect">
            <a:avLst/>
          </a:prstGeom>
        </p:spPr>
        <p:txBody>
          <a:bodyPr wrap="square">
            <a:spAutoFit/>
          </a:bodyPr>
          <a:lstStyle/>
          <a:p>
            <a:pPr>
              <a:lnSpc>
                <a:spcPct val="120000"/>
              </a:lnSpc>
            </a:pPr>
            <a:r>
              <a:rPr lang="zh-CN" altLang="en-US" sz="2000" b="1" dirty="0">
                <a:solidFill>
                  <a:srgbClr val="C00000"/>
                </a:solidFill>
              </a:rPr>
              <a:t>基本路径</a:t>
            </a:r>
            <a:r>
              <a:rPr lang="zh-CN" altLang="en-US" sz="2000" b="1" dirty="0" smtClean="0">
                <a:solidFill>
                  <a:srgbClr val="C00000"/>
                </a:solidFill>
              </a:rPr>
              <a:t>测试：</a:t>
            </a:r>
            <a:r>
              <a:rPr lang="zh-CN" altLang="en-US" sz="2000" b="1" dirty="0" smtClean="0"/>
              <a:t>将覆盖</a:t>
            </a:r>
            <a:r>
              <a:rPr lang="zh-CN" altLang="en-US" sz="2000" b="1" dirty="0"/>
              <a:t>的路径数压缩到一定限度内，程序中的循环体最多只执行一次。</a:t>
            </a:r>
          </a:p>
        </p:txBody>
      </p:sp>
      <p:cxnSp>
        <p:nvCxnSpPr>
          <p:cNvPr id="13" name="直接连接符 12"/>
          <p:cNvCxnSpPr/>
          <p:nvPr/>
        </p:nvCxnSpPr>
        <p:spPr>
          <a:xfrm flipV="1">
            <a:off x="1232449" y="1457739"/>
            <a:ext cx="9488560" cy="17877"/>
          </a:xfrm>
          <a:prstGeom prst="line">
            <a:avLst/>
          </a:prstGeom>
          <a:ln w="25400"/>
        </p:spPr>
        <p:style>
          <a:lnRef idx="1">
            <a:schemeClr val="accent1"/>
          </a:lnRef>
          <a:fillRef idx="0">
            <a:schemeClr val="accent1"/>
          </a:fillRef>
          <a:effectRef idx="0">
            <a:schemeClr val="accent1"/>
          </a:effectRef>
          <a:fontRef idx="minor">
            <a:schemeClr val="tx1"/>
          </a:fontRef>
        </p:style>
      </p:cxnSp>
      <p:graphicFrame>
        <p:nvGraphicFramePr>
          <p:cNvPr id="7" name="图示 6"/>
          <p:cNvGraphicFramePr/>
          <p:nvPr/>
        </p:nvGraphicFramePr>
        <p:xfrm>
          <a:off x="1179445" y="2186609"/>
          <a:ext cx="9541564" cy="2835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cs typeface="+mn-ea"/>
                <a:sym typeface="+mn-lt"/>
              </a:rPr>
              <a:t>基本路径覆盖</a:t>
            </a:r>
            <a:endParaRPr lang="zh-CN" altLang="en-US" dirty="0">
              <a:latin typeface="+mn-lt"/>
              <a:ea typeface="+mn-ea"/>
              <a:cs typeface="+mn-ea"/>
              <a:sym typeface="+mn-lt"/>
            </a:endParaRPr>
          </a:p>
        </p:txBody>
      </p:sp>
      <p:sp>
        <p:nvSpPr>
          <p:cNvPr id="4" name="矩形 3"/>
          <p:cNvSpPr/>
          <p:nvPr/>
        </p:nvSpPr>
        <p:spPr>
          <a:xfrm>
            <a:off x="1179444" y="934851"/>
            <a:ext cx="9872870" cy="861774"/>
          </a:xfrm>
          <a:prstGeom prst="rect">
            <a:avLst/>
          </a:prstGeom>
        </p:spPr>
        <p:txBody>
          <a:bodyPr wrap="square">
            <a:spAutoFit/>
          </a:bodyPr>
          <a:lstStyle/>
          <a:p>
            <a:pPr>
              <a:spcBef>
                <a:spcPts val="1200"/>
              </a:spcBef>
              <a:defRPr/>
            </a:pPr>
            <a:r>
              <a:rPr lang="zh-CN" altLang="en-US" sz="2000" b="1" dirty="0" smtClean="0">
                <a:solidFill>
                  <a:srgbClr val="C00000"/>
                </a:solidFill>
              </a:rPr>
              <a:t>程序的环路复杂性</a:t>
            </a:r>
            <a:r>
              <a:rPr lang="zh-CN" altLang="en-US" sz="2000" dirty="0" smtClean="0"/>
              <a:t>：</a:t>
            </a:r>
            <a:r>
              <a:rPr lang="zh-CN" altLang="en-US" sz="2000" b="1" dirty="0">
                <a:latin typeface="+mn-ea"/>
              </a:rPr>
              <a:t>程序基本路径集中的独立路径条数，这是确保程序中每个可执行</a:t>
            </a:r>
            <a:r>
              <a:rPr lang="zh-CN" altLang="en-US" sz="2000" b="1" dirty="0" smtClean="0">
                <a:latin typeface="+mn-ea"/>
              </a:rPr>
              <a:t>语</a:t>
            </a:r>
            <a:endParaRPr lang="en-US" altLang="zh-CN" sz="2000" b="1" dirty="0" smtClean="0">
              <a:latin typeface="+mn-ea"/>
            </a:endParaRPr>
          </a:p>
          <a:p>
            <a:pPr>
              <a:spcBef>
                <a:spcPts val="1200"/>
              </a:spcBef>
              <a:defRPr/>
            </a:pPr>
            <a:r>
              <a:rPr lang="en-US" altLang="zh-CN" sz="2000" b="1" dirty="0">
                <a:latin typeface="+mn-ea"/>
              </a:rPr>
              <a:t> </a:t>
            </a:r>
            <a:r>
              <a:rPr lang="en-US" altLang="zh-CN" sz="2000" b="1" dirty="0" smtClean="0">
                <a:latin typeface="+mn-ea"/>
              </a:rPr>
              <a:t>                             </a:t>
            </a:r>
            <a:r>
              <a:rPr lang="zh-CN" altLang="en-US" sz="2000" b="1" dirty="0" smtClean="0">
                <a:latin typeface="+mn-ea"/>
              </a:rPr>
              <a:t>句</a:t>
            </a:r>
            <a:r>
              <a:rPr lang="zh-CN" altLang="en-US" sz="2000" b="1" dirty="0">
                <a:latin typeface="+mn-ea"/>
              </a:rPr>
              <a:t>至少执行一次所必需的测试用例数目的上界。</a:t>
            </a:r>
          </a:p>
        </p:txBody>
      </p:sp>
      <p:cxnSp>
        <p:nvCxnSpPr>
          <p:cNvPr id="13" name="直接连接符 12"/>
          <p:cNvCxnSpPr/>
          <p:nvPr/>
        </p:nvCxnSpPr>
        <p:spPr>
          <a:xfrm flipV="1">
            <a:off x="1179444" y="1859321"/>
            <a:ext cx="9488560" cy="1787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179444" y="2638623"/>
            <a:ext cx="9780104" cy="861774"/>
          </a:xfrm>
          <a:prstGeom prst="rect">
            <a:avLst/>
          </a:prstGeom>
        </p:spPr>
        <p:txBody>
          <a:bodyPr wrap="square">
            <a:spAutoFit/>
          </a:bodyPr>
          <a:lstStyle/>
          <a:p>
            <a:pPr>
              <a:spcBef>
                <a:spcPts val="1200"/>
              </a:spcBef>
              <a:defRPr/>
            </a:pPr>
            <a:r>
              <a:rPr lang="zh-CN" altLang="en-US" sz="2000" b="1" dirty="0">
                <a:solidFill>
                  <a:srgbClr val="C00000"/>
                </a:solidFill>
              </a:rPr>
              <a:t>独立路径：</a:t>
            </a:r>
            <a:r>
              <a:rPr lang="zh-CN" altLang="en-US" sz="2000" b="1" dirty="0"/>
              <a:t>从控制流图来看，一条独立路径是至少包含有一条在其它独立路径中</a:t>
            </a:r>
            <a:r>
              <a:rPr lang="zh-CN" altLang="en-US" sz="2000" b="1" dirty="0" smtClean="0"/>
              <a:t>从未</a:t>
            </a:r>
            <a:endParaRPr lang="en-US" altLang="zh-CN" sz="2000" b="1" dirty="0" smtClean="0"/>
          </a:p>
          <a:p>
            <a:pPr>
              <a:spcBef>
                <a:spcPts val="1200"/>
              </a:spcBef>
              <a:defRPr/>
            </a:pPr>
            <a:r>
              <a:rPr lang="en-US" altLang="zh-CN" sz="2000" b="1" dirty="0" smtClean="0"/>
              <a:t>                  </a:t>
            </a:r>
            <a:r>
              <a:rPr lang="zh-CN" altLang="en-US" sz="2000" b="1" dirty="0" smtClean="0"/>
              <a:t>有</a:t>
            </a:r>
            <a:r>
              <a:rPr lang="zh-CN" altLang="en-US" sz="2000" b="1" dirty="0"/>
              <a:t>过的边的路径</a:t>
            </a:r>
            <a:r>
              <a:rPr lang="zh-CN" altLang="en-US" sz="2000" b="1" dirty="0" smtClean="0"/>
              <a:t>。</a:t>
            </a:r>
            <a:endParaRPr lang="zh-CN" altLang="en-US" sz="2000" b="1" dirty="0"/>
          </a:p>
        </p:txBody>
      </p:sp>
      <p:sp>
        <p:nvSpPr>
          <p:cNvPr id="3" name="下箭头 2"/>
          <p:cNvSpPr/>
          <p:nvPr/>
        </p:nvSpPr>
        <p:spPr>
          <a:xfrm>
            <a:off x="5075583" y="2133599"/>
            <a:ext cx="1590260" cy="332747"/>
          </a:xfrm>
          <a:prstGeom prst="down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68487" y="4417799"/>
            <a:ext cx="5671930" cy="861774"/>
          </a:xfrm>
          <a:prstGeom prst="rect">
            <a:avLst/>
          </a:prstGeom>
        </p:spPr>
        <p:txBody>
          <a:bodyPr wrap="square">
            <a:spAutoFit/>
          </a:bodyPr>
          <a:lstStyle/>
          <a:p>
            <a:pPr algn="ctr">
              <a:spcBef>
                <a:spcPts val="1200"/>
              </a:spcBef>
              <a:defRPr/>
            </a:pPr>
            <a:r>
              <a:rPr lang="zh-CN" altLang="en-US" sz="2000" b="1" dirty="0" smtClean="0">
                <a:solidFill>
                  <a:srgbClr val="C00000"/>
                </a:solidFill>
              </a:rPr>
              <a:t>计算</a:t>
            </a:r>
            <a:r>
              <a:rPr lang="zh-CN" altLang="en-US" sz="2000" b="1" dirty="0">
                <a:solidFill>
                  <a:srgbClr val="C00000"/>
                </a:solidFill>
              </a:rPr>
              <a:t>方法</a:t>
            </a:r>
            <a:r>
              <a:rPr lang="zh-CN" altLang="en-US" sz="2000" b="1" dirty="0" smtClean="0">
                <a:latin typeface="+mn-ea"/>
              </a:rPr>
              <a:t>：</a:t>
            </a:r>
            <a:r>
              <a:rPr lang="en-US" altLang="zh-CN" sz="2000" b="1" dirty="0">
                <a:latin typeface="+mn-ea"/>
              </a:rPr>
              <a:t>V(G) = e−n+2</a:t>
            </a:r>
            <a:r>
              <a:rPr lang="zh-CN" altLang="en-US" sz="2000" b="1" dirty="0" smtClean="0">
                <a:latin typeface="+mn-ea"/>
              </a:rPr>
              <a:t>。</a:t>
            </a:r>
            <a:endParaRPr lang="en-US" altLang="zh-CN" sz="2000" b="1" dirty="0" smtClean="0">
              <a:latin typeface="+mn-ea"/>
            </a:endParaRPr>
          </a:p>
          <a:p>
            <a:pPr algn="ctr">
              <a:spcBef>
                <a:spcPts val="1200"/>
              </a:spcBef>
              <a:defRPr/>
            </a:pPr>
            <a:r>
              <a:rPr lang="zh-CN" altLang="en-US" sz="2000" b="1" dirty="0" smtClean="0">
                <a:latin typeface="+mn-ea"/>
              </a:rPr>
              <a:t>其中</a:t>
            </a:r>
            <a:r>
              <a:rPr lang="zh-CN" altLang="en-US" sz="2000" b="1" dirty="0">
                <a:latin typeface="+mn-ea"/>
              </a:rPr>
              <a:t>，</a:t>
            </a:r>
            <a:r>
              <a:rPr lang="en-US" altLang="zh-CN" sz="2000" b="1" dirty="0">
                <a:latin typeface="+mn-ea"/>
              </a:rPr>
              <a:t>e </a:t>
            </a:r>
            <a:r>
              <a:rPr lang="zh-CN" altLang="en-US" sz="2000" b="1" dirty="0">
                <a:latin typeface="+mn-ea"/>
              </a:rPr>
              <a:t>为图中边的数目；</a:t>
            </a:r>
            <a:r>
              <a:rPr lang="en-US" altLang="zh-CN" sz="2000" b="1" dirty="0">
                <a:latin typeface="+mn-ea"/>
              </a:rPr>
              <a:t>n </a:t>
            </a:r>
            <a:r>
              <a:rPr lang="zh-CN" altLang="en-US" sz="2000" b="1" dirty="0">
                <a:latin typeface="+mn-ea"/>
              </a:rPr>
              <a:t>为节点数目。</a:t>
            </a:r>
          </a:p>
        </p:txBody>
      </p:sp>
      <p:sp>
        <p:nvSpPr>
          <p:cNvPr id="9" name="下箭头 8"/>
          <p:cNvSpPr/>
          <p:nvPr/>
        </p:nvSpPr>
        <p:spPr>
          <a:xfrm>
            <a:off x="5055705" y="3796749"/>
            <a:ext cx="1590260" cy="332747"/>
          </a:xfrm>
          <a:prstGeom prst="down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1199324" y="3562223"/>
            <a:ext cx="9488560" cy="17877"/>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5" grpId="0"/>
      <p:bldP spid="9" grpId="0" bldLvl="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cs typeface="+mn-ea"/>
                <a:sym typeface="+mn-lt"/>
              </a:rPr>
              <a:t>基本路径覆盖</a:t>
            </a:r>
            <a:endParaRPr lang="zh-CN" altLang="en-US" dirty="0">
              <a:latin typeface="+mn-lt"/>
              <a:ea typeface="+mn-ea"/>
              <a:cs typeface="+mn-ea"/>
              <a:sym typeface="+mn-lt"/>
            </a:endParaRPr>
          </a:p>
        </p:txBody>
      </p:sp>
      <p:sp>
        <p:nvSpPr>
          <p:cNvPr id="4" name="矩形 3"/>
          <p:cNvSpPr/>
          <p:nvPr/>
        </p:nvSpPr>
        <p:spPr>
          <a:xfrm>
            <a:off x="1086679" y="948103"/>
            <a:ext cx="9872870" cy="400110"/>
          </a:xfrm>
          <a:prstGeom prst="rect">
            <a:avLst/>
          </a:prstGeom>
        </p:spPr>
        <p:txBody>
          <a:bodyPr wrap="square">
            <a:spAutoFit/>
          </a:bodyPr>
          <a:lstStyle/>
          <a:p>
            <a:pPr algn="ctr">
              <a:spcBef>
                <a:spcPts val="1200"/>
              </a:spcBef>
              <a:defRPr/>
            </a:pPr>
            <a:r>
              <a:rPr kumimoji="1" lang="zh-CN" altLang="en-US" sz="2000" b="1" dirty="0">
                <a:solidFill>
                  <a:srgbClr val="C00000"/>
                </a:solidFill>
                <a:latin typeface="+mn-ea"/>
              </a:rPr>
              <a:t>确定线性独立路径的基本集合</a:t>
            </a:r>
            <a:endParaRPr lang="zh-CN" altLang="en-US" sz="2000" b="1" dirty="0">
              <a:solidFill>
                <a:srgbClr val="C00000"/>
              </a:solidFill>
              <a:latin typeface="+mn-ea"/>
            </a:endParaRPr>
          </a:p>
        </p:txBody>
      </p:sp>
      <p:cxnSp>
        <p:nvCxnSpPr>
          <p:cNvPr id="13" name="直接连接符 12"/>
          <p:cNvCxnSpPr/>
          <p:nvPr/>
        </p:nvCxnSpPr>
        <p:spPr>
          <a:xfrm flipV="1">
            <a:off x="4240696" y="1497496"/>
            <a:ext cx="3498574" cy="1"/>
          </a:xfrm>
          <a:prstGeom prst="line">
            <a:avLst/>
          </a:prstGeom>
          <a:ln w="25400"/>
        </p:spPr>
        <p:style>
          <a:lnRef idx="1">
            <a:schemeClr val="accent1"/>
          </a:lnRef>
          <a:fillRef idx="0">
            <a:schemeClr val="accent1"/>
          </a:fillRef>
          <a:effectRef idx="0">
            <a:schemeClr val="accent1"/>
          </a:effectRef>
          <a:fontRef idx="minor">
            <a:schemeClr val="tx1"/>
          </a:fontRef>
        </p:style>
      </p:cxnSp>
      <p:graphicFrame>
        <p:nvGraphicFramePr>
          <p:cNvPr id="26" name="图示 25"/>
          <p:cNvGraphicFramePr/>
          <p:nvPr/>
        </p:nvGraphicFramePr>
        <p:xfrm>
          <a:off x="1925983" y="1627537"/>
          <a:ext cx="8128000" cy="4243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cs typeface="+mn-ea"/>
                <a:sym typeface="+mn-lt"/>
              </a:rPr>
              <a:t>基本路径覆盖</a:t>
            </a:r>
            <a:endParaRPr lang="zh-CN" altLang="en-US" dirty="0">
              <a:latin typeface="+mn-lt"/>
              <a:ea typeface="+mn-ea"/>
              <a:cs typeface="+mn-ea"/>
              <a:sym typeface="+mn-lt"/>
            </a:endParaRPr>
          </a:p>
        </p:txBody>
      </p:sp>
      <p:sp>
        <p:nvSpPr>
          <p:cNvPr id="6" name="文本框 5"/>
          <p:cNvSpPr txBox="1"/>
          <p:nvPr/>
        </p:nvSpPr>
        <p:spPr>
          <a:xfrm>
            <a:off x="5243176" y="858848"/>
            <a:ext cx="441146" cy="400110"/>
          </a:xfrm>
          <a:prstGeom prst="rect">
            <a:avLst/>
          </a:prstGeom>
          <a:noFill/>
          <a:ln>
            <a:solidFill>
              <a:schemeClr val="accent1"/>
            </a:solidFill>
          </a:ln>
        </p:spPr>
        <p:txBody>
          <a:bodyPr wrap="none" rtlCol="0">
            <a:spAutoFit/>
          </a:bodyPr>
          <a:lstStyle/>
          <a:p>
            <a:r>
              <a:rPr lang="zh-CN" altLang="en-US" sz="2000" dirty="0" smtClean="0"/>
              <a:t>例</a:t>
            </a:r>
            <a:endParaRPr lang="zh-CN" altLang="en-US" sz="2000" dirty="0"/>
          </a:p>
        </p:txBody>
      </p:sp>
      <p:pic>
        <p:nvPicPr>
          <p:cNvPr id="2" name="图片 1"/>
          <p:cNvPicPr>
            <a:picLocks noChangeAspect="1"/>
          </p:cNvPicPr>
          <p:nvPr/>
        </p:nvPicPr>
        <p:blipFill>
          <a:blip r:embed="rId3"/>
          <a:stretch>
            <a:fillRect/>
          </a:stretch>
        </p:blipFill>
        <p:spPr>
          <a:xfrm>
            <a:off x="8683114" y="1155720"/>
            <a:ext cx="3133725" cy="4610100"/>
          </a:xfrm>
          <a:prstGeom prst="rect">
            <a:avLst/>
          </a:prstGeom>
        </p:spPr>
      </p:pic>
      <p:sp>
        <p:nvSpPr>
          <p:cNvPr id="12" name="右箭头 11"/>
          <p:cNvSpPr/>
          <p:nvPr/>
        </p:nvSpPr>
        <p:spPr>
          <a:xfrm>
            <a:off x="8002138" y="2983692"/>
            <a:ext cx="437322" cy="954156"/>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189439" y="1449026"/>
            <a:ext cx="7464974" cy="43167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2"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菱形网格业务演示文稿（宽屏）</Template>
  <TotalTime>886</TotalTime>
  <Words>9758</Words>
  <Application>Microsoft Office PowerPoint</Application>
  <PresentationFormat>宽屏</PresentationFormat>
  <Paragraphs>1579</Paragraphs>
  <Slides>140</Slides>
  <Notes>140</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140</vt:i4>
      </vt:variant>
    </vt:vector>
  </HeadingPairs>
  <TitlesOfParts>
    <vt:vector size="162" baseType="lpstr">
      <vt:lpstr>Gill Sans</vt:lpstr>
      <vt:lpstr>Lato</vt:lpstr>
      <vt:lpstr>MS PGothic</vt:lpstr>
      <vt:lpstr>等线</vt:lpstr>
      <vt:lpstr>方正兰亭纤黑简体</vt:lpstr>
      <vt:lpstr>方正兰亭中粗黑_GBK</vt:lpstr>
      <vt:lpstr>方正中等线繁体</vt:lpstr>
      <vt:lpstr>黑体</vt:lpstr>
      <vt:lpstr>隶书</vt:lpstr>
      <vt:lpstr>宋体</vt:lpstr>
      <vt:lpstr>微软雅黑</vt:lpstr>
      <vt:lpstr>微软雅黑</vt:lpstr>
      <vt:lpstr>Arial</vt:lpstr>
      <vt:lpstr>Arial Narrow</vt:lpstr>
      <vt:lpstr>Calibri</vt:lpstr>
      <vt:lpstr>Franklin Gothic Medium</vt:lpstr>
      <vt:lpstr>Haettenschweiler</vt:lpstr>
      <vt:lpstr>Impact</vt:lpstr>
      <vt:lpstr>Times New Roman</vt:lpstr>
      <vt:lpstr>Wingdings</vt:lpstr>
      <vt:lpstr>菱形网格 16x9</vt:lpstr>
      <vt:lpstr>Microsoft 公式 3.0</vt:lpstr>
      <vt:lpstr>软件质量保证</vt:lpstr>
      <vt:lpstr>软件质量保证</vt:lpstr>
      <vt:lpstr>第六章  软件质量保证</vt:lpstr>
      <vt:lpstr>6.1.软件质量保证相关概念</vt:lpstr>
      <vt:lpstr>质量相关</vt:lpstr>
      <vt:lpstr>质量相关</vt:lpstr>
      <vt:lpstr>质量相关</vt:lpstr>
      <vt:lpstr>软件质量相关</vt:lpstr>
      <vt:lpstr>软件质量相关</vt:lpstr>
      <vt:lpstr>软件质量相关</vt:lpstr>
      <vt:lpstr>软件质量相关</vt:lpstr>
      <vt:lpstr>软件评审</vt:lpstr>
      <vt:lpstr>软件可靠性</vt:lpstr>
      <vt:lpstr>6.2  软件测试策略</vt:lpstr>
      <vt:lpstr>软件测试策略含义</vt:lpstr>
      <vt:lpstr>软件测试策略V模型</vt:lpstr>
      <vt:lpstr>软件测试策略V模型</vt:lpstr>
      <vt:lpstr>回归测试</vt:lpstr>
      <vt:lpstr>回归测试</vt:lpstr>
      <vt:lpstr>自动化测试</vt:lpstr>
      <vt:lpstr>自动化测试</vt:lpstr>
      <vt:lpstr>软件测试策略注意事项</vt:lpstr>
      <vt:lpstr>软件测试策略基本步骤</vt:lpstr>
      <vt:lpstr>6.2.2.软件测试策略 ——单元测试</vt:lpstr>
      <vt:lpstr>单元测试概念</vt:lpstr>
      <vt:lpstr>进入和退出条件</vt:lpstr>
      <vt:lpstr>测试内容</vt:lpstr>
      <vt:lpstr>测试内容</vt:lpstr>
      <vt:lpstr>测试内容</vt:lpstr>
      <vt:lpstr>测试内容</vt:lpstr>
      <vt:lpstr>测试内容</vt:lpstr>
      <vt:lpstr>测试内容</vt:lpstr>
      <vt:lpstr>测试用例设计</vt:lpstr>
      <vt:lpstr>测试环境搭建</vt:lpstr>
      <vt:lpstr>6.2.3.软件测试策略 ——集成测试</vt:lpstr>
      <vt:lpstr>集成测试概念</vt:lpstr>
      <vt:lpstr>自顶向下的集成方法</vt:lpstr>
      <vt:lpstr>自顶向下的集成方法</vt:lpstr>
      <vt:lpstr>自顶向下的集成方法</vt:lpstr>
      <vt:lpstr>自底向上的集成方法</vt:lpstr>
      <vt:lpstr>自底向上的集成方法</vt:lpstr>
      <vt:lpstr>应用注意事项</vt:lpstr>
      <vt:lpstr>SMOKE方法</vt:lpstr>
      <vt:lpstr>测试用例的设计</vt:lpstr>
      <vt:lpstr>6.2.4.软件测试策略 ——系统测试</vt:lpstr>
      <vt:lpstr>系统测试概念</vt:lpstr>
      <vt:lpstr>系统测试必要性</vt:lpstr>
      <vt:lpstr>系统测试内容</vt:lpstr>
      <vt:lpstr>系统测试内容</vt:lpstr>
      <vt:lpstr>系统测试内容</vt:lpstr>
      <vt:lpstr>系统测试内容</vt:lpstr>
      <vt:lpstr>系统测试内容</vt:lpstr>
      <vt:lpstr>系统测试内容</vt:lpstr>
      <vt:lpstr>6.2.5.软件测试策略 ——验收测试</vt:lpstr>
      <vt:lpstr>验收测试概念</vt:lpstr>
      <vt:lpstr>验收测试概念</vt:lpstr>
      <vt:lpstr>验收测试过程</vt:lpstr>
      <vt:lpstr>验收测试形式</vt:lpstr>
      <vt:lpstr>验收测试形式</vt:lpstr>
      <vt:lpstr>验收测试形式</vt:lpstr>
      <vt:lpstr>测试停止标准</vt:lpstr>
      <vt:lpstr>测试停止标准</vt:lpstr>
      <vt:lpstr>测试停止标准</vt:lpstr>
      <vt:lpstr>6.3.1软件测试技术 ——相关概念</vt:lpstr>
      <vt:lpstr>相关概念</vt:lpstr>
      <vt:lpstr>相关概念</vt:lpstr>
      <vt:lpstr>相关概念</vt:lpstr>
      <vt:lpstr>相关概念</vt:lpstr>
      <vt:lpstr>相关概念</vt:lpstr>
      <vt:lpstr>相关概念</vt:lpstr>
      <vt:lpstr>相关概念</vt:lpstr>
      <vt:lpstr>目标与原则</vt:lpstr>
      <vt:lpstr>目标与原则</vt:lpstr>
      <vt:lpstr>评估准则</vt:lpstr>
      <vt:lpstr>主要测试方法</vt:lpstr>
      <vt:lpstr>6.3.2.软件测试技术 ——白盒测试</vt:lpstr>
      <vt:lpstr>白盒测试</vt:lpstr>
      <vt:lpstr>白盒测试</vt:lpstr>
      <vt:lpstr>白盒测试</vt:lpstr>
      <vt:lpstr>语句覆盖</vt:lpstr>
      <vt:lpstr>语句覆盖</vt:lpstr>
      <vt:lpstr>语句覆盖</vt:lpstr>
      <vt:lpstr>语句覆盖</vt:lpstr>
      <vt:lpstr>语句覆盖</vt:lpstr>
      <vt:lpstr>语句覆盖</vt:lpstr>
      <vt:lpstr>语句覆盖</vt:lpstr>
      <vt:lpstr>语句覆盖</vt:lpstr>
      <vt:lpstr>分支覆盖</vt:lpstr>
      <vt:lpstr>条件覆盖</vt:lpstr>
      <vt:lpstr>条件组合覆盖</vt:lpstr>
      <vt:lpstr>6.3.2.软件测试技术 ——白盒测试（续）</vt:lpstr>
      <vt:lpstr>基本概念</vt:lpstr>
      <vt:lpstr>基本概念</vt:lpstr>
      <vt:lpstr>节点、边覆盖</vt:lpstr>
      <vt:lpstr>路径覆盖</vt:lpstr>
      <vt:lpstr>基本路径覆盖</vt:lpstr>
      <vt:lpstr>基本路径覆盖</vt:lpstr>
      <vt:lpstr>基本路径覆盖</vt:lpstr>
      <vt:lpstr>基本路径覆盖</vt:lpstr>
      <vt:lpstr>基本路径覆盖</vt:lpstr>
      <vt:lpstr>基本路径覆盖</vt:lpstr>
      <vt:lpstr>6.3.3.软件测试技术 ——黑盒测试</vt:lpstr>
      <vt:lpstr>黑盒测试</vt:lpstr>
      <vt:lpstr>黑盒测试</vt:lpstr>
      <vt:lpstr>黑盒测试</vt:lpstr>
      <vt:lpstr>等价类划分</vt:lpstr>
      <vt:lpstr>等价类划分</vt:lpstr>
      <vt:lpstr>等价类划分</vt:lpstr>
      <vt:lpstr>等价类划分</vt:lpstr>
      <vt:lpstr>等价类划分</vt:lpstr>
      <vt:lpstr>等价类划分</vt:lpstr>
      <vt:lpstr>等价类划分</vt:lpstr>
      <vt:lpstr>等价类划分</vt:lpstr>
      <vt:lpstr>等价类划分</vt:lpstr>
      <vt:lpstr>等价类划分</vt:lpstr>
      <vt:lpstr>等价类划分</vt:lpstr>
      <vt:lpstr>等价类划分</vt:lpstr>
      <vt:lpstr>边界值分析</vt:lpstr>
      <vt:lpstr>边界值分析-单侧边界</vt:lpstr>
      <vt:lpstr>边界值分析-单侧边界</vt:lpstr>
      <vt:lpstr>边界值分析-单侧边界</vt:lpstr>
      <vt:lpstr>边界值分析-单侧边界</vt:lpstr>
      <vt:lpstr>边界值分析-区间范围</vt:lpstr>
      <vt:lpstr>边界值分析-区间范围</vt:lpstr>
      <vt:lpstr>边界值分析-区间范围</vt:lpstr>
      <vt:lpstr>边界值分析-区间范围</vt:lpstr>
      <vt:lpstr>边界值分析-二元函数</vt:lpstr>
      <vt:lpstr>边界值分析-三元函数</vt:lpstr>
      <vt:lpstr>课堂作业</vt:lpstr>
      <vt:lpstr>状态测试</vt:lpstr>
      <vt:lpstr>状态测试</vt:lpstr>
      <vt:lpstr>状态测试</vt:lpstr>
      <vt:lpstr>状态测试</vt:lpstr>
      <vt:lpstr>状态测试</vt:lpstr>
      <vt:lpstr>状态测试</vt:lpstr>
      <vt:lpstr>静态分析方法</vt:lpstr>
      <vt:lpstr>静态分析方法</vt:lpstr>
      <vt:lpstr>静态分析方法</vt:lpstr>
      <vt:lpstr>静态分析方法</vt:lpstr>
      <vt:lpstr>感谢观看！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Microsoft 帐户</cp:lastModifiedBy>
  <cp:revision>165</cp:revision>
  <dcterms:created xsi:type="dcterms:W3CDTF">2018-03-05T08:16:00Z</dcterms:created>
  <dcterms:modified xsi:type="dcterms:W3CDTF">2020-07-07T08:22:59Z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2052-11.1.0.8808</vt:lpwstr>
  </property>
</Properties>
</file>