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788" r:id="rId3"/>
    <p:sldId id="789" r:id="rId4"/>
    <p:sldId id="839" r:id="rId5"/>
    <p:sldId id="829" r:id="rId6"/>
    <p:sldId id="835" r:id="rId7"/>
    <p:sldId id="855" r:id="rId8"/>
    <p:sldId id="850" r:id="rId9"/>
    <p:sldId id="844" r:id="rId10"/>
    <p:sldId id="845" r:id="rId11"/>
    <p:sldId id="846" r:id="rId12"/>
    <p:sldId id="847" r:id="rId13"/>
    <p:sldId id="84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A759-ED48-4C7C-9E72-6504AF5E0DD2}" v="10" dt="2024-08-30T13:46:21.899"/>
    <p1510:client id="{34FB83DF-D3CD-426F-8930-9A151F8DA357}" v="5" dt="2024-08-31T06:41:1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71" d="100"/>
          <a:sy n="71" d="100"/>
        </p:scale>
        <p:origin x="2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菁翎" userId="03e5c3cbc930d729" providerId="LiveId" clId="{02BEA759-ED48-4C7C-9E72-6504AF5E0DD2}"/>
    <pc:docChg chg="undo custSel addSld delSld modSld">
      <pc:chgData name="孙 菁翎" userId="03e5c3cbc930d729" providerId="LiveId" clId="{02BEA759-ED48-4C7C-9E72-6504AF5E0DD2}" dt="2024-08-30T14:43:43.333" v="688"/>
      <pc:docMkLst>
        <pc:docMk/>
      </pc:docMkLst>
      <pc:sldChg chg="modSp mod">
        <pc:chgData name="孙 菁翎" userId="03e5c3cbc930d729" providerId="LiveId" clId="{02BEA759-ED48-4C7C-9E72-6504AF5E0DD2}" dt="2024-08-30T13:50:48.636" v="666" actId="20577"/>
        <pc:sldMkLst>
          <pc:docMk/>
          <pc:sldMk cId="0" sldId="257"/>
        </pc:sldMkLst>
        <pc:spChg chg="mod">
          <ac:chgData name="孙 菁翎" userId="03e5c3cbc930d729" providerId="LiveId" clId="{02BEA759-ED48-4C7C-9E72-6504AF5E0DD2}" dt="2024-08-30T13:50:48.636" v="666" actId="20577"/>
          <ac:spMkLst>
            <pc:docMk/>
            <pc:sldMk cId="0" sldId="257"/>
            <ac:spMk id="14" creationId="{00000000-0000-0000-0000-000000000000}"/>
          </ac:spMkLst>
        </pc:spChg>
      </pc:sldChg>
      <pc:sldChg chg="modSp del mod">
        <pc:chgData name="孙 菁翎" userId="03e5c3cbc930d729" providerId="LiveId" clId="{02BEA759-ED48-4C7C-9E72-6504AF5E0DD2}" dt="2024-08-30T13:10:54.520" v="324" actId="47"/>
        <pc:sldMkLst>
          <pc:docMk/>
          <pc:sldMk cId="2551565598" sldId="796"/>
        </pc:sldMkLst>
        <pc:spChg chg="mod">
          <ac:chgData name="孙 菁翎" userId="03e5c3cbc930d729" providerId="LiveId" clId="{02BEA759-ED48-4C7C-9E72-6504AF5E0DD2}" dt="2024-08-30T13:10:31.144" v="320" actId="20577"/>
          <ac:spMkLst>
            <pc:docMk/>
            <pc:sldMk cId="2551565598" sldId="796"/>
            <ac:spMk id="10" creationId="{00000000-0000-0000-0000-000000000000}"/>
          </ac:spMkLst>
        </pc:spChg>
      </pc:sldChg>
      <pc:sldChg chg="del">
        <pc:chgData name="孙 菁翎" userId="03e5c3cbc930d729" providerId="LiveId" clId="{02BEA759-ED48-4C7C-9E72-6504AF5E0DD2}" dt="2024-08-30T13:07:50.029" v="247" actId="47"/>
        <pc:sldMkLst>
          <pc:docMk/>
          <pc:sldMk cId="3718330369" sldId="799"/>
        </pc:sldMkLst>
      </pc:sldChg>
      <pc:sldChg chg="del">
        <pc:chgData name="孙 菁翎" userId="03e5c3cbc930d729" providerId="LiveId" clId="{02BEA759-ED48-4C7C-9E72-6504AF5E0DD2}" dt="2024-08-30T13:50:21.977" v="640" actId="47"/>
        <pc:sldMkLst>
          <pc:docMk/>
          <pc:sldMk cId="4122938795" sldId="800"/>
        </pc:sldMkLst>
      </pc:sldChg>
      <pc:sldChg chg="del">
        <pc:chgData name="孙 菁翎" userId="03e5c3cbc930d729" providerId="LiveId" clId="{02BEA759-ED48-4C7C-9E72-6504AF5E0DD2}" dt="2024-08-30T13:03:14.357" v="1" actId="47"/>
        <pc:sldMkLst>
          <pc:docMk/>
          <pc:sldMk cId="1100227782" sldId="801"/>
        </pc:sldMkLst>
      </pc:sldChg>
      <pc:sldChg chg="del">
        <pc:chgData name="孙 菁翎" userId="03e5c3cbc930d729" providerId="LiveId" clId="{02BEA759-ED48-4C7C-9E72-6504AF5E0DD2}" dt="2024-08-30T13:03:13.803" v="0" actId="47"/>
        <pc:sldMkLst>
          <pc:docMk/>
          <pc:sldMk cId="819628241" sldId="830"/>
        </pc:sldMkLst>
      </pc:sldChg>
      <pc:sldChg chg="del">
        <pc:chgData name="孙 菁翎" userId="03e5c3cbc930d729" providerId="LiveId" clId="{02BEA759-ED48-4C7C-9E72-6504AF5E0DD2}" dt="2024-08-30T13:03:14.805" v="2" actId="47"/>
        <pc:sldMkLst>
          <pc:docMk/>
          <pc:sldMk cId="1905990216" sldId="831"/>
        </pc:sldMkLst>
      </pc:sldChg>
      <pc:sldChg chg="del">
        <pc:chgData name="孙 菁翎" userId="03e5c3cbc930d729" providerId="LiveId" clId="{02BEA759-ED48-4C7C-9E72-6504AF5E0DD2}" dt="2024-08-30T13:03:15.244" v="3" actId="47"/>
        <pc:sldMkLst>
          <pc:docMk/>
          <pc:sldMk cId="2514393745" sldId="832"/>
        </pc:sldMkLst>
      </pc:sldChg>
      <pc:sldChg chg="del">
        <pc:chgData name="孙 菁翎" userId="03e5c3cbc930d729" providerId="LiveId" clId="{02BEA759-ED48-4C7C-9E72-6504AF5E0DD2}" dt="2024-08-30T13:03:15.824" v="4" actId="47"/>
        <pc:sldMkLst>
          <pc:docMk/>
          <pc:sldMk cId="1086296114" sldId="833"/>
        </pc:sldMkLst>
      </pc:sldChg>
      <pc:sldChg chg="del">
        <pc:chgData name="孙 菁翎" userId="03e5c3cbc930d729" providerId="LiveId" clId="{02BEA759-ED48-4C7C-9E72-6504AF5E0DD2}" dt="2024-08-30T13:03:16.842" v="5" actId="47"/>
        <pc:sldMkLst>
          <pc:docMk/>
          <pc:sldMk cId="2768169859" sldId="834"/>
        </pc:sldMkLst>
      </pc:sldChg>
      <pc:sldChg chg="addSp delSp modSp add del mod">
        <pc:chgData name="孙 菁翎" userId="03e5c3cbc930d729" providerId="LiveId" clId="{02BEA759-ED48-4C7C-9E72-6504AF5E0DD2}" dt="2024-08-30T13:11:34.601" v="327" actId="1076"/>
        <pc:sldMkLst>
          <pc:docMk/>
          <pc:sldMk cId="2558286227" sldId="835"/>
        </pc:sldMkLst>
        <pc:spChg chg="mod">
          <ac:chgData name="孙 菁翎" userId="03e5c3cbc930d729" providerId="LiveId" clId="{02BEA759-ED48-4C7C-9E72-6504AF5E0DD2}" dt="2024-08-30T13:03:53.898" v="37" actId="20577"/>
          <ac:spMkLst>
            <pc:docMk/>
            <pc:sldMk cId="2558286227" sldId="835"/>
            <ac:spMk id="2" creationId="{00000000-0000-0000-0000-000000000000}"/>
          </ac:spMkLst>
        </pc:spChg>
        <pc:spChg chg="add del mod">
          <ac:chgData name="孙 菁翎" userId="03e5c3cbc930d729" providerId="LiveId" clId="{02BEA759-ED48-4C7C-9E72-6504AF5E0DD2}" dt="2024-08-30T13:05:16.176" v="90" actId="1076"/>
          <ac:spMkLst>
            <pc:docMk/>
            <pc:sldMk cId="2558286227" sldId="835"/>
            <ac:spMk id="4" creationId="{9EF5DEE4-7025-2A97-A96C-EBF858FCC7FB}"/>
          </ac:spMkLst>
        </pc:spChg>
        <pc:spChg chg="add mod">
          <ac:chgData name="孙 菁翎" userId="03e5c3cbc930d729" providerId="LiveId" clId="{02BEA759-ED48-4C7C-9E72-6504AF5E0DD2}" dt="2024-08-30T13:11:34.601" v="327" actId="1076"/>
          <ac:spMkLst>
            <pc:docMk/>
            <pc:sldMk cId="2558286227" sldId="835"/>
            <ac:spMk id="8" creationId="{EEA87BAD-308A-2702-786E-2B5D68D6670B}"/>
          </ac:spMkLst>
        </pc:spChg>
        <pc:graphicFrameChg chg="add mod">
          <ac:chgData name="孙 菁翎" userId="03e5c3cbc930d729" providerId="LiveId" clId="{02BEA759-ED48-4C7C-9E72-6504AF5E0DD2}" dt="2024-08-30T13:03:33.241" v="25"/>
          <ac:graphicFrameMkLst>
            <pc:docMk/>
            <pc:sldMk cId="2558286227" sldId="835"/>
            <ac:graphicFrameMk id="3" creationId="{89175853-21CF-E259-0A93-A4AE502E313A}"/>
          </ac:graphicFrameMkLst>
        </pc:graphicFrameChg>
        <pc:picChg chg="add mod">
          <ac:chgData name="孙 菁翎" userId="03e5c3cbc930d729" providerId="LiveId" clId="{02BEA759-ED48-4C7C-9E72-6504AF5E0DD2}" dt="2024-08-30T13:11:31.594" v="326" actId="14100"/>
          <ac:picMkLst>
            <pc:docMk/>
            <pc:sldMk cId="2558286227" sldId="835"/>
            <ac:picMk id="7" creationId="{EA69E0C1-3E0C-6839-00EA-B07A9865B189}"/>
          </ac:picMkLst>
        </pc:picChg>
      </pc:sldChg>
      <pc:sldChg chg="del">
        <pc:chgData name="孙 菁翎" userId="03e5c3cbc930d729" providerId="LiveId" clId="{02BEA759-ED48-4C7C-9E72-6504AF5E0DD2}" dt="2024-08-30T13:50:21.124" v="639" actId="47"/>
        <pc:sldMkLst>
          <pc:docMk/>
          <pc:sldMk cId="1176720933" sldId="836"/>
        </pc:sldMkLst>
      </pc:sldChg>
      <pc:sldChg chg="del">
        <pc:chgData name="孙 菁翎" userId="03e5c3cbc930d729" providerId="LiveId" clId="{02BEA759-ED48-4C7C-9E72-6504AF5E0DD2}" dt="2024-08-30T13:50:24.265" v="641" actId="47"/>
        <pc:sldMkLst>
          <pc:docMk/>
          <pc:sldMk cId="837724045" sldId="837"/>
        </pc:sldMkLst>
      </pc:sldChg>
      <pc:sldChg chg="addSp delSp modSp add mod">
        <pc:chgData name="孙 菁翎" userId="03e5c3cbc930d729" providerId="LiveId" clId="{02BEA759-ED48-4C7C-9E72-6504AF5E0DD2}" dt="2024-08-30T13:12:00.966" v="336" actId="1076"/>
        <pc:sldMkLst>
          <pc:docMk/>
          <pc:sldMk cId="1495136730" sldId="838"/>
        </pc:sldMkLst>
        <pc:spChg chg="mod">
          <ac:chgData name="孙 菁翎" userId="03e5c3cbc930d729" providerId="LiveId" clId="{02BEA759-ED48-4C7C-9E72-6504AF5E0DD2}" dt="2024-08-30T13:07:22.124" v="242" actId="1076"/>
          <ac:spMkLst>
            <pc:docMk/>
            <pc:sldMk cId="1495136730" sldId="838"/>
            <ac:spMk id="2" creationId="{00000000-0000-0000-0000-000000000000}"/>
          </ac:spMkLst>
        </pc:spChg>
        <pc:spChg chg="mod">
          <ac:chgData name="孙 菁翎" userId="03e5c3cbc930d729" providerId="LiveId" clId="{02BEA759-ED48-4C7C-9E72-6504AF5E0DD2}" dt="2024-08-30T13:11:56.658" v="335" actId="1076"/>
          <ac:spMkLst>
            <pc:docMk/>
            <pc:sldMk cId="1495136730" sldId="838"/>
            <ac:spMk id="4" creationId="{9EF5DEE4-7025-2A97-A96C-EBF858FCC7FB}"/>
          </ac:spMkLst>
        </pc:spChg>
        <pc:spChg chg="del">
          <ac:chgData name="孙 菁翎" userId="03e5c3cbc930d729" providerId="LiveId" clId="{02BEA759-ED48-4C7C-9E72-6504AF5E0DD2}" dt="2024-08-30T13:06:43.357" v="169" actId="478"/>
          <ac:spMkLst>
            <pc:docMk/>
            <pc:sldMk cId="1495136730" sldId="838"/>
            <ac:spMk id="8" creationId="{EEA87BAD-308A-2702-786E-2B5D68D6670B}"/>
          </ac:spMkLst>
        </pc:spChg>
        <pc:picChg chg="add mod">
          <ac:chgData name="孙 菁翎" userId="03e5c3cbc930d729" providerId="LiveId" clId="{02BEA759-ED48-4C7C-9E72-6504AF5E0DD2}" dt="2024-08-30T13:12:00.966" v="336" actId="1076"/>
          <ac:picMkLst>
            <pc:docMk/>
            <pc:sldMk cId="1495136730" sldId="838"/>
            <ac:picMk id="5" creationId="{7C0EAD1C-B43D-8D09-285E-2B34A8CAFFC5}"/>
          </ac:picMkLst>
        </pc:picChg>
        <pc:picChg chg="del">
          <ac:chgData name="孙 菁翎" userId="03e5c3cbc930d729" providerId="LiveId" clId="{02BEA759-ED48-4C7C-9E72-6504AF5E0DD2}" dt="2024-08-30T13:06:29.836" v="144" actId="478"/>
          <ac:picMkLst>
            <pc:docMk/>
            <pc:sldMk cId="1495136730" sldId="838"/>
            <ac:picMk id="6" creationId="{1B64C13C-D573-4640-E1C8-04ABB7A828ED}"/>
          </ac:picMkLst>
        </pc:picChg>
        <pc:picChg chg="del">
          <ac:chgData name="孙 菁翎" userId="03e5c3cbc930d729" providerId="LiveId" clId="{02BEA759-ED48-4C7C-9E72-6504AF5E0DD2}" dt="2024-08-30T13:06:24.454" v="143" actId="478"/>
          <ac:picMkLst>
            <pc:docMk/>
            <pc:sldMk cId="1495136730" sldId="838"/>
            <ac:picMk id="7" creationId="{EA69E0C1-3E0C-6839-00EA-B07A9865B189}"/>
          </ac:picMkLst>
        </pc:picChg>
      </pc:sldChg>
      <pc:sldChg chg="new del">
        <pc:chgData name="孙 菁翎" userId="03e5c3cbc930d729" providerId="LiveId" clId="{02BEA759-ED48-4C7C-9E72-6504AF5E0DD2}" dt="2024-08-30T13:10:24.793" v="310" actId="680"/>
        <pc:sldMkLst>
          <pc:docMk/>
          <pc:sldMk cId="2800163603" sldId="839"/>
        </pc:sldMkLst>
      </pc:sldChg>
      <pc:sldChg chg="modSp add mod">
        <pc:chgData name="孙 菁翎" userId="03e5c3cbc930d729" providerId="LiveId" clId="{02BEA759-ED48-4C7C-9E72-6504AF5E0DD2}" dt="2024-08-30T13:10:48.989" v="323"/>
        <pc:sldMkLst>
          <pc:docMk/>
          <pc:sldMk cId="4119355879" sldId="839"/>
        </pc:sldMkLst>
        <pc:spChg chg="mod">
          <ac:chgData name="孙 菁翎" userId="03e5c3cbc930d729" providerId="LiveId" clId="{02BEA759-ED48-4C7C-9E72-6504AF5E0DD2}" dt="2024-08-30T13:10:48.989" v="323"/>
          <ac:spMkLst>
            <pc:docMk/>
            <pc:sldMk cId="4119355879" sldId="839"/>
            <ac:spMk id="10" creationId="{00000000-0000-0000-0000-000000000000}"/>
          </ac:spMkLst>
        </pc:spChg>
      </pc:sldChg>
      <pc:sldChg chg="addSp delSp modSp add mod">
        <pc:chgData name="孙 菁翎" userId="03e5c3cbc930d729" providerId="LiveId" clId="{02BEA759-ED48-4C7C-9E72-6504AF5E0DD2}" dt="2024-08-30T13:46:21.893" v="561" actId="20577"/>
        <pc:sldMkLst>
          <pc:docMk/>
          <pc:sldMk cId="1669084093" sldId="840"/>
        </pc:sldMkLst>
        <pc:spChg chg="mod">
          <ac:chgData name="孙 菁翎" userId="03e5c3cbc930d729" providerId="LiveId" clId="{02BEA759-ED48-4C7C-9E72-6504AF5E0DD2}" dt="2024-08-30T13:12:51.507" v="379" actId="20577"/>
          <ac:spMkLst>
            <pc:docMk/>
            <pc:sldMk cId="1669084093" sldId="840"/>
            <ac:spMk id="2" creationId="{00000000-0000-0000-0000-000000000000}"/>
          </ac:spMkLst>
        </pc:spChg>
        <pc:spChg chg="mod">
          <ac:chgData name="孙 菁翎" userId="03e5c3cbc930d729" providerId="LiveId" clId="{02BEA759-ED48-4C7C-9E72-6504AF5E0DD2}" dt="2024-08-30T13:46:21.893" v="561" actId="20577"/>
          <ac:spMkLst>
            <pc:docMk/>
            <pc:sldMk cId="1669084093" sldId="840"/>
            <ac:spMk id="4" creationId="{9EF5DEE4-7025-2A97-A96C-EBF858FCC7FB}"/>
          </ac:spMkLst>
        </pc:spChg>
        <pc:picChg chg="del">
          <ac:chgData name="孙 菁翎" userId="03e5c3cbc930d729" providerId="LiveId" clId="{02BEA759-ED48-4C7C-9E72-6504AF5E0DD2}" dt="2024-08-30T13:13:35.273" v="462" actId="478"/>
          <ac:picMkLst>
            <pc:docMk/>
            <pc:sldMk cId="1669084093" sldId="840"/>
            <ac:picMk id="5" creationId="{7C0EAD1C-B43D-8D09-285E-2B34A8CAFFC5}"/>
          </ac:picMkLst>
        </pc:picChg>
        <pc:picChg chg="add mod">
          <ac:chgData name="孙 菁翎" userId="03e5c3cbc930d729" providerId="LiveId" clId="{02BEA759-ED48-4C7C-9E72-6504AF5E0DD2}" dt="2024-08-30T13:39:18.998" v="555" actId="1076"/>
          <ac:picMkLst>
            <pc:docMk/>
            <pc:sldMk cId="1669084093" sldId="840"/>
            <ac:picMk id="6" creationId="{1402ED73-225E-B480-DBCE-34F88D739316}"/>
          </ac:picMkLst>
        </pc:picChg>
      </pc:sldChg>
      <pc:sldChg chg="addSp delSp modSp add mod">
        <pc:chgData name="孙 菁翎" userId="03e5c3cbc930d729" providerId="LiveId" clId="{02BEA759-ED48-4C7C-9E72-6504AF5E0DD2}" dt="2024-08-30T13:49:20.116" v="619" actId="1076"/>
        <pc:sldMkLst>
          <pc:docMk/>
          <pc:sldMk cId="3537300010" sldId="841"/>
        </pc:sldMkLst>
        <pc:spChg chg="mod">
          <ac:chgData name="孙 菁翎" userId="03e5c3cbc930d729" providerId="LiveId" clId="{02BEA759-ED48-4C7C-9E72-6504AF5E0DD2}" dt="2024-08-30T13:49:20.116" v="619" actId="1076"/>
          <ac:spMkLst>
            <pc:docMk/>
            <pc:sldMk cId="3537300010" sldId="841"/>
            <ac:spMk id="4" creationId="{9EF5DEE4-7025-2A97-A96C-EBF858FCC7FB}"/>
          </ac:spMkLst>
        </pc:spChg>
        <pc:picChg chg="add mod">
          <ac:chgData name="孙 菁翎" userId="03e5c3cbc930d729" providerId="LiveId" clId="{02BEA759-ED48-4C7C-9E72-6504AF5E0DD2}" dt="2024-08-30T13:49:17.852" v="618" actId="1076"/>
          <ac:picMkLst>
            <pc:docMk/>
            <pc:sldMk cId="3537300010" sldId="841"/>
            <ac:picMk id="5" creationId="{6D59B7F9-BE98-2260-3FE6-DC24C6B5A641}"/>
          </ac:picMkLst>
        </pc:picChg>
        <pc:picChg chg="del">
          <ac:chgData name="孙 菁翎" userId="03e5c3cbc930d729" providerId="LiveId" clId="{02BEA759-ED48-4C7C-9E72-6504AF5E0DD2}" dt="2024-08-30T13:47:13.280" v="567" actId="478"/>
          <ac:picMkLst>
            <pc:docMk/>
            <pc:sldMk cId="3537300010" sldId="841"/>
            <ac:picMk id="6" creationId="{1402ED73-225E-B480-DBCE-34F88D739316}"/>
          </ac:picMkLst>
        </pc:picChg>
      </pc:sldChg>
      <pc:sldChg chg="delSp modSp add mod">
        <pc:chgData name="孙 菁翎" userId="03e5c3cbc930d729" providerId="LiveId" clId="{02BEA759-ED48-4C7C-9E72-6504AF5E0DD2}" dt="2024-08-30T14:43:43.333" v="688"/>
        <pc:sldMkLst>
          <pc:docMk/>
          <pc:sldMk cId="3664863555" sldId="842"/>
        </pc:sldMkLst>
        <pc:spChg chg="mod">
          <ac:chgData name="孙 菁翎" userId="03e5c3cbc930d729" providerId="LiveId" clId="{02BEA759-ED48-4C7C-9E72-6504AF5E0DD2}" dt="2024-08-30T14:43:43.333" v="688"/>
          <ac:spMkLst>
            <pc:docMk/>
            <pc:sldMk cId="3664863555" sldId="842"/>
            <ac:spMk id="4" creationId="{9EF5DEE4-7025-2A97-A96C-EBF858FCC7FB}"/>
          </ac:spMkLst>
        </pc:spChg>
        <pc:picChg chg="del">
          <ac:chgData name="孙 菁翎" userId="03e5c3cbc930d729" providerId="LiveId" clId="{02BEA759-ED48-4C7C-9E72-6504AF5E0DD2}" dt="2024-08-30T13:50:11.410" v="638" actId="478"/>
          <ac:picMkLst>
            <pc:docMk/>
            <pc:sldMk cId="3664863555" sldId="842"/>
            <ac:picMk id="5" creationId="{6D59B7F9-BE98-2260-3FE6-DC24C6B5A641}"/>
          </ac:picMkLst>
        </pc:picChg>
      </pc:sldChg>
    </pc:docChg>
  </pc:docChgLst>
  <pc:docChgLst>
    <pc:chgData name="孙 菁翎" userId="03e5c3cbc930d729" providerId="LiveId" clId="{34FB83DF-D3CD-426F-8930-9A151F8DA357}"/>
    <pc:docChg chg="undo custSel addSld modSld sldOrd">
      <pc:chgData name="孙 菁翎" userId="03e5c3cbc930d729" providerId="LiveId" clId="{34FB83DF-D3CD-426F-8930-9A151F8DA357}" dt="2024-08-31T06:45:07.842" v="479" actId="1076"/>
      <pc:docMkLst>
        <pc:docMk/>
      </pc:docMkLst>
      <pc:sldChg chg="modSp mod">
        <pc:chgData name="孙 菁翎" userId="03e5c3cbc930d729" providerId="LiveId" clId="{34FB83DF-D3CD-426F-8930-9A151F8DA357}" dt="2024-08-31T05:02:09.452" v="19" actId="20577"/>
        <pc:sldMkLst>
          <pc:docMk/>
          <pc:sldMk cId="3537300010" sldId="841"/>
        </pc:sldMkLst>
        <pc:spChg chg="mod">
          <ac:chgData name="孙 菁翎" userId="03e5c3cbc930d729" providerId="LiveId" clId="{34FB83DF-D3CD-426F-8930-9A151F8DA357}" dt="2024-08-31T05:02:09.452" v="19" actId="20577"/>
          <ac:spMkLst>
            <pc:docMk/>
            <pc:sldMk cId="3537300010" sldId="841"/>
            <ac:spMk id="2" creationId="{00000000-0000-0000-0000-000000000000}"/>
          </ac:spMkLst>
        </pc:spChg>
      </pc:sldChg>
      <pc:sldChg chg="addSp modSp mod">
        <pc:chgData name="孙 菁翎" userId="03e5c3cbc930d729" providerId="LiveId" clId="{34FB83DF-D3CD-426F-8930-9A151F8DA357}" dt="2024-08-31T06:02:27.647" v="221" actId="12"/>
        <pc:sldMkLst>
          <pc:docMk/>
          <pc:sldMk cId="3664863555" sldId="842"/>
        </pc:sldMkLst>
        <pc:spChg chg="mod">
          <ac:chgData name="孙 菁翎" userId="03e5c3cbc930d729" providerId="LiveId" clId="{34FB83DF-D3CD-426F-8930-9A151F8DA357}" dt="2024-08-31T05:02:01.501" v="12" actId="20577"/>
          <ac:spMkLst>
            <pc:docMk/>
            <pc:sldMk cId="3664863555" sldId="842"/>
            <ac:spMk id="2" creationId="{00000000-0000-0000-0000-000000000000}"/>
          </ac:spMkLst>
        </pc:spChg>
        <pc:spChg chg="mod">
          <ac:chgData name="孙 菁翎" userId="03e5c3cbc930d729" providerId="LiveId" clId="{34FB83DF-D3CD-426F-8930-9A151F8DA357}" dt="2024-08-31T06:02:27.647" v="221" actId="12"/>
          <ac:spMkLst>
            <pc:docMk/>
            <pc:sldMk cId="3664863555" sldId="842"/>
            <ac:spMk id="4" creationId="{9EF5DEE4-7025-2A97-A96C-EBF858FCC7FB}"/>
          </ac:spMkLst>
        </pc:spChg>
        <pc:picChg chg="add mod">
          <ac:chgData name="孙 菁翎" userId="03e5c3cbc930d729" providerId="LiveId" clId="{34FB83DF-D3CD-426F-8930-9A151F8DA357}" dt="2024-08-31T06:01:49.982" v="207" actId="1076"/>
          <ac:picMkLst>
            <pc:docMk/>
            <pc:sldMk cId="3664863555" sldId="842"/>
            <ac:picMk id="5" creationId="{7499FFAA-7541-25A8-439C-523F0F1DFCAF}"/>
          </ac:picMkLst>
        </pc:picChg>
      </pc:sldChg>
      <pc:sldChg chg="addSp delSp modSp add mod">
        <pc:chgData name="孙 菁翎" userId="03e5c3cbc930d729" providerId="LiveId" clId="{34FB83DF-D3CD-426F-8930-9A151F8DA357}" dt="2024-08-31T05:11:07.558" v="151" actId="1076"/>
        <pc:sldMkLst>
          <pc:docMk/>
          <pc:sldMk cId="2887437222" sldId="843"/>
        </pc:sldMkLst>
        <pc:spChg chg="mod">
          <ac:chgData name="孙 菁翎" userId="03e5c3cbc930d729" providerId="LiveId" clId="{34FB83DF-D3CD-426F-8930-9A151F8DA357}" dt="2024-08-31T05:10:13.706" v="145" actId="1076"/>
          <ac:spMkLst>
            <pc:docMk/>
            <pc:sldMk cId="2887437222" sldId="843"/>
            <ac:spMk id="4" creationId="{9EF5DEE4-7025-2A97-A96C-EBF858FCC7FB}"/>
          </ac:spMkLst>
        </pc:spChg>
        <pc:picChg chg="del mod">
          <ac:chgData name="孙 菁翎" userId="03e5c3cbc930d729" providerId="LiveId" clId="{34FB83DF-D3CD-426F-8930-9A151F8DA357}" dt="2024-08-31T05:10:16.385" v="147" actId="478"/>
          <ac:picMkLst>
            <pc:docMk/>
            <pc:sldMk cId="2887437222" sldId="843"/>
            <ac:picMk id="5" creationId="{7499FFAA-7541-25A8-439C-523F0F1DFCAF}"/>
          </ac:picMkLst>
        </pc:picChg>
        <pc:picChg chg="add mod">
          <ac:chgData name="孙 菁翎" userId="03e5c3cbc930d729" providerId="LiveId" clId="{34FB83DF-D3CD-426F-8930-9A151F8DA357}" dt="2024-08-31T05:11:07.558" v="151" actId="1076"/>
          <ac:picMkLst>
            <pc:docMk/>
            <pc:sldMk cId="2887437222" sldId="843"/>
            <ac:picMk id="6" creationId="{41C73741-0408-D3C7-0B6F-90E47EA088C9}"/>
          </ac:picMkLst>
        </pc:picChg>
      </pc:sldChg>
      <pc:sldChg chg="modSp add mod ord">
        <pc:chgData name="孙 菁翎" userId="03e5c3cbc930d729" providerId="LiveId" clId="{34FB83DF-D3CD-426F-8930-9A151F8DA357}" dt="2024-08-31T06:05:26.872" v="240" actId="20577"/>
        <pc:sldMkLst>
          <pc:docMk/>
          <pc:sldMk cId="3851421450" sldId="844"/>
        </pc:sldMkLst>
        <pc:spChg chg="mod">
          <ac:chgData name="孙 菁翎" userId="03e5c3cbc930d729" providerId="LiveId" clId="{34FB83DF-D3CD-426F-8930-9A151F8DA357}" dt="2024-08-31T06:05:26.872" v="240" actId="20577"/>
          <ac:spMkLst>
            <pc:docMk/>
            <pc:sldMk cId="3851421450" sldId="844"/>
            <ac:spMk id="6" creationId="{00000000-0000-0000-0000-000000000000}"/>
          </ac:spMkLst>
        </pc:spChg>
      </pc:sldChg>
      <pc:sldChg chg="addSp delSp modSp add mod ord">
        <pc:chgData name="孙 菁翎" userId="03e5c3cbc930d729" providerId="LiveId" clId="{34FB83DF-D3CD-426F-8930-9A151F8DA357}" dt="2024-08-31T06:16:29.507" v="315"/>
        <pc:sldMkLst>
          <pc:docMk/>
          <pc:sldMk cId="1033667500" sldId="845"/>
        </pc:sldMkLst>
        <pc:spChg chg="mod">
          <ac:chgData name="孙 菁翎" userId="03e5c3cbc930d729" providerId="LiveId" clId="{34FB83DF-D3CD-426F-8930-9A151F8DA357}" dt="2024-08-31T06:16:29.507" v="315"/>
          <ac:spMkLst>
            <pc:docMk/>
            <pc:sldMk cId="1033667500" sldId="845"/>
            <ac:spMk id="4" creationId="{9EF5DEE4-7025-2A97-A96C-EBF858FCC7FB}"/>
          </ac:spMkLst>
        </pc:spChg>
        <pc:picChg chg="add del mod">
          <ac:chgData name="孙 菁翎" userId="03e5c3cbc930d729" providerId="LiveId" clId="{34FB83DF-D3CD-426F-8930-9A151F8DA357}" dt="2024-08-31T06:15:40.762" v="285" actId="478"/>
          <ac:picMkLst>
            <pc:docMk/>
            <pc:sldMk cId="1033667500" sldId="845"/>
            <ac:picMk id="5" creationId="{69FFC445-FE9F-CE15-61B9-E40AF09C91E3}"/>
          </ac:picMkLst>
        </pc:picChg>
        <pc:picChg chg="del">
          <ac:chgData name="孙 菁翎" userId="03e5c3cbc930d729" providerId="LiveId" clId="{34FB83DF-D3CD-426F-8930-9A151F8DA357}" dt="2024-08-31T06:13:31.745" v="263" actId="478"/>
          <ac:picMkLst>
            <pc:docMk/>
            <pc:sldMk cId="1033667500" sldId="845"/>
            <ac:picMk id="6" creationId="{41C73741-0408-D3C7-0B6F-90E47EA088C9}"/>
          </ac:picMkLst>
        </pc:picChg>
        <pc:picChg chg="add mod">
          <ac:chgData name="孙 菁翎" userId="03e5c3cbc930d729" providerId="LiveId" clId="{34FB83DF-D3CD-426F-8930-9A151F8DA357}" dt="2024-08-31T06:16:00.045" v="287" actId="1076"/>
          <ac:picMkLst>
            <pc:docMk/>
            <pc:sldMk cId="1033667500" sldId="845"/>
            <ac:picMk id="8" creationId="{4EC9631C-CFED-4C44-D2D3-4842E434052F}"/>
          </ac:picMkLst>
        </pc:picChg>
      </pc:sldChg>
      <pc:sldChg chg="addSp delSp modSp add mod">
        <pc:chgData name="孙 菁翎" userId="03e5c3cbc930d729" providerId="LiveId" clId="{34FB83DF-D3CD-426F-8930-9A151F8DA357}" dt="2024-08-31T06:20:32.018" v="337" actId="20577"/>
        <pc:sldMkLst>
          <pc:docMk/>
          <pc:sldMk cId="2191429443" sldId="846"/>
        </pc:sldMkLst>
        <pc:spChg chg="mod">
          <ac:chgData name="孙 菁翎" userId="03e5c3cbc930d729" providerId="LiveId" clId="{34FB83DF-D3CD-426F-8930-9A151F8DA357}" dt="2024-08-31T06:20:32.018" v="337" actId="20577"/>
          <ac:spMkLst>
            <pc:docMk/>
            <pc:sldMk cId="2191429443" sldId="846"/>
            <ac:spMk id="4" creationId="{9EF5DEE4-7025-2A97-A96C-EBF858FCC7FB}"/>
          </ac:spMkLst>
        </pc:spChg>
        <pc:picChg chg="add mod">
          <ac:chgData name="孙 菁翎" userId="03e5c3cbc930d729" providerId="LiveId" clId="{34FB83DF-D3CD-426F-8930-9A151F8DA357}" dt="2024-08-31T06:19:36.564" v="319" actId="1076"/>
          <ac:picMkLst>
            <pc:docMk/>
            <pc:sldMk cId="2191429443" sldId="846"/>
            <ac:picMk id="5" creationId="{55D74B39-BA83-D984-E261-F66BFF6749F2}"/>
          </ac:picMkLst>
        </pc:picChg>
        <pc:picChg chg="del">
          <ac:chgData name="孙 菁翎" userId="03e5c3cbc930d729" providerId="LiveId" clId="{34FB83DF-D3CD-426F-8930-9A151F8DA357}" dt="2024-08-31T06:19:33.613" v="317" actId="478"/>
          <ac:picMkLst>
            <pc:docMk/>
            <pc:sldMk cId="2191429443" sldId="846"/>
            <ac:picMk id="8" creationId="{4EC9631C-CFED-4C44-D2D3-4842E434052F}"/>
          </ac:picMkLst>
        </pc:picChg>
      </pc:sldChg>
      <pc:sldChg chg="modSp add mod">
        <pc:chgData name="孙 菁翎" userId="03e5c3cbc930d729" providerId="LiveId" clId="{34FB83DF-D3CD-426F-8930-9A151F8DA357}" dt="2024-08-31T06:21:42.709" v="361" actId="20577"/>
        <pc:sldMkLst>
          <pc:docMk/>
          <pc:sldMk cId="999572059" sldId="847"/>
        </pc:sldMkLst>
        <pc:spChg chg="mod">
          <ac:chgData name="孙 菁翎" userId="03e5c3cbc930d729" providerId="LiveId" clId="{34FB83DF-D3CD-426F-8930-9A151F8DA357}" dt="2024-08-31T06:21:42.709" v="361" actId="20577"/>
          <ac:spMkLst>
            <pc:docMk/>
            <pc:sldMk cId="999572059" sldId="847"/>
            <ac:spMk id="4" creationId="{9EF5DEE4-7025-2A97-A96C-EBF858FCC7FB}"/>
          </ac:spMkLst>
        </pc:spChg>
      </pc:sldChg>
      <pc:sldChg chg="addSp delSp modSp add mod">
        <pc:chgData name="孙 菁翎" userId="03e5c3cbc930d729" providerId="LiveId" clId="{34FB83DF-D3CD-426F-8930-9A151F8DA357}" dt="2024-08-31T06:42:38.416" v="473" actId="478"/>
        <pc:sldMkLst>
          <pc:docMk/>
          <pc:sldMk cId="3479249412" sldId="848"/>
        </pc:sldMkLst>
        <pc:spChg chg="mod">
          <ac:chgData name="孙 菁翎" userId="03e5c3cbc930d729" providerId="LiveId" clId="{34FB83DF-D3CD-426F-8930-9A151F8DA357}" dt="2024-08-31T06:40:39.995" v="376" actId="20577"/>
          <ac:spMkLst>
            <pc:docMk/>
            <pc:sldMk cId="3479249412" sldId="848"/>
            <ac:spMk id="2" creationId="{00000000-0000-0000-0000-000000000000}"/>
          </ac:spMkLst>
        </pc:spChg>
        <pc:spChg chg="add">
          <ac:chgData name="孙 菁翎" userId="03e5c3cbc930d729" providerId="LiveId" clId="{34FB83DF-D3CD-426F-8930-9A151F8DA357}" dt="2024-08-31T06:41:12.406" v="377"/>
          <ac:spMkLst>
            <pc:docMk/>
            <pc:sldMk cId="3479249412" sldId="848"/>
            <ac:spMk id="3" creationId="{DCD21B76-CE40-70DB-25BE-2649CB95B287}"/>
          </ac:spMkLst>
        </pc:spChg>
        <pc:spChg chg="mod">
          <ac:chgData name="孙 菁翎" userId="03e5c3cbc930d729" providerId="LiveId" clId="{34FB83DF-D3CD-426F-8930-9A151F8DA357}" dt="2024-08-31T06:42:35.895" v="472" actId="20577"/>
          <ac:spMkLst>
            <pc:docMk/>
            <pc:sldMk cId="3479249412" sldId="848"/>
            <ac:spMk id="4" creationId="{9EF5DEE4-7025-2A97-A96C-EBF858FCC7FB}"/>
          </ac:spMkLst>
        </pc:spChg>
        <pc:picChg chg="del">
          <ac:chgData name="孙 菁翎" userId="03e5c3cbc930d729" providerId="LiveId" clId="{34FB83DF-D3CD-426F-8930-9A151F8DA357}" dt="2024-08-31T06:42:38.416" v="473" actId="478"/>
          <ac:picMkLst>
            <pc:docMk/>
            <pc:sldMk cId="3479249412" sldId="848"/>
            <ac:picMk id="6" creationId="{41C73741-0408-D3C7-0B6F-90E47EA088C9}"/>
          </ac:picMkLst>
        </pc:picChg>
      </pc:sldChg>
      <pc:sldChg chg="addSp delSp modSp add mod">
        <pc:chgData name="孙 菁翎" userId="03e5c3cbc930d729" providerId="LiveId" clId="{34FB83DF-D3CD-426F-8930-9A151F8DA357}" dt="2024-08-31T06:45:07.842" v="479" actId="1076"/>
        <pc:sldMkLst>
          <pc:docMk/>
          <pc:sldMk cId="3949192418" sldId="849"/>
        </pc:sldMkLst>
        <pc:spChg chg="del">
          <ac:chgData name="孙 菁翎" userId="03e5c3cbc930d729" providerId="LiveId" clId="{34FB83DF-D3CD-426F-8930-9A151F8DA357}" dt="2024-08-31T06:45:00.403" v="475" actId="478"/>
          <ac:spMkLst>
            <pc:docMk/>
            <pc:sldMk cId="3949192418" sldId="849"/>
            <ac:spMk id="4" creationId="{9EF5DEE4-7025-2A97-A96C-EBF858FCC7FB}"/>
          </ac:spMkLst>
        </pc:spChg>
        <pc:picChg chg="del">
          <ac:chgData name="孙 菁翎" userId="03e5c3cbc930d729" providerId="LiveId" clId="{34FB83DF-D3CD-426F-8930-9A151F8DA357}" dt="2024-08-31T06:45:01.574" v="476" actId="478"/>
          <ac:picMkLst>
            <pc:docMk/>
            <pc:sldMk cId="3949192418" sldId="849"/>
            <ac:picMk id="5" creationId="{55D74B39-BA83-D984-E261-F66BFF6749F2}"/>
          </ac:picMkLst>
        </pc:picChg>
        <pc:picChg chg="add mod">
          <ac:chgData name="孙 菁翎" userId="03e5c3cbc930d729" providerId="LiveId" clId="{34FB83DF-D3CD-426F-8930-9A151F8DA357}" dt="2024-08-31T06:45:07.842" v="479" actId="1076"/>
          <ac:picMkLst>
            <pc:docMk/>
            <pc:sldMk cId="3949192418" sldId="849"/>
            <ac:picMk id="6" creationId="{20E490DD-4AE7-6FE1-A43D-ED3A594D4E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7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2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5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547E-5186-9BAF-2FA8-2119B319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A72FD7-91B0-0D0F-FDB6-0CC47C35A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6FF289-DD27-EB5F-2A16-A171238DD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A6083-C10A-454C-D46A-66BCB2D4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4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50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csdn.net/qq_44850725/article/details/126175561" TargetMode="External"/><Relationship Id="rId4" Type="http://schemas.openxmlformats.org/officeDocument/2006/relationships/hyperlink" Target="https://gitee.com/alainchen/yosys-chinese-manu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17671" y="2659559"/>
            <a:ext cx="662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yosys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332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主讲人：孙静翎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553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执行下面的命令进入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fiedler-cooley.v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/tests/simple/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下）文件为例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执行以下指令读取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文件并用数字前端描述该电路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tests/simple/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fiedler-cooley.v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C9631C-CFED-4C44-D2D3-4842E434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35" y="1328928"/>
            <a:ext cx="3876703" cy="43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 -top up3down5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执行以下指令将设计写入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内部文件格式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write_ilang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74B39-BA83-D984-E261-F66BFF67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88" y="1172221"/>
            <a:ext cx="3867178" cy="4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转换为网络元素并做一些优化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proc; opt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执行以下指令可以看到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格式的网络图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74B39-BA83-D984-E261-F66BFF67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88" y="1172221"/>
            <a:ext cx="3867178" cy="4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490DD-4AE7-6FE1-A43D-ED3A594D4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288" y="1479129"/>
            <a:ext cx="9267421" cy="43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5281325" y="2338925"/>
            <a:ext cx="463473" cy="1728993"/>
            <a:chOff x="5855368" y="980316"/>
            <a:chExt cx="463473" cy="172899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917205" y="2338925"/>
            <a:ext cx="4119072" cy="1663205"/>
            <a:chOff x="6476500" y="974005"/>
            <a:chExt cx="5486836" cy="166320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974005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实验介绍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237100"/>
              <a:ext cx="5486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73221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5547" y="1172221"/>
            <a:ext cx="11040903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在这个项目中，你将安装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，并使用它的逻辑综合功能：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提交一个报告，报告中包含你的工具运行截图、我给你的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所撰写的选择器器件对应的网表图。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参考网站：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https://gitee.com/alainchen/yosys-chinese-manual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https://blog.csdn.net/qq_44850725/article/details/126175561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打开终端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495779" y="753656"/>
            <a:ext cx="1070025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点击“显示应用”并打开“终端”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4C13C-D573-4640-E1C8-04ABB7A82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328" y="2293449"/>
            <a:ext cx="304802" cy="309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69E0C1-3E0C-6839-00EA-B07A9865B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365" y="1725027"/>
            <a:ext cx="8719079" cy="47265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A87BAD-308A-2702-786E-2B5D68D6670B}"/>
              </a:ext>
            </a:extLst>
          </p:cNvPr>
          <p:cNvSpPr/>
          <p:nvPr/>
        </p:nvSpPr>
        <p:spPr>
          <a:xfrm>
            <a:off x="3845169" y="3954584"/>
            <a:ext cx="703385" cy="617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2FF1E-74CB-600E-88DE-4AC394DB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A9A30-2B79-74EF-19EC-26C1D92A9149}"/>
              </a:ext>
            </a:extLst>
          </p:cNvPr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打开终端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F94B76F-47E2-1FE9-61FA-0C92E1CAF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3CEFA2-4232-122A-E3B3-79E503CC9B0A}"/>
              </a:ext>
            </a:extLst>
          </p:cNvPr>
          <p:cNvSpPr txBox="1"/>
          <p:nvPr/>
        </p:nvSpPr>
        <p:spPr>
          <a:xfrm>
            <a:off x="495779" y="753656"/>
            <a:ext cx="1070025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或者在任意路径（以下未说明都为主文件夹下）下右键，点击在终端打开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6D961E-C918-83BC-2F6F-0AB9EDB2E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71" y="1906939"/>
            <a:ext cx="6510215" cy="46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C48308-8553-9D10-1D82-7C59AD2B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62" y="1138071"/>
            <a:ext cx="7752381" cy="54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8891FF-192E-F91B-EFE9-69E784AD2A7C}"/>
              </a:ext>
            </a:extLst>
          </p:cNvPr>
          <p:cNvSpPr txBox="1"/>
          <p:nvPr/>
        </p:nvSpPr>
        <p:spPr>
          <a:xfrm>
            <a:off x="311892" y="1620347"/>
            <a:ext cx="609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在命令行输入：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sudo apt-get install yosys</a:t>
            </a:r>
            <a:endParaRPr lang="en-US" altLang="zh-CN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到右边界面后输入：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chemeClr val="bg1"/>
                </a:solidFill>
                <a:highlight>
                  <a:srgbClr val="000000"/>
                </a:highlight>
              </a:rPr>
              <a:t>y</a:t>
            </a:r>
            <a:endParaRPr lang="zh-CN" alt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E0D38-9A79-0040-FBA3-18785A37322E}"/>
              </a:ext>
            </a:extLst>
          </p:cNvPr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5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400" dirty="0" err="1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278</Words>
  <Application>Microsoft Office PowerPoint</Application>
  <PresentationFormat>宽屏</PresentationFormat>
  <Paragraphs>68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孙 菁翎</cp:lastModifiedBy>
  <cp:revision>801</cp:revision>
  <dcterms:created xsi:type="dcterms:W3CDTF">2018-07-22T02:36:00Z</dcterms:created>
  <dcterms:modified xsi:type="dcterms:W3CDTF">2024-12-09T03:32:44Z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72444E21BD6C4439A5491C3BEBCC85FE_12</vt:lpwstr>
  </property>
  <property fmtid="{D5CDD505-2E9C-101B-9397-08002B2CF9AE}" pid="3" name="KSOProductBuildVer">
    <vt:lpwstr>2052-12.1.0.16729</vt:lpwstr>
  </property>
</Properties>
</file>