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8" r:id="rId3"/>
    <p:sldId id="301" r:id="rId4"/>
    <p:sldId id="299" r:id="rId5"/>
    <p:sldId id="297" r:id="rId6"/>
    <p:sldId id="304" r:id="rId7"/>
    <p:sldId id="308" r:id="rId8"/>
    <p:sldId id="305" r:id="rId9"/>
    <p:sldId id="306" r:id="rId10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3333CC"/>
    <a:srgbClr val="800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32786"/>
    <p:restoredTop sz="90928"/>
  </p:normalViewPr>
  <p:slideViewPr>
    <p:cSldViewPr showGuides="1">
      <p:cViewPr varScale="1">
        <p:scale>
          <a:sx n="87" d="100"/>
          <a:sy n="87" d="100"/>
        </p:scale>
        <p:origin x="-1910" y="-82"/>
      </p:cViewPr>
      <p:guideLst>
        <p:guide orient="horz" pos="21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2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auto"/>
            <a:r>
              <a:rPr kumimoji="0" lang="zh-CN" altLang="en-US" strike="noStrike" noProof="1" smtClean="0"/>
              <a:t>单击此处编辑母版副标题样式</a:t>
            </a:r>
            <a:endParaRPr kumimoji="0" lang="en-US" strike="noStrike" noProof="1"/>
          </a:p>
        </p:txBody>
      </p:sp>
      <p:sp>
        <p:nvSpPr>
          <p:cNvPr id="14" name="日期占位符 2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D1EAEE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solidFill>
                <a:srgbClr val="D1EAE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单圆角矩形 13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角三角形 14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任意多边形 16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vert="horz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 panose="05020102010507070707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0" name="页脚占位符 5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3">
        <a:schemeClr val="bg1"/>
      </p:bgRef>
    </p:bg>
    <p:spTree>
      <p:nvGrpSpPr>
        <p:cNvPr id="1" name=""/>
        <p:cNvGrpSpPr/>
        <p:nvPr/>
      </p:nvGrpSpPr>
      <p:grpSpPr/>
      <p:sp>
        <p:nvSpPr>
          <p:cNvPr id="7" name="任意多边形 6"/>
          <p:cNvSpPr/>
          <p:nvPr/>
        </p:nvSpPr>
        <p:spPr bwMode="auto">
          <a:xfrm>
            <a:off x="-9525" y="-7937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4381500" y="-793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lIns="0" rIns="0" bIns="0" anchor="b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9" name="文本占位符 29"/>
          <p:cNvSpPr>
            <a:spLocks noGrp="1"/>
          </p:cNvSpPr>
          <p:nvPr>
            <p:ph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2">
                  <a:shade val="9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200">
                <a:solidFill>
                  <a:srgbClr val="045C75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  <p:grpSp>
        <p:nvGrpSpPr>
          <p:cNvPr id="22537" name="组合 1"/>
          <p:cNvGrpSpPr/>
          <p:nvPr/>
        </p:nvGrpSpPr>
        <p:grpSpPr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任意多边形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 panose="05020102010507070707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 panose="05020102010507070707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2" Type="http://schemas.openxmlformats.org/officeDocument/2006/relationships/vmlDrawing" Target="../drawings/vmlDrawing1.v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7.xml"/><Relationship Id="rId2" Type="http://schemas.openxmlformats.org/officeDocument/2006/relationships/tags" Target="../tags/tag2.xml"/><Relationship Id="rId19" Type="http://schemas.openxmlformats.org/officeDocument/2006/relationships/image" Target="../media/image3.png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image" Target="../media/image2.wmf"/><Relationship Id="rId11" Type="http://schemas.openxmlformats.org/officeDocument/2006/relationships/oleObject" Target="../embeddings/oleObject1.bin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34.xml"/><Relationship Id="rId2" Type="http://schemas.openxmlformats.org/officeDocument/2006/relationships/tags" Target="../tags/tag19.xml"/><Relationship Id="rId19" Type="http://schemas.openxmlformats.org/officeDocument/2006/relationships/image" Target="../media/image3.png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image" Target="../media/image4.wmf"/><Relationship Id="rId11" Type="http://schemas.openxmlformats.org/officeDocument/2006/relationships/oleObject" Target="../embeddings/oleObject2.bin"/><Relationship Id="rId10" Type="http://schemas.openxmlformats.org/officeDocument/2006/relationships/tags" Target="../tags/tag27.xml"/><Relationship Id="rId1" Type="http://schemas.openxmlformats.org/officeDocument/2006/relationships/tags" Target="../tags/tag1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3.bin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8" Type="http://schemas.openxmlformats.org/officeDocument/2006/relationships/vmlDrawing" Target="../drawings/vmlDrawing3.v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51.xml"/><Relationship Id="rId25" Type="http://schemas.openxmlformats.org/officeDocument/2006/relationships/image" Target="../media/image3.png"/><Relationship Id="rId24" Type="http://schemas.openxmlformats.org/officeDocument/2006/relationships/tags" Target="../tags/tag50.xml"/><Relationship Id="rId23" Type="http://schemas.openxmlformats.org/officeDocument/2006/relationships/tags" Target="../tags/tag49.xml"/><Relationship Id="rId22" Type="http://schemas.openxmlformats.org/officeDocument/2006/relationships/tags" Target="../tags/tag48.xml"/><Relationship Id="rId21" Type="http://schemas.openxmlformats.org/officeDocument/2006/relationships/tags" Target="../tags/tag47.xml"/><Relationship Id="rId20" Type="http://schemas.openxmlformats.org/officeDocument/2006/relationships/tags" Target="../tags/tag46.xml"/><Relationship Id="rId2" Type="http://schemas.openxmlformats.org/officeDocument/2006/relationships/tags" Target="../tags/tag36.xml"/><Relationship Id="rId19" Type="http://schemas.openxmlformats.org/officeDocument/2006/relationships/tags" Target="../tags/tag45.xml"/><Relationship Id="rId18" Type="http://schemas.openxmlformats.org/officeDocument/2006/relationships/image" Target="../media/image8.wmf"/><Relationship Id="rId17" Type="http://schemas.openxmlformats.org/officeDocument/2006/relationships/oleObject" Target="../embeddings/oleObject6.bin"/><Relationship Id="rId16" Type="http://schemas.openxmlformats.org/officeDocument/2006/relationships/tags" Target="../tags/tag44.xml"/><Relationship Id="rId15" Type="http://schemas.openxmlformats.org/officeDocument/2006/relationships/image" Target="../media/image7.wmf"/><Relationship Id="rId14" Type="http://schemas.openxmlformats.org/officeDocument/2006/relationships/oleObject" Target="../embeddings/oleObject5.bin"/><Relationship Id="rId13" Type="http://schemas.openxmlformats.org/officeDocument/2006/relationships/tags" Target="../tags/tag43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10" Type="http://schemas.openxmlformats.org/officeDocument/2006/relationships/tags" Target="../tags/tag42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oleObject" Target="../embeddings/oleObject7.bin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1" Type="http://schemas.openxmlformats.org/officeDocument/2006/relationships/vmlDrawing" Target="../drawings/vmlDrawing4.v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54.xml"/><Relationship Id="rId29" Type="http://schemas.openxmlformats.org/officeDocument/2006/relationships/tags" Target="../tags/tag69.xml"/><Relationship Id="rId28" Type="http://schemas.openxmlformats.org/officeDocument/2006/relationships/image" Target="../media/image3.png"/><Relationship Id="rId27" Type="http://schemas.openxmlformats.org/officeDocument/2006/relationships/tags" Target="../tags/tag68.xml"/><Relationship Id="rId26" Type="http://schemas.openxmlformats.org/officeDocument/2006/relationships/tags" Target="../tags/tag67.xml"/><Relationship Id="rId25" Type="http://schemas.openxmlformats.org/officeDocument/2006/relationships/tags" Target="../tags/tag66.xml"/><Relationship Id="rId24" Type="http://schemas.openxmlformats.org/officeDocument/2006/relationships/tags" Target="../tags/tag65.xml"/><Relationship Id="rId23" Type="http://schemas.openxmlformats.org/officeDocument/2006/relationships/tags" Target="../tags/tag64.xml"/><Relationship Id="rId22" Type="http://schemas.openxmlformats.org/officeDocument/2006/relationships/tags" Target="../tags/tag63.xml"/><Relationship Id="rId21" Type="http://schemas.openxmlformats.org/officeDocument/2006/relationships/image" Target="../media/image13.wmf"/><Relationship Id="rId20" Type="http://schemas.openxmlformats.org/officeDocument/2006/relationships/oleObject" Target="../embeddings/oleObject11.bin"/><Relationship Id="rId2" Type="http://schemas.openxmlformats.org/officeDocument/2006/relationships/tags" Target="../tags/tag53.xml"/><Relationship Id="rId19" Type="http://schemas.openxmlformats.org/officeDocument/2006/relationships/tags" Target="../tags/tag62.xml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10.bin"/><Relationship Id="rId16" Type="http://schemas.openxmlformats.org/officeDocument/2006/relationships/tags" Target="../tags/tag61.xml"/><Relationship Id="rId15" Type="http://schemas.openxmlformats.org/officeDocument/2006/relationships/image" Target="../media/image11.wmf"/><Relationship Id="rId14" Type="http://schemas.openxmlformats.org/officeDocument/2006/relationships/oleObject" Target="../embeddings/oleObject9.bin"/><Relationship Id="rId13" Type="http://schemas.openxmlformats.org/officeDocument/2006/relationships/tags" Target="../tags/tag60.xml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8.bin"/><Relationship Id="rId10" Type="http://schemas.openxmlformats.org/officeDocument/2006/relationships/tags" Target="../tags/tag59.xml"/><Relationship Id="rId1" Type="http://schemas.openxmlformats.org/officeDocument/2006/relationships/tags" Target="../tags/tag5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2.bin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0" Type="http://schemas.openxmlformats.org/officeDocument/2006/relationships/vmlDrawing" Target="../drawings/vmlDrawing5.vml"/><Relationship Id="rId3" Type="http://schemas.openxmlformats.org/officeDocument/2006/relationships/tags" Target="../tags/tag72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86.xml"/><Relationship Id="rId27" Type="http://schemas.openxmlformats.org/officeDocument/2006/relationships/image" Target="../media/image3.png"/><Relationship Id="rId26" Type="http://schemas.openxmlformats.org/officeDocument/2006/relationships/tags" Target="../tags/tag85.xml"/><Relationship Id="rId25" Type="http://schemas.openxmlformats.org/officeDocument/2006/relationships/tags" Target="../tags/tag84.xml"/><Relationship Id="rId24" Type="http://schemas.openxmlformats.org/officeDocument/2006/relationships/tags" Target="../tags/tag83.xml"/><Relationship Id="rId23" Type="http://schemas.openxmlformats.org/officeDocument/2006/relationships/tags" Target="../tags/tag82.xml"/><Relationship Id="rId22" Type="http://schemas.openxmlformats.org/officeDocument/2006/relationships/tags" Target="../tags/tag81.xml"/><Relationship Id="rId21" Type="http://schemas.openxmlformats.org/officeDocument/2006/relationships/tags" Target="../tags/tag80.xml"/><Relationship Id="rId20" Type="http://schemas.openxmlformats.org/officeDocument/2006/relationships/image" Target="../media/image18.wmf"/><Relationship Id="rId2" Type="http://schemas.openxmlformats.org/officeDocument/2006/relationships/tags" Target="../tags/tag71.xml"/><Relationship Id="rId19" Type="http://schemas.openxmlformats.org/officeDocument/2006/relationships/oleObject" Target="../embeddings/oleObject16.bin"/><Relationship Id="rId18" Type="http://schemas.openxmlformats.org/officeDocument/2006/relationships/tags" Target="../tags/tag79.xml"/><Relationship Id="rId17" Type="http://schemas.openxmlformats.org/officeDocument/2006/relationships/image" Target="../media/image17.wmf"/><Relationship Id="rId16" Type="http://schemas.openxmlformats.org/officeDocument/2006/relationships/oleObject" Target="../embeddings/oleObject15.bin"/><Relationship Id="rId15" Type="http://schemas.openxmlformats.org/officeDocument/2006/relationships/tags" Target="../tags/tag78.xml"/><Relationship Id="rId14" Type="http://schemas.openxmlformats.org/officeDocument/2006/relationships/image" Target="../media/image16.wmf"/><Relationship Id="rId13" Type="http://schemas.openxmlformats.org/officeDocument/2006/relationships/oleObject" Target="../embeddings/oleObject14.bin"/><Relationship Id="rId12" Type="http://schemas.openxmlformats.org/officeDocument/2006/relationships/tags" Target="../tags/tag77.xml"/><Relationship Id="rId11" Type="http://schemas.openxmlformats.org/officeDocument/2006/relationships/image" Target="../media/image15.wmf"/><Relationship Id="rId10" Type="http://schemas.openxmlformats.org/officeDocument/2006/relationships/oleObject" Target="../embeddings/oleObject13.bin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image" Target="../media/image19.wmf"/><Relationship Id="rId7" Type="http://schemas.openxmlformats.org/officeDocument/2006/relationships/oleObject" Target="../embeddings/oleObject17.bin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1" Type="http://schemas.openxmlformats.org/officeDocument/2006/relationships/vmlDrawing" Target="../drawings/vmlDrawing6.vml"/><Relationship Id="rId30" Type="http://schemas.openxmlformats.org/officeDocument/2006/relationships/slideLayout" Target="../slideLayouts/slideLayout7.xml"/><Relationship Id="rId3" Type="http://schemas.openxmlformats.org/officeDocument/2006/relationships/tags" Target="../tags/tag89.xml"/><Relationship Id="rId29" Type="http://schemas.openxmlformats.org/officeDocument/2006/relationships/tags" Target="../tags/tag104.xml"/><Relationship Id="rId28" Type="http://schemas.openxmlformats.org/officeDocument/2006/relationships/image" Target="../media/image3.png"/><Relationship Id="rId27" Type="http://schemas.openxmlformats.org/officeDocument/2006/relationships/tags" Target="../tags/tag103.xml"/><Relationship Id="rId26" Type="http://schemas.openxmlformats.org/officeDocument/2006/relationships/tags" Target="../tags/tag102.xml"/><Relationship Id="rId25" Type="http://schemas.openxmlformats.org/officeDocument/2006/relationships/tags" Target="../tags/tag101.xml"/><Relationship Id="rId24" Type="http://schemas.openxmlformats.org/officeDocument/2006/relationships/tags" Target="../tags/tag100.xml"/><Relationship Id="rId23" Type="http://schemas.openxmlformats.org/officeDocument/2006/relationships/tags" Target="../tags/tag99.xml"/><Relationship Id="rId22" Type="http://schemas.openxmlformats.org/officeDocument/2006/relationships/tags" Target="../tags/tag98.xml"/><Relationship Id="rId21" Type="http://schemas.openxmlformats.org/officeDocument/2006/relationships/tags" Target="../tags/tag97.xml"/><Relationship Id="rId20" Type="http://schemas.openxmlformats.org/officeDocument/2006/relationships/image" Target="../media/image23.wmf"/><Relationship Id="rId2" Type="http://schemas.openxmlformats.org/officeDocument/2006/relationships/tags" Target="../tags/tag88.xml"/><Relationship Id="rId19" Type="http://schemas.openxmlformats.org/officeDocument/2006/relationships/oleObject" Target="../embeddings/oleObject21.bin"/><Relationship Id="rId18" Type="http://schemas.openxmlformats.org/officeDocument/2006/relationships/tags" Target="../tags/tag96.xml"/><Relationship Id="rId17" Type="http://schemas.openxmlformats.org/officeDocument/2006/relationships/image" Target="../media/image22.wmf"/><Relationship Id="rId16" Type="http://schemas.openxmlformats.org/officeDocument/2006/relationships/oleObject" Target="../embeddings/oleObject20.bin"/><Relationship Id="rId15" Type="http://schemas.openxmlformats.org/officeDocument/2006/relationships/tags" Target="../tags/tag95.xml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19.bin"/><Relationship Id="rId12" Type="http://schemas.openxmlformats.org/officeDocument/2006/relationships/tags" Target="../tags/tag94.xml"/><Relationship Id="rId11" Type="http://schemas.openxmlformats.org/officeDocument/2006/relationships/image" Target="../media/image20.wmf"/><Relationship Id="rId10" Type="http://schemas.openxmlformats.org/officeDocument/2006/relationships/oleObject" Target="../embeddings/oleObject18.bin"/><Relationship Id="rId1" Type="http://schemas.openxmlformats.org/officeDocument/2006/relationships/tags" Target="../tags/tag8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tags" Target="../tags/tag110.xml"/><Relationship Id="rId7" Type="http://schemas.openxmlformats.org/officeDocument/2006/relationships/image" Target="../media/image24.wmf"/><Relationship Id="rId6" Type="http://schemas.openxmlformats.org/officeDocument/2006/relationships/oleObject" Target="../embeddings/oleObject22.bin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0" Type="http://schemas.openxmlformats.org/officeDocument/2006/relationships/vmlDrawing" Target="../drawings/vmlDrawing7.vml"/><Relationship Id="rId3" Type="http://schemas.openxmlformats.org/officeDocument/2006/relationships/tags" Target="../tags/tag107.xml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121.xml"/><Relationship Id="rId27" Type="http://schemas.openxmlformats.org/officeDocument/2006/relationships/image" Target="../media/image3.png"/><Relationship Id="rId26" Type="http://schemas.openxmlformats.org/officeDocument/2006/relationships/tags" Target="../tags/tag120.xml"/><Relationship Id="rId25" Type="http://schemas.openxmlformats.org/officeDocument/2006/relationships/tags" Target="../tags/tag119.xml"/><Relationship Id="rId24" Type="http://schemas.openxmlformats.org/officeDocument/2006/relationships/tags" Target="../tags/tag118.xml"/><Relationship Id="rId23" Type="http://schemas.openxmlformats.org/officeDocument/2006/relationships/tags" Target="../tags/tag117.xml"/><Relationship Id="rId22" Type="http://schemas.openxmlformats.org/officeDocument/2006/relationships/tags" Target="../tags/tag116.xml"/><Relationship Id="rId21" Type="http://schemas.openxmlformats.org/officeDocument/2006/relationships/tags" Target="../tags/tag115.xml"/><Relationship Id="rId20" Type="http://schemas.openxmlformats.org/officeDocument/2006/relationships/tags" Target="../tags/tag114.xml"/><Relationship Id="rId2" Type="http://schemas.openxmlformats.org/officeDocument/2006/relationships/tags" Target="../tags/tag106.xml"/><Relationship Id="rId19" Type="http://schemas.openxmlformats.org/officeDocument/2006/relationships/image" Target="../media/image28.wmf"/><Relationship Id="rId18" Type="http://schemas.openxmlformats.org/officeDocument/2006/relationships/oleObject" Target="../embeddings/oleObject26.bin"/><Relationship Id="rId17" Type="http://schemas.openxmlformats.org/officeDocument/2006/relationships/tags" Target="../tags/tag113.xml"/><Relationship Id="rId16" Type="http://schemas.openxmlformats.org/officeDocument/2006/relationships/image" Target="../media/image27.wmf"/><Relationship Id="rId15" Type="http://schemas.openxmlformats.org/officeDocument/2006/relationships/oleObject" Target="../embeddings/oleObject25.bin"/><Relationship Id="rId14" Type="http://schemas.openxmlformats.org/officeDocument/2006/relationships/tags" Target="../tags/tag112.xml"/><Relationship Id="rId13" Type="http://schemas.openxmlformats.org/officeDocument/2006/relationships/image" Target="../media/image26.wmf"/><Relationship Id="rId12" Type="http://schemas.openxmlformats.org/officeDocument/2006/relationships/oleObject" Target="../embeddings/oleObject24.bin"/><Relationship Id="rId11" Type="http://schemas.openxmlformats.org/officeDocument/2006/relationships/tags" Target="../tags/tag111.xml"/><Relationship Id="rId10" Type="http://schemas.openxmlformats.org/officeDocument/2006/relationships/image" Target="../media/image25.wmf"/><Relationship Id="rId1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-1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无穷大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45908" y="1136015"/>
          <a:ext cx="23368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1" imgW="2336800" imgH="1244600" progId="Equation.DSMT4">
                  <p:embed/>
                </p:oleObj>
              </mc:Choice>
              <mc:Fallback>
                <p:oleObj name="" r:id="rId11" imgW="2336800" imgH="1244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45908" y="1136015"/>
                        <a:ext cx="2336800" cy="1244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C9B5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828800" y="27857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828800" y="36429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-1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28800" y="450024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828800" y="5357495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-2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475423" y="1341120"/>
          <a:ext cx="3048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1" imgW="3048000" imgH="952500" progId="Equation.DSMT4">
                  <p:embed/>
                </p:oleObj>
              </mc:Choice>
              <mc:Fallback>
                <p:oleObj name="" r:id="rId11" imgW="3048000" imgH="9525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75423" y="1341120"/>
                        <a:ext cx="30480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C9B5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下列各式正确的是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115695" y="277114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37071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542163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051368" y="2637155"/>
          <a:ext cx="36449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8" imgW="3644900" imgH="749300" progId="Equation.DSMT4">
                  <p:embed/>
                </p:oleObj>
              </mc:Choice>
              <mc:Fallback>
                <p:oleObj name="" r:id="rId8" imgW="3644900" imgH="749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1368" y="2637155"/>
                        <a:ext cx="3644900" cy="749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051368" y="3707130"/>
          <a:ext cx="32131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1" imgW="3213100" imgH="673100" progId="Equation.DSMT4">
                  <p:embed/>
                </p:oleObj>
              </mc:Choice>
              <mc:Fallback>
                <p:oleObj name="" r:id="rId11" imgW="3213100" imgH="6731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51368" y="3707130"/>
                        <a:ext cx="3213100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2051368" y="4564380"/>
          <a:ext cx="33655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4" imgW="3365500" imgH="596900" progId="Equation.DSMT4">
                  <p:embed/>
                </p:oleObj>
              </mc:Choice>
              <mc:Fallback>
                <p:oleObj name="" r:id="rId14" imgW="3365500" imgH="5969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51368" y="4564380"/>
                        <a:ext cx="33655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2051368" y="5406390"/>
          <a:ext cx="2362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7" imgW="2362200" imgH="596900" progId="Equation.DSMT4">
                  <p:embed/>
                </p:oleObj>
              </mc:Choice>
              <mc:Fallback>
                <p:oleObj name="" r:id="rId17" imgW="2362200" imgH="5969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051368" y="5406390"/>
                        <a:ext cx="23622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20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2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2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23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C9B5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114425" y="28498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385064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470789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570865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828483" y="1341120"/>
          <a:ext cx="2171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8" imgW="2171700" imgH="977900" progId="Equation.DSMT4">
                  <p:embed/>
                </p:oleObj>
              </mc:Choice>
              <mc:Fallback>
                <p:oleObj name="" r:id="rId8" imgW="2171700" imgH="9779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28483" y="1341120"/>
                        <a:ext cx="21717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949768" y="2659380"/>
          <a:ext cx="3098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1" imgW="3098800" imgH="838200" progId="Equation.DSMT4">
                  <p:embed/>
                </p:oleObj>
              </mc:Choice>
              <mc:Fallback>
                <p:oleObj name="" r:id="rId11" imgW="3098800" imgH="838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49768" y="2659380"/>
                        <a:ext cx="3098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956118" y="3636010"/>
          <a:ext cx="321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4" imgW="3213100" imgH="838200" progId="Equation.DSMT4">
                  <p:embed/>
                </p:oleObj>
              </mc:Choice>
              <mc:Fallback>
                <p:oleObj name="" r:id="rId14" imgW="3213100" imgH="838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56118" y="3636010"/>
                        <a:ext cx="3213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949768" y="4564380"/>
          <a:ext cx="320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7" imgW="3200400" imgH="838200" progId="Equation.DSMT4">
                  <p:embed/>
                </p:oleObj>
              </mc:Choice>
              <mc:Fallback>
                <p:oleObj name="" r:id="rId17" imgW="3200400" imgH="838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49768" y="4564380"/>
                        <a:ext cx="3200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949768" y="5539740"/>
          <a:ext cx="3213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20" imgW="3213100" imgH="838200" progId="Equation.DSMT4">
                  <p:embed/>
                </p:oleObj>
              </mc:Choice>
              <mc:Fallback>
                <p:oleObj name="" r:id="rId20" imgW="3213100" imgH="838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949768" y="5539740"/>
                        <a:ext cx="3213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>
            <p:custDataLst>
              <p:tags r:id="rId2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2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2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26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C9B5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9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114425" y="256286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114425" y="356362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556514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5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763395" y="1196975"/>
          <a:ext cx="214566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7" imgW="2145665" imgH="977900" progId="Equation.DSMT4">
                  <p:embed/>
                </p:oleObj>
              </mc:Choice>
              <mc:Fallback>
                <p:oleObj name="" r:id="rId7" imgW="2145665" imgH="9779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395" y="1196975"/>
                        <a:ext cx="2145665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038033" y="2493010"/>
          <a:ext cx="147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0" imgW="1473200" imgH="838200" progId="Equation.DSMT4">
                  <p:embed/>
                </p:oleObj>
              </mc:Choice>
              <mc:Fallback>
                <p:oleObj name="" r:id="rId10" imgW="1473200" imgH="838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38033" y="2493010"/>
                        <a:ext cx="1473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051368" y="3501390"/>
          <a:ext cx="147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3" imgW="1473200" imgH="838200" progId="Equation.DSMT4">
                  <p:embed/>
                </p:oleObj>
              </mc:Choice>
              <mc:Fallback>
                <p:oleObj name="" r:id="rId13" imgW="1473200" imgH="838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51368" y="3501390"/>
                        <a:ext cx="1473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031683" y="4437380"/>
          <a:ext cx="1485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6" imgW="1485900" imgH="838200" progId="Equation.DSMT4">
                  <p:embed/>
                </p:oleObj>
              </mc:Choice>
              <mc:Fallback>
                <p:oleObj name="" r:id="rId16" imgW="1485900" imgH="838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31683" y="4437380"/>
                        <a:ext cx="1485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2018983" y="5445125"/>
          <a:ext cx="149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9" imgW="1498600" imgH="838200" progId="Equation.DSMT4">
                  <p:embed/>
                </p:oleObj>
              </mc:Choice>
              <mc:Fallback>
                <p:oleObj name="" r:id="rId19" imgW="1498600" imgH="838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018983" y="5445125"/>
                        <a:ext cx="1498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B47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椭圆 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114425" y="256286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114425" y="356362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556514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5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733233" y="1468120"/>
          <a:ext cx="2387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7" imgW="2387600" imgH="698500" progId="Equation.DSMT4">
                  <p:embed/>
                </p:oleObj>
              </mc:Choice>
              <mc:Fallback>
                <p:oleObj name="" r:id="rId7" imgW="2387600" imgH="6985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33233" y="1468120"/>
                        <a:ext cx="23876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955483" y="2493010"/>
          <a:ext cx="1638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0" imgW="1638300" imgH="838200" progId="Equation.DSMT4">
                  <p:embed/>
                </p:oleObj>
              </mc:Choice>
              <mc:Fallback>
                <p:oleObj name="" r:id="rId10" imgW="1638300" imgH="838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55483" y="2493010"/>
                        <a:ext cx="1638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898333" y="3357245"/>
          <a:ext cx="210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3" imgW="2108200" imgH="838200" progId="Equation.DSMT4">
                  <p:embed/>
                </p:oleObj>
              </mc:Choice>
              <mc:Fallback>
                <p:oleObj name="" r:id="rId13" imgW="2108200" imgH="838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98333" y="3357245"/>
                        <a:ext cx="2108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949450" y="4363720"/>
          <a:ext cx="200596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6" imgW="2005965" imgH="838200" progId="Equation.DSMT4">
                  <p:embed/>
                </p:oleObj>
              </mc:Choice>
              <mc:Fallback>
                <p:oleObj name="" r:id="rId16" imgW="2005965" imgH="838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949450" y="4363720"/>
                        <a:ext cx="2005965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971358" y="5370195"/>
          <a:ext cx="209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9" imgW="2095500" imgH="838200" progId="Equation.DSMT4">
                  <p:embed/>
                </p:oleObj>
              </mc:Choice>
              <mc:Fallback>
                <p:oleObj name="" r:id="rId19" imgW="2095500" imgH="838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71358" y="5370195"/>
                        <a:ext cx="2095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" name="TypeText"/>
            <p:cNvSpPr txBox="1"/>
            <p:nvPr>
              <p:custDataLst>
                <p:tags r:id="rId2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tmpB47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114425" y="356362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114425" y="4564380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556514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4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90283" y="1328420"/>
          <a:ext cx="3873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6" imgW="3873500" imgH="977900" progId="Equation.DSMT4">
                  <p:embed/>
                </p:oleObj>
              </mc:Choice>
              <mc:Fallback>
                <p:oleObj name="" r:id="rId6" imgW="3873500" imgH="9779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283" y="1328420"/>
                        <a:ext cx="3873500" cy="977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699386" y="2780983"/>
          <a:ext cx="862965" cy="31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9" imgW="862965" imgH="316865" progId="Equation.DSMT4">
                  <p:embed/>
                </p:oleObj>
              </mc:Choice>
              <mc:Fallback>
                <p:oleObj name="" r:id="rId9" imgW="862965" imgH="316865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99386" y="2780983"/>
                        <a:ext cx="862965" cy="316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425383" y="3617913"/>
          <a:ext cx="1054100" cy="31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2" imgW="1054100" imgH="316865" progId="Equation.DSMT4">
                  <p:embed/>
                </p:oleObj>
              </mc:Choice>
              <mc:Fallback>
                <p:oleObj name="" r:id="rId12" imgW="1054100" imgH="316865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25383" y="3617913"/>
                        <a:ext cx="1054100" cy="316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771458" y="4624388"/>
          <a:ext cx="647700" cy="31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5" imgW="647700" imgH="316865" progId="Equation.DSMT4">
                  <p:embed/>
                </p:oleObj>
              </mc:Choice>
              <mc:Fallback>
                <p:oleObj name="" r:id="rId15" imgW="647700" imgH="316865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771458" y="4624388"/>
                        <a:ext cx="647700" cy="316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2574608" y="5630863"/>
          <a:ext cx="889000" cy="316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8" imgW="889000" imgH="316865" progId="Equation.DSMT4">
                  <p:embed/>
                </p:oleObj>
              </mc:Choice>
              <mc:Fallback>
                <p:oleObj name="" r:id="rId18" imgW="889000" imgH="316865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74608" y="5630863"/>
                        <a:ext cx="889000" cy="316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椭圆 2"/>
          <p:cNvSpPr>
            <a:spLocks noChangeAspect="1"/>
          </p:cNvSpPr>
          <p:nvPr>
            <p:custDataLst>
              <p:tags r:id="rId20"/>
            </p:custDataLst>
          </p:nvPr>
        </p:nvSpPr>
        <p:spPr>
          <a:xfrm>
            <a:off x="1115060" y="2706370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3" name="TitleBackground"/>
            <p:cNvSpPr/>
            <p:nvPr>
              <p:custDataLst>
                <p:tags r:id="rId22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2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2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2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B47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8"/>
    </p:custDataLst>
  </p:cSld>
  <p:clrMapOvr>
    <a:masterClrMapping/>
  </p:clrMapOvr>
</p:sld>
</file>

<file path=ppt/tags/tag1.xml><?xml version="1.0" encoding="utf-8"?>
<p:tagLst xmlns:p="http://schemas.openxmlformats.org/presentationml/2006/main">
  <p:tag name="RAINPROBLEM" val="ProblemItem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RAINPROBLEMTYPE" val="ProblemTypeMarker"/>
</p:tagLst>
</file>

<file path=ppt/tags/tag101.xml><?xml version="1.0" encoding="utf-8"?>
<p:tagLst xmlns:p="http://schemas.openxmlformats.org/presentationml/2006/main">
  <p:tag name="RAINPROBLEMTYPE" val="ProblemTypeMarker"/>
</p:tagLst>
</file>

<file path=ppt/tags/tag102.xml><?xml version="1.0" encoding="utf-8"?>
<p:tagLst xmlns:p="http://schemas.openxmlformats.org/presentationml/2006/main">
  <p:tag name="RAINPROBLEMTYPE" val="ProblemTypeMarker"/>
  <p:tag name="KSO_WM_BEAUTIFY_FLAG" val=""/>
</p:tagLst>
</file>

<file path=ppt/tags/tag103.xml><?xml version="1.0" encoding="utf-8"?>
<p:tagLst xmlns:p="http://schemas.openxmlformats.org/presentationml/2006/main">
  <p:tag name="RAINPROBLEM" val="ProblemSetting"/>
  <p:tag name="RAINPROBLEMTYPE" val="MultipleChoice"/>
</p:tagLst>
</file>

<file path=ppt/tags/tag104.xml><?xml version="1.0" encoding="utf-8"?>
<p:tagLst xmlns:p="http://schemas.openxmlformats.org/presentationml/2006/main">
  <p:tag name="RAINPROBLEM" val="MultipleChoice"/>
  <p:tag name="PROBLEMSCORE" val="1.0"/>
</p:tagLst>
</file>

<file path=ppt/tags/tag105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BEAUTIFY_FLAG" val=""/>
</p:tagLst>
</file>

<file path=ppt/tags/tag106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BEAUTIFY_FLAG" val=""/>
</p:tagLst>
</file>

<file path=ppt/tags/tag107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BEAUTIFY_FLAG" val=""/>
</p:tagLst>
</file>

<file path=ppt/tags/tag108.xml><?xml version="1.0" encoding="utf-8"?>
<p:tagLst xmlns:p="http://schemas.openxmlformats.org/presentationml/2006/main">
  <p:tag name="RAINPROBLEM" val="ProblemSubmit"/>
  <p:tag name="RAINPROBLEMTYPE" val="MultipleChoice"/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RAINPROBLEMTYPE" val="ProblemTypeMarker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BEAUTIFY_FLAG" val=""/>
</p:tagLst>
</file>

<file path=ppt/tags/tag115.xml><?xml version="1.0" encoding="utf-8"?>
<p:tagLst xmlns:p="http://schemas.openxmlformats.org/presentationml/2006/main">
  <p:tag name="RAINPROBLEMTYPE" val="ProblemTypeMarker"/>
</p:tagLst>
</file>

<file path=ppt/tags/tag116.xml><?xml version="1.0" encoding="utf-8"?>
<p:tagLst xmlns:p="http://schemas.openxmlformats.org/presentationml/2006/main">
  <p:tag name="RAINPROBLEMTYPE" val="ProblemTypeMarker"/>
  <p:tag name="KSO_WM_BEAUTIFY_FLAG" val=""/>
</p:tagLst>
</file>

<file path=ppt/tags/tag117.xml><?xml version="1.0" encoding="utf-8"?>
<p:tagLst xmlns:p="http://schemas.openxmlformats.org/presentationml/2006/main">
  <p:tag name="RAINPROBLEMTYPE" val="ProblemTypeMarker"/>
  <p:tag name="KSO_WM_BEAUTIFY_FLAG" val=""/>
</p:tagLst>
</file>

<file path=ppt/tags/tag118.xml><?xml version="1.0" encoding="utf-8"?>
<p:tagLst xmlns:p="http://schemas.openxmlformats.org/presentationml/2006/main">
  <p:tag name="RAINPROBLEMTYPE" val="ProblemTypeMarker"/>
  <p:tag name="KSO_WM_BEAUTIFY_FLAG" val=""/>
</p:tagLst>
</file>

<file path=ppt/tags/tag119.xml><?xml version="1.0" encoding="utf-8"?>
<p:tagLst xmlns:p="http://schemas.openxmlformats.org/presentationml/2006/main">
  <p:tag name="RAINPROBLEMTYPE" val="ProblemTypeMarker"/>
  <p:tag name="KSO_WM_BEAUTIFY_FLAG" val=""/>
</p:tagLst>
</file>

<file path=ppt/tags/tag12.xml><?xml version="1.0" encoding="utf-8"?>
<p:tagLst xmlns:p="http://schemas.openxmlformats.org/presentationml/2006/main">
  <p:tag name="RAINPROBLEMTYPE" val="ProblemTypeMarker"/>
</p:tagLst>
</file>

<file path=ppt/tags/tag120.xml><?xml version="1.0" encoding="utf-8"?>
<p:tagLst xmlns:p="http://schemas.openxmlformats.org/presentationml/2006/main">
  <p:tag name="RAINPROBLEM" val="ProblemSetting"/>
  <p:tag name="RAINPROBLEMTYPE" val="MultipleChoice"/>
  <p:tag name="KSO_WM_BEAUTIFY_FLAG" val=""/>
</p:tagLst>
</file>

<file path=ppt/tags/tag121.xml><?xml version="1.0" encoding="utf-8"?>
<p:tagLst xmlns:p="http://schemas.openxmlformats.org/presentationml/2006/main">
  <p:tag name="PROBLEMSCORE" val="1.0"/>
</p:tagLst>
</file>

<file path=ppt/tags/tag122.xml><?xml version="1.0" encoding="utf-8"?>
<p:tagLst xmlns:p="http://schemas.openxmlformats.org/presentationml/2006/main">
  <p:tag name="commondata" val="eyJoZGlkIjoiM2NiOWIwMDAxNTFmOTQyMzZlYjAzNDgyY2Y0NTk3ZjgifQ==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" val="ProblemSetting"/>
  <p:tag name="RAINPROBLEMTYPE" val="MultipleChoice"/>
</p:tagLst>
</file>

<file path=ppt/tags/tag17.xml><?xml version="1.0" encoding="utf-8"?>
<p:tagLst xmlns:p="http://schemas.openxmlformats.org/presentationml/2006/main">
  <p:tag name="RAINPROBLEM" val="MultipleChoice"/>
  <p:tag name="PROBLEMSCORE" val="1.0"/>
</p:tagLst>
</file>

<file path=ppt/tags/tag18.xml><?xml version="1.0" encoding="utf-8"?>
<p:tagLst xmlns:p="http://schemas.openxmlformats.org/presentationml/2006/main">
  <p:tag name="RAINPROBLEM" val="ProblemItem"/>
</p:tagLst>
</file>

<file path=ppt/tags/tag19.xml><?xml version="1.0" encoding="utf-8"?>
<p:tagLst xmlns:p="http://schemas.openxmlformats.org/presentationml/2006/main">
  <p:tag name="RAINPROBLEM" val="ProblemItem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RAINPROBLEM" val="ProblemItem"/>
</p:tagLst>
</file>

<file path=ppt/tags/tag21.xml><?xml version="1.0" encoding="utf-8"?>
<p:tagLst xmlns:p="http://schemas.openxmlformats.org/presentationml/2006/main">
  <p:tag name="RAINPROBLEM" val="ProblemItem"/>
</p:tagLst>
</file>

<file path=ppt/tags/tag2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p="http://schemas.openxmlformats.org/presentationml/2006/main">
  <p:tag name="RAINPROBLEM" val="ProblemSubmit"/>
  <p:tag name="RAINPROBLEMTYPE" val="MultipleChoice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Item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" val="ProblemSetting"/>
  <p:tag name="RAINPROBLEMTYPE" val="MultipleChoice"/>
</p:tagLst>
</file>

<file path=ppt/tags/tag34.xml><?xml version="1.0" encoding="utf-8"?>
<p:tagLst xmlns:p="http://schemas.openxmlformats.org/presentationml/2006/main">
  <p:tag name="RAINPROBLEM" val="MultipleChoice"/>
  <p:tag name="PROBLEMSCORE" val="1.0"/>
</p:tagLst>
</file>

<file path=ppt/tags/tag35.xml><?xml version="1.0" encoding="utf-8"?>
<p:tagLst xmlns:p="http://schemas.openxmlformats.org/presentationml/2006/main">
  <p:tag name="RAINPROBLEM" val="ProblemBody"/>
</p:tagLst>
</file>

<file path=ppt/tags/tag3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p="http://schemas.openxmlformats.org/presentationml/2006/main">
  <p:tag name="RAINPROBLEM" val="ProblemItem"/>
</p:tagLst>
</file>

<file path=ppt/tags/tag40.xml><?xml version="1.0" encoding="utf-8"?>
<p:tagLst xmlns:p="http://schemas.openxmlformats.org/presentationml/2006/main">
  <p:tag name="RAINPROBLEM" val="ProblemSubmit"/>
  <p:tag name="RAINPROBLEMTYPE" val="MultipleChoice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TYPE" val="ProblemTypeMarker"/>
</p:tagLst>
</file>

<file path=ppt/tags/tag48.xml><?xml version="1.0" encoding="utf-8"?>
<p:tagLst xmlns:p="http://schemas.openxmlformats.org/presentationml/2006/main">
  <p:tag name="RAINPROBLEMTYPE" val="ProblemTypeMarker"/>
</p:tagLst>
</file>

<file path=ppt/tags/tag49.xml><?xml version="1.0" encoding="utf-8"?>
<p:tagLst xmlns:p="http://schemas.openxmlformats.org/presentationml/2006/main">
  <p:tag name="RAINPROBLEMTYPE" val="ProblemTypeMarker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p="http://schemas.openxmlformats.org/presentationml/2006/main">
  <p:tag name="RAINPROBLEM" val="ProblemSetting"/>
  <p:tag name="RAINPROBLEMTYPE" val="MultipleChoice"/>
</p:tagLst>
</file>

<file path=ppt/tags/tag51.xml><?xml version="1.0" encoding="utf-8"?>
<p:tagLst xmlns:p="http://schemas.openxmlformats.org/presentationml/2006/main">
  <p:tag name="RAINPROBLEM" val="MultipleChoice"/>
  <p:tag name="PROBLEMSCORE" val="1.0"/>
</p:tagLst>
</file>

<file path=ppt/tags/tag52.xml><?xml version="1.0" encoding="utf-8"?>
<p:tagLst xmlns:p="http://schemas.openxmlformats.org/presentationml/2006/main">
  <p:tag name="RAINPROBLEM" val="ProblemBody"/>
</p:tagLst>
</file>

<file path=ppt/tags/tag5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p="http://schemas.openxmlformats.org/presentationml/2006/main">
  <p:tag name="RAINPROBLEM" val="ProblemSubmit"/>
  <p:tag name="RAINPROBLEMTYPE" val="MultipleChoice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RAINPROBLEMTYPE" val="ProblemTypeMarker"/>
</p:tagLst>
</file>

<file path=ppt/tags/tag64.xml><?xml version="1.0" encoding="utf-8"?>
<p:tagLst xmlns:p="http://schemas.openxmlformats.org/presentationml/2006/main">
  <p:tag name="RAINPROBLEMTYPE" val="ProblemTypeMarker"/>
</p:tagLst>
</file>

<file path=ppt/tags/tag65.xml><?xml version="1.0" encoding="utf-8"?>
<p:tagLst xmlns:p="http://schemas.openxmlformats.org/presentationml/2006/main">
  <p:tag name="RAINPROBLEMTYPE" val="ProblemTypeMarker"/>
</p:tagLst>
</file>

<file path=ppt/tags/tag66.xml><?xml version="1.0" encoding="utf-8"?>
<p:tagLst xmlns:p="http://schemas.openxmlformats.org/presentationml/2006/main">
  <p:tag name="RAINPROBLEMTYPE" val="ProblemTypeMarker"/>
</p:tagLst>
</file>

<file path=ppt/tags/tag67.xml><?xml version="1.0" encoding="utf-8"?>
<p:tagLst xmlns:p="http://schemas.openxmlformats.org/presentationml/2006/main">
  <p:tag name="RAINPROBLEMTYPE" val="ProblemTypeMarker"/>
</p:tagLst>
</file>

<file path=ppt/tags/tag68.xml><?xml version="1.0" encoding="utf-8"?>
<p:tagLst xmlns:p="http://schemas.openxmlformats.org/presentationml/2006/main">
  <p:tag name="RAINPROBLEM" val="ProblemSetting"/>
  <p:tag name="RAINPROBLEMTYPE" val="MultipleChoice"/>
</p:tagLst>
</file>

<file path=ppt/tags/tag69.xml><?xml version="1.0" encoding="utf-8"?>
<p:tagLst xmlns:p="http://schemas.openxmlformats.org/presentationml/2006/main">
  <p:tag name="RAINPROBLEM" val="MultipleChoice"/>
  <p:tag name="PROBLEMSCORE" val="1.0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2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p="http://schemas.openxmlformats.org/presentationml/2006/main">
  <p:tag name="RAINPROBLEM" val="ProblemSubmit"/>
  <p:tag name="RAINPROBLEMTYPE" val="MultipleChoice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0.xml><?xml version="1.0" encoding="utf-8"?>
<p:tagLst xmlns:p="http://schemas.openxmlformats.org/presentationml/2006/main">
  <p:tag name="RAINPROBLEMTYPE" val="ProblemTypeMarker"/>
</p:tagLst>
</file>

<file path=ppt/tags/tag81.xml><?xml version="1.0" encoding="utf-8"?>
<p:tagLst xmlns:p="http://schemas.openxmlformats.org/presentationml/2006/main">
  <p:tag name="RAINPROBLEMTYPE" val="ProblemTypeMarker"/>
</p:tagLst>
</file>

<file path=ppt/tags/tag82.xml><?xml version="1.0" encoding="utf-8"?>
<p:tagLst xmlns:p="http://schemas.openxmlformats.org/presentationml/2006/main">
  <p:tag name="RAINPROBLEMTYPE" val="ProblemTypeMarker"/>
</p:tagLst>
</file>

<file path=ppt/tags/tag83.xml><?xml version="1.0" encoding="utf-8"?>
<p:tagLst xmlns:p="http://schemas.openxmlformats.org/presentationml/2006/main">
  <p:tag name="RAINPROBLEMTYPE" val="ProblemTypeMarker"/>
</p:tagLst>
</file>

<file path=ppt/tags/tag84.xml><?xml version="1.0" encoding="utf-8"?>
<p:tagLst xmlns:p="http://schemas.openxmlformats.org/presentationml/2006/main">
  <p:tag name="RAINPROBLEMTYPE" val="ProblemTypeMarker"/>
</p:tagLst>
</file>

<file path=ppt/tags/tag85.xml><?xml version="1.0" encoding="utf-8"?>
<p:tagLst xmlns:p="http://schemas.openxmlformats.org/presentationml/2006/main">
  <p:tag name="RAINPROBLEM" val="ProblemSetting"/>
  <p:tag name="RAINPROBLEMTYPE" val="MultipleChoice"/>
</p:tagLst>
</file>

<file path=ppt/tags/tag86.xml><?xml version="1.0" encoding="utf-8"?>
<p:tagLst xmlns:p="http://schemas.openxmlformats.org/presentationml/2006/main">
  <p:tag name="RAINPROBLEM" val="MultipleChoice"/>
  <p:tag name="PROBLEMSCORE" val="1.0"/>
</p:tagLst>
</file>

<file path=ppt/tags/tag8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" val="ProblemSubmit"/>
  <p:tag name="RAINPROBLEMTYPE" val="MultipleChoice"/>
</p:tagLst>
</file>

<file path=ppt/tags/tag9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91.xml><?xml version="1.0" encoding="utf-8"?>
<p:tagLst xmlns:p="http://schemas.openxmlformats.org/presentationml/2006/main">
  <p:tag name="RAINPROBLEM" val="ProblemSubmit"/>
  <p:tag name="RAINPROBLEMTYPE" val="MultipleChoice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RAINPROBLEMTYPE" val="ProblemTypeMarker"/>
</p:tagLst>
</file>

<file path=ppt/tags/tag98.xml><?xml version="1.0" encoding="utf-8"?>
<p:tagLst xmlns:p="http://schemas.openxmlformats.org/presentationml/2006/main">
  <p:tag name="RAINPROBLEMTYPE" val="ProblemTypeMarker"/>
</p:tagLst>
</file>

<file path=ppt/tags/tag99.xml><?xml version="1.0" encoding="utf-8"?>
<p:tagLst xmlns:p="http://schemas.openxmlformats.org/presentationml/2006/main">
  <p:tag name="RAINPROBLEMTYPE" val="ProblemTypeMarker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101</Words>
  <Application>WPS 演示</Application>
  <PresentationFormat>全屏显示(4:3)</PresentationFormat>
  <Paragraphs>118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8</vt:i4>
      </vt:variant>
    </vt:vector>
  </HeadingPairs>
  <TitlesOfParts>
    <vt:vector size="46" baseType="lpstr">
      <vt:lpstr>Arial</vt:lpstr>
      <vt:lpstr>宋体</vt:lpstr>
      <vt:lpstr>Wingdings</vt:lpstr>
      <vt:lpstr>Times New Roman</vt:lpstr>
      <vt:lpstr>黑体</vt:lpstr>
      <vt:lpstr>Wingdings 2</vt:lpstr>
      <vt:lpstr>微软雅黑</vt:lpstr>
      <vt:lpstr>Constantia</vt:lpstr>
      <vt:lpstr>Arial Unicode MS</vt:lpstr>
      <vt:lpstr>Calibri</vt:lpstr>
      <vt:lpstr>隶书</vt:lpstr>
      <vt:lpstr>流畅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想你</cp:lastModifiedBy>
  <cp:revision>29</cp:revision>
  <dcterms:created xsi:type="dcterms:W3CDTF">2001-02-07T09:36:00Z</dcterms:created>
  <dcterms:modified xsi:type="dcterms:W3CDTF">2023-11-28T10:18:54Z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4B669415C5564AF7B22BD765272180A7_12</vt:lpwstr>
  </property>
</Properties>
</file>