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3" r:id="rId8"/>
    <p:sldId id="262" r:id="rId9"/>
    <p:sldId id="279" r:id="rId10"/>
    <p:sldId id="265" r:id="rId11"/>
    <p:sldId id="280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81" r:id="rId20"/>
    <p:sldId id="273" r:id="rId21"/>
    <p:sldId id="274" r:id="rId22"/>
    <p:sldId id="275" r:id="rId23"/>
    <p:sldId id="276" r:id="rId24"/>
    <p:sldId id="282" r:id="rId25"/>
    <p:sldId id="277" r:id="rId26"/>
  </p:sldIdLst>
  <p:sldSz cx="9144000" cy="6858000" type="screen4x3"/>
  <p:notesSz cx="6858000" cy="9144000"/>
  <p:custDataLst>
    <p:tags r:id="rId30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3333CC"/>
    <a:srgbClr val="8000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32786"/>
    <p:restoredTop sz="90928"/>
  </p:normalViewPr>
  <p:slideViewPr>
    <p:cSldViewPr showGuides="1">
      <p:cViewPr varScale="1">
        <p:scale>
          <a:sx n="87" d="100"/>
          <a:sy n="87" d="100"/>
        </p:scale>
        <p:origin x="-1910" y="-82"/>
      </p:cViewPr>
      <p:guideLst>
        <p:guide orient="horz" pos="2196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gs" Target="tags/tag24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51.wmf"/><Relationship Id="rId8" Type="http://schemas.openxmlformats.org/officeDocument/2006/relationships/image" Target="../media/image50.wmf"/><Relationship Id="rId7" Type="http://schemas.openxmlformats.org/officeDocument/2006/relationships/image" Target="../media/image49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1" Type="http://schemas.openxmlformats.org/officeDocument/2006/relationships/image" Target="../media/image53.wmf"/><Relationship Id="rId10" Type="http://schemas.openxmlformats.org/officeDocument/2006/relationships/image" Target="../media/image52.wmf"/><Relationship Id="rId1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62.wmf"/><Relationship Id="rId8" Type="http://schemas.openxmlformats.org/officeDocument/2006/relationships/image" Target="../media/image61.wmf"/><Relationship Id="rId7" Type="http://schemas.openxmlformats.org/officeDocument/2006/relationships/image" Target="../media/image60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4" Type="http://schemas.openxmlformats.org/officeDocument/2006/relationships/image" Target="../media/image67.wmf"/><Relationship Id="rId13" Type="http://schemas.openxmlformats.org/officeDocument/2006/relationships/image" Target="../media/image66.wmf"/><Relationship Id="rId12" Type="http://schemas.openxmlformats.org/officeDocument/2006/relationships/image" Target="../media/image65.wmf"/><Relationship Id="rId11" Type="http://schemas.openxmlformats.org/officeDocument/2006/relationships/image" Target="../media/image64.wmf"/><Relationship Id="rId10" Type="http://schemas.openxmlformats.org/officeDocument/2006/relationships/image" Target="../media/image63.wmf"/><Relationship Id="rId1" Type="http://schemas.openxmlformats.org/officeDocument/2006/relationships/image" Target="../media/image54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76.wmf"/><Relationship Id="rId8" Type="http://schemas.openxmlformats.org/officeDocument/2006/relationships/image" Target="../media/image75.wmf"/><Relationship Id="rId7" Type="http://schemas.openxmlformats.org/officeDocument/2006/relationships/image" Target="../media/image74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2" Type="http://schemas.openxmlformats.org/officeDocument/2006/relationships/image" Target="../media/image79.wmf"/><Relationship Id="rId11" Type="http://schemas.openxmlformats.org/officeDocument/2006/relationships/image" Target="../media/image78.wmf"/><Relationship Id="rId10" Type="http://schemas.openxmlformats.org/officeDocument/2006/relationships/image" Target="../media/image77.wmf"/><Relationship Id="rId1" Type="http://schemas.openxmlformats.org/officeDocument/2006/relationships/image" Target="../media/image68.wmf"/></Relationships>
</file>

<file path=ppt/drawings/_rels/vmlDrawing13.vml.rels><?xml version="1.0" encoding="UTF-8" standalone="yes"?>
<Relationships xmlns="http://schemas.openxmlformats.org/package/2006/relationships"><Relationship Id="rId6" Type="http://schemas.openxmlformats.org/officeDocument/2006/relationships/image" Target="../media/image85.emf"/><Relationship Id="rId5" Type="http://schemas.openxmlformats.org/officeDocument/2006/relationships/image" Target="../media/image84.wmf"/><Relationship Id="rId4" Type="http://schemas.openxmlformats.org/officeDocument/2006/relationships/image" Target="../media/image83.wmf"/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14.vml.rels><?xml version="1.0" encoding="UTF-8" standalone="yes"?>
<Relationships xmlns="http://schemas.openxmlformats.org/package/2006/relationships"><Relationship Id="rId5" Type="http://schemas.openxmlformats.org/officeDocument/2006/relationships/image" Target="../media/image90.emf"/><Relationship Id="rId4" Type="http://schemas.openxmlformats.org/officeDocument/2006/relationships/image" Target="../media/image89.wmf"/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15.vml.rels><?xml version="1.0" encoding="UTF-8" standalone="yes"?>
<Relationships xmlns="http://schemas.openxmlformats.org/package/2006/relationships"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16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1.wmf"/><Relationship Id="rId4" Type="http://schemas.openxmlformats.org/officeDocument/2006/relationships/image" Target="../media/image100.wmf"/><Relationship Id="rId3" Type="http://schemas.openxmlformats.org/officeDocument/2006/relationships/image" Target="../media/image99.emf"/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17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6.wmf"/><Relationship Id="rId4" Type="http://schemas.openxmlformats.org/officeDocument/2006/relationships/image" Target="../media/image105.wmf"/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18.vml.rels><?xml version="1.0" encoding="UTF-8" standalone="yes"?>
<Relationships xmlns="http://schemas.openxmlformats.org/package/2006/relationships"><Relationship Id="rId7" Type="http://schemas.openxmlformats.org/officeDocument/2006/relationships/image" Target="../media/image113.wmf"/><Relationship Id="rId6" Type="http://schemas.openxmlformats.org/officeDocument/2006/relationships/image" Target="../media/image112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1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7.wmf"/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3.vml.rels><?xml version="1.0" encoding="UTF-8" standalone="yes"?>
<Relationships xmlns="http://schemas.openxmlformats.org/package/2006/relationships"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7" Type="http://schemas.openxmlformats.org/officeDocument/2006/relationships/image" Target="../media/image27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emf"/><Relationship Id="rId3" Type="http://schemas.openxmlformats.org/officeDocument/2006/relationships/image" Target="../media/image31.e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7" Type="http://schemas.openxmlformats.org/officeDocument/2006/relationships/image" Target="../media/image41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white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fontAlgn="auto"/>
            <a:r>
              <a:rPr kumimoji="0" lang="zh-CN" altLang="en-US" strike="noStrike" noProof="1" smtClean="0"/>
              <a:t>单击此处编辑母版副标题样式</a:t>
            </a:r>
            <a:endParaRPr kumimoji="0" lang="en-US" strike="noStrike" noProof="1"/>
          </a:p>
        </p:txBody>
      </p:sp>
      <p:sp>
        <p:nvSpPr>
          <p:cNvPr id="14" name="日期占位符 2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页脚占位符 18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灯片编号占位符 26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solidFill>
                  <a:srgbClr val="D1EAE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solidFill>
                <a:srgbClr val="D1EAE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 bwMode="white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solidFill>
                  <a:srgbClr val="D1EAE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solidFill>
                <a:srgbClr val="D1EAE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单圆角矩形 13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直角三角形 14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任意多边形 15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任意多边形 16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vert="horz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" name="页脚占位符 5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1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</p:spPr>
        <p:txBody>
          <a:bodyPr vert="horz" lIns="0" tIns="0" rIns="0" bIns="0" anchor="b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Ref idx="1003">
        <a:schemeClr val="bg1"/>
      </p:bgRef>
    </p:bg>
    <p:spTree>
      <p:nvGrpSpPr>
        <p:cNvPr id="1" name=""/>
        <p:cNvGrpSpPr/>
        <p:nvPr/>
      </p:nvGrpSpPr>
      <p:grpSpPr/>
      <p:sp>
        <p:nvSpPr>
          <p:cNvPr id="7" name="任意多边形 6"/>
          <p:cNvSpPr/>
          <p:nvPr/>
        </p:nvSpPr>
        <p:spPr bwMode="auto">
          <a:xfrm>
            <a:off x="-9525" y="-7937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 bwMode="auto">
          <a:xfrm>
            <a:off x="4381500" y="-793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8" name="标题占位符 8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lIns="0" rIns="0" bIns="0" anchor="b" anchorCtr="0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9" name="文本占位符 29"/>
          <p:cNvSpPr>
            <a:spLocks noGrp="1"/>
          </p:cNvSpPr>
          <p:nvPr>
            <p:ph type="body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>
              <a:defRPr sz="1200">
                <a:solidFill>
                  <a:srgbClr val="045C75"/>
                </a:solidFill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grpSp>
        <p:nvGrpSpPr>
          <p:cNvPr id="22537" name="组合 1"/>
          <p:cNvGrpSpPr/>
          <p:nvPr/>
        </p:nvGrpSpPr>
        <p:grpSpPr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任意多边形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" name="任意多边形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image" Target="../media/image32.emf"/><Relationship Id="rId7" Type="http://schemas.openxmlformats.org/officeDocument/2006/relationships/oleObject" Target="../embeddings/oleObject31.bin"/><Relationship Id="rId6" Type="http://schemas.openxmlformats.org/officeDocument/2006/relationships/image" Target="../media/image31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29.wmf"/><Relationship Id="rId16" Type="http://schemas.openxmlformats.org/officeDocument/2006/relationships/vmlDrawing" Target="../drawings/vmlDrawing7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34.wmf"/><Relationship Id="rId13" Type="http://schemas.openxmlformats.org/officeDocument/2006/relationships/oleObject" Target="../embeddings/oleObject33.bin"/><Relationship Id="rId12" Type="http://schemas.openxmlformats.org/officeDocument/2006/relationships/tags" Target="../tags/tag12.xml"/><Relationship Id="rId11" Type="http://schemas.openxmlformats.org/officeDocument/2006/relationships/image" Target="../media/image33.wmf"/><Relationship Id="rId10" Type="http://schemas.openxmlformats.org/officeDocument/2006/relationships/oleObject" Target="../embeddings/oleObject32.bin"/><Relationship Id="rId1" Type="http://schemas.openxmlformats.org/officeDocument/2006/relationships/oleObject" Target="../embeddings/oleObject28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8.bin"/><Relationship Id="rId8" Type="http://schemas.openxmlformats.org/officeDocument/2006/relationships/image" Target="../media/image38.wmf"/><Relationship Id="rId7" Type="http://schemas.openxmlformats.org/officeDocument/2006/relationships/oleObject" Target="../embeddings/oleObject37.bin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6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5.wmf"/><Relationship Id="rId16" Type="http://schemas.openxmlformats.org/officeDocument/2006/relationships/vmlDrawing" Target="../drawings/vmlDrawing8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41.wmf"/><Relationship Id="rId13" Type="http://schemas.openxmlformats.org/officeDocument/2006/relationships/oleObject" Target="../embeddings/oleObject40.bin"/><Relationship Id="rId12" Type="http://schemas.openxmlformats.org/officeDocument/2006/relationships/image" Target="../media/image40.wmf"/><Relationship Id="rId11" Type="http://schemas.openxmlformats.org/officeDocument/2006/relationships/oleObject" Target="../embeddings/oleObject39.bin"/><Relationship Id="rId10" Type="http://schemas.openxmlformats.org/officeDocument/2006/relationships/image" Target="../media/image39.wmf"/><Relationship Id="rId1" Type="http://schemas.openxmlformats.org/officeDocument/2006/relationships/oleObject" Target="../embeddings/oleObject34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9.v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image" Target="../media/image42.wmf"/><Relationship Id="rId2" Type="http://schemas.openxmlformats.org/officeDocument/2006/relationships/oleObject" Target="../embeddings/oleObject41.bin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6.bin"/><Relationship Id="rId8" Type="http://schemas.openxmlformats.org/officeDocument/2006/relationships/image" Target="../media/image46.wmf"/><Relationship Id="rId7" Type="http://schemas.openxmlformats.org/officeDocument/2006/relationships/oleObject" Target="../embeddings/oleObject45.bin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4.wmf"/><Relationship Id="rId3" Type="http://schemas.openxmlformats.org/officeDocument/2006/relationships/oleObject" Target="../embeddings/oleObject43.bin"/><Relationship Id="rId25" Type="http://schemas.openxmlformats.org/officeDocument/2006/relationships/vmlDrawing" Target="../drawings/vmlDrawing10.v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53.wmf"/><Relationship Id="rId22" Type="http://schemas.openxmlformats.org/officeDocument/2006/relationships/oleObject" Target="../embeddings/oleObject52.bin"/><Relationship Id="rId21" Type="http://schemas.openxmlformats.org/officeDocument/2006/relationships/tags" Target="../tags/tag18.xml"/><Relationship Id="rId20" Type="http://schemas.openxmlformats.org/officeDocument/2006/relationships/image" Target="../media/image52.wmf"/><Relationship Id="rId2" Type="http://schemas.openxmlformats.org/officeDocument/2006/relationships/image" Target="../media/image43.wmf"/><Relationship Id="rId19" Type="http://schemas.openxmlformats.org/officeDocument/2006/relationships/oleObject" Target="../embeddings/oleObject51.bin"/><Relationship Id="rId18" Type="http://schemas.openxmlformats.org/officeDocument/2006/relationships/image" Target="../media/image51.wmf"/><Relationship Id="rId17" Type="http://schemas.openxmlformats.org/officeDocument/2006/relationships/oleObject" Target="../embeddings/oleObject50.bin"/><Relationship Id="rId16" Type="http://schemas.openxmlformats.org/officeDocument/2006/relationships/image" Target="../media/image50.wmf"/><Relationship Id="rId15" Type="http://schemas.openxmlformats.org/officeDocument/2006/relationships/oleObject" Target="../embeddings/oleObject49.bin"/><Relationship Id="rId14" Type="http://schemas.openxmlformats.org/officeDocument/2006/relationships/image" Target="../media/image49.wmf"/><Relationship Id="rId13" Type="http://schemas.openxmlformats.org/officeDocument/2006/relationships/oleObject" Target="../embeddings/oleObject48.bin"/><Relationship Id="rId12" Type="http://schemas.openxmlformats.org/officeDocument/2006/relationships/image" Target="../media/image48.wmf"/><Relationship Id="rId11" Type="http://schemas.openxmlformats.org/officeDocument/2006/relationships/oleObject" Target="../embeddings/oleObject47.bin"/><Relationship Id="rId10" Type="http://schemas.openxmlformats.org/officeDocument/2006/relationships/image" Target="../media/image47.wmf"/><Relationship Id="rId1" Type="http://schemas.openxmlformats.org/officeDocument/2006/relationships/oleObject" Target="../embeddings/oleObject42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7.bin"/><Relationship Id="rId8" Type="http://schemas.openxmlformats.org/officeDocument/2006/relationships/image" Target="../media/image57.wmf"/><Relationship Id="rId7" Type="http://schemas.openxmlformats.org/officeDocument/2006/relationships/oleObject" Target="../embeddings/oleObject56.bin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5.wmf"/><Relationship Id="rId30" Type="http://schemas.openxmlformats.org/officeDocument/2006/relationships/vmlDrawing" Target="../drawings/vmlDrawing11.vml"/><Relationship Id="rId3" Type="http://schemas.openxmlformats.org/officeDocument/2006/relationships/oleObject" Target="../embeddings/oleObject54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67.wmf"/><Relationship Id="rId27" Type="http://schemas.openxmlformats.org/officeDocument/2006/relationships/oleObject" Target="../embeddings/oleObject66.bin"/><Relationship Id="rId26" Type="http://schemas.openxmlformats.org/officeDocument/2006/relationships/image" Target="../media/image66.wmf"/><Relationship Id="rId25" Type="http://schemas.openxmlformats.org/officeDocument/2006/relationships/oleObject" Target="../embeddings/oleObject65.bin"/><Relationship Id="rId24" Type="http://schemas.openxmlformats.org/officeDocument/2006/relationships/image" Target="../media/image65.wmf"/><Relationship Id="rId23" Type="http://schemas.openxmlformats.org/officeDocument/2006/relationships/oleObject" Target="../embeddings/oleObject64.bin"/><Relationship Id="rId22" Type="http://schemas.openxmlformats.org/officeDocument/2006/relationships/image" Target="../media/image64.wmf"/><Relationship Id="rId21" Type="http://schemas.openxmlformats.org/officeDocument/2006/relationships/oleObject" Target="../embeddings/oleObject63.bin"/><Relationship Id="rId20" Type="http://schemas.openxmlformats.org/officeDocument/2006/relationships/image" Target="../media/image63.wmf"/><Relationship Id="rId2" Type="http://schemas.openxmlformats.org/officeDocument/2006/relationships/image" Target="../media/image54.wmf"/><Relationship Id="rId19" Type="http://schemas.openxmlformats.org/officeDocument/2006/relationships/oleObject" Target="../embeddings/oleObject62.bin"/><Relationship Id="rId18" Type="http://schemas.openxmlformats.org/officeDocument/2006/relationships/image" Target="../media/image62.wmf"/><Relationship Id="rId17" Type="http://schemas.openxmlformats.org/officeDocument/2006/relationships/oleObject" Target="../embeddings/oleObject61.bin"/><Relationship Id="rId16" Type="http://schemas.openxmlformats.org/officeDocument/2006/relationships/image" Target="../media/image61.wmf"/><Relationship Id="rId15" Type="http://schemas.openxmlformats.org/officeDocument/2006/relationships/oleObject" Target="../embeddings/oleObject60.bin"/><Relationship Id="rId14" Type="http://schemas.openxmlformats.org/officeDocument/2006/relationships/image" Target="../media/image60.wmf"/><Relationship Id="rId13" Type="http://schemas.openxmlformats.org/officeDocument/2006/relationships/oleObject" Target="../embeddings/oleObject59.bin"/><Relationship Id="rId12" Type="http://schemas.openxmlformats.org/officeDocument/2006/relationships/image" Target="../media/image59.wmf"/><Relationship Id="rId11" Type="http://schemas.openxmlformats.org/officeDocument/2006/relationships/oleObject" Target="../embeddings/oleObject58.bin"/><Relationship Id="rId10" Type="http://schemas.openxmlformats.org/officeDocument/2006/relationships/image" Target="../media/image58.wmf"/><Relationship Id="rId1" Type="http://schemas.openxmlformats.org/officeDocument/2006/relationships/oleObject" Target="../embeddings/oleObject53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1.bin"/><Relationship Id="rId8" Type="http://schemas.openxmlformats.org/officeDocument/2006/relationships/image" Target="../media/image71.wmf"/><Relationship Id="rId7" Type="http://schemas.openxmlformats.org/officeDocument/2006/relationships/oleObject" Target="../embeddings/oleObject70.bin"/><Relationship Id="rId6" Type="http://schemas.openxmlformats.org/officeDocument/2006/relationships/image" Target="../media/image70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69.wmf"/><Relationship Id="rId3" Type="http://schemas.openxmlformats.org/officeDocument/2006/relationships/oleObject" Target="../embeddings/oleObject68.bin"/><Relationship Id="rId26" Type="http://schemas.openxmlformats.org/officeDocument/2006/relationships/vmlDrawing" Target="../drawings/vmlDrawing12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79.wmf"/><Relationship Id="rId23" Type="http://schemas.openxmlformats.org/officeDocument/2006/relationships/oleObject" Target="../embeddings/oleObject78.bin"/><Relationship Id="rId22" Type="http://schemas.openxmlformats.org/officeDocument/2006/relationships/image" Target="../media/image78.wmf"/><Relationship Id="rId21" Type="http://schemas.openxmlformats.org/officeDocument/2006/relationships/oleObject" Target="../embeddings/oleObject77.bin"/><Relationship Id="rId20" Type="http://schemas.openxmlformats.org/officeDocument/2006/relationships/image" Target="../media/image77.wmf"/><Relationship Id="rId2" Type="http://schemas.openxmlformats.org/officeDocument/2006/relationships/image" Target="../media/image68.wmf"/><Relationship Id="rId19" Type="http://schemas.openxmlformats.org/officeDocument/2006/relationships/oleObject" Target="../embeddings/oleObject76.bin"/><Relationship Id="rId18" Type="http://schemas.openxmlformats.org/officeDocument/2006/relationships/image" Target="../media/image76.wmf"/><Relationship Id="rId17" Type="http://schemas.openxmlformats.org/officeDocument/2006/relationships/oleObject" Target="../embeddings/oleObject75.bin"/><Relationship Id="rId16" Type="http://schemas.openxmlformats.org/officeDocument/2006/relationships/image" Target="../media/image75.wmf"/><Relationship Id="rId15" Type="http://schemas.openxmlformats.org/officeDocument/2006/relationships/oleObject" Target="../embeddings/oleObject74.bin"/><Relationship Id="rId14" Type="http://schemas.openxmlformats.org/officeDocument/2006/relationships/image" Target="../media/image74.wmf"/><Relationship Id="rId13" Type="http://schemas.openxmlformats.org/officeDocument/2006/relationships/oleObject" Target="../embeddings/oleObject73.bin"/><Relationship Id="rId12" Type="http://schemas.openxmlformats.org/officeDocument/2006/relationships/image" Target="../media/image73.wmf"/><Relationship Id="rId11" Type="http://schemas.openxmlformats.org/officeDocument/2006/relationships/oleObject" Target="../embeddings/oleObject72.bin"/><Relationship Id="rId10" Type="http://schemas.openxmlformats.org/officeDocument/2006/relationships/image" Target="../media/image72.wmf"/><Relationship Id="rId1" Type="http://schemas.openxmlformats.org/officeDocument/2006/relationships/oleObject" Target="../embeddings/oleObject67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3.bin"/><Relationship Id="rId8" Type="http://schemas.openxmlformats.org/officeDocument/2006/relationships/image" Target="../media/image83.wmf"/><Relationship Id="rId7" Type="http://schemas.openxmlformats.org/officeDocument/2006/relationships/oleObject" Target="../embeddings/oleObject82.bin"/><Relationship Id="rId6" Type="http://schemas.openxmlformats.org/officeDocument/2006/relationships/image" Target="../media/image82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81.wmf"/><Relationship Id="rId3" Type="http://schemas.openxmlformats.org/officeDocument/2006/relationships/oleObject" Target="../embeddings/oleObject80.bin"/><Relationship Id="rId2" Type="http://schemas.openxmlformats.org/officeDocument/2006/relationships/image" Target="../media/image80.wmf"/><Relationship Id="rId14" Type="http://schemas.openxmlformats.org/officeDocument/2006/relationships/vmlDrawing" Target="../drawings/vmlDrawing1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85.emf"/><Relationship Id="rId11" Type="http://schemas.openxmlformats.org/officeDocument/2006/relationships/oleObject" Target="../embeddings/oleObject84.bin"/><Relationship Id="rId10" Type="http://schemas.openxmlformats.org/officeDocument/2006/relationships/image" Target="../media/image84.wmf"/><Relationship Id="rId1" Type="http://schemas.openxmlformats.org/officeDocument/2006/relationships/oleObject" Target="../embeddings/oleObject79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9.bin"/><Relationship Id="rId8" Type="http://schemas.openxmlformats.org/officeDocument/2006/relationships/image" Target="../media/image89.wmf"/><Relationship Id="rId7" Type="http://schemas.openxmlformats.org/officeDocument/2006/relationships/oleObject" Target="../embeddings/oleObject88.bin"/><Relationship Id="rId6" Type="http://schemas.openxmlformats.org/officeDocument/2006/relationships/image" Target="../media/image88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87.wmf"/><Relationship Id="rId3" Type="http://schemas.openxmlformats.org/officeDocument/2006/relationships/oleObject" Target="../embeddings/oleObject86.bin"/><Relationship Id="rId2" Type="http://schemas.openxmlformats.org/officeDocument/2006/relationships/image" Target="../media/image86.wmf"/><Relationship Id="rId12" Type="http://schemas.openxmlformats.org/officeDocument/2006/relationships/vmlDrawing" Target="../drawings/vmlDrawing1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90.emf"/><Relationship Id="rId1" Type="http://schemas.openxmlformats.org/officeDocument/2006/relationships/oleObject" Target="../embeddings/oleObject85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4.bin"/><Relationship Id="rId8" Type="http://schemas.openxmlformats.org/officeDocument/2006/relationships/image" Target="../media/image94.wmf"/><Relationship Id="rId7" Type="http://schemas.openxmlformats.org/officeDocument/2006/relationships/oleObject" Target="../embeddings/oleObject93.bin"/><Relationship Id="rId6" Type="http://schemas.openxmlformats.org/officeDocument/2006/relationships/image" Target="../media/image93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92.wmf"/><Relationship Id="rId3" Type="http://schemas.openxmlformats.org/officeDocument/2006/relationships/oleObject" Target="../embeddings/oleObject91.bin"/><Relationship Id="rId2" Type="http://schemas.openxmlformats.org/officeDocument/2006/relationships/image" Target="../media/image91.wmf"/><Relationship Id="rId14" Type="http://schemas.openxmlformats.org/officeDocument/2006/relationships/vmlDrawing" Target="../drawings/vmlDrawing1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96.wmf"/><Relationship Id="rId11" Type="http://schemas.openxmlformats.org/officeDocument/2006/relationships/oleObject" Target="../embeddings/oleObject95.bin"/><Relationship Id="rId10" Type="http://schemas.openxmlformats.org/officeDocument/2006/relationships/image" Target="../media/image95.wmf"/><Relationship Id="rId1" Type="http://schemas.openxmlformats.org/officeDocument/2006/relationships/oleObject" Target="../embeddings/oleObject90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0.bin"/><Relationship Id="rId8" Type="http://schemas.openxmlformats.org/officeDocument/2006/relationships/image" Target="../media/image100.wmf"/><Relationship Id="rId7" Type="http://schemas.openxmlformats.org/officeDocument/2006/relationships/oleObject" Target="../embeddings/oleObject99.bin"/><Relationship Id="rId6" Type="http://schemas.openxmlformats.org/officeDocument/2006/relationships/image" Target="../media/image99.e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98.wmf"/><Relationship Id="rId3" Type="http://schemas.openxmlformats.org/officeDocument/2006/relationships/oleObject" Target="../embeddings/oleObject97.bin"/><Relationship Id="rId2" Type="http://schemas.openxmlformats.org/officeDocument/2006/relationships/image" Target="../media/image97.wmf"/><Relationship Id="rId12" Type="http://schemas.openxmlformats.org/officeDocument/2006/relationships/vmlDrawing" Target="../drawings/vmlDrawing1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01.wmf"/><Relationship Id="rId1" Type="http://schemas.openxmlformats.org/officeDocument/2006/relationships/oleObject" Target="../embeddings/oleObject96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.xml"/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1" Type="http://schemas.openxmlformats.org/officeDocument/2006/relationships/vmlDrawing" Target="../drawings/vmlDrawing1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5.wmf"/><Relationship Id="rId8" Type="http://schemas.openxmlformats.org/officeDocument/2006/relationships/oleObject" Target="../embeddings/oleObject104.bin"/><Relationship Id="rId7" Type="http://schemas.openxmlformats.org/officeDocument/2006/relationships/image" Target="../media/image104.wmf"/><Relationship Id="rId6" Type="http://schemas.openxmlformats.org/officeDocument/2006/relationships/oleObject" Target="../embeddings/oleObject103.bin"/><Relationship Id="rId5" Type="http://schemas.openxmlformats.org/officeDocument/2006/relationships/image" Target="../media/image103.wmf"/><Relationship Id="rId4" Type="http://schemas.openxmlformats.org/officeDocument/2006/relationships/oleObject" Target="../embeddings/oleObject102.bin"/><Relationship Id="rId3" Type="http://schemas.openxmlformats.org/officeDocument/2006/relationships/image" Target="../media/image102.wmf"/><Relationship Id="rId2" Type="http://schemas.openxmlformats.org/officeDocument/2006/relationships/oleObject" Target="../embeddings/oleObject101.bin"/><Relationship Id="rId14" Type="http://schemas.openxmlformats.org/officeDocument/2006/relationships/vmlDrawing" Target="../drawings/vmlDrawing17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06.wmf"/><Relationship Id="rId11" Type="http://schemas.openxmlformats.org/officeDocument/2006/relationships/oleObject" Target="../embeddings/oleObject105.bin"/><Relationship Id="rId10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0.bin"/><Relationship Id="rId8" Type="http://schemas.openxmlformats.org/officeDocument/2006/relationships/image" Target="../media/image110.wmf"/><Relationship Id="rId7" Type="http://schemas.openxmlformats.org/officeDocument/2006/relationships/oleObject" Target="../embeddings/oleObject109.bin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108.wmf"/><Relationship Id="rId3" Type="http://schemas.openxmlformats.org/officeDocument/2006/relationships/oleObject" Target="../embeddings/oleObject107.bin"/><Relationship Id="rId2" Type="http://schemas.openxmlformats.org/officeDocument/2006/relationships/image" Target="../media/image107.wmf"/><Relationship Id="rId16" Type="http://schemas.openxmlformats.org/officeDocument/2006/relationships/vmlDrawing" Target="../drawings/vmlDrawing18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13.wmf"/><Relationship Id="rId13" Type="http://schemas.openxmlformats.org/officeDocument/2006/relationships/oleObject" Target="../embeddings/oleObject112.bin"/><Relationship Id="rId12" Type="http://schemas.openxmlformats.org/officeDocument/2006/relationships/image" Target="../media/image112.wmf"/><Relationship Id="rId11" Type="http://schemas.openxmlformats.org/officeDocument/2006/relationships/oleObject" Target="../embeddings/oleObject111.bin"/><Relationship Id="rId10" Type="http://schemas.openxmlformats.org/officeDocument/2006/relationships/image" Target="../media/image111.wmf"/><Relationship Id="rId1" Type="http://schemas.openxmlformats.org/officeDocument/2006/relationships/oleObject" Target="../embeddings/oleObject106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7.wmf"/><Relationship Id="rId8" Type="http://schemas.openxmlformats.org/officeDocument/2006/relationships/oleObject" Target="../embeddings/oleObject116.bin"/><Relationship Id="rId7" Type="http://schemas.openxmlformats.org/officeDocument/2006/relationships/tags" Target="../tags/tag21.xml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15.bin"/><Relationship Id="rId4" Type="http://schemas.openxmlformats.org/officeDocument/2006/relationships/image" Target="../media/image115.wmf"/><Relationship Id="rId3" Type="http://schemas.openxmlformats.org/officeDocument/2006/relationships/oleObject" Target="../embeddings/oleObject114.bin"/><Relationship Id="rId2" Type="http://schemas.openxmlformats.org/officeDocument/2006/relationships/image" Target="../media/image114.wmf"/><Relationship Id="rId11" Type="http://schemas.openxmlformats.org/officeDocument/2006/relationships/vmlDrawing" Target="../drawings/vmlDrawing19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113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1.bin"/><Relationship Id="rId8" Type="http://schemas.openxmlformats.org/officeDocument/2006/relationships/image" Target="../media/image121.wmf"/><Relationship Id="rId7" Type="http://schemas.openxmlformats.org/officeDocument/2006/relationships/oleObject" Target="../embeddings/oleObject120.bin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119.wmf"/><Relationship Id="rId3" Type="http://schemas.openxmlformats.org/officeDocument/2006/relationships/oleObject" Target="../embeddings/oleObject118.bin"/><Relationship Id="rId2" Type="http://schemas.openxmlformats.org/officeDocument/2006/relationships/image" Target="../media/image118.wmf"/><Relationship Id="rId15" Type="http://schemas.openxmlformats.org/officeDocument/2006/relationships/vmlDrawing" Target="../drawings/vmlDrawing20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123.wmf"/><Relationship Id="rId12" Type="http://schemas.openxmlformats.org/officeDocument/2006/relationships/oleObject" Target="../embeddings/oleObject122.bin"/><Relationship Id="rId11" Type="http://schemas.openxmlformats.org/officeDocument/2006/relationships/tags" Target="../tags/tag22.xml"/><Relationship Id="rId10" Type="http://schemas.openxmlformats.org/officeDocument/2006/relationships/image" Target="../media/image122.wmf"/><Relationship Id="rId1" Type="http://schemas.openxmlformats.org/officeDocument/2006/relationships/oleObject" Target="../embeddings/oleObject117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1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26.wmf"/><Relationship Id="rId6" Type="http://schemas.openxmlformats.org/officeDocument/2006/relationships/oleObject" Target="../embeddings/oleObject125.bin"/><Relationship Id="rId5" Type="http://schemas.openxmlformats.org/officeDocument/2006/relationships/tags" Target="../tags/tag23.xml"/><Relationship Id="rId4" Type="http://schemas.openxmlformats.org/officeDocument/2006/relationships/image" Target="../media/image125.wmf"/><Relationship Id="rId3" Type="http://schemas.openxmlformats.org/officeDocument/2006/relationships/oleObject" Target="../embeddings/oleObject124.bin"/><Relationship Id="rId2" Type="http://schemas.openxmlformats.org/officeDocument/2006/relationships/image" Target="../media/image124.wmf"/><Relationship Id="rId1" Type="http://schemas.openxmlformats.org/officeDocument/2006/relationships/oleObject" Target="../embeddings/oleObject123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11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8.wmf"/><Relationship Id="rId14" Type="http://schemas.openxmlformats.org/officeDocument/2006/relationships/vmlDrawing" Target="../drawings/vmlDrawing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3.wmf"/><Relationship Id="rId11" Type="http://schemas.openxmlformats.org/officeDocument/2006/relationships/oleObject" Target="../embeddings/oleObject12.bin"/><Relationship Id="rId10" Type="http://schemas.openxmlformats.org/officeDocument/2006/relationships/image" Target="../media/image12.wmf"/><Relationship Id="rId1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wmf"/><Relationship Id="rId8" Type="http://schemas.openxmlformats.org/officeDocument/2006/relationships/oleObject" Target="../embeddings/oleObject16.bin"/><Relationship Id="rId7" Type="http://schemas.openxmlformats.org/officeDocument/2006/relationships/tags" Target="../tags/tag2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4.wmf"/><Relationship Id="rId14" Type="http://schemas.openxmlformats.org/officeDocument/2006/relationships/vmlDrawing" Target="../drawings/vmlDrawing4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8.wmf"/><Relationship Id="rId11" Type="http://schemas.openxmlformats.org/officeDocument/2006/relationships/oleObject" Target="../embeddings/oleObject17.bin"/><Relationship Id="rId10" Type="http://schemas.openxmlformats.org/officeDocument/2006/relationships/tags" Target="../tags/tag3.xml"/><Relationship Id="rId1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9.bin"/><Relationship Id="rId3" Type="http://schemas.openxmlformats.org/officeDocument/2006/relationships/tags" Target="../tags/tag4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.bin"/><Relationship Id="rId8" Type="http://schemas.openxmlformats.org/officeDocument/2006/relationships/tags" Target="../tags/tag6.xml"/><Relationship Id="rId7" Type="http://schemas.openxmlformats.org/officeDocument/2006/relationships/image" Target="../media/image23.wmf"/><Relationship Id="rId6" Type="http://schemas.openxmlformats.org/officeDocument/2006/relationships/oleObject" Target="../embeddings/oleObject22.bin"/><Relationship Id="rId5" Type="http://schemas.openxmlformats.org/officeDocument/2006/relationships/tags" Target="../tags/tag5.xml"/><Relationship Id="rId4" Type="http://schemas.openxmlformats.org/officeDocument/2006/relationships/image" Target="../media/image22.wmf"/><Relationship Id="rId3" Type="http://schemas.openxmlformats.org/officeDocument/2006/relationships/oleObject" Target="../embeddings/oleObject21.bin"/><Relationship Id="rId24" Type="http://schemas.openxmlformats.org/officeDocument/2006/relationships/vmlDrawing" Target="../drawings/vmlDrawing6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28.wmf"/><Relationship Id="rId21" Type="http://schemas.openxmlformats.org/officeDocument/2006/relationships/oleObject" Target="../embeddings/oleObject27.bin"/><Relationship Id="rId20" Type="http://schemas.openxmlformats.org/officeDocument/2006/relationships/tags" Target="../tags/tag10.xml"/><Relationship Id="rId2" Type="http://schemas.openxmlformats.org/officeDocument/2006/relationships/image" Target="../media/image21.wmf"/><Relationship Id="rId19" Type="http://schemas.openxmlformats.org/officeDocument/2006/relationships/image" Target="../media/image27.wmf"/><Relationship Id="rId18" Type="http://schemas.openxmlformats.org/officeDocument/2006/relationships/oleObject" Target="../embeddings/oleObject26.bin"/><Relationship Id="rId17" Type="http://schemas.openxmlformats.org/officeDocument/2006/relationships/tags" Target="../tags/tag9.xml"/><Relationship Id="rId16" Type="http://schemas.openxmlformats.org/officeDocument/2006/relationships/image" Target="../media/image26.wmf"/><Relationship Id="rId15" Type="http://schemas.openxmlformats.org/officeDocument/2006/relationships/oleObject" Target="../embeddings/oleObject25.bin"/><Relationship Id="rId14" Type="http://schemas.openxmlformats.org/officeDocument/2006/relationships/tags" Target="../tags/tag8.xml"/><Relationship Id="rId13" Type="http://schemas.openxmlformats.org/officeDocument/2006/relationships/image" Target="../media/image25.wmf"/><Relationship Id="rId12" Type="http://schemas.openxmlformats.org/officeDocument/2006/relationships/oleObject" Target="../embeddings/oleObject24.bin"/><Relationship Id="rId11" Type="http://schemas.openxmlformats.org/officeDocument/2006/relationships/tags" Target="../tags/tag7.xml"/><Relationship Id="rId10" Type="http://schemas.openxmlformats.org/officeDocument/2006/relationships/image" Target="../media/image24.wmf"/><Relationship Id="rId1" Type="http://schemas.openxmlformats.org/officeDocument/2006/relationships/oleObject" Target="../embeddings/oleObject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 Box 4"/>
          <p:cNvSpPr txBox="1"/>
          <p:nvPr/>
        </p:nvSpPr>
        <p:spPr>
          <a:xfrm>
            <a:off x="1647825" y="609600"/>
            <a:ext cx="5715000" cy="762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4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§3.3 </a:t>
            </a:r>
            <a:r>
              <a:rPr lang="zh-CN" altLang="en-US" sz="4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  定  积  分</a:t>
            </a:r>
            <a:endParaRPr lang="zh-CN" altLang="en-US" sz="44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123" name="Text Box 13"/>
          <p:cNvSpPr txBox="1"/>
          <p:nvPr/>
        </p:nvSpPr>
        <p:spPr>
          <a:xfrm>
            <a:off x="612775" y="1793875"/>
            <a:ext cx="4391025" cy="708025"/>
          </a:xfrm>
          <a:prstGeom prst="rect">
            <a:avLst/>
          </a:prstGeom>
          <a:noFill/>
          <a:ln w="31750">
            <a:noFill/>
          </a:ln>
        </p:spPr>
        <p:txBody>
          <a:bodyPr wrap="square" lIns="90000" tIns="46800" rIns="90000" bIns="46800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一、</a:t>
            </a:r>
            <a:r>
              <a:rPr lang="zh-CN" altLang="en-US" sz="4000" dirty="0">
                <a:solidFill>
                  <a:srgbClr val="FF0000"/>
                </a:solidFill>
                <a:sym typeface="+mn-ea"/>
              </a:rPr>
              <a:t>定义</a:t>
            </a:r>
            <a:endParaRPr lang="zh-CN" altLang="en-US" sz="40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125" name="Text Box 2"/>
          <p:cNvSpPr txBox="1"/>
          <p:nvPr/>
        </p:nvSpPr>
        <p:spPr>
          <a:xfrm>
            <a:off x="539433" y="2776538"/>
            <a:ext cx="1655762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问题：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066800" y="3386138"/>
            <a:ext cx="78486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(1)  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满足什么条件则一定存在原函数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) ?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085" name="Text Box 13"/>
          <p:cNvSpPr txBox="1"/>
          <p:nvPr/>
        </p:nvSpPr>
        <p:spPr>
          <a:xfrm>
            <a:off x="1115695" y="4509135"/>
            <a:ext cx="61722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答：连续函数一定有原函数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en-US" altLang="zh-CN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85" grpId="0"/>
      <p:bldP spid="3085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3491865" y="830421"/>
          <a:ext cx="1752600" cy="595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" imgW="1752600" imgH="596900" progId="Equation.DSMT4">
                  <p:embed/>
                </p:oleObj>
              </mc:Choice>
              <mc:Fallback>
                <p:oleObj name="" r:id="rId1" imgW="1752600" imgH="5969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91865" y="830421"/>
                        <a:ext cx="1752600" cy="5956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3275965" y="1701007"/>
          <a:ext cx="1473200" cy="595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3" imgW="1473200" imgH="596900" progId="Equation.DSMT4">
                  <p:embed/>
                </p:oleObj>
              </mc:Choice>
              <mc:Fallback>
                <p:oleObj name="" r:id="rId3" imgW="1473200" imgH="5969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5965" y="1701007"/>
                        <a:ext cx="1473200" cy="5956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1115695" y="2708910"/>
            <a:ext cx="6781800" cy="52197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zh-CN" altLang="en-US" kern="1200" cap="none" spc="0" normalizeH="0" baseline="0" noProof="1">
                <a:solidFill>
                  <a:srgbClr val="FF0000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微分</a:t>
            </a:r>
            <a:r>
              <a:rPr kumimoji="0" lang="zh-CN" altLang="en-US" kern="1200" cap="none" spc="0" normalizeH="0" baseline="0" noProof="1">
                <a:solidFill>
                  <a:srgbClr val="0000FF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运算与</a:t>
            </a:r>
            <a:r>
              <a:rPr kumimoji="0" lang="zh-CN" altLang="en-US" kern="1200" cap="none" spc="0" normalizeH="0" baseline="0" noProof="1">
                <a:solidFill>
                  <a:srgbClr val="FF0000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求不定积分</a:t>
            </a:r>
            <a:r>
              <a:rPr kumimoji="0" lang="zh-CN" altLang="en-US" kern="1200" cap="none" spc="0" normalizeH="0" baseline="0" noProof="1">
                <a:solidFill>
                  <a:srgbClr val="0000FF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的运算是</a:t>
            </a:r>
            <a:r>
              <a:rPr kumimoji="0" lang="zh-CN" altLang="en-US" kern="1200" cap="none" spc="0" normalizeH="0" baseline="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cs typeface="黑体" panose="02010609060101010101" pitchFamily="49" charset="-122"/>
              </a:rPr>
              <a:t>互逆</a:t>
            </a:r>
            <a:r>
              <a:rPr kumimoji="0" lang="zh-CN" altLang="en-US" kern="1200" cap="none" spc="0" normalizeH="0" baseline="0" noProof="1">
                <a:solidFill>
                  <a:srgbClr val="0000FF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的</a:t>
            </a:r>
            <a:r>
              <a:rPr kumimoji="0" lang="en-US" altLang="zh-CN" kern="1200" cap="none" spc="0" normalizeH="0" baseline="0" noProof="1">
                <a:solidFill>
                  <a:srgbClr val="0000FF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.</a:t>
            </a:r>
            <a:endParaRPr kumimoji="0" lang="en-US" altLang="zh-CN" kern="1200" cap="none" spc="0" normalizeH="0" baseline="0" noProof="1">
              <a:solidFill>
                <a:srgbClr val="0000FF"/>
              </a:solidFill>
              <a:latin typeface="黑体" panose="02010609060101010101" pitchFamily="49" charset="-122"/>
              <a:cs typeface="黑体" panose="02010609060101010101" pitchFamily="49" charset="-122"/>
            </a:endParaRPr>
          </a:p>
        </p:txBody>
      </p:sp>
      <p:graphicFrame>
        <p:nvGraphicFramePr>
          <p:cNvPr id="14340" name="Object 6"/>
          <p:cNvGraphicFramePr>
            <a:graphicFrameLocks noChangeAspect="1"/>
          </p:cNvGraphicFramePr>
          <p:nvPr/>
        </p:nvGraphicFramePr>
        <p:xfrm>
          <a:off x="1112520" y="900430"/>
          <a:ext cx="914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5" imgW="1181100" imgH="482600" progId="Equation.3">
                  <p:embed/>
                </p:oleObj>
              </mc:Choice>
              <mc:Fallback>
                <p:oleObj name="" r:id="rId5" imgW="1181100" imgH="4826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12520" y="900430"/>
                        <a:ext cx="9144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2555875" y="184531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7" imgW="469900" imgH="469900" progId="Equation.3">
                  <p:embed/>
                </p:oleObj>
              </mc:Choice>
              <mc:Fallback>
                <p:oleObj name="" r:id="rId7" imgW="469900" imgH="4699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55875" y="1845310"/>
                        <a:ext cx="3810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5436235" y="909479"/>
          <a:ext cx="1397000" cy="393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0" imgW="1397000" imgH="393700" progId="Equation.DSMT4">
                  <p:embed/>
                </p:oleObj>
              </mc:Choice>
              <mc:Fallback>
                <p:oleObj name="" r:id="rId10" imgW="1397000" imgH="3937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436235" y="909479"/>
                        <a:ext cx="1397000" cy="3930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5004435" y="1809275"/>
          <a:ext cx="1473200" cy="393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3" imgW="1473200" imgH="393700" progId="Equation.DSMT4">
                  <p:embed/>
                </p:oleObj>
              </mc:Choice>
              <mc:Fallback>
                <p:oleObj name="" r:id="rId13" imgW="1473200" imgH="3937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04435" y="1809275"/>
                        <a:ext cx="1473200" cy="3930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361" name="Object 2"/>
          <p:cNvGraphicFramePr>
            <a:graphicFrameLocks noChangeAspect="1"/>
          </p:cNvGraphicFramePr>
          <p:nvPr/>
        </p:nvGraphicFramePr>
        <p:xfrm>
          <a:off x="614045" y="681038"/>
          <a:ext cx="4025900" cy="607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3962400" imgH="596900" progId="Equation.DSMT4">
                  <p:embed/>
                </p:oleObj>
              </mc:Choice>
              <mc:Fallback>
                <p:oleObj name="" r:id="rId1" imgW="3962400" imgH="5969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4045" y="681038"/>
                        <a:ext cx="4025900" cy="6070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2" name="Object 3"/>
          <p:cNvGraphicFramePr>
            <a:graphicFrameLocks noChangeAspect="1"/>
          </p:cNvGraphicFramePr>
          <p:nvPr/>
        </p:nvGraphicFramePr>
        <p:xfrm>
          <a:off x="4716145" y="692468"/>
          <a:ext cx="30861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3060700" imgH="584200" progId="Equation.DSMT4">
                  <p:embed/>
                </p:oleObj>
              </mc:Choice>
              <mc:Fallback>
                <p:oleObj name="" r:id="rId3" imgW="3060700" imgH="5842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6145" y="692468"/>
                        <a:ext cx="3086100" cy="587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4"/>
          <p:cNvSpPr txBox="1"/>
          <p:nvPr/>
        </p:nvSpPr>
        <p:spPr>
          <a:xfrm>
            <a:off x="838200" y="2514600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1792288" y="2425700"/>
          <a:ext cx="3770312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3759200" imgH="660400" progId="Equation.DSMT4">
                  <p:embed/>
                </p:oleObj>
              </mc:Choice>
              <mc:Fallback>
                <p:oleObj name="" r:id="rId5" imgW="3759200" imgH="6604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92288" y="2425700"/>
                        <a:ext cx="3770312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2190750" y="3340100"/>
          <a:ext cx="39052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7" imgW="3924300" imgH="660400" progId="Equation.3">
                  <p:embed/>
                </p:oleObj>
              </mc:Choice>
              <mc:Fallback>
                <p:oleObj name="" r:id="rId7" imgW="3924300" imgH="6604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90750" y="3340100"/>
                        <a:ext cx="390525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6172200" y="3505200"/>
          <a:ext cx="23241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9" imgW="2322830" imgH="406400" progId="Equation.3">
                  <p:embed/>
                </p:oleObj>
              </mc:Choice>
              <mc:Fallback>
                <p:oleObj name="" r:id="rId9" imgW="2322830" imgH="4064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72200" y="3505200"/>
                        <a:ext cx="2324100" cy="404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/>
          <p:nvPr/>
        </p:nvGrpSpPr>
        <p:grpSpPr>
          <a:xfrm>
            <a:off x="1752600" y="4205288"/>
            <a:ext cx="2590800" cy="522287"/>
            <a:chOff x="1104" y="2784"/>
            <a:chExt cx="1632" cy="329"/>
          </a:xfrm>
        </p:grpSpPr>
        <p:graphicFrame>
          <p:nvGraphicFramePr>
            <p:cNvPr id="15368" name="Object 9"/>
            <p:cNvGraphicFramePr>
              <a:graphicFrameLocks noChangeAspect="1"/>
            </p:cNvGraphicFramePr>
            <p:nvPr/>
          </p:nvGraphicFramePr>
          <p:xfrm>
            <a:off x="1104" y="2880"/>
            <a:ext cx="167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11" imgW="266700" imgH="241300" progId="Equation.3">
                    <p:embed/>
                  </p:oleObj>
                </mc:Choice>
                <mc:Fallback>
                  <p:oleObj name="" r:id="rId11" imgW="266700" imgH="2413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104" y="2880"/>
                          <a:ext cx="167" cy="1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69" name="Text Box 10"/>
            <p:cNvSpPr txBox="1"/>
            <p:nvPr/>
          </p:nvSpPr>
          <p:spPr>
            <a:xfrm>
              <a:off x="1344" y="2784"/>
              <a:ext cx="1392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黑体" panose="02010609060101010101" pitchFamily="49" charset="-122"/>
                  <a:cs typeface="黑体" panose="02010609060101010101" pitchFamily="49" charset="-122"/>
                </a:rPr>
                <a:t>等式成立</a:t>
              </a:r>
              <a:r>
                <a:rPr lang="en-US" altLang="zh-CN" dirty="0">
                  <a:latin typeface="黑体" panose="02010609060101010101" pitchFamily="49" charset="-122"/>
                  <a:cs typeface="黑体" panose="02010609060101010101" pitchFamily="49" charset="-122"/>
                </a:rPr>
                <a:t>.</a:t>
              </a:r>
              <a:endParaRPr lang="en-US" altLang="zh-CN" dirty="0">
                <a:latin typeface="黑体" panose="02010609060101010101" pitchFamily="49" charset="-122"/>
                <a:cs typeface="黑体" panose="02010609060101010101" pitchFamily="49" charset="-122"/>
              </a:endParaRPr>
            </a:p>
          </p:txBody>
        </p:sp>
      </p:grpSp>
      <p:sp>
        <p:nvSpPr>
          <p:cNvPr id="12299" name="Text Box 11"/>
          <p:cNvSpPr txBox="1"/>
          <p:nvPr/>
        </p:nvSpPr>
        <p:spPr>
          <a:xfrm>
            <a:off x="683895" y="1377315"/>
            <a:ext cx="8229600" cy="95313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◆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有限个可积函数代数和的不定积分等于不定积分的代数和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2305" name="Object 17"/>
          <p:cNvGraphicFramePr>
            <a:graphicFrameLocks noChangeAspect="1"/>
          </p:cNvGraphicFramePr>
          <p:nvPr/>
        </p:nvGraphicFramePr>
        <p:xfrm>
          <a:off x="827405" y="5085715"/>
          <a:ext cx="63373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3" imgW="6337300" imgH="596900" progId="Equation.DSMT4">
                  <p:embed/>
                </p:oleObj>
              </mc:Choice>
              <mc:Fallback>
                <p:oleObj name="" r:id="rId13" imgW="6337300" imgH="5969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27405" y="5085715"/>
                        <a:ext cx="63373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1229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91" name="Rectangle 10"/>
          <p:cNvSpPr/>
          <p:nvPr/>
        </p:nvSpPr>
        <p:spPr>
          <a:xfrm>
            <a:off x="914400" y="609600"/>
            <a:ext cx="7543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三、 基本积分表</a:t>
            </a:r>
            <a:endParaRPr lang="zh-CN" altLang="en-US" sz="4000" dirty="0">
              <a:solidFill>
                <a:srgbClr val="FF0000"/>
              </a:solidFill>
              <a:latin typeface="黑体" panose="02010609060101010101" pitchFamily="49" charset="-122"/>
              <a:cs typeface="黑体" panose="02010609060101010101" pitchFamily="49" charset="-122"/>
            </a:endParaRPr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752283" y="2679700"/>
          <a:ext cx="67056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2" imgW="6705600" imgH="1193800" progId="Equation.DSMT4">
                  <p:embed/>
                </p:oleObj>
              </mc:Choice>
              <mc:Fallback>
                <p:oleObj name="" r:id="rId2" imgW="6705600" imgH="11938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52283" y="2679700"/>
                        <a:ext cx="6705600" cy="1193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7"/>
          <p:cNvSpPr txBox="1"/>
          <p:nvPr>
            <p:custDataLst>
              <p:tags r:id="rId4"/>
            </p:custDataLst>
          </p:nvPr>
        </p:nvSpPr>
        <p:spPr>
          <a:xfrm>
            <a:off x="990600" y="4114800"/>
            <a:ext cx="12954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结论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" name="Text Box 8"/>
          <p:cNvSpPr txBox="1"/>
          <p:nvPr>
            <p:custDataLst>
              <p:tags r:id="rId5"/>
            </p:custDataLst>
          </p:nvPr>
        </p:nvSpPr>
        <p:spPr>
          <a:xfrm>
            <a:off x="1981200" y="4114800"/>
            <a:ext cx="62484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</a:rPr>
              <a:t>既然积分运算和微分运算是互逆的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Text Box 11"/>
          <p:cNvSpPr txBox="1"/>
          <p:nvPr>
            <p:custDataLst>
              <p:tags r:id="rId6"/>
            </p:custDataLst>
          </p:nvPr>
        </p:nvSpPr>
        <p:spPr>
          <a:xfrm>
            <a:off x="1981200" y="4800600"/>
            <a:ext cx="6781800" cy="523240"/>
          </a:xfrm>
          <a:prstGeom prst="rect">
            <a:avLst/>
          </a:prstGeom>
          <a:noFill/>
          <a:ln w="31750">
            <a:noFill/>
          </a:ln>
        </p:spPr>
        <p:txBody>
          <a:bodyPr lIns="90000" tIns="46800" rIns="90000" bIns="46800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cs typeface="黑体" panose="02010609060101010101" pitchFamily="49" charset="-122"/>
              </a:rPr>
              <a:t>因此可以根据求导公式得出积分公式</a:t>
            </a:r>
            <a:r>
              <a:rPr lang="en-US" altLang="zh-CN" dirty="0">
                <a:latin typeface="黑体" panose="02010609060101010101" pitchFamily="49" charset="-122"/>
                <a:cs typeface="黑体" panose="02010609060101010101" pitchFamily="49" charset="-122"/>
              </a:rPr>
              <a:t>.</a:t>
            </a:r>
            <a:endParaRPr lang="en-US" altLang="zh-CN" dirty="0">
              <a:latin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5" name="Text Box 2"/>
          <p:cNvSpPr txBox="1"/>
          <p:nvPr>
            <p:custDataLst>
              <p:tags r:id="rId7"/>
            </p:custDataLst>
          </p:nvPr>
        </p:nvSpPr>
        <p:spPr>
          <a:xfrm>
            <a:off x="914400" y="2147888"/>
            <a:ext cx="12192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1"/>
          <p:cNvGrpSpPr/>
          <p:nvPr/>
        </p:nvGrpSpPr>
        <p:grpSpPr>
          <a:xfrm>
            <a:off x="533400" y="838200"/>
            <a:ext cx="4876800" cy="609600"/>
            <a:chOff x="288" y="528"/>
            <a:chExt cx="3072" cy="384"/>
          </a:xfrm>
        </p:grpSpPr>
        <p:graphicFrame>
          <p:nvGraphicFramePr>
            <p:cNvPr id="17410" name="Object 4"/>
            <p:cNvGraphicFramePr>
              <a:graphicFrameLocks noChangeAspect="1"/>
            </p:cNvGraphicFramePr>
            <p:nvPr/>
          </p:nvGraphicFramePr>
          <p:xfrm>
            <a:off x="288" y="544"/>
            <a:ext cx="2048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1" imgW="3251200" imgH="584200" progId="Equation.DSMT4">
                    <p:embed/>
                  </p:oleObj>
                </mc:Choice>
                <mc:Fallback>
                  <p:oleObj name="" r:id="rId1" imgW="3251200" imgH="584200" progId="Equation.DSMT4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88" y="544"/>
                          <a:ext cx="2048" cy="3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1" name="Text Box 5"/>
            <p:cNvSpPr txBox="1"/>
            <p:nvPr/>
          </p:nvSpPr>
          <p:spPr>
            <a:xfrm>
              <a:off x="2304" y="528"/>
              <a:ext cx="105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是常数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);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528955" y="2425700"/>
          <a:ext cx="3124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3124200" imgH="850900" progId="Equation.DSMT4">
                  <p:embed/>
                </p:oleObj>
              </mc:Choice>
              <mc:Fallback>
                <p:oleObj name="" r:id="rId3" imgW="3124200" imgH="8509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8955" y="2425700"/>
                        <a:ext cx="31242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0"/>
          <p:cNvGraphicFramePr>
            <a:graphicFrameLocks noChangeAspect="1"/>
          </p:cNvGraphicFramePr>
          <p:nvPr/>
        </p:nvGraphicFramePr>
        <p:xfrm>
          <a:off x="3848100" y="3149600"/>
          <a:ext cx="2400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5" imgW="2400300" imgH="889000" progId="Equation.3">
                  <p:embed/>
                </p:oleObj>
              </mc:Choice>
              <mc:Fallback>
                <p:oleObj name="" r:id="rId5" imgW="2400300" imgH="8890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48100" y="3149600"/>
                        <a:ext cx="24003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1"/>
          <p:cNvGraphicFramePr>
            <a:graphicFrameLocks noChangeAspect="1"/>
          </p:cNvGraphicFramePr>
          <p:nvPr/>
        </p:nvGraphicFramePr>
        <p:xfrm>
          <a:off x="1701800" y="4217988"/>
          <a:ext cx="27940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7" imgW="2794000" imgH="431800" progId="Equation.3">
                  <p:embed/>
                </p:oleObj>
              </mc:Choice>
              <mc:Fallback>
                <p:oleObj name="" r:id="rId7" imgW="2794000" imgH="4318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01800" y="4217988"/>
                        <a:ext cx="2794000" cy="430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2"/>
          <p:cNvGraphicFramePr>
            <a:graphicFrameLocks noChangeAspect="1"/>
          </p:cNvGraphicFramePr>
          <p:nvPr/>
        </p:nvGraphicFramePr>
        <p:xfrm>
          <a:off x="4711700" y="3987800"/>
          <a:ext cx="2222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9" imgW="2222500" imgH="889000" progId="Equation.3">
                  <p:embed/>
                </p:oleObj>
              </mc:Choice>
              <mc:Fallback>
                <p:oleObj name="" r:id="rId9" imgW="2222500" imgH="8890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11700" y="3987800"/>
                        <a:ext cx="22225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Object 13"/>
          <p:cNvGraphicFramePr>
            <a:graphicFrameLocks noChangeAspect="1"/>
          </p:cNvGraphicFramePr>
          <p:nvPr/>
        </p:nvGraphicFramePr>
        <p:xfrm>
          <a:off x="1092200" y="4826000"/>
          <a:ext cx="3327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1" imgW="3327400" imgH="889000" progId="Equation.3">
                  <p:embed/>
                </p:oleObj>
              </mc:Choice>
              <mc:Fallback>
                <p:oleObj name="" r:id="rId11" imgW="3327400" imgH="8890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92200" y="4826000"/>
                        <a:ext cx="33274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Object 14"/>
          <p:cNvGraphicFramePr>
            <a:graphicFrameLocks noChangeAspect="1"/>
          </p:cNvGraphicFramePr>
          <p:nvPr/>
        </p:nvGraphicFramePr>
        <p:xfrm>
          <a:off x="4800600" y="4902200"/>
          <a:ext cx="2971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3" imgW="2971800" imgH="889000" progId="Equation.3">
                  <p:embed/>
                </p:oleObj>
              </mc:Choice>
              <mc:Fallback>
                <p:oleObj name="" r:id="rId13" imgW="2971800" imgH="8890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00600" y="4902200"/>
                        <a:ext cx="29718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Text Box 17"/>
          <p:cNvSpPr txBox="1"/>
          <p:nvPr/>
        </p:nvSpPr>
        <p:spPr>
          <a:xfrm>
            <a:off x="762000" y="304800"/>
            <a:ext cx="2667000" cy="519113"/>
          </a:xfrm>
          <a:prstGeom prst="rect">
            <a:avLst/>
          </a:prstGeom>
          <a:noFill/>
          <a:ln w="31750">
            <a:noFill/>
          </a:ln>
        </p:spPr>
        <p:txBody>
          <a:bodyPr lIns="90000" tIns="46800" rIns="90000" bIns="46800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积分基本公式：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4354" name="Object 18"/>
          <p:cNvGraphicFramePr>
            <a:graphicFrameLocks noChangeAspect="1"/>
          </p:cNvGraphicFramePr>
          <p:nvPr/>
        </p:nvGraphicFramePr>
        <p:xfrm>
          <a:off x="5486400" y="914400"/>
          <a:ext cx="1498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5" imgW="1497965" imgH="584200" progId="Equation.DSMT4">
                  <p:embed/>
                </p:oleObj>
              </mc:Choice>
              <mc:Fallback>
                <p:oleObj name="" r:id="rId15" imgW="1497965" imgH="5842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486400" y="914400"/>
                        <a:ext cx="1498600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0"/>
          <p:cNvGrpSpPr/>
          <p:nvPr/>
        </p:nvGrpSpPr>
        <p:grpSpPr>
          <a:xfrm>
            <a:off x="1752600" y="3481388"/>
            <a:ext cx="1905000" cy="404812"/>
            <a:chOff x="1104" y="2049"/>
            <a:chExt cx="1200" cy="255"/>
          </a:xfrm>
        </p:grpSpPr>
        <p:graphicFrame>
          <p:nvGraphicFramePr>
            <p:cNvPr id="17422" name="Object 9"/>
            <p:cNvGraphicFramePr>
              <a:graphicFrameLocks noChangeAspect="1"/>
            </p:cNvGraphicFramePr>
            <p:nvPr/>
          </p:nvGraphicFramePr>
          <p:xfrm>
            <a:off x="1360" y="2049"/>
            <a:ext cx="944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17" imgW="1497965" imgH="406400" progId="Equation.3">
                    <p:embed/>
                  </p:oleObj>
                </mc:Choice>
                <mc:Fallback>
                  <p:oleObj name="" r:id="rId17" imgW="1497965" imgH="4064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360" y="2049"/>
                          <a:ext cx="944" cy="2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3" name="Object 19"/>
            <p:cNvGraphicFramePr>
              <a:graphicFrameLocks noChangeAspect="1"/>
            </p:cNvGraphicFramePr>
            <p:nvPr/>
          </p:nvGraphicFramePr>
          <p:xfrm>
            <a:off x="1104" y="2112"/>
            <a:ext cx="15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19" imgW="241300" imgH="228600" progId="Equation.3">
                    <p:embed/>
                  </p:oleObj>
                </mc:Choice>
                <mc:Fallback>
                  <p:oleObj name="" r:id="rId19" imgW="241300" imgH="228600" progId="Equation.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104" y="2112"/>
                          <a:ext cx="152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00" name="Object 4"/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528638" y="1510665"/>
          <a:ext cx="4953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22" imgW="4953000" imgH="952500" progId="Equation.DSMT4">
                  <p:embed/>
                </p:oleObj>
              </mc:Choice>
              <mc:Fallback>
                <p:oleObj name="" r:id="rId22" imgW="4953000" imgH="9525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28638" y="1510665"/>
                        <a:ext cx="49530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8433" name="Object 2"/>
          <p:cNvGraphicFramePr>
            <a:graphicFrameLocks noChangeAspect="1"/>
          </p:cNvGraphicFramePr>
          <p:nvPr/>
        </p:nvGraphicFramePr>
        <p:xfrm>
          <a:off x="1543050" y="711200"/>
          <a:ext cx="2667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2667000" imgH="889000" progId="Equation.3">
                  <p:embed/>
                </p:oleObj>
              </mc:Choice>
              <mc:Fallback>
                <p:oleObj name="" r:id="rId1" imgW="2667000" imgH="8890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3050" y="711200"/>
                        <a:ext cx="26670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4241800" y="990600"/>
          <a:ext cx="20828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3" imgW="2082800" imgH="393700" progId="Equation.3">
                  <p:embed/>
                </p:oleObj>
              </mc:Choice>
              <mc:Fallback>
                <p:oleObj name="" r:id="rId3" imgW="2082800" imgH="3937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41800" y="990600"/>
                        <a:ext cx="2082800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1536700" y="1663700"/>
          <a:ext cx="2933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5" imgW="2933700" imgH="939800" progId="Equation.3">
                  <p:embed/>
                </p:oleObj>
              </mc:Choice>
              <mc:Fallback>
                <p:oleObj name="" r:id="rId5" imgW="2933700" imgH="9398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36700" y="1663700"/>
                        <a:ext cx="29337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4514850" y="1925638"/>
          <a:ext cx="20320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7" imgW="2032000" imgH="393700" progId="Equation.3">
                  <p:embed/>
                </p:oleObj>
              </mc:Choice>
              <mc:Fallback>
                <p:oleObj name="" r:id="rId7" imgW="2032000" imgH="3937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14850" y="1925638"/>
                        <a:ext cx="2032000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1530350" y="2730500"/>
          <a:ext cx="2514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9" imgW="2514600" imgH="571500" progId="Equation.3">
                  <p:embed/>
                </p:oleObj>
              </mc:Choice>
              <mc:Fallback>
                <p:oleObj name="" r:id="rId9" imgW="2514600" imgH="5715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30350" y="2730500"/>
                        <a:ext cx="25146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4079875" y="2803525"/>
          <a:ext cx="15113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1" imgW="1511300" imgH="393700" progId="Equation.3">
                  <p:embed/>
                </p:oleObj>
              </mc:Choice>
              <mc:Fallback>
                <p:oleObj name="" r:id="rId11" imgW="1511300" imgH="3937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79875" y="2803525"/>
                        <a:ext cx="1511300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1511300" y="3492500"/>
          <a:ext cx="2489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3" imgW="2489200" imgH="571500" progId="Equation.3">
                  <p:embed/>
                </p:oleObj>
              </mc:Choice>
              <mc:Fallback>
                <p:oleObj name="" r:id="rId13" imgW="2489200" imgH="5715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11300" y="3492500"/>
                        <a:ext cx="24892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3994150" y="3586163"/>
          <a:ext cx="18288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5" imgW="1828800" imgH="393700" progId="Equation.3">
                  <p:embed/>
                </p:oleObj>
              </mc:Choice>
              <mc:Fallback>
                <p:oleObj name="" r:id="rId15" imgW="1828800" imgH="3937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94150" y="3586163"/>
                        <a:ext cx="1828800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1530350" y="4064000"/>
          <a:ext cx="2324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7" imgW="2324100" imgH="889000" progId="Equation.3">
                  <p:embed/>
                </p:oleObj>
              </mc:Choice>
              <mc:Fallback>
                <p:oleObj name="" r:id="rId17" imgW="2324100" imgH="8890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30350" y="4064000"/>
                        <a:ext cx="23241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11"/>
          <p:cNvGraphicFramePr>
            <a:graphicFrameLocks noChangeAspect="1"/>
          </p:cNvGraphicFramePr>
          <p:nvPr/>
        </p:nvGraphicFramePr>
        <p:xfrm>
          <a:off x="3860800" y="4260850"/>
          <a:ext cx="1854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9" imgW="1854200" imgH="571500" progId="Equation.3">
                  <p:embed/>
                </p:oleObj>
              </mc:Choice>
              <mc:Fallback>
                <p:oleObj name="" r:id="rId19" imgW="1854200" imgH="5715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860800" y="4260850"/>
                        <a:ext cx="18542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Object 12"/>
          <p:cNvGraphicFramePr>
            <a:graphicFrameLocks noChangeAspect="1"/>
          </p:cNvGraphicFramePr>
          <p:nvPr/>
        </p:nvGraphicFramePr>
        <p:xfrm>
          <a:off x="5715000" y="4354513"/>
          <a:ext cx="15748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21" imgW="1574800" imgH="393700" progId="Equation.3">
                  <p:embed/>
                </p:oleObj>
              </mc:Choice>
              <mc:Fallback>
                <p:oleObj name="" r:id="rId21" imgW="1574800" imgH="3937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715000" y="4354513"/>
                        <a:ext cx="1574800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Object 13"/>
          <p:cNvGraphicFramePr>
            <a:graphicFrameLocks noChangeAspect="1"/>
          </p:cNvGraphicFramePr>
          <p:nvPr/>
        </p:nvGraphicFramePr>
        <p:xfrm>
          <a:off x="1498600" y="5086350"/>
          <a:ext cx="2286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23" imgW="2286000" imgH="889000" progId="Equation.3">
                  <p:embed/>
                </p:oleObj>
              </mc:Choice>
              <mc:Fallback>
                <p:oleObj name="" r:id="rId23" imgW="2286000" imgH="8890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498600" y="5086350"/>
                        <a:ext cx="22860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Object 14"/>
          <p:cNvGraphicFramePr>
            <a:graphicFrameLocks noChangeAspect="1"/>
          </p:cNvGraphicFramePr>
          <p:nvPr/>
        </p:nvGraphicFramePr>
        <p:xfrm>
          <a:off x="3810000" y="5283200"/>
          <a:ext cx="1854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25" imgW="1854200" imgH="571500" progId="Equation.3">
                  <p:embed/>
                </p:oleObj>
              </mc:Choice>
              <mc:Fallback>
                <p:oleObj name="" r:id="rId25" imgW="1854200" imgH="5715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810000" y="5283200"/>
                        <a:ext cx="18542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5" name="Object 15"/>
          <p:cNvGraphicFramePr>
            <a:graphicFrameLocks noChangeAspect="1"/>
          </p:cNvGraphicFramePr>
          <p:nvPr/>
        </p:nvGraphicFramePr>
        <p:xfrm>
          <a:off x="5646738" y="5356225"/>
          <a:ext cx="18161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27" imgW="1815465" imgH="393700" progId="Equation.3">
                  <p:embed/>
                </p:oleObj>
              </mc:Choice>
              <mc:Fallback>
                <p:oleObj name="" r:id="rId27" imgW="1815465" imgH="3937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646738" y="5356225"/>
                        <a:ext cx="1816100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9457" name="Object 2"/>
          <p:cNvGraphicFramePr>
            <a:graphicFrameLocks noChangeAspect="1"/>
          </p:cNvGraphicFramePr>
          <p:nvPr/>
        </p:nvGraphicFramePr>
        <p:xfrm>
          <a:off x="1524000" y="1104900"/>
          <a:ext cx="34798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" imgW="3479800" imgH="495300" progId="Equation.3">
                  <p:embed/>
                </p:oleObj>
              </mc:Choice>
              <mc:Fallback>
                <p:oleObj name="" r:id="rId1" imgW="3479800" imgH="4953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4000" y="1104900"/>
                        <a:ext cx="3479800" cy="493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5060950" y="1133475"/>
          <a:ext cx="15113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3" imgW="1511300" imgH="393700" progId="Equation.3">
                  <p:embed/>
                </p:oleObj>
              </mc:Choice>
              <mc:Fallback>
                <p:oleObj name="" r:id="rId3" imgW="1511300" imgH="3937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60950" y="1133475"/>
                        <a:ext cx="1511300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1549400" y="1943100"/>
          <a:ext cx="34290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5" imgW="3429000" imgH="495300" progId="Equation.3">
                  <p:embed/>
                </p:oleObj>
              </mc:Choice>
              <mc:Fallback>
                <p:oleObj name="" r:id="rId5" imgW="3429000" imgH="4953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9400" y="1943100"/>
                        <a:ext cx="3429000" cy="493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4987925" y="1990725"/>
          <a:ext cx="18034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7" imgW="1803400" imgH="393700" progId="Equation.3">
                  <p:embed/>
                </p:oleObj>
              </mc:Choice>
              <mc:Fallback>
                <p:oleObj name="" r:id="rId7" imgW="1803400" imgH="3937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87925" y="1990725"/>
                        <a:ext cx="1803400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1524000" y="2743200"/>
          <a:ext cx="2273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9" imgW="2273300" imgH="571500" progId="Equation.3">
                  <p:embed/>
                </p:oleObj>
              </mc:Choice>
              <mc:Fallback>
                <p:oleObj name="" r:id="rId9" imgW="2273300" imgH="5715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24000" y="2743200"/>
                        <a:ext cx="22733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3786188" y="2759075"/>
          <a:ext cx="1130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1" imgW="1129665" imgH="469900" progId="Equation.3">
                  <p:embed/>
                </p:oleObj>
              </mc:Choice>
              <mc:Fallback>
                <p:oleObj name="" r:id="rId11" imgW="1129665" imgH="4699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86188" y="2759075"/>
                        <a:ext cx="11303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1524000" y="3543300"/>
          <a:ext cx="2298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3" imgW="2298700" imgH="571500" progId="Equation.3">
                  <p:embed/>
                </p:oleObj>
              </mc:Choice>
              <mc:Fallback>
                <p:oleObj name="" r:id="rId13" imgW="2298700" imgH="5715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24000" y="3543300"/>
                        <a:ext cx="22987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3841750" y="3317875"/>
          <a:ext cx="1346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5" imgW="1346200" imgH="927100" progId="Equation.3">
                  <p:embed/>
                </p:oleObj>
              </mc:Choice>
              <mc:Fallback>
                <p:oleObj name="" r:id="rId15" imgW="1346200" imgH="9271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841750" y="3317875"/>
                        <a:ext cx="13462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1524000" y="4413250"/>
          <a:ext cx="22479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7" imgW="2247900" imgH="584200" progId="Equation.DSMT4">
                  <p:embed/>
                </p:oleObj>
              </mc:Choice>
              <mc:Fallback>
                <p:oleObj name="" r:id="rId17" imgW="2247900" imgH="5842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24000" y="4413250"/>
                        <a:ext cx="2247900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1"/>
          <p:cNvGraphicFramePr>
            <a:graphicFrameLocks noChangeAspect="1"/>
          </p:cNvGraphicFramePr>
          <p:nvPr/>
        </p:nvGraphicFramePr>
        <p:xfrm>
          <a:off x="3886200" y="4498975"/>
          <a:ext cx="13335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9" imgW="1333500" imgH="368300" progId="Equation.DSMT4">
                  <p:embed/>
                </p:oleObj>
              </mc:Choice>
              <mc:Fallback>
                <p:oleObj name="" r:id="rId19" imgW="1333500" imgH="3683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886200" y="4498975"/>
                        <a:ext cx="1333500" cy="366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12"/>
          <p:cNvGraphicFramePr>
            <a:graphicFrameLocks noChangeAspect="1"/>
          </p:cNvGraphicFramePr>
          <p:nvPr/>
        </p:nvGraphicFramePr>
        <p:xfrm>
          <a:off x="1524000" y="5137150"/>
          <a:ext cx="22733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21" imgW="2273300" imgH="584200" progId="Equation.DSMT4">
                  <p:embed/>
                </p:oleObj>
              </mc:Choice>
              <mc:Fallback>
                <p:oleObj name="" r:id="rId21" imgW="2273300" imgH="5842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24000" y="5137150"/>
                        <a:ext cx="2273300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Object 13"/>
          <p:cNvGraphicFramePr>
            <a:graphicFrameLocks noChangeAspect="1"/>
          </p:cNvGraphicFramePr>
          <p:nvPr/>
        </p:nvGraphicFramePr>
        <p:xfrm>
          <a:off x="3886200" y="5257800"/>
          <a:ext cx="13081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23" imgW="1308100" imgH="368300" progId="Equation.DSMT4">
                  <p:embed/>
                </p:oleObj>
              </mc:Choice>
              <mc:Fallback>
                <p:oleObj name="" r:id="rId23" imgW="1308100" imgH="3683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886200" y="5257800"/>
                        <a:ext cx="1308100" cy="366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Text Box 2"/>
          <p:cNvSpPr txBox="1"/>
          <p:nvPr/>
        </p:nvSpPr>
        <p:spPr>
          <a:xfrm>
            <a:off x="685800" y="1066800"/>
            <a:ext cx="28194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dirty="0">
                <a:latin typeface="黑体" panose="02010609060101010101" pitchFamily="49" charset="-122"/>
              </a:rPr>
              <a:t>求积分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graphicFrame>
        <p:nvGraphicFramePr>
          <p:cNvPr id="20482" name="Object 3"/>
          <p:cNvGraphicFramePr>
            <a:graphicFrameLocks noChangeAspect="1"/>
          </p:cNvGraphicFramePr>
          <p:nvPr/>
        </p:nvGraphicFramePr>
        <p:xfrm>
          <a:off x="2711450" y="1047750"/>
          <a:ext cx="1600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" imgW="1600200" imgH="533400" progId="Equation.3">
                  <p:embed/>
                </p:oleObj>
              </mc:Choice>
              <mc:Fallback>
                <p:oleObj name="" r:id="rId1" imgW="1600200" imgH="5334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11450" y="1047750"/>
                        <a:ext cx="1600200" cy="531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4"/>
          <p:cNvSpPr txBox="1"/>
          <p:nvPr/>
        </p:nvSpPr>
        <p:spPr>
          <a:xfrm>
            <a:off x="762000" y="198120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1676400" y="1981200"/>
          <a:ext cx="1536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3" imgW="1536700" imgH="571500" progId="Equation.3">
                  <p:embed/>
                </p:oleObj>
              </mc:Choice>
              <mc:Fallback>
                <p:oleObj name="" r:id="rId3" imgW="1536700" imgH="5715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1981200"/>
                        <a:ext cx="15367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3276600" y="1733550"/>
          <a:ext cx="1333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5" imgW="1333500" imgH="825500" progId="Equation.3">
                  <p:embed/>
                </p:oleObj>
              </mc:Choice>
              <mc:Fallback>
                <p:oleObj name="" r:id="rId5" imgW="1333500" imgH="8255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6600" y="1733550"/>
                        <a:ext cx="13335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1854200" y="2603500"/>
          <a:ext cx="17272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7" imgW="1727200" imgH="1663700" progId="Equation.3">
                  <p:embed/>
                </p:oleObj>
              </mc:Choice>
              <mc:Fallback>
                <p:oleObj name="" r:id="rId7" imgW="1727200" imgH="16637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54200" y="2603500"/>
                        <a:ext cx="1727200" cy="166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1828800" y="4470400"/>
          <a:ext cx="1727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9" imgW="1727200" imgH="939800" progId="Equation.3">
                  <p:embed/>
                </p:oleObj>
              </mc:Choice>
              <mc:Fallback>
                <p:oleObj name="" r:id="rId9" imgW="1727200" imgH="9398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28800" y="4470400"/>
                        <a:ext cx="17272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7"/>
          <p:cNvGrpSpPr/>
          <p:nvPr/>
        </p:nvGrpSpPr>
        <p:grpSpPr>
          <a:xfrm>
            <a:off x="5943600" y="1843088"/>
            <a:ext cx="3124200" cy="1052512"/>
            <a:chOff x="3600" y="1152"/>
            <a:chExt cx="1968" cy="663"/>
          </a:xfrm>
        </p:grpSpPr>
        <p:sp>
          <p:nvSpPr>
            <p:cNvPr id="20489" name="AutoShape 13"/>
            <p:cNvSpPr/>
            <p:nvPr/>
          </p:nvSpPr>
          <p:spPr>
            <a:xfrm>
              <a:off x="3600" y="1152"/>
              <a:ext cx="1968" cy="624"/>
            </a:xfrm>
            <a:prstGeom prst="wedgeRoundRectCallout">
              <a:avLst>
                <a:gd name="adj1" fmla="val -140144"/>
                <a:gd name="adj2" fmla="val 79329"/>
                <a:gd name="adj3" fmla="val 16667"/>
              </a:avLst>
            </a:prstGeom>
            <a:solidFill>
              <a:srgbClr val="FFFF99"/>
            </a:solidFill>
            <a:ln w="3175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46800" rIns="90000" bIns="46800" anchor="t" anchorCtr="0"/>
            <a:p>
              <a:pPr algn="ctr">
                <a:spcBef>
                  <a:spcPct val="50000"/>
                </a:spcBef>
              </a:pPr>
              <a:endParaRPr lang="zh-CN" altLang="zh-CN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20490" name="Object 15"/>
            <p:cNvGraphicFramePr>
              <a:graphicFrameLocks noChangeAspect="1"/>
            </p:cNvGraphicFramePr>
            <p:nvPr/>
          </p:nvGraphicFramePr>
          <p:xfrm>
            <a:off x="3788" y="1216"/>
            <a:ext cx="1736" cy="5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11" imgW="3632200" imgH="1231900" progId="Equation.DSMT4">
                    <p:embed/>
                  </p:oleObj>
                </mc:Choice>
                <mc:Fallback>
                  <p:oleObj name="" r:id="rId11" imgW="3632200" imgH="1231900" progId="Equation.DSMT4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88" y="1216"/>
                          <a:ext cx="1736" cy="5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Text Box 5"/>
          <p:cNvSpPr txBox="1"/>
          <p:nvPr/>
        </p:nvSpPr>
        <p:spPr>
          <a:xfrm>
            <a:off x="1327150" y="1219200"/>
            <a:ext cx="28194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dirty="0">
                <a:latin typeface="黑体" panose="02010609060101010101" pitchFamily="49" charset="-122"/>
              </a:rPr>
              <a:t>求积分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18438" name="Text Box 6"/>
          <p:cNvSpPr txBox="1"/>
          <p:nvPr/>
        </p:nvSpPr>
        <p:spPr>
          <a:xfrm>
            <a:off x="1403350" y="3290888"/>
            <a:ext cx="9144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1507" name="Object 7"/>
          <p:cNvGraphicFramePr>
            <a:graphicFrameLocks noChangeAspect="1"/>
          </p:cNvGraphicFramePr>
          <p:nvPr/>
        </p:nvGraphicFramePr>
        <p:xfrm>
          <a:off x="2393950" y="1905000"/>
          <a:ext cx="3924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" imgW="3924300" imgH="952500" progId="Equation.DSMT4">
                  <p:embed/>
                </p:oleObj>
              </mc:Choice>
              <mc:Fallback>
                <p:oleObj name="" r:id="rId1" imgW="3924300" imgH="9525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93950" y="1905000"/>
                        <a:ext cx="39243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2006600" y="3194050"/>
          <a:ext cx="4546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3" imgW="4546600" imgH="952500" progId="Equation.DSMT4">
                  <p:embed/>
                </p:oleObj>
              </mc:Choice>
              <mc:Fallback>
                <p:oleObj name="" r:id="rId3" imgW="4546600" imgH="952500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6600" y="3194050"/>
                        <a:ext cx="45466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1"/>
          <p:cNvGrpSpPr/>
          <p:nvPr/>
        </p:nvGrpSpPr>
        <p:grpSpPr>
          <a:xfrm>
            <a:off x="2089150" y="4616450"/>
            <a:ext cx="4298950" cy="336550"/>
            <a:chOff x="1316" y="2688"/>
            <a:chExt cx="2708" cy="212"/>
          </a:xfrm>
        </p:grpSpPr>
        <p:graphicFrame>
          <p:nvGraphicFramePr>
            <p:cNvPr id="21510" name="Object 10"/>
            <p:cNvGraphicFramePr>
              <a:graphicFrameLocks noChangeAspect="1"/>
            </p:cNvGraphicFramePr>
            <p:nvPr/>
          </p:nvGraphicFramePr>
          <p:xfrm>
            <a:off x="1316" y="2688"/>
            <a:ext cx="119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" r:id="rId5" imgW="1892300" imgH="330200" progId="Equation.3">
                    <p:embed/>
                  </p:oleObj>
                </mc:Choice>
                <mc:Fallback>
                  <p:oleObj name="" r:id="rId5" imgW="1892300" imgH="330200" progId="Equation.3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16" y="2688"/>
                          <a:ext cx="1192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1" name="Object 11"/>
            <p:cNvGraphicFramePr>
              <a:graphicFrameLocks noChangeAspect="1"/>
            </p:cNvGraphicFramePr>
            <p:nvPr/>
          </p:nvGraphicFramePr>
          <p:xfrm>
            <a:off x="2480" y="2692"/>
            <a:ext cx="114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" r:id="rId7" imgW="1816100" imgH="330200" progId="Equation.3">
                    <p:embed/>
                  </p:oleObj>
                </mc:Choice>
                <mc:Fallback>
                  <p:oleObj name="" r:id="rId7" imgW="1816100" imgH="330200" progId="Equation.3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480" y="2692"/>
                          <a:ext cx="1144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2" name="Object 12"/>
            <p:cNvGraphicFramePr>
              <a:graphicFrameLocks noChangeAspect="1"/>
            </p:cNvGraphicFramePr>
            <p:nvPr/>
          </p:nvGraphicFramePr>
          <p:xfrm>
            <a:off x="3640" y="2688"/>
            <a:ext cx="38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" r:id="rId9" imgW="774700" imgH="406400" progId="Equation.DSMT4">
                    <p:embed/>
                  </p:oleObj>
                </mc:Choice>
                <mc:Fallback>
                  <p:oleObj name="" r:id="rId9" imgW="774700" imgH="406400" progId="Equation.DSMT4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640" y="2688"/>
                          <a:ext cx="384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Text Box 2"/>
          <p:cNvSpPr txBox="1"/>
          <p:nvPr/>
        </p:nvSpPr>
        <p:spPr>
          <a:xfrm>
            <a:off x="1066800" y="1295400"/>
            <a:ext cx="28194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dirty="0">
                <a:latin typeface="黑体" panose="02010609060101010101" pitchFamily="49" charset="-122"/>
              </a:rPr>
              <a:t>求积分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28675" name="Text Box 3"/>
          <p:cNvSpPr txBox="1"/>
          <p:nvPr/>
        </p:nvSpPr>
        <p:spPr>
          <a:xfrm>
            <a:off x="1066800" y="2681288"/>
            <a:ext cx="9144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1905000" y="2438400"/>
          <a:ext cx="21463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1" imgW="2146300" imgH="1003300" progId="Equation.3">
                  <p:embed/>
                </p:oleObj>
              </mc:Choice>
              <mc:Fallback>
                <p:oleObj name="" r:id="rId1" imgW="2146300" imgH="10033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5000" y="2438400"/>
                        <a:ext cx="2146300" cy="1001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4191000" y="2438400"/>
          <a:ext cx="27178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3" imgW="2717800" imgH="1003300" progId="Equation.3">
                  <p:embed/>
                </p:oleObj>
              </mc:Choice>
              <mc:Fallback>
                <p:oleObj name="" r:id="rId3" imgW="2717800" imgH="10033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91000" y="2438400"/>
                        <a:ext cx="2717800" cy="1001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1638300" y="3773488"/>
          <a:ext cx="2857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5" imgW="2857500" imgH="965200" progId="Equation.3">
                  <p:embed/>
                </p:oleObj>
              </mc:Choice>
              <mc:Fallback>
                <p:oleObj name="" r:id="rId5" imgW="2857500" imgH="9652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38300" y="3773488"/>
                        <a:ext cx="28575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4584700" y="3811588"/>
          <a:ext cx="3124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7" imgW="3124200" imgH="889000" progId="Equation.3">
                  <p:embed/>
                </p:oleObj>
              </mc:Choice>
              <mc:Fallback>
                <p:oleObj name="" r:id="rId7" imgW="3124200" imgH="8890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84700" y="3811588"/>
                        <a:ext cx="31242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1671638" y="5099050"/>
          <a:ext cx="3200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9" imgW="3200400" imgH="444500" progId="Equation.3">
                  <p:embed/>
                </p:oleObj>
              </mc:Choice>
              <mc:Fallback>
                <p:oleObj name="" r:id="rId9" imgW="3200400" imgH="4445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71638" y="5099050"/>
                        <a:ext cx="32004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9"/>
          <p:cNvGraphicFramePr>
            <a:graphicFrameLocks noChangeAspect="1"/>
          </p:cNvGraphicFramePr>
          <p:nvPr/>
        </p:nvGraphicFramePr>
        <p:xfrm>
          <a:off x="3276600" y="990600"/>
          <a:ext cx="22098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11" imgW="2209800" imgH="1054100" progId="Equation.3">
                  <p:embed/>
                </p:oleObj>
              </mc:Choice>
              <mc:Fallback>
                <p:oleObj name="" r:id="rId11" imgW="2209800" imgH="10541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76600" y="990600"/>
                        <a:ext cx="22098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Text Box 2"/>
          <p:cNvSpPr txBox="1"/>
          <p:nvPr/>
        </p:nvSpPr>
        <p:spPr>
          <a:xfrm>
            <a:off x="914400" y="1109663"/>
            <a:ext cx="28194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dirty="0">
                <a:latin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cs typeface="黑体" panose="02010609060101010101" pitchFamily="49" charset="-122"/>
              </a:rPr>
              <a:t>求积分</a:t>
            </a:r>
            <a:endParaRPr lang="zh-CN" altLang="en-US" dirty="0">
              <a:latin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9459" name="Text Box 3"/>
          <p:cNvSpPr txBox="1"/>
          <p:nvPr/>
        </p:nvSpPr>
        <p:spPr>
          <a:xfrm>
            <a:off x="914400" y="2332038"/>
            <a:ext cx="9144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3048000" y="762000"/>
          <a:ext cx="22987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" imgW="2298700" imgH="1054100" progId="Equation.3">
                  <p:embed/>
                </p:oleObj>
              </mc:Choice>
              <mc:Fallback>
                <p:oleObj name="" r:id="rId1" imgW="2298700" imgH="10541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8000" y="762000"/>
                        <a:ext cx="22987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1752600" y="2082800"/>
          <a:ext cx="22225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3" imgW="2222500" imgH="1003300" progId="Equation.3">
                  <p:embed/>
                </p:oleObj>
              </mc:Choice>
              <mc:Fallback>
                <p:oleObj name="" r:id="rId3" imgW="2222500" imgH="10033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2082800"/>
                        <a:ext cx="2222500" cy="1001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4102100" y="2139950"/>
          <a:ext cx="24892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5" imgW="3276600" imgH="1231900" progId="Equation.DSMT4">
                  <p:embed/>
                </p:oleObj>
              </mc:Choice>
              <mc:Fallback>
                <p:oleObj name="" r:id="rId5" imgW="3276600" imgH="1231900" progId="Equation.DSMT4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02100" y="2139950"/>
                        <a:ext cx="2489200" cy="984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1524000" y="3357563"/>
          <a:ext cx="3225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7" imgW="3225800" imgH="889000" progId="Equation.3">
                  <p:embed/>
                </p:oleObj>
              </mc:Choice>
              <mc:Fallback>
                <p:oleObj name="" r:id="rId7" imgW="3225800" imgH="8890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24000" y="3357563"/>
                        <a:ext cx="32258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1548130" y="4437380"/>
          <a:ext cx="3276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9" imgW="3276600" imgH="889000" progId="Equation.3">
                  <p:embed/>
                </p:oleObj>
              </mc:Choice>
              <mc:Fallback>
                <p:oleObj name="" r:id="rId9" imgW="3276600" imgH="8890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48130" y="4437380"/>
                        <a:ext cx="32766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761808" y="1341120"/>
          <a:ext cx="22352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235200" imgH="647700" progId="Equation.DSMT4">
                  <p:embed/>
                </p:oleObj>
              </mc:Choice>
              <mc:Fallback>
                <p:oleObj name="" r:id="rId1" imgW="2235200" imgH="6477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61808" y="1341120"/>
                        <a:ext cx="2235200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4353878" y="1312545"/>
          <a:ext cx="28321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2832100" imgH="647700" progId="Equation.DSMT4">
                  <p:embed/>
                </p:oleObj>
              </mc:Choice>
              <mc:Fallback>
                <p:oleObj name="" r:id="rId3" imgW="2832100" imgH="6477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53878" y="1312545"/>
                        <a:ext cx="2832100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7" name="Text Box 11"/>
          <p:cNvSpPr txBox="1"/>
          <p:nvPr/>
        </p:nvSpPr>
        <p:spPr>
          <a:xfrm>
            <a:off x="1835785" y="2132648"/>
            <a:ext cx="35814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由原函数的定义可知：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155" name="Object 59"/>
          <p:cNvGraphicFramePr>
            <a:graphicFrameLocks noChangeAspect="1"/>
          </p:cNvGraphicFramePr>
          <p:nvPr/>
        </p:nvGraphicFramePr>
        <p:xfrm>
          <a:off x="1908334" y="2777173"/>
          <a:ext cx="6111240" cy="1118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5537200" imgH="1054100" progId="Equation.DSMT4">
                  <p:embed/>
                </p:oleObj>
              </mc:Choice>
              <mc:Fallback>
                <p:oleObj name="" r:id="rId5" imgW="5537200" imgH="10541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8334" y="2777173"/>
                        <a:ext cx="6111240" cy="11182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/>
          <p:nvPr/>
        </p:nvGraphicFramePr>
        <p:xfrm>
          <a:off x="1979772" y="4941570"/>
          <a:ext cx="563372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7" imgW="5651500" imgH="1130300" progId="Equation.DSMT4">
                  <p:embed/>
                </p:oleObj>
              </mc:Choice>
              <mc:Fallback>
                <p:oleObj name="" r:id="rId7" imgW="5651500" imgH="11303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79772" y="4941570"/>
                        <a:ext cx="5633720" cy="1101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Text Box 3"/>
          <p:cNvSpPr txBox="1"/>
          <p:nvPr/>
        </p:nvSpPr>
        <p:spPr>
          <a:xfrm>
            <a:off x="827405" y="621030"/>
            <a:ext cx="6400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(2) 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的原函数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是否唯一</a:t>
            </a:r>
            <a:r>
              <a:rPr lang="en-US" altLang="zh-CN" dirty="0">
                <a:sym typeface="+mn-ea"/>
              </a:rPr>
              <a:t>?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Text Box 4"/>
          <p:cNvSpPr txBox="1"/>
          <p:nvPr>
            <p:custDataLst>
              <p:tags r:id="rId9"/>
            </p:custDataLst>
          </p:nvPr>
        </p:nvSpPr>
        <p:spPr>
          <a:xfrm>
            <a:off x="827405" y="4077335"/>
            <a:ext cx="80772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(3)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若原函数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不唯一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它们之间有什么联系</a:t>
            </a:r>
            <a:r>
              <a:rPr lang="en-US" altLang="zh-CN" dirty="0">
                <a:sym typeface="+mn-ea"/>
              </a:rPr>
              <a:t>?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9795" y="1485265"/>
            <a:ext cx="10877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sym typeface="+mn-ea"/>
              </a:rPr>
              <a:t>答：</a:t>
            </a:r>
            <a:endParaRPr lang="zh-CN" altLang="en-US" dirty="0">
              <a:solidFill>
                <a:srgbClr val="0000FF"/>
              </a:solidFill>
              <a:latin typeface="黑体" panose="02010609060101010101" pitchFamily="49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9795" y="4941570"/>
            <a:ext cx="10877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sym typeface="+mn-ea"/>
              </a:rPr>
              <a:t>答：</a:t>
            </a:r>
            <a:endParaRPr lang="zh-CN" altLang="en-US" dirty="0">
              <a:solidFill>
                <a:srgbClr val="0000FF"/>
              </a:solidFill>
              <a:latin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7" grpId="0"/>
      <p:bldP spid="6" grpId="0"/>
      <p:bldP spid="4" grpId="0"/>
      <p:bldP spid="4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100" name="Object 4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4067493" y="2205355"/>
          <a:ext cx="3035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2" imgW="3035300" imgH="838200" progId="Equation.DSMT4">
                  <p:embed/>
                </p:oleObj>
              </mc:Choice>
              <mc:Fallback>
                <p:oleObj name="" r:id="rId2" imgW="3035300" imgH="8382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67493" y="2205355"/>
                        <a:ext cx="30353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8" name="Text Box 2"/>
          <p:cNvSpPr txBox="1"/>
          <p:nvPr/>
        </p:nvSpPr>
        <p:spPr>
          <a:xfrm>
            <a:off x="1066800" y="1109663"/>
            <a:ext cx="28194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dirty="0">
                <a:latin typeface="黑体" panose="02010609060101010101" pitchFamily="49" charset="-122"/>
              </a:rPr>
              <a:t>求积分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20483" name="Text Box 3"/>
          <p:cNvSpPr txBox="1"/>
          <p:nvPr/>
        </p:nvSpPr>
        <p:spPr>
          <a:xfrm>
            <a:off x="1066800" y="2332038"/>
            <a:ext cx="9144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3098800" y="914400"/>
          <a:ext cx="2235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4" imgW="2235200" imgH="889000" progId="Equation.3">
                  <p:embed/>
                </p:oleObj>
              </mc:Choice>
              <mc:Fallback>
                <p:oleObj name="" r:id="rId4" imgW="2235200" imgH="8890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98800" y="914400"/>
                        <a:ext cx="22352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1981200" y="3378200"/>
          <a:ext cx="2209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6" imgW="2209800" imgH="889000" progId="Equation.3">
                  <p:embed/>
                </p:oleObj>
              </mc:Choice>
              <mc:Fallback>
                <p:oleObj name="" r:id="rId6" imgW="2209800" imgH="8890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81200" y="3378200"/>
                        <a:ext cx="22098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4171950" y="3397250"/>
          <a:ext cx="2120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8" imgW="2120900" imgH="889000" progId="Equation.3">
                  <p:embed/>
                </p:oleObj>
              </mc:Choice>
              <mc:Fallback>
                <p:oleObj name="" r:id="rId8" imgW="2120900" imgH="8890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71950" y="3397250"/>
                        <a:ext cx="21209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835468" y="2205355"/>
          <a:ext cx="2095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1" imgW="2095500" imgH="838200" progId="Equation.DSMT4">
                  <p:embed/>
                </p:oleObj>
              </mc:Choice>
              <mc:Fallback>
                <p:oleObj name="" r:id="rId11" imgW="2095500" imgH="8382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35468" y="2205355"/>
                        <a:ext cx="20955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7" name="Text Box 3"/>
          <p:cNvSpPr txBox="1"/>
          <p:nvPr/>
        </p:nvSpPr>
        <p:spPr>
          <a:xfrm>
            <a:off x="869950" y="2833688"/>
            <a:ext cx="8382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936750" y="2679700"/>
          <a:ext cx="3530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1" imgW="3530600" imgH="889000" progId="Equation.3">
                  <p:embed/>
                </p:oleObj>
              </mc:Choice>
              <mc:Fallback>
                <p:oleObj name="" r:id="rId1" imgW="3530600" imgH="8890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36750" y="2679700"/>
                        <a:ext cx="35306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1960563" y="3657600"/>
          <a:ext cx="4114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3" imgW="4114800" imgH="571500" progId="Equation.3">
                  <p:embed/>
                </p:oleObj>
              </mc:Choice>
              <mc:Fallback>
                <p:oleObj name="" r:id="rId3" imgW="4114800" imgH="5715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0563" y="3657600"/>
                        <a:ext cx="41148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2841625" y="4425950"/>
          <a:ext cx="30099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5" imgW="3009900" imgH="393700" progId="Equation.3">
                  <p:embed/>
                </p:oleObj>
              </mc:Choice>
              <mc:Fallback>
                <p:oleObj name="" r:id="rId5" imgW="3009900" imgH="3937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41625" y="4425950"/>
                        <a:ext cx="3009900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1936750" y="5029200"/>
          <a:ext cx="19685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7" imgW="1968500" imgH="406400" progId="Equation.3">
                  <p:embed/>
                </p:oleObj>
              </mc:Choice>
              <mc:Fallback>
                <p:oleObj name="" r:id="rId7" imgW="1968500" imgH="4064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36750" y="5029200"/>
                        <a:ext cx="1968500" cy="404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4826000" y="5016500"/>
          <a:ext cx="15748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9" imgW="1574165" imgH="406400" progId="Equation.3">
                  <p:embed/>
                </p:oleObj>
              </mc:Choice>
              <mc:Fallback>
                <p:oleObj name="" r:id="rId9" imgW="1574165" imgH="4064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26000" y="5016500"/>
                        <a:ext cx="1574800" cy="404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/>
          <p:nvPr/>
        </p:nvGrpSpPr>
        <p:grpSpPr>
          <a:xfrm>
            <a:off x="1447800" y="5532438"/>
            <a:ext cx="5842000" cy="522287"/>
            <a:chOff x="1152" y="3485"/>
            <a:chExt cx="3680" cy="329"/>
          </a:xfrm>
        </p:grpSpPr>
        <p:sp>
          <p:nvSpPr>
            <p:cNvPr id="25608" name="Text Box 9"/>
            <p:cNvSpPr txBox="1"/>
            <p:nvPr/>
          </p:nvSpPr>
          <p:spPr>
            <a:xfrm>
              <a:off x="1152" y="3485"/>
              <a:ext cx="2064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黑体" panose="02010609060101010101" pitchFamily="49" charset="-122"/>
                </a:rPr>
                <a:t>所求曲线方程为</a:t>
              </a:r>
              <a:endParaRPr lang="zh-CN" altLang="en-US" dirty="0">
                <a:latin typeface="黑体" panose="02010609060101010101" pitchFamily="49" charset="-122"/>
              </a:endParaRPr>
            </a:p>
          </p:txBody>
        </p:sp>
        <p:graphicFrame>
          <p:nvGraphicFramePr>
            <p:cNvPr id="25609" name="Object 10"/>
            <p:cNvGraphicFramePr>
              <a:graphicFrameLocks noChangeAspect="1"/>
            </p:cNvGraphicFramePr>
            <p:nvPr/>
          </p:nvGraphicFramePr>
          <p:xfrm>
            <a:off x="2808" y="3553"/>
            <a:ext cx="2024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6" name="" r:id="rId11" imgW="3213100" imgH="406400" progId="Equation.3">
                    <p:embed/>
                  </p:oleObj>
                </mc:Choice>
                <mc:Fallback>
                  <p:oleObj name="" r:id="rId11" imgW="3213100" imgH="406400" progId="Equation.3">
                    <p:embed/>
                    <p:pic>
                      <p:nvPicPr>
                        <p:cNvPr id="0" name="图片 315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808" y="3553"/>
                          <a:ext cx="2024" cy="2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610" name="Object 12"/>
          <p:cNvGraphicFramePr>
            <a:graphicFrameLocks noChangeAspect="1"/>
          </p:cNvGraphicFramePr>
          <p:nvPr/>
        </p:nvGraphicFramePr>
        <p:xfrm>
          <a:off x="869792" y="549275"/>
          <a:ext cx="7317105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13" imgW="7327900" imgH="1752600" progId="Equation.DSMT4">
                  <p:embed/>
                </p:oleObj>
              </mc:Choice>
              <mc:Fallback>
                <p:oleObj name="" r:id="rId13" imgW="7327900" imgH="1752600" progId="Equation.DSMT4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69792" y="549275"/>
                        <a:ext cx="7317105" cy="175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Text Box 2"/>
          <p:cNvSpPr txBox="1"/>
          <p:nvPr/>
        </p:nvSpPr>
        <p:spPr>
          <a:xfrm>
            <a:off x="742950" y="1073150"/>
            <a:ext cx="1447800" cy="519113"/>
          </a:xfrm>
          <a:prstGeom prst="rect">
            <a:avLst/>
          </a:prstGeom>
          <a:noFill/>
          <a:ln w="31750">
            <a:noFill/>
          </a:ln>
        </p:spPr>
        <p:txBody>
          <a:bodyPr lIns="90000" tIns="46800" rIns="90000" bIns="46800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求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6626" name="Object 3"/>
          <p:cNvGraphicFramePr>
            <a:graphicFrameLocks noChangeAspect="1"/>
          </p:cNvGraphicFramePr>
          <p:nvPr/>
        </p:nvGraphicFramePr>
        <p:xfrm>
          <a:off x="2286000" y="1066800"/>
          <a:ext cx="1981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1" imgW="1981200" imgH="584200" progId="Equation.DSMT4">
                  <p:embed/>
                </p:oleObj>
              </mc:Choice>
              <mc:Fallback>
                <p:oleObj name="" r:id="rId1" imgW="1981200" imgH="584200" progId="Equation.DSMT4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000" y="1066800"/>
                        <a:ext cx="1981200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1403985" y="2801620"/>
          <a:ext cx="2844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3" imgW="2844800" imgH="889000" progId="Equation.DSMT4">
                  <p:embed/>
                </p:oleObj>
              </mc:Choice>
              <mc:Fallback>
                <p:oleObj name="" r:id="rId3" imgW="2844800" imgH="8890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985" y="2801620"/>
                        <a:ext cx="28448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1331595" y="3861435"/>
          <a:ext cx="62103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5" imgW="6210300" imgH="1384300" progId="Equation.DSMT4">
                  <p:embed/>
                </p:oleObj>
              </mc:Choice>
              <mc:Fallback>
                <p:oleObj name="" r:id="rId5" imgW="6210300" imgH="1384300" progId="Equation.DSMT4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31595" y="3861435"/>
                        <a:ext cx="6210300" cy="1384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827723" y="1772920"/>
          <a:ext cx="8204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8" imgW="8204200" imgH="1028700" progId="Equation.DSMT4">
                  <p:embed/>
                </p:oleObj>
              </mc:Choice>
              <mc:Fallback>
                <p:oleObj name="" r:id="rId8" imgW="8204200" imgH="10287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7723" y="1772920"/>
                        <a:ext cx="82042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7652" name="Object 7"/>
          <p:cNvGraphicFramePr>
            <a:graphicFrameLocks noChangeAspect="1"/>
          </p:cNvGraphicFramePr>
          <p:nvPr/>
        </p:nvGraphicFramePr>
        <p:xfrm>
          <a:off x="2411730" y="2132965"/>
          <a:ext cx="2755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" imgW="2755900" imgH="889000" progId="Equation.3">
                  <p:embed/>
                </p:oleObj>
              </mc:Choice>
              <mc:Fallback>
                <p:oleObj name="" r:id="rId1" imgW="2755900" imgH="8890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11730" y="2132965"/>
                        <a:ext cx="27559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8"/>
          <p:cNvGraphicFramePr>
            <a:graphicFrameLocks noChangeAspect="1"/>
          </p:cNvGraphicFramePr>
          <p:nvPr/>
        </p:nvGraphicFramePr>
        <p:xfrm>
          <a:off x="2171700" y="4457700"/>
          <a:ext cx="35433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3" imgW="3543300" imgH="635000" progId="Equation.3">
                  <p:embed/>
                </p:oleObj>
              </mc:Choice>
              <mc:Fallback>
                <p:oleObj name="" r:id="rId3" imgW="3543300" imgH="6350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71700" y="4457700"/>
                        <a:ext cx="3543300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9"/>
          <p:cNvGraphicFramePr>
            <a:graphicFrameLocks noChangeAspect="1"/>
          </p:cNvGraphicFramePr>
          <p:nvPr/>
        </p:nvGraphicFramePr>
        <p:xfrm>
          <a:off x="2146300" y="3263900"/>
          <a:ext cx="3644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5" imgW="3644900" imgH="838200" progId="Equation.3">
                  <p:embed/>
                </p:oleObj>
              </mc:Choice>
              <mc:Fallback>
                <p:oleObj name="" r:id="rId5" imgW="3644900" imgH="8382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46300" y="3263900"/>
                        <a:ext cx="36449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Object 10"/>
          <p:cNvGraphicFramePr>
            <a:graphicFrameLocks noChangeAspect="1"/>
          </p:cNvGraphicFramePr>
          <p:nvPr/>
        </p:nvGraphicFramePr>
        <p:xfrm>
          <a:off x="2190750" y="5410200"/>
          <a:ext cx="2641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7" imgW="2641600" imgH="292100" progId="Equation.3">
                  <p:embed/>
                </p:oleObj>
              </mc:Choice>
              <mc:Fallback>
                <p:oleObj name="" r:id="rId7" imgW="2641600" imgH="2921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90750" y="5410200"/>
                        <a:ext cx="2641600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971233" y="692785"/>
          <a:ext cx="4368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9" imgW="4368800" imgH="838200" progId="Equation.DSMT4">
                  <p:embed/>
                </p:oleObj>
              </mc:Choice>
              <mc:Fallback>
                <p:oleObj name="" r:id="rId9" imgW="4368800" imgH="8382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71233" y="692785"/>
                        <a:ext cx="43688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115378" y="2349500"/>
          <a:ext cx="1219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2" imgW="1219200" imgH="444500" progId="Equation.DSMT4">
                  <p:embed/>
                </p:oleObj>
              </mc:Choice>
              <mc:Fallback>
                <p:oleObj name="" r:id="rId12" imgW="1219200" imgH="4445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15378" y="2349500"/>
                        <a:ext cx="12192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619885" y="2277110"/>
          <a:ext cx="35306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1" imgW="3530600" imgH="1054100" progId="Equation.DSMT4">
                  <p:embed/>
                </p:oleObj>
              </mc:Choice>
              <mc:Fallback>
                <p:oleObj name="" r:id="rId1" imgW="3530600" imgH="1054100" progId="Equation.DSMT4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19885" y="2277110"/>
                        <a:ext cx="35306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2555875" y="3285490"/>
          <a:ext cx="22352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3" imgW="2235200" imgH="292100" progId="Equation.DSMT4">
                  <p:embed/>
                </p:oleObj>
              </mc:Choice>
              <mc:Fallback>
                <p:oleObj name="" r:id="rId3" imgW="2235200" imgH="292100" progId="Equation.DSMT4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5875" y="3285490"/>
                        <a:ext cx="2235200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485583" y="813435"/>
          <a:ext cx="3340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6" imgW="3340100" imgH="596900" progId="Equation.DSMT4">
                  <p:embed/>
                </p:oleObj>
              </mc:Choice>
              <mc:Fallback>
                <p:oleObj name="" r:id="rId6" imgW="3340100" imgH="5969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85583" y="813435"/>
                        <a:ext cx="33401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2"/>
          <p:cNvSpPr/>
          <p:nvPr/>
        </p:nvSpPr>
        <p:spPr>
          <a:xfrm>
            <a:off x="220663" y="533400"/>
            <a:ext cx="3436937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不定积分的定义：</a:t>
            </a:r>
            <a:endParaRPr lang="zh-CN" altLang="en-US" sz="32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123" name="Text Box 3"/>
          <p:cNvSpPr txBox="1"/>
          <p:nvPr/>
        </p:nvSpPr>
        <p:spPr>
          <a:xfrm>
            <a:off x="914400" y="1233488"/>
            <a:ext cx="78486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若在区间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内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的一个原函数，则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126" name="Text Box 6"/>
          <p:cNvSpPr txBox="1"/>
          <p:nvPr/>
        </p:nvSpPr>
        <p:spPr>
          <a:xfrm>
            <a:off x="990600" y="1828800"/>
            <a:ext cx="57912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的所有原函数的一般表达式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127" name="Text Box 7"/>
          <p:cNvSpPr txBox="1"/>
          <p:nvPr/>
        </p:nvSpPr>
        <p:spPr>
          <a:xfrm>
            <a:off x="1981200" y="2438400"/>
            <a:ext cx="48006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)+C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(C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为任意常数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128" name="Text Box 8"/>
          <p:cNvSpPr txBox="1"/>
          <p:nvPr/>
        </p:nvSpPr>
        <p:spPr>
          <a:xfrm>
            <a:off x="914400" y="3048000"/>
            <a:ext cx="46482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称为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不定积分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，记为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5130" name="Object 10"/>
          <p:cNvGraphicFramePr>
            <a:graphicFrameLocks noChangeAspect="1"/>
          </p:cNvGraphicFramePr>
          <p:nvPr/>
        </p:nvGraphicFramePr>
        <p:xfrm>
          <a:off x="5486400" y="3048000"/>
          <a:ext cx="14859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1485265" imgH="584200" progId="Equation.DSMT4">
                  <p:embed/>
                </p:oleObj>
              </mc:Choice>
              <mc:Fallback>
                <p:oleObj name="" r:id="rId1" imgW="1485265" imgH="5842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86400" y="3048000"/>
                        <a:ext cx="1485900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1" name="AutoShape 41"/>
          <p:cNvSpPr/>
          <p:nvPr/>
        </p:nvSpPr>
        <p:spPr>
          <a:xfrm>
            <a:off x="76200" y="5943600"/>
            <a:ext cx="2286000" cy="609600"/>
          </a:xfrm>
          <a:prstGeom prst="wedgeRoundRectCallout">
            <a:avLst>
              <a:gd name="adj1" fmla="val 48125"/>
              <a:gd name="adj2" fmla="val -263542"/>
              <a:gd name="adj3" fmla="val 16667"/>
            </a:avLst>
          </a:prstGeom>
          <a:solidFill>
            <a:srgbClr val="FFFF99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不定积分号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165" name="AutoShape 45"/>
          <p:cNvSpPr/>
          <p:nvPr/>
        </p:nvSpPr>
        <p:spPr>
          <a:xfrm>
            <a:off x="2771775" y="6237605"/>
            <a:ext cx="2396490" cy="567055"/>
          </a:xfrm>
          <a:prstGeom prst="wedgeRoundRectCallout">
            <a:avLst>
              <a:gd name="adj1" fmla="val -41329"/>
              <a:gd name="adj2" fmla="val -286806"/>
              <a:gd name="adj3" fmla="val 16667"/>
            </a:avLst>
          </a:prstGeom>
          <a:solidFill>
            <a:srgbClr val="FFFF99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0"/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被积表达式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5170" name="Object 50"/>
          <p:cNvGraphicFramePr>
            <a:graphicFrameLocks noChangeAspect="1"/>
          </p:cNvGraphicFramePr>
          <p:nvPr/>
        </p:nvGraphicFramePr>
        <p:xfrm>
          <a:off x="1326198" y="4337050"/>
          <a:ext cx="142430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1422400" imgH="596900" progId="Equation.DSMT4">
                  <p:embed/>
                </p:oleObj>
              </mc:Choice>
              <mc:Fallback>
                <p:oleObj name="" r:id="rId3" imgW="1422400" imgH="5969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26198" y="4337050"/>
                        <a:ext cx="1424305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" name="Text Box 51"/>
          <p:cNvSpPr txBox="1"/>
          <p:nvPr/>
        </p:nvSpPr>
        <p:spPr>
          <a:xfrm>
            <a:off x="2514600" y="4343400"/>
            <a:ext cx="1295400" cy="519113"/>
          </a:xfrm>
          <a:prstGeom prst="rect">
            <a:avLst/>
          </a:prstGeom>
          <a:noFill/>
          <a:ln w="0">
            <a:noFill/>
          </a:ln>
        </p:spPr>
        <p:txBody>
          <a:bodyPr lIns="0" tIns="46800" rIns="0" bIns="46800"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f(x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dx</a:t>
            </a:r>
            <a:endParaRPr lang="en-US" altLang="zh-CN" i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172" name="Text Box 52"/>
          <p:cNvSpPr txBox="1"/>
          <p:nvPr/>
        </p:nvSpPr>
        <p:spPr>
          <a:xfrm>
            <a:off x="3581400" y="4414520"/>
            <a:ext cx="1905000" cy="519113"/>
          </a:xfrm>
          <a:prstGeom prst="rect">
            <a:avLst/>
          </a:prstGeom>
          <a:noFill/>
          <a:ln w="6350">
            <a:noFill/>
          </a:ln>
        </p:spPr>
        <p:txBody>
          <a:bodyPr lIns="0" tIns="46800" rIns="0" bIns="46800"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)+C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166" name="AutoShape 46"/>
          <p:cNvSpPr/>
          <p:nvPr/>
        </p:nvSpPr>
        <p:spPr>
          <a:xfrm>
            <a:off x="6246813" y="5354638"/>
            <a:ext cx="2439987" cy="533400"/>
          </a:xfrm>
          <a:prstGeom prst="wedgeEllipseCallout">
            <a:avLst>
              <a:gd name="adj1" fmla="val -159699"/>
              <a:gd name="adj2" fmla="val -164287"/>
            </a:avLst>
          </a:prstGeom>
          <a:solidFill>
            <a:srgbClr val="FFFF99"/>
          </a:solidFill>
          <a:ln w="63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0"/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积分变量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162" name="AutoShape 42"/>
          <p:cNvSpPr/>
          <p:nvPr/>
        </p:nvSpPr>
        <p:spPr>
          <a:xfrm>
            <a:off x="7240588" y="3813175"/>
            <a:ext cx="1827212" cy="530225"/>
          </a:xfrm>
          <a:prstGeom prst="wedgeRoundRectCallout">
            <a:avLst>
              <a:gd name="adj1" fmla="val -284838"/>
              <a:gd name="adj2" fmla="val 75449"/>
              <a:gd name="adj3" fmla="val 16667"/>
            </a:avLst>
          </a:prstGeom>
          <a:solidFill>
            <a:srgbClr val="FFFF99"/>
          </a:solidFill>
          <a:ln w="31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0"/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被积函数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173" name="Line 53"/>
          <p:cNvSpPr/>
          <p:nvPr/>
        </p:nvSpPr>
        <p:spPr>
          <a:xfrm>
            <a:off x="2590800" y="4876800"/>
            <a:ext cx="1066800" cy="0"/>
          </a:xfrm>
          <a:prstGeom prst="line">
            <a:avLst/>
          </a:prstGeom>
          <a:ln w="317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6" grpId="0"/>
      <p:bldP spid="5127" grpId="0"/>
      <p:bldP spid="5128" grpId="0"/>
      <p:bldP spid="5161" grpId="0" animBg="1"/>
      <p:bldP spid="5165" grpId="0" bldLvl="0" animBg="1"/>
      <p:bldP spid="5171" grpId="0"/>
      <p:bldP spid="5172" grpId="0"/>
      <p:bldP spid="5166" grpId="0" animBg="1"/>
      <p:bldP spid="51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 Box 2"/>
          <p:cNvSpPr txBox="1"/>
          <p:nvPr/>
        </p:nvSpPr>
        <p:spPr>
          <a:xfrm>
            <a:off x="1295400" y="927100"/>
            <a:ext cx="20574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dirty="0">
                <a:latin typeface="黑体" panose="02010609060101010101" pitchFamily="49" charset="-122"/>
              </a:rPr>
              <a:t>求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2702560" y="914400"/>
          <a:ext cx="10795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1078865" imgH="533400" progId="Equation.3">
                  <p:embed/>
                </p:oleObj>
              </mc:Choice>
              <mc:Fallback>
                <p:oleObj name="" r:id="rId1" imgW="1078865" imgH="5334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02560" y="914400"/>
                        <a:ext cx="1079500" cy="531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Text Box 4"/>
          <p:cNvSpPr txBox="1"/>
          <p:nvPr/>
        </p:nvSpPr>
        <p:spPr>
          <a:xfrm>
            <a:off x="1295400" y="1905000"/>
            <a:ext cx="7620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1962150" y="1509713"/>
          <a:ext cx="21463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2146300" imgH="1206500" progId="Equation.3">
                  <p:embed/>
                </p:oleObj>
              </mc:Choice>
              <mc:Fallback>
                <p:oleObj name="" r:id="rId3" imgW="2146300" imgH="12065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2150" y="1509713"/>
                        <a:ext cx="2146300" cy="1206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4451350" y="1727200"/>
          <a:ext cx="2882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5" imgW="2882900" imgH="927100" progId="Equation.3">
                  <p:embed/>
                </p:oleObj>
              </mc:Choice>
              <mc:Fallback>
                <p:oleObj name="" r:id="rId5" imgW="2882900" imgH="9271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51350" y="1727200"/>
                        <a:ext cx="28829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 Box 7"/>
          <p:cNvSpPr txBox="1"/>
          <p:nvPr/>
        </p:nvSpPr>
        <p:spPr>
          <a:xfrm>
            <a:off x="1295400" y="4129088"/>
            <a:ext cx="7620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153" name="Text Box 9"/>
          <p:cNvSpPr txBox="1"/>
          <p:nvPr/>
        </p:nvSpPr>
        <p:spPr>
          <a:xfrm>
            <a:off x="1274763" y="3214688"/>
            <a:ext cx="20574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dirty="0">
                <a:latin typeface="黑体" panose="02010609060101010101" pitchFamily="49" charset="-122"/>
              </a:rPr>
              <a:t>求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2614613" y="3035300"/>
          <a:ext cx="1676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7" imgW="1676400" imgH="914400" progId="Equation.DSMT4">
                  <p:embed/>
                </p:oleObj>
              </mc:Choice>
              <mc:Fallback>
                <p:oleObj name="" r:id="rId7" imgW="1676400" imgH="9144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14613" y="3035300"/>
                        <a:ext cx="16764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2082800" y="3987800"/>
          <a:ext cx="3771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9" imgW="3771900" imgH="889000" progId="Equation.3">
                  <p:embed/>
                </p:oleObj>
              </mc:Choice>
              <mc:Fallback>
                <p:oleObj name="" r:id="rId9" imgW="3771900" imgH="8890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82800" y="3987800"/>
                        <a:ext cx="37719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6" name="Object 12"/>
          <p:cNvGraphicFramePr>
            <a:graphicFrameLocks noChangeAspect="1"/>
          </p:cNvGraphicFramePr>
          <p:nvPr/>
        </p:nvGraphicFramePr>
        <p:xfrm>
          <a:off x="2063750" y="4953000"/>
          <a:ext cx="4660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1" imgW="4660900" imgH="889000" progId="Equation.3">
                  <p:embed/>
                </p:oleObj>
              </mc:Choice>
              <mc:Fallback>
                <p:oleObj name="" r:id="rId11" imgW="4660900" imgH="8890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63750" y="4953000"/>
                        <a:ext cx="46609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  <p:bldP spid="6151" grpId="0"/>
      <p:bldP spid="61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Text Box 2"/>
          <p:cNvSpPr txBox="1"/>
          <p:nvPr/>
        </p:nvSpPr>
        <p:spPr>
          <a:xfrm>
            <a:off x="762000" y="431800"/>
            <a:ext cx="7848600" cy="13836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dirty="0">
                <a:cs typeface="Times New Roman" panose="02020603050405020304" pitchFamily="18" charset="0"/>
              </a:rPr>
              <a:t>设曲线上任一点处的切线斜率等于这点横坐标的两倍，</a:t>
            </a:r>
            <a:r>
              <a:rPr lang="en-US" altLang="zh-CN" dirty="0">
                <a:cs typeface="Times New Roman" panose="02020603050405020304" pitchFamily="18" charset="0"/>
                <a:sym typeface="宋体" panose="02010600030101010101" pitchFamily="2" charset="-122"/>
              </a:rPr>
              <a:t>(1)</a:t>
            </a:r>
            <a:r>
              <a:rPr lang="zh-CN" altLang="en-US" dirty="0">
                <a:cs typeface="Times New Roman" panose="02020603050405020304" pitchFamily="18" charset="0"/>
              </a:rPr>
              <a:t>求此曲线方程；</a:t>
            </a:r>
            <a:r>
              <a:rPr lang="en-US" altLang="zh-CN" dirty="0">
                <a:cs typeface="Times New Roman" panose="02020603050405020304" pitchFamily="18" charset="0"/>
              </a:rPr>
              <a:t>(</a:t>
            </a:r>
            <a:r>
              <a:rPr lang="en-US" altLang="zh-CN" dirty="0">
                <a:cs typeface="Times New Roman" panose="02020603050405020304" pitchFamily="18" charset="0"/>
              </a:rPr>
              <a:t>2)</a:t>
            </a:r>
            <a:r>
              <a:rPr lang="zh-CN" altLang="en-US" dirty="0">
                <a:cs typeface="Times New Roman" panose="02020603050405020304" pitchFamily="18" charset="0"/>
              </a:rPr>
              <a:t>若曲线</a:t>
            </a:r>
            <a:r>
              <a:rPr lang="zh-CN" altLang="en-US" dirty="0">
                <a:cs typeface="Times New Roman" panose="02020603050405020304" pitchFamily="18" charset="0"/>
                <a:sym typeface="宋体" panose="02010600030101010101" pitchFamily="2" charset="-122"/>
              </a:rPr>
              <a:t>通过点</a:t>
            </a:r>
            <a:r>
              <a:rPr lang="en-US" altLang="zh-CN" dirty="0">
                <a:cs typeface="Times New Roman" panose="02020603050405020304" pitchFamily="18" charset="0"/>
                <a:sym typeface="宋体" panose="02010600030101010101" pitchFamily="2" charset="-122"/>
              </a:rPr>
              <a:t>(1</a:t>
            </a:r>
            <a:r>
              <a:rPr lang="zh-CN" altLang="en-US" dirty="0">
                <a:cs typeface="Times New Roman" panose="02020603050405020304" pitchFamily="18" charset="0"/>
                <a:sym typeface="宋体" panose="02010600030101010101" pitchFamily="2" charset="-122"/>
              </a:rPr>
              <a:t>，</a:t>
            </a:r>
            <a:r>
              <a:rPr lang="en-US" altLang="zh-CN" dirty="0">
                <a:cs typeface="Times New Roman" panose="02020603050405020304" pitchFamily="18" charset="0"/>
                <a:sym typeface="宋体" panose="02010600030101010101" pitchFamily="2" charset="-122"/>
              </a:rPr>
              <a:t>2)</a:t>
            </a:r>
            <a:r>
              <a:rPr lang="zh-CN" altLang="en-US" dirty="0">
                <a:cs typeface="Times New Roman" panose="02020603050405020304" pitchFamily="18" charset="0"/>
                <a:sym typeface="宋体" panose="02010600030101010101" pitchFamily="2" charset="-122"/>
              </a:rPr>
              <a:t>，求此曲线方程</a:t>
            </a:r>
            <a:r>
              <a:rPr lang="en-US" altLang="zh-CN" dirty="0">
                <a:cs typeface="Times New Roman" panose="02020603050405020304" pitchFamily="18" charset="0"/>
              </a:rPr>
              <a:t>.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7171" name="Text Box 3"/>
          <p:cNvSpPr txBox="1"/>
          <p:nvPr/>
        </p:nvSpPr>
        <p:spPr>
          <a:xfrm>
            <a:off x="762000" y="1919288"/>
            <a:ext cx="7620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172" name="Text Box 4"/>
          <p:cNvSpPr txBox="1"/>
          <p:nvPr/>
        </p:nvSpPr>
        <p:spPr>
          <a:xfrm>
            <a:off x="1600200" y="1905000"/>
            <a:ext cx="4495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</a:rPr>
              <a:t>设曲线方程为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3924300" y="1967865"/>
          <a:ext cx="15494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1548765" imgH="406400" progId="Equation.3">
                  <p:embed/>
                </p:oleObj>
              </mc:Choice>
              <mc:Fallback>
                <p:oleObj name="" r:id="rId1" imgW="1548765" imgH="4064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24300" y="1967865"/>
                        <a:ext cx="1549400" cy="404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6"/>
          <p:cNvSpPr txBox="1"/>
          <p:nvPr/>
        </p:nvSpPr>
        <p:spPr>
          <a:xfrm>
            <a:off x="1600200" y="2667000"/>
            <a:ext cx="27432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</a:rPr>
              <a:t>根据题意知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7179" name="Rectangle 11"/>
          <p:cNvSpPr/>
          <p:nvPr/>
        </p:nvSpPr>
        <p:spPr>
          <a:xfrm>
            <a:off x="1524000" y="4384675"/>
            <a:ext cx="318833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latin typeface="黑体" panose="02010609060101010101" pitchFamily="49" charset="-122"/>
              </a:rPr>
              <a:t>由曲线通过点</a:t>
            </a:r>
            <a:r>
              <a:rPr lang="en-US" altLang="zh-CN" dirty="0">
                <a:latin typeface="黑体" panose="02010609060101010101" pitchFamily="49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(1,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180" name="Object 12"/>
          <p:cNvGraphicFramePr>
            <a:graphicFrameLocks noChangeAspect="1"/>
          </p:cNvGraphicFramePr>
          <p:nvPr/>
        </p:nvGraphicFramePr>
        <p:xfrm>
          <a:off x="5004435" y="4437380"/>
          <a:ext cx="14097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3" imgW="1409065" imgH="393700" progId="Equation.3">
                  <p:embed/>
                </p:oleObj>
              </mc:Choice>
              <mc:Fallback>
                <p:oleObj name="" r:id="rId3" imgW="1409065" imgH="3937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04435" y="4437380"/>
                        <a:ext cx="1409700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1" name="Rectangle 13"/>
          <p:cNvSpPr/>
          <p:nvPr/>
        </p:nvSpPr>
        <p:spPr>
          <a:xfrm>
            <a:off x="1600200" y="5500688"/>
            <a:ext cx="268541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latin typeface="黑体" panose="02010609060101010101" pitchFamily="49" charset="-122"/>
              </a:rPr>
              <a:t>所求曲线方程为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graphicFrame>
        <p:nvGraphicFramePr>
          <p:cNvPr id="7182" name="Object 14"/>
          <p:cNvGraphicFramePr>
            <a:graphicFrameLocks noChangeAspect="1"/>
          </p:cNvGraphicFramePr>
          <p:nvPr/>
        </p:nvGraphicFramePr>
        <p:xfrm>
          <a:off x="4210050" y="5513388"/>
          <a:ext cx="16637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5" imgW="1663700" imgH="482600" progId="Equation.3">
                  <p:embed/>
                </p:oleObj>
              </mc:Choice>
              <mc:Fallback>
                <p:oleObj name="" r:id="rId5" imgW="1663700" imgH="4826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10050" y="5513388"/>
                        <a:ext cx="1663700" cy="481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9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3635693" y="2733993"/>
          <a:ext cx="1219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8" imgW="1219200" imgH="393700" progId="Equation.DSMT4">
                  <p:embed/>
                </p:oleObj>
              </mc:Choice>
              <mc:Fallback>
                <p:oleObj name="" r:id="rId8" imgW="1219200" imgH="3937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35693" y="2733993"/>
                        <a:ext cx="12192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9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655128" y="3428683"/>
          <a:ext cx="45085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4508500" imgH="596900" progId="Equation.DSMT4">
                  <p:embed/>
                </p:oleObj>
              </mc:Choice>
              <mc:Fallback>
                <p:oleObj name="" r:id="rId11" imgW="4508500" imgH="5969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55128" y="3428683"/>
                        <a:ext cx="45085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2" grpId="0"/>
      <p:bldP spid="7174" grpId="0"/>
      <p:bldP spid="7179" grpId="0"/>
      <p:bldP spid="718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241" name="Group 25"/>
          <p:cNvGrpSpPr/>
          <p:nvPr/>
        </p:nvGrpSpPr>
        <p:grpSpPr>
          <a:xfrm>
            <a:off x="1981200" y="152400"/>
            <a:ext cx="6248400" cy="6324600"/>
            <a:chOff x="1248" y="96"/>
            <a:chExt cx="3936" cy="3984"/>
          </a:xfrm>
        </p:grpSpPr>
        <p:sp>
          <p:nvSpPr>
            <p:cNvPr id="10242" name="Arc 8"/>
            <p:cNvSpPr/>
            <p:nvPr/>
          </p:nvSpPr>
          <p:spPr>
            <a:xfrm>
              <a:off x="1783" y="96"/>
              <a:ext cx="1817" cy="2160"/>
            </a:xfrm>
            <a:custGeom>
              <a:avLst/>
              <a:gdLst/>
              <a:ahLst/>
              <a:cxnLst>
                <a:cxn ang="0">
                  <a:pos x="41937" y="4988"/>
                </a:cxn>
                <a:cxn ang="0">
                  <a:pos x="20921" y="21600"/>
                </a:cxn>
                <a:cxn ang="0">
                  <a:pos x="-1" y="5373"/>
                </a:cxn>
                <a:cxn ang="0">
                  <a:pos x="41937" y="4988"/>
                </a:cxn>
                <a:cxn ang="0">
                  <a:pos x="20921" y="21600"/>
                </a:cxn>
                <a:cxn ang="0">
                  <a:pos x="-1" y="5373"/>
                </a:cxn>
                <a:cxn ang="0">
                  <a:pos x="20921" y="0"/>
                </a:cxn>
                <a:cxn ang="0">
                  <a:pos x="41937" y="4988"/>
                </a:cxn>
              </a:cxnLst>
              <a:pathLst>
                <a:path w="41937" h="21600" fill="none">
                  <a:moveTo>
                    <a:pt x="41937" y="4988"/>
                  </a:moveTo>
                  <a:cubicBezTo>
                    <a:pt x="39626" y="14725"/>
                    <a:pt x="30928" y="21599"/>
                    <a:pt x="20921" y="21600"/>
                  </a:cubicBezTo>
                  <a:cubicBezTo>
                    <a:pt x="11061" y="21600"/>
                    <a:pt x="2452" y="14923"/>
                    <a:pt x="-1" y="5373"/>
                  </a:cubicBezTo>
                </a:path>
                <a:path w="41937" h="21600" stroke="0">
                  <a:moveTo>
                    <a:pt x="41937" y="4988"/>
                  </a:moveTo>
                  <a:cubicBezTo>
                    <a:pt x="39626" y="14725"/>
                    <a:pt x="30928" y="21599"/>
                    <a:pt x="20921" y="21600"/>
                  </a:cubicBezTo>
                  <a:cubicBezTo>
                    <a:pt x="11061" y="21600"/>
                    <a:pt x="2452" y="14923"/>
                    <a:pt x="-1" y="5373"/>
                  </a:cubicBezTo>
                  <a:lnTo>
                    <a:pt x="20921" y="0"/>
                  </a:lnTo>
                  <a:lnTo>
                    <a:pt x="41937" y="4988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43" name="Line 4"/>
            <p:cNvSpPr/>
            <p:nvPr/>
          </p:nvSpPr>
          <p:spPr>
            <a:xfrm>
              <a:off x="2640" y="384"/>
              <a:ext cx="0" cy="369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10244" name="Text Box 16"/>
            <p:cNvSpPr txBox="1"/>
            <p:nvPr/>
          </p:nvSpPr>
          <p:spPr>
            <a:xfrm>
              <a:off x="2352" y="288"/>
              <a:ext cx="480" cy="327"/>
            </a:xfrm>
            <a:prstGeom prst="rect">
              <a:avLst/>
            </a:prstGeom>
            <a:noFill/>
            <a:ln w="31750">
              <a:noFill/>
            </a:ln>
          </p:spPr>
          <p:txBody>
            <a:bodyPr lIns="90000" tIns="46800" rIns="90000" bIns="4680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x</a:t>
              </a:r>
              <a:endPara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pSp>
          <p:nvGrpSpPr>
            <p:cNvPr id="10245" name="Group 21"/>
            <p:cNvGrpSpPr/>
            <p:nvPr/>
          </p:nvGrpSpPr>
          <p:grpSpPr>
            <a:xfrm>
              <a:off x="3983" y="1391"/>
              <a:ext cx="1009" cy="337"/>
              <a:chOff x="3887" y="1439"/>
              <a:chExt cx="1009" cy="481"/>
            </a:xfrm>
          </p:grpSpPr>
          <p:sp>
            <p:nvSpPr>
              <p:cNvPr id="10246" name="AutoShape 14"/>
              <p:cNvSpPr/>
              <p:nvPr/>
            </p:nvSpPr>
            <p:spPr>
              <a:xfrm>
                <a:off x="3887" y="1439"/>
                <a:ext cx="1009" cy="481"/>
              </a:xfrm>
              <a:prstGeom prst="wedgeRoundRectCallout">
                <a:avLst>
                  <a:gd name="adj1" fmla="val -89486"/>
                  <a:gd name="adj2" fmla="val -6875"/>
                  <a:gd name="adj3" fmla="val 16667"/>
                </a:avLst>
              </a:prstGeom>
              <a:solidFill>
                <a:srgbClr val="FFFF99"/>
              </a:solidFill>
              <a:ln w="31750" cap="flat" cmpd="sng">
                <a:solidFill>
                  <a:srgbClr val="00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000" tIns="46800" rIns="90000" bIns="46800" anchor="t" anchorCtr="0"/>
              <a:p>
                <a:pPr algn="ctr">
                  <a:spcBef>
                    <a:spcPct val="50000"/>
                  </a:spcBef>
                </a:pPr>
                <a:endParaRPr lang="zh-CN" altLang="zh-CN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247" name="Text Box 12"/>
              <p:cNvSpPr txBox="1"/>
              <p:nvPr/>
            </p:nvSpPr>
            <p:spPr>
              <a:xfrm>
                <a:off x="3888" y="1440"/>
                <a:ext cx="816" cy="467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lIns="90000" tIns="46800" rIns="90000" bIns="46800"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y=x</a:t>
                </a:r>
                <a:r>
                  <a:rPr lang="en-US" altLang="zh-CN" i="1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2</a:t>
                </a:r>
                <a:r>
                  <a:rPr lang="en-US" altLang="zh-CN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+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1</a:t>
                </a:r>
                <a:endPara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0248" name="Line 2"/>
            <p:cNvSpPr/>
            <p:nvPr/>
          </p:nvSpPr>
          <p:spPr>
            <a:xfrm>
              <a:off x="1248" y="3216"/>
              <a:ext cx="331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0249" name="Arc 5"/>
            <p:cNvSpPr/>
            <p:nvPr/>
          </p:nvSpPr>
          <p:spPr>
            <a:xfrm>
              <a:off x="1776" y="1440"/>
              <a:ext cx="1760" cy="2161"/>
            </a:xfrm>
            <a:custGeom>
              <a:avLst/>
              <a:gdLst/>
              <a:ahLst/>
              <a:cxnLst>
                <a:cxn ang="0">
                  <a:pos x="40617" y="7093"/>
                </a:cxn>
                <a:cxn ang="0">
                  <a:pos x="20215" y="21600"/>
                </a:cxn>
                <a:cxn ang="0">
                  <a:pos x="-1" y="7609"/>
                </a:cxn>
                <a:cxn ang="0">
                  <a:pos x="40617" y="7093"/>
                </a:cxn>
                <a:cxn ang="0">
                  <a:pos x="20215" y="21600"/>
                </a:cxn>
                <a:cxn ang="0">
                  <a:pos x="-1" y="7609"/>
                </a:cxn>
                <a:cxn ang="0">
                  <a:pos x="20215" y="0"/>
                </a:cxn>
                <a:cxn ang="0">
                  <a:pos x="40617" y="7093"/>
                </a:cxn>
              </a:cxnLst>
              <a:pathLst>
                <a:path w="40617" h="21600" fill="none">
                  <a:moveTo>
                    <a:pt x="40617" y="7093"/>
                  </a:moveTo>
                  <a:cubicBezTo>
                    <a:pt x="37597" y="15778"/>
                    <a:pt x="29410" y="21599"/>
                    <a:pt x="20215" y="21600"/>
                  </a:cubicBezTo>
                  <a:cubicBezTo>
                    <a:pt x="11220" y="21600"/>
                    <a:pt x="3168" y="16026"/>
                    <a:pt x="-1" y="7609"/>
                  </a:cubicBezTo>
                </a:path>
                <a:path w="40617" h="21600" stroke="0">
                  <a:moveTo>
                    <a:pt x="40617" y="7093"/>
                  </a:moveTo>
                  <a:cubicBezTo>
                    <a:pt x="37597" y="15778"/>
                    <a:pt x="29410" y="21599"/>
                    <a:pt x="20215" y="21600"/>
                  </a:cubicBezTo>
                  <a:cubicBezTo>
                    <a:pt x="11220" y="21600"/>
                    <a:pt x="3168" y="16026"/>
                    <a:pt x="-1" y="7609"/>
                  </a:cubicBezTo>
                  <a:lnTo>
                    <a:pt x="20215" y="0"/>
                  </a:lnTo>
                  <a:lnTo>
                    <a:pt x="40617" y="7093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50" name="Arc 6"/>
            <p:cNvSpPr/>
            <p:nvPr/>
          </p:nvSpPr>
          <p:spPr>
            <a:xfrm>
              <a:off x="1819" y="480"/>
              <a:ext cx="1748" cy="2161"/>
            </a:xfrm>
            <a:custGeom>
              <a:avLst/>
              <a:gdLst/>
              <a:ahLst/>
              <a:cxnLst>
                <a:cxn ang="0">
                  <a:pos x="40323" y="7762"/>
                </a:cxn>
                <a:cxn ang="0">
                  <a:pos x="20166" y="21600"/>
                </a:cxn>
                <a:cxn ang="0">
                  <a:pos x="-1" y="7739"/>
                </a:cxn>
                <a:cxn ang="0">
                  <a:pos x="40323" y="7762"/>
                </a:cxn>
                <a:cxn ang="0">
                  <a:pos x="20166" y="21600"/>
                </a:cxn>
                <a:cxn ang="0">
                  <a:pos x="-1" y="7739"/>
                </a:cxn>
                <a:cxn ang="0">
                  <a:pos x="20166" y="0"/>
                </a:cxn>
                <a:cxn ang="0">
                  <a:pos x="40323" y="7762"/>
                </a:cxn>
              </a:cxnLst>
              <a:pathLst>
                <a:path w="40323" h="21600" fill="none">
                  <a:moveTo>
                    <a:pt x="40323" y="7762"/>
                  </a:moveTo>
                  <a:cubicBezTo>
                    <a:pt x="37112" y="16099"/>
                    <a:pt x="29100" y="21599"/>
                    <a:pt x="20166" y="21600"/>
                  </a:cubicBezTo>
                  <a:cubicBezTo>
                    <a:pt x="11222" y="21600"/>
                    <a:pt x="3204" y="16088"/>
                    <a:pt x="-1" y="7739"/>
                  </a:cubicBezTo>
                </a:path>
                <a:path w="40323" h="21600" stroke="0">
                  <a:moveTo>
                    <a:pt x="40323" y="7762"/>
                  </a:moveTo>
                  <a:cubicBezTo>
                    <a:pt x="37112" y="16099"/>
                    <a:pt x="29100" y="21599"/>
                    <a:pt x="20166" y="21600"/>
                  </a:cubicBezTo>
                  <a:cubicBezTo>
                    <a:pt x="11222" y="21600"/>
                    <a:pt x="3204" y="16088"/>
                    <a:pt x="-1" y="7739"/>
                  </a:cubicBezTo>
                  <a:lnTo>
                    <a:pt x="20166" y="0"/>
                  </a:lnTo>
                  <a:lnTo>
                    <a:pt x="40323" y="7762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51" name="Arc 7"/>
            <p:cNvSpPr/>
            <p:nvPr/>
          </p:nvSpPr>
          <p:spPr>
            <a:xfrm>
              <a:off x="1763" y="1056"/>
              <a:ext cx="1735" cy="2161"/>
            </a:xfrm>
            <a:custGeom>
              <a:avLst/>
              <a:gdLst/>
              <a:ahLst/>
              <a:cxnLst>
                <a:cxn ang="0">
                  <a:pos x="40054" y="8207"/>
                </a:cxn>
                <a:cxn ang="0">
                  <a:pos x="20075" y="21600"/>
                </a:cxn>
                <a:cxn ang="0">
                  <a:pos x="-1" y="7972"/>
                </a:cxn>
                <a:cxn ang="0">
                  <a:pos x="40054" y="8207"/>
                </a:cxn>
                <a:cxn ang="0">
                  <a:pos x="20075" y="21600"/>
                </a:cxn>
                <a:cxn ang="0">
                  <a:pos x="-1" y="7972"/>
                </a:cxn>
                <a:cxn ang="0">
                  <a:pos x="20075" y="0"/>
                </a:cxn>
                <a:cxn ang="0">
                  <a:pos x="40054" y="8207"/>
                </a:cxn>
              </a:cxnLst>
              <a:pathLst>
                <a:path w="40055" h="21600" fill="none">
                  <a:moveTo>
                    <a:pt x="40054" y="8207"/>
                  </a:moveTo>
                  <a:cubicBezTo>
                    <a:pt x="36726" y="16310"/>
                    <a:pt x="28834" y="21599"/>
                    <a:pt x="20075" y="21600"/>
                  </a:cubicBezTo>
                  <a:cubicBezTo>
                    <a:pt x="11223" y="21600"/>
                    <a:pt x="3267" y="16199"/>
                    <a:pt x="-1" y="7972"/>
                  </a:cubicBezTo>
                </a:path>
                <a:path w="40055" h="21600" stroke="0">
                  <a:moveTo>
                    <a:pt x="40054" y="8207"/>
                  </a:moveTo>
                  <a:cubicBezTo>
                    <a:pt x="36726" y="16310"/>
                    <a:pt x="28834" y="21599"/>
                    <a:pt x="20075" y="21600"/>
                  </a:cubicBezTo>
                  <a:cubicBezTo>
                    <a:pt x="11223" y="21600"/>
                    <a:pt x="3267" y="16199"/>
                    <a:pt x="-1" y="7972"/>
                  </a:cubicBezTo>
                  <a:lnTo>
                    <a:pt x="20075" y="0"/>
                  </a:lnTo>
                  <a:lnTo>
                    <a:pt x="40054" y="8207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52" name="Line 9"/>
            <p:cNvSpPr/>
            <p:nvPr/>
          </p:nvSpPr>
          <p:spPr>
            <a:xfrm>
              <a:off x="3024" y="2496"/>
              <a:ext cx="0" cy="720"/>
            </a:xfrm>
            <a:prstGeom prst="line">
              <a:avLst/>
            </a:prstGeom>
            <a:ln w="63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0253" name="Line 10"/>
            <p:cNvSpPr/>
            <p:nvPr/>
          </p:nvSpPr>
          <p:spPr>
            <a:xfrm>
              <a:off x="2640" y="2496"/>
              <a:ext cx="384" cy="0"/>
            </a:xfrm>
            <a:prstGeom prst="line">
              <a:avLst/>
            </a:prstGeom>
            <a:ln w="63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0254" name="Text Box 11"/>
            <p:cNvSpPr txBox="1"/>
            <p:nvPr/>
          </p:nvSpPr>
          <p:spPr>
            <a:xfrm>
              <a:off x="3063" y="2284"/>
              <a:ext cx="585" cy="327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90000" tIns="46800" rIns="90000" bIns="4680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(1,2)</a:t>
              </a:r>
              <a:endParaRPr lang="en-US" altLang="zh-CN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255" name="Text Box 13"/>
            <p:cNvSpPr txBox="1"/>
            <p:nvPr/>
          </p:nvSpPr>
          <p:spPr>
            <a:xfrm>
              <a:off x="2832" y="528"/>
              <a:ext cx="1632" cy="327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90000" tIns="46800" rIns="90000" bIns="4680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y=x</a:t>
              </a:r>
              <a:r>
                <a:rPr lang="en-US" altLang="zh-CN" i="1" baseline="300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r>
                <a:rPr lang="en-US" altLang="zh-CN" i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+c</a:t>
              </a:r>
              <a:endPara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256" name="Text Box 15"/>
            <p:cNvSpPr txBox="1"/>
            <p:nvPr/>
          </p:nvSpPr>
          <p:spPr>
            <a:xfrm>
              <a:off x="2400" y="3120"/>
              <a:ext cx="576" cy="327"/>
            </a:xfrm>
            <a:prstGeom prst="rect">
              <a:avLst/>
            </a:prstGeom>
            <a:noFill/>
            <a:ln w="31750">
              <a:noFill/>
            </a:ln>
          </p:spPr>
          <p:txBody>
            <a:bodyPr lIns="90000" tIns="46800" rIns="90000" bIns="4680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o</a:t>
              </a:r>
              <a:endParaRPr lang="en-US" altLang="zh-CN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257" name="Text Box 17"/>
            <p:cNvSpPr txBox="1"/>
            <p:nvPr/>
          </p:nvSpPr>
          <p:spPr>
            <a:xfrm>
              <a:off x="4368" y="3168"/>
              <a:ext cx="816" cy="327"/>
            </a:xfrm>
            <a:prstGeom prst="rect">
              <a:avLst/>
            </a:prstGeom>
            <a:noFill/>
            <a:ln w="31750">
              <a:noFill/>
            </a:ln>
          </p:spPr>
          <p:txBody>
            <a:bodyPr lIns="90000" tIns="46800" rIns="90000" bIns="4680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y</a:t>
              </a:r>
              <a:endPara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Text Box 2"/>
          <p:cNvSpPr txBox="1"/>
          <p:nvPr/>
        </p:nvSpPr>
        <p:spPr>
          <a:xfrm>
            <a:off x="683260" y="836930"/>
            <a:ext cx="6248400" cy="584835"/>
          </a:xfrm>
          <a:prstGeom prst="rect">
            <a:avLst/>
          </a:prstGeom>
          <a:noFill/>
          <a:ln w="6350">
            <a:noFill/>
          </a:ln>
        </p:spPr>
        <p:txBody>
          <a:bodyPr lIns="90000" tIns="46800" rIns="90000" bIns="46800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不定积分的几何意义：</a:t>
            </a:r>
            <a:endParaRPr lang="zh-CN" altLang="en-US" sz="32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195" name="Text Box 3"/>
          <p:cNvSpPr txBox="1"/>
          <p:nvPr/>
        </p:nvSpPr>
        <p:spPr>
          <a:xfrm>
            <a:off x="1259205" y="1629410"/>
            <a:ext cx="7543800" cy="523240"/>
          </a:xfrm>
          <a:prstGeom prst="rect">
            <a:avLst/>
          </a:prstGeom>
          <a:noFill/>
          <a:ln w="6350">
            <a:noFill/>
          </a:ln>
        </p:spPr>
        <p:txBody>
          <a:bodyPr lIns="90000" tIns="46800" rIns="90000" bIns="46800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是 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的一个原函数，则 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lang="zh-CN" altLang="en-US" dirty="0">
                <a:sym typeface="+mn-ea"/>
              </a:rPr>
              <a:t>图形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196" name="Text Box 4"/>
          <p:cNvSpPr txBox="1"/>
          <p:nvPr/>
        </p:nvSpPr>
        <p:spPr>
          <a:xfrm>
            <a:off x="683260" y="2186305"/>
            <a:ext cx="7963535" cy="523240"/>
          </a:xfrm>
          <a:prstGeom prst="rect">
            <a:avLst/>
          </a:prstGeom>
          <a:noFill/>
          <a:ln w="6350">
            <a:noFill/>
          </a:ln>
        </p:spPr>
        <p:txBody>
          <a:bodyPr wrap="square" lIns="90000" tIns="46800" rIns="90000" bIns="46800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是 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</a:rPr>
              <a:t>xoy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平面上的一条曲线，称此曲线为</a:t>
            </a:r>
            <a:r>
              <a:rPr lang="en-US" altLang="zh-CN" i="1" dirty="0">
                <a:sym typeface="+mn-ea"/>
              </a:rPr>
              <a:t>f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i="1" dirty="0">
                <a:sym typeface="+mn-ea"/>
              </a:rPr>
              <a:t>x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的一条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199" name="Text Box 7"/>
          <p:cNvSpPr txBox="1"/>
          <p:nvPr/>
        </p:nvSpPr>
        <p:spPr>
          <a:xfrm>
            <a:off x="457200" y="4129088"/>
            <a:ext cx="1143000" cy="519112"/>
          </a:xfrm>
          <a:prstGeom prst="rect">
            <a:avLst/>
          </a:prstGeom>
          <a:noFill/>
          <a:ln w="6350">
            <a:noFill/>
          </a:ln>
        </p:spPr>
        <p:txBody>
          <a:bodyPr lIns="90000" tIns="46800" rIns="90000" bIns="46800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因为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1625600" y="3994150"/>
          <a:ext cx="6972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6972300" imgH="736600" progId="Equation.DSMT4">
                  <p:embed/>
                </p:oleObj>
              </mc:Choice>
              <mc:Fallback>
                <p:oleObj name="" r:id="rId1" imgW="6972300" imgH="7366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25600" y="3994150"/>
                        <a:ext cx="6972300" cy="736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Text Box 10"/>
          <p:cNvSpPr txBox="1"/>
          <p:nvPr/>
        </p:nvSpPr>
        <p:spPr>
          <a:xfrm>
            <a:off x="457200" y="4981575"/>
            <a:ext cx="8305800" cy="519113"/>
          </a:xfrm>
          <a:prstGeom prst="rect">
            <a:avLst/>
          </a:prstGeom>
          <a:noFill/>
          <a:ln w="6350">
            <a:noFill/>
          </a:ln>
        </p:spPr>
        <p:txBody>
          <a:bodyPr lIns="90000" tIns="46800" rIns="90000" bIns="46800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所以在每条积分曲线上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同一横坐标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en-US" altLang="zh-CN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所对应的点的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205" name="Text Box 13"/>
          <p:cNvSpPr txBox="1"/>
          <p:nvPr/>
        </p:nvSpPr>
        <p:spPr>
          <a:xfrm>
            <a:off x="452438" y="5500688"/>
            <a:ext cx="8458200" cy="523240"/>
          </a:xfrm>
          <a:prstGeom prst="rect">
            <a:avLst/>
          </a:prstGeom>
          <a:noFill/>
          <a:ln w="31750">
            <a:noFill/>
          </a:ln>
        </p:spPr>
        <p:txBody>
          <a:bodyPr lIns="90000" tIns="46800" rIns="90000" bIns="46800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切线的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斜率都等于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. 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206" name="Text Box 14"/>
          <p:cNvSpPr txBox="1"/>
          <p:nvPr/>
        </p:nvSpPr>
        <p:spPr>
          <a:xfrm>
            <a:off x="755650" y="2700655"/>
            <a:ext cx="3810000" cy="523240"/>
          </a:xfrm>
          <a:prstGeom prst="rect">
            <a:avLst/>
          </a:prstGeom>
          <a:noFill/>
          <a:ln w="31750">
            <a:noFill/>
          </a:ln>
        </p:spPr>
        <p:txBody>
          <a:bodyPr lIns="90000" tIns="46800" rIns="90000" bIns="46800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积分曲线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Object 39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403033" y="3360738"/>
          <a:ext cx="5765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4" imgW="5765800" imgH="495300" progId="Equation.DSMT4">
                  <p:embed/>
                </p:oleObj>
              </mc:Choice>
              <mc:Fallback>
                <p:oleObj name="" r:id="rId4" imgW="5765800" imgH="4953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03033" y="3360738"/>
                        <a:ext cx="57658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  <p:bldP spid="8196" grpId="0"/>
      <p:bldP spid="8199" grpId="0"/>
      <p:bldP spid="8202" grpId="0"/>
      <p:bldP spid="8205" grpId="0"/>
      <p:bldP spid="820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Text Box 2"/>
          <p:cNvSpPr txBox="1"/>
          <p:nvPr/>
        </p:nvSpPr>
        <p:spPr>
          <a:xfrm>
            <a:off x="457200" y="1412240"/>
            <a:ext cx="8686800" cy="523240"/>
          </a:xfrm>
          <a:prstGeom prst="rect">
            <a:avLst/>
          </a:prstGeom>
          <a:noFill/>
          <a:ln w="6350">
            <a:noFill/>
          </a:ln>
        </p:spPr>
        <p:txBody>
          <a:bodyPr lIns="90000" tIns="46800" rIns="90000" bIns="46800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在积分曲线 族的每条积分曲线 上横坐标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相同的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290" name="Text Box 3"/>
          <p:cNvSpPr txBox="1"/>
          <p:nvPr/>
        </p:nvSpPr>
        <p:spPr>
          <a:xfrm>
            <a:off x="457200" y="2026285"/>
            <a:ext cx="8305800" cy="523240"/>
          </a:xfrm>
          <a:prstGeom prst="rect">
            <a:avLst/>
          </a:prstGeom>
          <a:noFill/>
          <a:ln w="6350">
            <a:noFill/>
          </a:ln>
        </p:spPr>
        <p:txBody>
          <a:bodyPr lIns="90000" tIns="46800" rIns="90000" bIns="46800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sym typeface="+mn-ea"/>
              </a:rPr>
              <a:t>点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作切线，这些切线是互相平行的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如下图所示：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12291" name="Group 27"/>
          <p:cNvGrpSpPr/>
          <p:nvPr/>
        </p:nvGrpSpPr>
        <p:grpSpPr>
          <a:xfrm>
            <a:off x="2710180" y="5036820"/>
            <a:ext cx="3680460" cy="1297305"/>
            <a:chOff x="1536" y="2688"/>
            <a:chExt cx="3220" cy="1632"/>
          </a:xfrm>
        </p:grpSpPr>
        <p:sp>
          <p:nvSpPr>
            <p:cNvPr id="12292" name="Arc 28"/>
            <p:cNvSpPr/>
            <p:nvPr/>
          </p:nvSpPr>
          <p:spPr>
            <a:xfrm>
              <a:off x="1536" y="2831"/>
              <a:ext cx="3220" cy="1489"/>
            </a:xfrm>
            <a:custGeom>
              <a:avLst/>
              <a:gdLst/>
              <a:ahLst/>
              <a:cxnLst>
                <a:cxn ang="0">
                  <a:pos x="-1" y="11827"/>
                </a:cxn>
                <a:cxn ang="0">
                  <a:pos x="19263" y="0"/>
                </a:cxn>
                <a:cxn ang="0">
                  <a:pos x="26835" y="1371"/>
                </a:cxn>
                <a:cxn ang="0">
                  <a:pos x="-1" y="11827"/>
                </a:cxn>
                <a:cxn ang="0">
                  <a:pos x="19263" y="0"/>
                </a:cxn>
                <a:cxn ang="0">
                  <a:pos x="26835" y="1371"/>
                </a:cxn>
                <a:cxn ang="0">
                  <a:pos x="19263" y="21600"/>
                </a:cxn>
                <a:cxn ang="0">
                  <a:pos x="-1" y="11827"/>
                </a:cxn>
              </a:cxnLst>
              <a:pathLst>
                <a:path w="26836" h="21600" fill="none">
                  <a:moveTo>
                    <a:pt x="-1" y="11827"/>
                  </a:moveTo>
                  <a:cubicBezTo>
                    <a:pt x="3680" y="4571"/>
                    <a:pt x="11126" y="-1"/>
                    <a:pt x="19263" y="0"/>
                  </a:cubicBezTo>
                  <a:cubicBezTo>
                    <a:pt x="21849" y="0"/>
                    <a:pt x="24414" y="464"/>
                    <a:pt x="26835" y="1371"/>
                  </a:cubicBezTo>
                </a:path>
                <a:path w="26836" h="21600" stroke="0">
                  <a:moveTo>
                    <a:pt x="-1" y="11827"/>
                  </a:moveTo>
                  <a:cubicBezTo>
                    <a:pt x="3680" y="4571"/>
                    <a:pt x="11126" y="-1"/>
                    <a:pt x="19263" y="0"/>
                  </a:cubicBezTo>
                  <a:cubicBezTo>
                    <a:pt x="21849" y="0"/>
                    <a:pt x="24414" y="464"/>
                    <a:pt x="26835" y="1371"/>
                  </a:cubicBezTo>
                  <a:lnTo>
                    <a:pt x="19263" y="21600"/>
                  </a:lnTo>
                  <a:lnTo>
                    <a:pt x="-1" y="11827"/>
                  </a:lnTo>
                  <a:close/>
                </a:path>
              </a:pathLst>
            </a:custGeom>
            <a:noFill/>
            <a:ln w="317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93" name="Line 29"/>
            <p:cNvSpPr/>
            <p:nvPr/>
          </p:nvSpPr>
          <p:spPr>
            <a:xfrm rot="-264391" flipV="1">
              <a:off x="1536" y="2688"/>
              <a:ext cx="1344" cy="816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294" name="Group 47"/>
          <p:cNvGrpSpPr/>
          <p:nvPr/>
        </p:nvGrpSpPr>
        <p:grpSpPr>
          <a:xfrm>
            <a:off x="1752600" y="2860040"/>
            <a:ext cx="5503545" cy="3377565"/>
            <a:chOff x="1104" y="1440"/>
            <a:chExt cx="4224" cy="2591"/>
          </a:xfrm>
        </p:grpSpPr>
        <p:sp>
          <p:nvSpPr>
            <p:cNvPr id="12295" name="Line 25"/>
            <p:cNvSpPr/>
            <p:nvPr/>
          </p:nvSpPr>
          <p:spPr>
            <a:xfrm>
              <a:off x="1104" y="3611"/>
              <a:ext cx="4052" cy="0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2296" name="Line 26"/>
            <p:cNvSpPr/>
            <p:nvPr/>
          </p:nvSpPr>
          <p:spPr>
            <a:xfrm>
              <a:off x="1578" y="1615"/>
              <a:ext cx="0" cy="2416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12297" name="Line 30"/>
            <p:cNvSpPr/>
            <p:nvPr/>
          </p:nvSpPr>
          <p:spPr>
            <a:xfrm flipV="1">
              <a:off x="2009" y="1580"/>
              <a:ext cx="0" cy="2416"/>
            </a:xfrm>
            <a:prstGeom prst="line">
              <a:avLst/>
            </a:prstGeom>
            <a:ln w="31750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</p:sp>
        <p:grpSp>
          <p:nvGrpSpPr>
            <p:cNvPr id="12298" name="Group 31"/>
            <p:cNvGrpSpPr/>
            <p:nvPr/>
          </p:nvGrpSpPr>
          <p:grpSpPr>
            <a:xfrm>
              <a:off x="1664" y="1440"/>
              <a:ext cx="2892" cy="1190"/>
              <a:chOff x="1536" y="2688"/>
              <a:chExt cx="3220" cy="1632"/>
            </a:xfrm>
          </p:grpSpPr>
          <p:sp>
            <p:nvSpPr>
              <p:cNvPr id="12299" name="Arc 32"/>
              <p:cNvSpPr/>
              <p:nvPr/>
            </p:nvSpPr>
            <p:spPr>
              <a:xfrm>
                <a:off x="1536" y="2831"/>
                <a:ext cx="3220" cy="1489"/>
              </a:xfrm>
              <a:custGeom>
                <a:avLst/>
                <a:gdLst/>
                <a:ahLst/>
                <a:cxnLst>
                  <a:cxn ang="0">
                    <a:pos x="-1" y="11827"/>
                  </a:cxn>
                  <a:cxn ang="0">
                    <a:pos x="19263" y="0"/>
                  </a:cxn>
                  <a:cxn ang="0">
                    <a:pos x="26835" y="1371"/>
                  </a:cxn>
                  <a:cxn ang="0">
                    <a:pos x="-1" y="11827"/>
                  </a:cxn>
                  <a:cxn ang="0">
                    <a:pos x="19263" y="0"/>
                  </a:cxn>
                  <a:cxn ang="0">
                    <a:pos x="26835" y="1371"/>
                  </a:cxn>
                  <a:cxn ang="0">
                    <a:pos x="19263" y="21600"/>
                  </a:cxn>
                  <a:cxn ang="0">
                    <a:pos x="-1" y="11827"/>
                  </a:cxn>
                </a:cxnLst>
                <a:pathLst>
                  <a:path w="26836" h="21600" fill="none">
                    <a:moveTo>
                      <a:pt x="-1" y="11827"/>
                    </a:moveTo>
                    <a:cubicBezTo>
                      <a:pt x="3680" y="4571"/>
                      <a:pt x="11126" y="-1"/>
                      <a:pt x="19263" y="0"/>
                    </a:cubicBezTo>
                    <a:cubicBezTo>
                      <a:pt x="21849" y="0"/>
                      <a:pt x="24414" y="464"/>
                      <a:pt x="26835" y="1371"/>
                    </a:cubicBezTo>
                  </a:path>
                  <a:path w="26836" h="21600" stroke="0">
                    <a:moveTo>
                      <a:pt x="-1" y="11827"/>
                    </a:moveTo>
                    <a:cubicBezTo>
                      <a:pt x="3680" y="4571"/>
                      <a:pt x="11126" y="-1"/>
                      <a:pt x="19263" y="0"/>
                    </a:cubicBezTo>
                    <a:cubicBezTo>
                      <a:pt x="21849" y="0"/>
                      <a:pt x="24414" y="464"/>
                      <a:pt x="26835" y="1371"/>
                    </a:cubicBezTo>
                    <a:lnTo>
                      <a:pt x="19263" y="21600"/>
                    </a:lnTo>
                    <a:lnTo>
                      <a:pt x="-1" y="11827"/>
                    </a:lnTo>
                    <a:close/>
                  </a:path>
                </a:pathLst>
              </a:custGeom>
              <a:noFill/>
              <a:ln w="317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300" name="Line 33"/>
              <p:cNvSpPr/>
              <p:nvPr/>
            </p:nvSpPr>
            <p:spPr>
              <a:xfrm rot="-264391" flipV="1">
                <a:off x="1536" y="2688"/>
                <a:ext cx="1344" cy="816"/>
              </a:xfrm>
              <a:prstGeom prst="line">
                <a:avLst/>
              </a:prstGeom>
              <a:ln w="317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2301" name="Group 34"/>
            <p:cNvGrpSpPr/>
            <p:nvPr/>
          </p:nvGrpSpPr>
          <p:grpSpPr>
            <a:xfrm>
              <a:off x="1664" y="1720"/>
              <a:ext cx="2892" cy="1190"/>
              <a:chOff x="1536" y="2688"/>
              <a:chExt cx="3220" cy="1632"/>
            </a:xfrm>
          </p:grpSpPr>
          <p:sp>
            <p:nvSpPr>
              <p:cNvPr id="12302" name="Arc 35"/>
              <p:cNvSpPr/>
              <p:nvPr/>
            </p:nvSpPr>
            <p:spPr>
              <a:xfrm>
                <a:off x="1536" y="2831"/>
                <a:ext cx="3220" cy="1489"/>
              </a:xfrm>
              <a:custGeom>
                <a:avLst/>
                <a:gdLst/>
                <a:ahLst/>
                <a:cxnLst>
                  <a:cxn ang="0">
                    <a:pos x="-1" y="11827"/>
                  </a:cxn>
                  <a:cxn ang="0">
                    <a:pos x="19263" y="0"/>
                  </a:cxn>
                  <a:cxn ang="0">
                    <a:pos x="26835" y="1371"/>
                  </a:cxn>
                  <a:cxn ang="0">
                    <a:pos x="-1" y="11827"/>
                  </a:cxn>
                  <a:cxn ang="0">
                    <a:pos x="19263" y="0"/>
                  </a:cxn>
                  <a:cxn ang="0">
                    <a:pos x="26835" y="1371"/>
                  </a:cxn>
                  <a:cxn ang="0">
                    <a:pos x="19263" y="21600"/>
                  </a:cxn>
                  <a:cxn ang="0">
                    <a:pos x="-1" y="11827"/>
                  </a:cxn>
                </a:cxnLst>
                <a:pathLst>
                  <a:path w="26836" h="21600" fill="none">
                    <a:moveTo>
                      <a:pt x="-1" y="11827"/>
                    </a:moveTo>
                    <a:cubicBezTo>
                      <a:pt x="3680" y="4571"/>
                      <a:pt x="11126" y="-1"/>
                      <a:pt x="19263" y="0"/>
                    </a:cubicBezTo>
                    <a:cubicBezTo>
                      <a:pt x="21849" y="0"/>
                      <a:pt x="24414" y="464"/>
                      <a:pt x="26835" y="1371"/>
                    </a:cubicBezTo>
                  </a:path>
                  <a:path w="26836" h="21600" stroke="0">
                    <a:moveTo>
                      <a:pt x="-1" y="11827"/>
                    </a:moveTo>
                    <a:cubicBezTo>
                      <a:pt x="3680" y="4571"/>
                      <a:pt x="11126" y="-1"/>
                      <a:pt x="19263" y="0"/>
                    </a:cubicBezTo>
                    <a:cubicBezTo>
                      <a:pt x="21849" y="0"/>
                      <a:pt x="24414" y="464"/>
                      <a:pt x="26835" y="1371"/>
                    </a:cubicBezTo>
                    <a:lnTo>
                      <a:pt x="19263" y="21600"/>
                    </a:lnTo>
                    <a:lnTo>
                      <a:pt x="-1" y="11827"/>
                    </a:lnTo>
                    <a:close/>
                  </a:path>
                </a:pathLst>
              </a:custGeom>
              <a:noFill/>
              <a:ln w="317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303" name="Line 36"/>
              <p:cNvSpPr/>
              <p:nvPr/>
            </p:nvSpPr>
            <p:spPr>
              <a:xfrm rot="-264391" flipV="1">
                <a:off x="1536" y="2688"/>
                <a:ext cx="1344" cy="816"/>
              </a:xfrm>
              <a:prstGeom prst="line">
                <a:avLst/>
              </a:prstGeom>
              <a:ln w="317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2304" name="Group 37"/>
            <p:cNvGrpSpPr/>
            <p:nvPr/>
          </p:nvGrpSpPr>
          <p:grpSpPr>
            <a:xfrm>
              <a:off x="1621" y="2280"/>
              <a:ext cx="2892" cy="1191"/>
              <a:chOff x="1536" y="2688"/>
              <a:chExt cx="3220" cy="1632"/>
            </a:xfrm>
          </p:grpSpPr>
          <p:sp>
            <p:nvSpPr>
              <p:cNvPr id="12305" name="Arc 38"/>
              <p:cNvSpPr/>
              <p:nvPr/>
            </p:nvSpPr>
            <p:spPr>
              <a:xfrm>
                <a:off x="1536" y="2831"/>
                <a:ext cx="3220" cy="1489"/>
              </a:xfrm>
              <a:custGeom>
                <a:avLst/>
                <a:gdLst/>
                <a:ahLst/>
                <a:cxnLst>
                  <a:cxn ang="0">
                    <a:pos x="-1" y="11827"/>
                  </a:cxn>
                  <a:cxn ang="0">
                    <a:pos x="19263" y="0"/>
                  </a:cxn>
                  <a:cxn ang="0">
                    <a:pos x="26835" y="1371"/>
                  </a:cxn>
                  <a:cxn ang="0">
                    <a:pos x="-1" y="11827"/>
                  </a:cxn>
                  <a:cxn ang="0">
                    <a:pos x="19263" y="0"/>
                  </a:cxn>
                  <a:cxn ang="0">
                    <a:pos x="26835" y="1371"/>
                  </a:cxn>
                  <a:cxn ang="0">
                    <a:pos x="19263" y="21600"/>
                  </a:cxn>
                  <a:cxn ang="0">
                    <a:pos x="-1" y="11827"/>
                  </a:cxn>
                </a:cxnLst>
                <a:pathLst>
                  <a:path w="26836" h="21600" fill="none">
                    <a:moveTo>
                      <a:pt x="-1" y="11827"/>
                    </a:moveTo>
                    <a:cubicBezTo>
                      <a:pt x="3680" y="4571"/>
                      <a:pt x="11126" y="-1"/>
                      <a:pt x="19263" y="0"/>
                    </a:cubicBezTo>
                    <a:cubicBezTo>
                      <a:pt x="21849" y="0"/>
                      <a:pt x="24414" y="464"/>
                      <a:pt x="26835" y="1371"/>
                    </a:cubicBezTo>
                  </a:path>
                  <a:path w="26836" h="21600" stroke="0">
                    <a:moveTo>
                      <a:pt x="-1" y="11827"/>
                    </a:moveTo>
                    <a:cubicBezTo>
                      <a:pt x="3680" y="4571"/>
                      <a:pt x="11126" y="-1"/>
                      <a:pt x="19263" y="0"/>
                    </a:cubicBezTo>
                    <a:cubicBezTo>
                      <a:pt x="21849" y="0"/>
                      <a:pt x="24414" y="464"/>
                      <a:pt x="26835" y="1371"/>
                    </a:cubicBezTo>
                    <a:lnTo>
                      <a:pt x="19263" y="21600"/>
                    </a:lnTo>
                    <a:lnTo>
                      <a:pt x="-1" y="11827"/>
                    </a:lnTo>
                    <a:close/>
                  </a:path>
                </a:pathLst>
              </a:custGeom>
              <a:noFill/>
              <a:ln w="317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306" name="Line 39"/>
              <p:cNvSpPr/>
              <p:nvPr/>
            </p:nvSpPr>
            <p:spPr>
              <a:xfrm rot="-264391" flipV="1">
                <a:off x="1536" y="2688"/>
                <a:ext cx="1344" cy="816"/>
              </a:xfrm>
              <a:prstGeom prst="line">
                <a:avLst/>
              </a:prstGeom>
              <a:ln w="317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2307" name="Group 40"/>
            <p:cNvGrpSpPr/>
            <p:nvPr/>
          </p:nvGrpSpPr>
          <p:grpSpPr>
            <a:xfrm>
              <a:off x="1751" y="2735"/>
              <a:ext cx="2891" cy="1191"/>
              <a:chOff x="1536" y="2688"/>
              <a:chExt cx="3220" cy="1632"/>
            </a:xfrm>
          </p:grpSpPr>
          <p:sp>
            <p:nvSpPr>
              <p:cNvPr id="12308" name="Arc 41"/>
              <p:cNvSpPr/>
              <p:nvPr/>
            </p:nvSpPr>
            <p:spPr>
              <a:xfrm>
                <a:off x="1536" y="2831"/>
                <a:ext cx="3220" cy="1489"/>
              </a:xfrm>
              <a:custGeom>
                <a:avLst/>
                <a:gdLst/>
                <a:ahLst/>
                <a:cxnLst>
                  <a:cxn ang="0">
                    <a:pos x="-1" y="11827"/>
                  </a:cxn>
                  <a:cxn ang="0">
                    <a:pos x="19263" y="0"/>
                  </a:cxn>
                  <a:cxn ang="0">
                    <a:pos x="26835" y="1371"/>
                  </a:cxn>
                  <a:cxn ang="0">
                    <a:pos x="-1" y="11827"/>
                  </a:cxn>
                  <a:cxn ang="0">
                    <a:pos x="19263" y="0"/>
                  </a:cxn>
                  <a:cxn ang="0">
                    <a:pos x="26835" y="1371"/>
                  </a:cxn>
                  <a:cxn ang="0">
                    <a:pos x="19263" y="21600"/>
                  </a:cxn>
                  <a:cxn ang="0">
                    <a:pos x="-1" y="11827"/>
                  </a:cxn>
                </a:cxnLst>
                <a:pathLst>
                  <a:path w="26836" h="21600" fill="none">
                    <a:moveTo>
                      <a:pt x="-1" y="11827"/>
                    </a:moveTo>
                    <a:cubicBezTo>
                      <a:pt x="3680" y="4571"/>
                      <a:pt x="11126" y="-1"/>
                      <a:pt x="19263" y="0"/>
                    </a:cubicBezTo>
                    <a:cubicBezTo>
                      <a:pt x="21849" y="0"/>
                      <a:pt x="24414" y="464"/>
                      <a:pt x="26835" y="1371"/>
                    </a:cubicBezTo>
                  </a:path>
                  <a:path w="26836" h="21600" stroke="0">
                    <a:moveTo>
                      <a:pt x="-1" y="11827"/>
                    </a:moveTo>
                    <a:cubicBezTo>
                      <a:pt x="3680" y="4571"/>
                      <a:pt x="11126" y="-1"/>
                      <a:pt x="19263" y="0"/>
                    </a:cubicBezTo>
                    <a:cubicBezTo>
                      <a:pt x="21849" y="0"/>
                      <a:pt x="24414" y="464"/>
                      <a:pt x="26835" y="1371"/>
                    </a:cubicBezTo>
                    <a:lnTo>
                      <a:pt x="19263" y="21600"/>
                    </a:lnTo>
                    <a:lnTo>
                      <a:pt x="-1" y="11827"/>
                    </a:lnTo>
                    <a:close/>
                  </a:path>
                </a:pathLst>
              </a:custGeom>
              <a:noFill/>
              <a:ln w="317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309" name="Line 42"/>
              <p:cNvSpPr/>
              <p:nvPr/>
            </p:nvSpPr>
            <p:spPr>
              <a:xfrm rot="-264391" flipV="1">
                <a:off x="1536" y="2688"/>
                <a:ext cx="1344" cy="816"/>
              </a:xfrm>
              <a:prstGeom prst="line">
                <a:avLst/>
              </a:prstGeom>
              <a:ln w="317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2310" name="Text Box 43"/>
            <p:cNvSpPr txBox="1"/>
            <p:nvPr/>
          </p:nvSpPr>
          <p:spPr>
            <a:xfrm>
              <a:off x="1320" y="3541"/>
              <a:ext cx="431" cy="401"/>
            </a:xfrm>
            <a:prstGeom prst="rect">
              <a:avLst/>
            </a:prstGeom>
            <a:noFill/>
            <a:ln w="31750">
              <a:noFill/>
            </a:ln>
          </p:spPr>
          <p:txBody>
            <a:bodyPr lIns="90000" tIns="46800" rIns="90000" bIns="4680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o</a:t>
              </a:r>
              <a:endParaRPr lang="en-US" altLang="zh-CN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2311" name="Text Box 44"/>
            <p:cNvSpPr txBox="1"/>
            <p:nvPr/>
          </p:nvSpPr>
          <p:spPr>
            <a:xfrm>
              <a:off x="4940" y="3617"/>
              <a:ext cx="388" cy="401"/>
            </a:xfrm>
            <a:prstGeom prst="rect">
              <a:avLst/>
            </a:prstGeom>
            <a:noFill/>
            <a:ln w="31750">
              <a:noFill/>
            </a:ln>
          </p:spPr>
          <p:txBody>
            <a:bodyPr lIns="90000" tIns="46800" rIns="90000" bIns="4680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x</a:t>
              </a:r>
              <a:endPara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2312" name="Text Box 45"/>
            <p:cNvSpPr txBox="1"/>
            <p:nvPr/>
          </p:nvSpPr>
          <p:spPr>
            <a:xfrm>
              <a:off x="1320" y="1580"/>
              <a:ext cx="301" cy="401"/>
            </a:xfrm>
            <a:prstGeom prst="rect">
              <a:avLst/>
            </a:prstGeom>
            <a:noFill/>
            <a:ln w="31750">
              <a:noFill/>
            </a:ln>
          </p:spPr>
          <p:txBody>
            <a:bodyPr lIns="90000" tIns="46800" rIns="90000" bIns="4680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y</a:t>
              </a:r>
              <a:endPara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2313" name="Text Box 46"/>
            <p:cNvSpPr txBox="1"/>
            <p:nvPr/>
          </p:nvSpPr>
          <p:spPr>
            <a:xfrm>
              <a:off x="2052" y="3570"/>
              <a:ext cx="474" cy="401"/>
            </a:xfrm>
            <a:prstGeom prst="rect">
              <a:avLst/>
            </a:prstGeom>
            <a:noFill/>
            <a:ln w="31750">
              <a:noFill/>
            </a:ln>
          </p:spPr>
          <p:txBody>
            <a:bodyPr lIns="90000" tIns="46800" rIns="90000" bIns="4680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x</a:t>
              </a:r>
              <a:endPara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39750" y="835025"/>
            <a:ext cx="4572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solidFill>
                  <a:srgbClr val="FF0000"/>
                </a:solidFill>
                <a:sym typeface="+mn-ea"/>
              </a:rPr>
              <a:t>在几何上表明：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2"/>
          <p:cNvSpPr/>
          <p:nvPr/>
        </p:nvSpPr>
        <p:spPr>
          <a:xfrm>
            <a:off x="539750" y="753110"/>
            <a:ext cx="5070475" cy="709613"/>
          </a:xfrm>
          <a:prstGeom prst="rect">
            <a:avLst/>
          </a:prstGeom>
          <a:noFill/>
          <a:ln w="31750">
            <a:noFill/>
          </a:ln>
        </p:spPr>
        <p:txBody>
          <a:bodyPr wrap="none" lIns="90000" tIns="46800" rIns="90000" bIns="46800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 不定积分的性质</a:t>
            </a:r>
            <a:endParaRPr lang="zh-CN" altLang="en-US" sz="4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539750" y="1656715"/>
          <a:ext cx="33909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" imgW="3390900" imgH="800100" progId="Equation.DSMT4">
                  <p:embed/>
                </p:oleObj>
              </mc:Choice>
              <mc:Fallback>
                <p:oleObj name="" r:id="rId1" imgW="3390900" imgH="8001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9750" y="1656715"/>
                        <a:ext cx="3390900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2339975" y="3573145"/>
          <a:ext cx="33401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3" imgW="3340100" imgH="584200" progId="Equation.DSMT4">
                  <p:embed/>
                </p:oleObj>
              </mc:Choice>
              <mc:Fallback>
                <p:oleObj name="" r:id="rId3" imgW="3340100" imgH="5842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9975" y="3573145"/>
                        <a:ext cx="3340100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9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685483" y="2803208"/>
          <a:ext cx="5753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6" imgW="5753100" imgH="495300" progId="Equation.DSMT4">
                  <p:embed/>
                </p:oleObj>
              </mc:Choice>
              <mc:Fallback>
                <p:oleObj name="" r:id="rId6" imgW="5753100" imgH="4953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5483" y="2803208"/>
                        <a:ext cx="57531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9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403033" y="4292918"/>
          <a:ext cx="5537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9" imgW="5537200" imgH="800100" progId="Equation.DSMT4">
                  <p:embed/>
                </p:oleObj>
              </mc:Choice>
              <mc:Fallback>
                <p:oleObj name="" r:id="rId9" imgW="5537200" imgH="8001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03033" y="4292918"/>
                        <a:ext cx="5537200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9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4859973" y="5373053"/>
          <a:ext cx="2552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2" imgW="2552700" imgH="495300" progId="Equation.DSMT4">
                  <p:embed/>
                </p:oleObj>
              </mc:Choice>
              <mc:Fallback>
                <p:oleObj name="" r:id="rId12" imgW="2552700" imgH="4953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859973" y="5373053"/>
                        <a:ext cx="25527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4787900" y="1755140"/>
          <a:ext cx="2844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5" imgW="2844800" imgH="647700" progId="Equation.DSMT4">
                  <p:embed/>
                </p:oleObj>
              </mc:Choice>
              <mc:Fallback>
                <p:oleObj name="" r:id="rId15" imgW="2844800" imgH="6477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87900" y="1755140"/>
                        <a:ext cx="2844800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3851593" y="1861820"/>
          <a:ext cx="86296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8" imgW="862965" imgH="495300" progId="Equation.DSMT4">
                  <p:embed/>
                </p:oleObj>
              </mc:Choice>
              <mc:Fallback>
                <p:oleObj name="" r:id="rId18" imgW="862965" imgH="4953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851593" y="1861820"/>
                        <a:ext cx="862965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7662545" y="1845310"/>
          <a:ext cx="1257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21" imgW="1257300" imgH="495300" progId="Equation.DSMT4">
                  <p:embed/>
                </p:oleObj>
              </mc:Choice>
              <mc:Fallback>
                <p:oleObj name="" r:id="rId21" imgW="1257300" imgH="4953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662545" y="1845310"/>
                        <a:ext cx="12573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commondata" val="eyJoZGlkIjoiZWQzMmVjZGJjMzkzZDc3ZDdiMmQ4NTJkMjVkZDlmYmE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723</Words>
  <Application>WPS 演示</Application>
  <PresentationFormat>全屏显示(4:3)</PresentationFormat>
  <Paragraphs>152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125</vt:i4>
      </vt:variant>
      <vt:variant>
        <vt:lpstr>幻灯片标题</vt:lpstr>
      </vt:variant>
      <vt:variant>
        <vt:i4>24</vt:i4>
      </vt:variant>
    </vt:vector>
  </HeadingPairs>
  <TitlesOfParts>
    <vt:vector size="161" baseType="lpstr">
      <vt:lpstr>Arial</vt:lpstr>
      <vt:lpstr>宋体</vt:lpstr>
      <vt:lpstr>Wingdings</vt:lpstr>
      <vt:lpstr>Times New Roman</vt:lpstr>
      <vt:lpstr>黑体</vt:lpstr>
      <vt:lpstr>Wingdings 2</vt:lpstr>
      <vt:lpstr>Constantia</vt:lpstr>
      <vt:lpstr>微软雅黑</vt:lpstr>
      <vt:lpstr>Arial Unicode MS</vt:lpstr>
      <vt:lpstr>隶书</vt:lpstr>
      <vt:lpstr>Calibri</vt:lpstr>
      <vt:lpstr>流畅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想你</cp:lastModifiedBy>
  <cp:revision>21</cp:revision>
  <dcterms:created xsi:type="dcterms:W3CDTF">2001-02-07T09:36:00Z</dcterms:created>
  <dcterms:modified xsi:type="dcterms:W3CDTF">2023-11-15T00:45:56Z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4B669415C5564AF7B22BD765272180A7_12</vt:lpwstr>
  </property>
</Properties>
</file>