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76" r:id="rId7"/>
    <p:sldId id="260" r:id="rId8"/>
    <p:sldId id="261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27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71" d="100"/>
          <a:sy n="71" d="100"/>
        </p:scale>
        <p:origin x="-1445" y="-67"/>
      </p:cViewPr>
      <p:guideLst>
        <p:guide orient="horz" pos="2126"/>
        <p:guide pos="27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e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75.e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e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3321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6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2.bin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61.wmf"/><Relationship Id="rId19" Type="http://schemas.openxmlformats.org/officeDocument/2006/relationships/tags" Target="../tags/tag14.xml"/><Relationship Id="rId18" Type="http://schemas.openxmlformats.org/officeDocument/2006/relationships/image" Target="../media/image69.emf"/><Relationship Id="rId17" Type="http://schemas.openxmlformats.org/officeDocument/2006/relationships/oleObject" Target="../embeddings/oleObject69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0.wmf"/><Relationship Id="rId17" Type="http://schemas.openxmlformats.org/officeDocument/2006/relationships/vmlDrawing" Target="../drawings/vmlDrawing12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5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5.e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.xml"/><Relationship Id="rId20" Type="http://schemas.openxmlformats.org/officeDocument/2006/relationships/image" Target="../media/image15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4.bin"/><Relationship Id="rId18" Type="http://schemas.openxmlformats.org/officeDocument/2006/relationships/tags" Target="../tags/tag2.xml"/><Relationship Id="rId17" Type="http://schemas.openxmlformats.org/officeDocument/2006/relationships/image" Target="../media/image14.wmf"/><Relationship Id="rId16" Type="http://schemas.openxmlformats.org/officeDocument/2006/relationships/oleObject" Target="../embeddings/oleObject13.bin"/><Relationship Id="rId15" Type="http://schemas.openxmlformats.org/officeDocument/2006/relationships/tags" Target="../tags/tag1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.xml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1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4.wmf"/><Relationship Id="rId19" Type="http://schemas.openxmlformats.org/officeDocument/2006/relationships/tags" Target="../tags/tag8.xml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tags" Target="../tags/tag10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5.bin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2.xml"/><Relationship Id="rId22" Type="http://schemas.openxmlformats.org/officeDocument/2006/relationships/image" Target="../media/image55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1.e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1968500" y="188913"/>
            <a:ext cx="5791200" cy="76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dirty="0">
                <a:latin typeface="Times New Roman" panose="02020603050405020304" pitchFamily="18" charset="0"/>
                <a:ea typeface="黑体" panose="02010609060101010101" pitchFamily="2" charset="-122"/>
              </a:rPr>
              <a:t>§3.5 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2" charset="-122"/>
              </a:rPr>
              <a:t>分部积分法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3" name="Rectangle 5"/>
          <p:cNvSpPr/>
          <p:nvPr/>
        </p:nvSpPr>
        <p:spPr>
          <a:xfrm>
            <a:off x="1751648" y="5928360"/>
            <a:ext cx="3756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定积分的分部积分公式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907540" y="3068955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89200" imgH="571500" progId="Equation.3">
                  <p:embed/>
                </p:oleObj>
              </mc:Choice>
              <mc:Fallback>
                <p:oleObj name="" r:id="rId1" imgW="2489200" imgH="571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540" y="3068955"/>
                        <a:ext cx="2489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4787900" y="2981325"/>
          <a:ext cx="2743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743200" imgH="787400" progId="Equation.3">
                  <p:embed/>
                </p:oleObj>
              </mc:Choice>
              <mc:Fallback>
                <p:oleObj name="" r:id="rId3" imgW="2743200" imgH="787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7900" y="2981325"/>
                        <a:ext cx="27432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907540" y="4005580"/>
          <a:ext cx="363791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638300" imgH="330200" progId="Equation.3">
                  <p:embed/>
                </p:oleObj>
              </mc:Choice>
              <mc:Fallback>
                <p:oleObj name="" r:id="rId5" imgW="1638300" imgH="33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540" y="4005580"/>
                        <a:ext cx="3637915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1691323" y="4956810"/>
          <a:ext cx="37068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3708400" imgH="774700" progId="Equation.DSMT4">
                  <p:embed/>
                </p:oleObj>
              </mc:Choice>
              <mc:Fallback>
                <p:oleObj name="" r:id="rId7" imgW="3708400" imgH="774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323" y="4956810"/>
                        <a:ext cx="3706812" cy="774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17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259840" y="1803559"/>
          <a:ext cx="66294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6629400" imgH="1016000" progId="Equation.DSMT4">
                  <p:embed/>
                </p:oleObj>
              </mc:Choice>
              <mc:Fallback>
                <p:oleObj name="" r:id="rId9" imgW="6629400" imgH="1016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840" y="1803559"/>
                        <a:ext cx="662940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矩形 1"/>
          <p:cNvSpPr/>
          <p:nvPr/>
        </p:nvSpPr>
        <p:spPr>
          <a:xfrm>
            <a:off x="1031875" y="1116013"/>
            <a:ext cx="402272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定积分的分部积分法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Object 2"/>
          <p:cNvGraphicFramePr>
            <a:graphicFrameLocks noChangeAspect="1"/>
          </p:cNvGraphicFramePr>
          <p:nvPr/>
        </p:nvGraphicFramePr>
        <p:xfrm>
          <a:off x="1066800" y="787400"/>
          <a:ext cx="519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5194300" imgH="838200" progId="Equation.3">
                  <p:embed/>
                </p:oleObj>
              </mc:Choice>
              <mc:Fallback>
                <p:oleObj name="" r:id="rId1" imgW="5194300" imgH="838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787400"/>
                        <a:ext cx="5194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001713" y="1955800"/>
          <a:ext cx="53990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5397500" imgH="838200" progId="Equation.3">
                  <p:embed/>
                </p:oleObj>
              </mc:Choice>
              <mc:Fallback>
                <p:oleObj name="" r:id="rId3" imgW="5397500" imgH="838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1955800"/>
                        <a:ext cx="5399087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89700" y="1576388"/>
          <a:ext cx="1905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904365" imgH="406400" progId="Equation.3">
                  <p:embed/>
                </p:oleObj>
              </mc:Choice>
              <mc:Fallback>
                <p:oleObj name="" r:id="rId5" imgW="1904365" imgH="406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9700" y="1576388"/>
                        <a:ext cx="1905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965200" y="3035300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2235200" imgH="914400" progId="Equation.3">
                  <p:embed/>
                </p:oleObj>
              </mc:Choice>
              <mc:Fallback>
                <p:oleObj name="" r:id="rId7" imgW="2235200" imgH="914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5200" y="3035300"/>
                        <a:ext cx="2235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797300" y="3036888"/>
          <a:ext cx="2755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2755900" imgH="876300" progId="Equation.3">
                  <p:embed/>
                </p:oleObj>
              </mc:Choice>
              <mc:Fallback>
                <p:oleObj name="" r:id="rId9" imgW="2755900" imgH="876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7300" y="3036888"/>
                        <a:ext cx="2755900" cy="874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/>
          <p:nvPr/>
        </p:nvSpPr>
        <p:spPr>
          <a:xfrm>
            <a:off x="762000" y="42672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2" charset="-122"/>
              </a:rPr>
              <a:t>于是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19885" y="4293235"/>
          <a:ext cx="71882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7188200" imgH="2400300" progId="Equation.DSMT4">
                  <p:embed/>
                </p:oleObj>
              </mc:Choice>
              <mc:Fallback>
                <p:oleObj name="" r:id="rId11" imgW="7188200" imgH="2400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885" y="4293235"/>
                        <a:ext cx="7188200" cy="240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Object 5"/>
          <p:cNvGraphicFramePr>
            <a:graphicFrameLocks noChangeAspect="1"/>
          </p:cNvGraphicFramePr>
          <p:nvPr/>
        </p:nvGraphicFramePr>
        <p:xfrm>
          <a:off x="1149350" y="863600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2717800" imgH="431800" progId="Equation.DSMT4">
                  <p:embed/>
                </p:oleObj>
              </mc:Choice>
              <mc:Fallback>
                <p:oleObj name="" r:id="rId1" imgW="2717800" imgH="4318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9350" y="863600"/>
                        <a:ext cx="2717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327150" y="1524000"/>
          <a:ext cx="229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2298700" imgH="876300" progId="Equation.3">
                  <p:embed/>
                </p:oleObj>
              </mc:Choice>
              <mc:Fallback>
                <p:oleObj name="" r:id="rId3" imgW="2298700" imgH="876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7150" y="1524000"/>
                        <a:ext cx="2298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683000" y="16002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1104900" imgH="838200" progId="Equation.3">
                  <p:embed/>
                </p:oleObj>
              </mc:Choice>
              <mc:Fallback>
                <p:oleObj name="" r:id="rId5" imgW="1104900" imgH="8382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3000" y="1600200"/>
                        <a:ext cx="1104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826000" y="1600200"/>
          <a:ext cx="127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1270000" imgH="838200" progId="Equation.3">
                  <p:embed/>
                </p:oleObj>
              </mc:Choice>
              <mc:Fallback>
                <p:oleObj name="" r:id="rId7" imgW="1270000" imgH="838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6000" y="1600200"/>
                        <a:ext cx="1270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371600" y="2819400"/>
          <a:ext cx="213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9" imgW="2133600" imgH="825500" progId="Equation.3">
                  <p:embed/>
                </p:oleObj>
              </mc:Choice>
              <mc:Fallback>
                <p:oleObj name="" r:id="rId9" imgW="2133600" imgH="825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2819400"/>
                        <a:ext cx="2133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606800" y="2781300"/>
          <a:ext cx="195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1955800" imgH="876300" progId="Equation.3">
                  <p:embed/>
                </p:oleObj>
              </mc:Choice>
              <mc:Fallback>
                <p:oleObj name="" r:id="rId11" imgW="1955800" imgH="8763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6800" y="2781300"/>
                        <a:ext cx="1955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581400" y="3810000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2197100" imgH="838200" progId="Equation.3">
                  <p:embed/>
                </p:oleObj>
              </mc:Choice>
              <mc:Fallback>
                <p:oleObj name="" r:id="rId13" imgW="2197100" imgH="8382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1400" y="3810000"/>
                        <a:ext cx="2197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644900" y="4800600"/>
          <a:ext cx="298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5" imgW="2984500" imgH="838200" progId="Equation.3">
                  <p:embed/>
                </p:oleObj>
              </mc:Choice>
              <mc:Fallback>
                <p:oleObj name="" r:id="rId15" imgW="2984500" imgH="838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4900" y="4800600"/>
                        <a:ext cx="2984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524000" y="3657600"/>
            <a:ext cx="1828800" cy="1371600"/>
            <a:chOff x="960" y="2304"/>
            <a:chExt cx="1152" cy="864"/>
          </a:xfrm>
        </p:grpSpPr>
        <p:graphicFrame>
          <p:nvGraphicFramePr>
            <p:cNvPr id="15370" name="Object 13"/>
            <p:cNvGraphicFramePr>
              <a:graphicFrameLocks noChangeAspect="1"/>
            </p:cNvGraphicFramePr>
            <p:nvPr/>
          </p:nvGraphicFramePr>
          <p:xfrm>
            <a:off x="1104" y="2496"/>
            <a:ext cx="79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7" imgW="1663700" imgH="1193800" progId="Equation.3">
                    <p:embed/>
                  </p:oleObj>
                </mc:Choice>
                <mc:Fallback>
                  <p:oleObj name="" r:id="rId17" imgW="1663700" imgH="1193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2496"/>
                          <a:ext cx="792" cy="568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28575" cap="flat" cmpd="sng">
                          <a:solidFill>
                            <a:srgbClr val="00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4"/>
            <p:cNvSpPr/>
            <p:nvPr/>
          </p:nvSpPr>
          <p:spPr>
            <a:xfrm>
              <a:off x="960" y="2448"/>
              <a:ext cx="960" cy="720"/>
            </a:xfrm>
            <a:prstGeom prst="rect">
              <a:avLst/>
            </a:prstGeom>
            <a:noFill/>
            <a:ln w="31750">
              <a:noFill/>
            </a:ln>
          </p:spPr>
          <p:txBody>
            <a:bodyPr anchor="ctr" anchorCtr="0">
              <a:spAutoFit/>
            </a:bodyPr>
            <a:p>
              <a:pPr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5372" name="Line 15"/>
            <p:cNvSpPr/>
            <p:nvPr/>
          </p:nvSpPr>
          <p:spPr>
            <a:xfrm>
              <a:off x="1536" y="2304"/>
              <a:ext cx="0" cy="1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3" name="Line 16"/>
            <p:cNvSpPr/>
            <p:nvPr/>
          </p:nvSpPr>
          <p:spPr>
            <a:xfrm>
              <a:off x="1200" y="2304"/>
              <a:ext cx="912" cy="0"/>
            </a:xfrm>
            <a:prstGeom prst="line">
              <a:avLst/>
            </a:prstGeom>
            <a:ln w="3175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06600" y="3987800"/>
          <a:ext cx="431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4318000" imgH="812800" progId="Equation.DSMT4">
                  <p:embed/>
                </p:oleObj>
              </mc:Choice>
              <mc:Fallback>
                <p:oleObj name="" r:id="rId1" imgW="4318000" imgH="812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6600" y="3987800"/>
                        <a:ext cx="43180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68500" y="5016500"/>
          <a:ext cx="412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4127500" imgH="850900" progId="Equation.DSMT4">
                  <p:embed/>
                </p:oleObj>
              </mc:Choice>
              <mc:Fallback>
                <p:oleObj name="" r:id="rId3" imgW="4127500" imgH="850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5016500"/>
                        <a:ext cx="4127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7086600" y="4953000"/>
          <a:ext cx="130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1308100" imgH="914400" progId="Equation.3">
                  <p:embed/>
                </p:oleObj>
              </mc:Choice>
              <mc:Fallback>
                <p:oleObj name="" r:id="rId5" imgW="1308100" imgH="9144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6600" y="4953000"/>
                        <a:ext cx="1308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8"/>
          <p:cNvGraphicFramePr>
            <a:graphicFrameLocks noChangeAspect="1"/>
          </p:cNvGraphicFramePr>
          <p:nvPr/>
        </p:nvGraphicFramePr>
        <p:xfrm>
          <a:off x="1339850" y="533400"/>
          <a:ext cx="5727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5727700" imgH="1028700" progId="Equation.DSMT4">
                  <p:embed/>
                </p:oleObj>
              </mc:Choice>
              <mc:Fallback>
                <p:oleObj name="" r:id="rId7" imgW="5727700" imgH="10287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9850" y="533400"/>
                        <a:ext cx="57277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981200" y="2819400"/>
          <a:ext cx="3797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3797300" imgH="1028700" progId="Equation.3">
                  <p:embed/>
                </p:oleObj>
              </mc:Choice>
              <mc:Fallback>
                <p:oleObj name="" r:id="rId9" imgW="3797300" imgH="1028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2819400"/>
                        <a:ext cx="37973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>
          <a:xfrm>
            <a:off x="5916930" y="2595245"/>
            <a:ext cx="1524000" cy="774700"/>
            <a:chOff x="3456" y="1680"/>
            <a:chExt cx="960" cy="488"/>
          </a:xfrm>
        </p:grpSpPr>
        <p:sp>
          <p:nvSpPr>
            <p:cNvPr id="16392" name="Line 11"/>
            <p:cNvSpPr/>
            <p:nvPr/>
          </p:nvSpPr>
          <p:spPr>
            <a:xfrm>
              <a:off x="3456" y="1680"/>
              <a:ext cx="960" cy="0"/>
            </a:xfrm>
            <a:prstGeom prst="line">
              <a:avLst/>
            </a:prstGeom>
            <a:ln w="3175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3" name="Line 12"/>
            <p:cNvSpPr/>
            <p:nvPr/>
          </p:nvSpPr>
          <p:spPr>
            <a:xfrm>
              <a:off x="3984" y="1680"/>
              <a:ext cx="0" cy="240"/>
            </a:xfrm>
            <a:prstGeom prst="line">
              <a:avLst/>
            </a:prstGeom>
            <a:ln w="31750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6394" name="Object 13"/>
            <p:cNvGraphicFramePr>
              <a:graphicFrameLocks noChangeAspect="1"/>
            </p:cNvGraphicFramePr>
            <p:nvPr/>
          </p:nvGraphicFramePr>
          <p:xfrm>
            <a:off x="3936" y="196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1" imgW="254000" imgH="406400" progId="Equation.3">
                    <p:embed/>
                  </p:oleObj>
                </mc:Choice>
                <mc:Fallback>
                  <p:oleObj name="" r:id="rId11" imgW="254000" imgH="4064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96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331595" y="1549400"/>
          <a:ext cx="6311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6311900" imgH="1028700" progId="Equation.DSMT4">
                  <p:embed/>
                </p:oleObj>
              </mc:Choice>
              <mc:Fallback>
                <p:oleObj name="" r:id="rId13" imgW="6311900" imgH="10287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1595" y="1549400"/>
                        <a:ext cx="6311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609600" y="692468"/>
            <a:ext cx="7772400" cy="521970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注：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不定积分的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分部积分法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仍适用</a:t>
            </a:r>
            <a:r>
              <a:rPr lang="zh-CN" altLang="en-US" i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76" name="Text Box 4"/>
          <p:cNvSpPr txBox="1"/>
          <p:nvPr/>
        </p:nvSpPr>
        <p:spPr>
          <a:xfrm>
            <a:off x="990600" y="16002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黑体" panose="02010609060101010101" pitchFamily="2" charset="-122"/>
              </a:rPr>
              <a:t>计算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889250" y="1371600"/>
          <a:ext cx="2006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006600" imgH="876300" progId="Equation.3">
                  <p:embed/>
                </p:oleObj>
              </mc:Choice>
              <mc:Fallback>
                <p:oleObj name="" r:id="rId1" imgW="2006600" imgH="8763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9250" y="1371600"/>
                        <a:ext cx="20066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/>
          <p:nvPr/>
        </p:nvSpPr>
        <p:spPr>
          <a:xfrm>
            <a:off x="990600" y="2300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1687830" y="2357755"/>
          <a:ext cx="193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930400" imgH="876300" progId="Equation.3">
                  <p:embed/>
                </p:oleObj>
              </mc:Choice>
              <mc:Fallback>
                <p:oleObj name="" r:id="rId3" imgW="1930400" imgH="8763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7830" y="2357755"/>
                        <a:ext cx="1930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3619500" y="4331970"/>
          <a:ext cx="93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939800" imgH="838200" progId="Equation.3">
                  <p:embed/>
                </p:oleObj>
              </mc:Choice>
              <mc:Fallback>
                <p:oleObj name="" r:id="rId5" imgW="939800" imgH="838200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9500" y="4331970"/>
                        <a:ext cx="939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4787900" y="4292283"/>
          <a:ext cx="3340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340100" imgH="965200" progId="Equation.3">
                  <p:embed/>
                </p:oleObj>
              </mc:Choice>
              <mc:Fallback>
                <p:oleObj name="" r:id="rId7" imgW="3340100" imgH="965200" progId="Equation.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4292283"/>
                        <a:ext cx="3340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617913" y="5389245"/>
          <a:ext cx="68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685800" imgH="838200" progId="Equation.3">
                  <p:embed/>
                </p:oleObj>
              </mc:Choice>
              <mc:Fallback>
                <p:oleObj name="" r:id="rId9" imgW="685800" imgH="838200" progId="Equation.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17913" y="5389245"/>
                        <a:ext cx="68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8"/>
          <p:cNvGraphicFramePr>
            <a:graphicFrameLocks noChangeAspect="1"/>
          </p:cNvGraphicFramePr>
          <p:nvPr/>
        </p:nvGraphicFramePr>
        <p:xfrm>
          <a:off x="4425950" y="5379720"/>
          <a:ext cx="181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815465" imgH="774065" progId="Equation.3">
                  <p:embed/>
                </p:oleObj>
              </mc:Choice>
              <mc:Fallback>
                <p:oleObj name="" r:id="rId11" imgW="1815465" imgH="774065" progId="Equation.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5950" y="5379720"/>
                        <a:ext cx="18161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/>
          <p:cNvGraphicFramePr>
            <a:graphicFrameLocks noChangeAspect="1"/>
          </p:cNvGraphicFramePr>
          <p:nvPr/>
        </p:nvGraphicFramePr>
        <p:xfrm>
          <a:off x="6394450" y="5370195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2070100" imgH="850900" progId="Equation.3">
                  <p:embed/>
                </p:oleObj>
              </mc:Choice>
              <mc:Fallback>
                <p:oleObj name="" r:id="rId13" imgW="2070100" imgH="850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4450" y="5370195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636010" y="2348707"/>
          <a:ext cx="458470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4584700" imgH="838200" progId="Equation.DSMT4">
                  <p:embed/>
                </p:oleObj>
              </mc:Choice>
              <mc:Fallback>
                <p:oleObj name="" r:id="rId16" imgW="4584700" imgH="838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36010" y="2348707"/>
                        <a:ext cx="4584700" cy="835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618230" y="3286602"/>
          <a:ext cx="4114800" cy="10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4114800" imgH="1028700" progId="Equation.DSMT4">
                  <p:embed/>
                </p:oleObj>
              </mc:Choice>
              <mc:Fallback>
                <p:oleObj name="" r:id="rId19" imgW="4114800" imgH="1028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18230" y="3286602"/>
                        <a:ext cx="4114800" cy="1026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1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Object 2"/>
          <p:cNvGraphicFramePr>
            <a:graphicFrameLocks noChangeAspect="1"/>
          </p:cNvGraphicFramePr>
          <p:nvPr/>
        </p:nvGraphicFramePr>
        <p:xfrm>
          <a:off x="850900" y="603250"/>
          <a:ext cx="403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038600" imgH="698500" progId="Equation.DSMT4">
                  <p:embed/>
                </p:oleObj>
              </mc:Choice>
              <mc:Fallback>
                <p:oleObj name="" r:id="rId1" imgW="4038600" imgH="698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0900" y="603250"/>
                        <a:ext cx="4038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984250" y="1593850"/>
          <a:ext cx="377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771900" imgH="838200" progId="Equation.DSMT4">
                  <p:embed/>
                </p:oleObj>
              </mc:Choice>
              <mc:Fallback>
                <p:oleObj name="" r:id="rId3" imgW="37719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0" y="1593850"/>
                        <a:ext cx="377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930400" y="2578100"/>
          <a:ext cx="5308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5308600" imgH="850900" progId="Equation.DSMT4">
                  <p:embed/>
                </p:oleObj>
              </mc:Choice>
              <mc:Fallback>
                <p:oleObj name="" r:id="rId5" imgW="5308600" imgH="850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0400" y="2578100"/>
                        <a:ext cx="5308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968500" y="3670300"/>
          <a:ext cx="4965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4965700" imgH="901700" progId="Equation.3">
                  <p:embed/>
                </p:oleObj>
              </mc:Choice>
              <mc:Fallback>
                <p:oleObj name="" r:id="rId7" imgW="4965700" imgH="901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8500" y="3670300"/>
                        <a:ext cx="4965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981200" y="4724400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1778000" imgH="838200" progId="Equation.3">
                  <p:embed/>
                </p:oleObj>
              </mc:Choice>
              <mc:Fallback>
                <p:oleObj name="" r:id="rId9" imgW="1778000" imgH="838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4724400"/>
                        <a:ext cx="1778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Object 3"/>
          <p:cNvGraphicFramePr>
            <a:graphicFrameLocks noChangeAspect="1"/>
          </p:cNvGraphicFramePr>
          <p:nvPr/>
        </p:nvGraphicFramePr>
        <p:xfrm>
          <a:off x="971550" y="1212850"/>
          <a:ext cx="3911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911600" imgH="698500" progId="Equation.DSMT4">
                  <p:embed/>
                </p:oleObj>
              </mc:Choice>
              <mc:Fallback>
                <p:oleObj name="" r:id="rId1" imgW="3911600" imgH="6985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212850"/>
                        <a:ext cx="3911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043940" y="2061210"/>
          <a:ext cx="571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5715000" imgH="952500" progId="Equation.DSMT4">
                  <p:embed/>
                </p:oleObj>
              </mc:Choice>
              <mc:Fallback>
                <p:oleObj name="" r:id="rId3" imgW="5715000" imgH="9525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940" y="2061210"/>
                        <a:ext cx="5715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133600" y="3276600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632200" imgH="838200" progId="Equation.3">
                  <p:embed/>
                </p:oleObj>
              </mc:Choice>
              <mc:Fallback>
                <p:oleObj name="" r:id="rId5" imgW="3632200" imgH="838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276600"/>
                        <a:ext cx="363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133600" y="4432300"/>
          <a:ext cx="269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2692400" imgH="825500" progId="Equation.3">
                  <p:embed/>
                </p:oleObj>
              </mc:Choice>
              <mc:Fallback>
                <p:oleObj name="" r:id="rId7" imgW="2692400" imgH="825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432300"/>
                        <a:ext cx="2692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4953000" y="4419600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1676400" imgH="825500" progId="Equation.3">
                  <p:embed/>
                </p:oleObj>
              </mc:Choice>
              <mc:Fallback>
                <p:oleObj name="" r:id="rId9" imgW="1676400" imgH="825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4419600"/>
                        <a:ext cx="1676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7" name="Object 2"/>
          <p:cNvGraphicFramePr>
            <a:graphicFrameLocks noChangeAspect="1"/>
          </p:cNvGraphicFramePr>
          <p:nvPr/>
        </p:nvGraphicFramePr>
        <p:xfrm>
          <a:off x="971550" y="1125220"/>
          <a:ext cx="4991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4991100" imgH="698500" progId="Equation.DSMT4">
                  <p:embed/>
                </p:oleObj>
              </mc:Choice>
              <mc:Fallback>
                <p:oleObj name="" r:id="rId1" imgW="4991100" imgH="698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125220"/>
                        <a:ext cx="49911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1143000" y="2120900"/>
          <a:ext cx="2743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743200" imgH="1155700" progId="Equation.DSMT4">
                  <p:embed/>
                </p:oleObj>
              </mc:Choice>
              <mc:Fallback>
                <p:oleObj name="" r:id="rId3" imgW="2743200" imgH="11557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120900"/>
                        <a:ext cx="27432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600200" y="4114800"/>
          <a:ext cx="416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4165600" imgH="1104900" progId="Equation.DSMT4">
                  <p:embed/>
                </p:oleObj>
              </mc:Choice>
              <mc:Fallback>
                <p:oleObj name="" r:id="rId5" imgW="4165600" imgH="11049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114800"/>
                        <a:ext cx="4165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24000" y="3048000"/>
          <a:ext cx="5448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5448300" imgH="939800" progId="Equation.DSMT4">
                  <p:embed/>
                </p:oleObj>
              </mc:Choice>
              <mc:Fallback>
                <p:oleObj name="" r:id="rId7" imgW="5448300" imgH="939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048000"/>
                        <a:ext cx="5448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Object 3"/>
          <p:cNvGraphicFramePr>
            <a:graphicFrameLocks noChangeAspect="1"/>
          </p:cNvGraphicFramePr>
          <p:nvPr/>
        </p:nvGraphicFramePr>
        <p:xfrm>
          <a:off x="1143000" y="1143000"/>
          <a:ext cx="5397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5397500" imgH="990600" progId="Equation.DSMT4">
                  <p:embed/>
                </p:oleObj>
              </mc:Choice>
              <mc:Fallback>
                <p:oleObj name="" r:id="rId1" imgW="5397500" imgH="990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143000"/>
                        <a:ext cx="53975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43000" y="2438400"/>
          <a:ext cx="6781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6781800" imgH="736600" progId="Equation.DSMT4">
                  <p:embed/>
                </p:oleObj>
              </mc:Choice>
              <mc:Fallback>
                <p:oleObj name="" r:id="rId3" imgW="6781800" imgH="736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438400"/>
                        <a:ext cx="67818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162050" y="3352800"/>
          <a:ext cx="5676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5676900" imgH="698500" progId="Equation.DSMT4">
                  <p:embed/>
                </p:oleObj>
              </mc:Choice>
              <mc:Fallback>
                <p:oleObj name="" r:id="rId5" imgW="5676900" imgH="698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2050" y="3352800"/>
                        <a:ext cx="5676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/>
          <p:nvPr/>
        </p:nvSpPr>
        <p:spPr>
          <a:xfrm>
            <a:off x="533400" y="4129088"/>
            <a:ext cx="2514600" cy="519112"/>
          </a:xfrm>
          <a:prstGeom prst="rect">
            <a:avLst/>
          </a:prstGeom>
          <a:noFill/>
          <a:ln w="317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移项后可得：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01800" y="4876800"/>
          <a:ext cx="561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5613400" imgH="876300" progId="Equation.DSMT4">
                  <p:embed/>
                </p:oleObj>
              </mc:Choice>
              <mc:Fallback>
                <p:oleObj name="" r:id="rId7" imgW="5613400" imgH="8763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1800" y="4876800"/>
                        <a:ext cx="5613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914400" y="914400"/>
            <a:ext cx="220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黑体" panose="02010609060101010101" pitchFamily="2" charset="-122"/>
              </a:rPr>
              <a:t>计算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914400" y="1843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641600" y="666750"/>
          <a:ext cx="193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930400" imgH="927100" progId="Equation.3">
                  <p:embed/>
                </p:oleObj>
              </mc:Choice>
              <mc:Fallback>
                <p:oleObj name="" r:id="rId1" imgW="1930400" imgH="9271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1600" y="666750"/>
                        <a:ext cx="1930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778000" y="1874838"/>
          <a:ext cx="3479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479800" imgH="482600" progId="Equation.3">
                  <p:embed/>
                </p:oleObj>
              </mc:Choice>
              <mc:Fallback>
                <p:oleObj name="" r:id="rId3" imgW="347980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8000" y="1874838"/>
                        <a:ext cx="34798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638300" y="2571750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146300" imgH="927100" progId="Equation.3">
                  <p:embed/>
                </p:oleObj>
              </mc:Choice>
              <mc:Fallback>
                <p:oleObj name="" r:id="rId5" imgW="2146300" imgH="927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8300" y="2571750"/>
                        <a:ext cx="2146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3829050" y="2584450"/>
          <a:ext cx="1828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828800" imgH="927100" progId="Equation.3">
                  <p:embed/>
                </p:oleObj>
              </mc:Choice>
              <mc:Fallback>
                <p:oleObj name="" r:id="rId7" imgW="1828800" imgH="927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9050" y="2584450"/>
                        <a:ext cx="1828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5715000" y="2603500"/>
          <a:ext cx="220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2209800" imgH="914400" progId="Equation.3">
                  <p:embed/>
                </p:oleObj>
              </mc:Choice>
              <mc:Fallback>
                <p:oleObj name="" r:id="rId9" imgW="2209800" imgH="9144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0" y="2603500"/>
                        <a:ext cx="2209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828800" y="3781425"/>
          <a:ext cx="1981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1981200" imgH="901700" progId="Equation.3">
                  <p:embed/>
                </p:oleObj>
              </mc:Choice>
              <mc:Fallback>
                <p:oleObj name="" r:id="rId11" imgW="1981200" imgH="901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3781425"/>
                        <a:ext cx="1981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3860800" y="3771900"/>
          <a:ext cx="215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2159000" imgH="914400" progId="Equation.3">
                  <p:embed/>
                </p:oleObj>
              </mc:Choice>
              <mc:Fallback>
                <p:oleObj name="" r:id="rId13" imgW="2159000" imgH="914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0800" y="3771900"/>
                        <a:ext cx="2159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771650" y="4765675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5" imgW="2641600" imgH="914400" progId="Equation.3">
                  <p:embed/>
                </p:oleObj>
              </mc:Choice>
              <mc:Fallback>
                <p:oleObj name="" r:id="rId15" imgW="2641600" imgH="914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71650" y="4765675"/>
                        <a:ext cx="2641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483100" y="4876800"/>
          <a:ext cx="153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536700" imgH="838200" progId="Equation.3">
                  <p:embed/>
                </p:oleObj>
              </mc:Choice>
              <mc:Fallback>
                <p:oleObj name="" r:id="rId17" imgW="1536700" imgH="838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83100" y="4876800"/>
                        <a:ext cx="153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2"/>
          <p:cNvSpPr txBox="1"/>
          <p:nvPr/>
        </p:nvSpPr>
        <p:spPr>
          <a:xfrm>
            <a:off x="577850" y="1122680"/>
            <a:ext cx="632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求定积分的递推公式</a:t>
            </a:r>
            <a:r>
              <a:rPr lang="en-US" altLang="zh-CN" dirty="0">
                <a:latin typeface="黑体" panose="02010609060101010101" pitchFamily="2" charset="-122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cs typeface="Times New Roman" panose="02020603050405020304" pitchFamily="18" charset="0"/>
              </a:rPr>
              <a:t>&gt; 1</a:t>
            </a:r>
            <a:r>
              <a:rPr lang="en-US" altLang="zh-CN" dirty="0">
                <a:latin typeface="黑体" panose="02010609060101010101" pitchFamily="2" charset="-122"/>
              </a:rPr>
              <a:t>)</a:t>
            </a:r>
            <a:endParaRPr lang="en-US" altLang="zh-CN" dirty="0">
              <a:latin typeface="黑体" panose="02010609060101010101" pitchFamily="2" charset="-122"/>
            </a:endParaRPr>
          </a:p>
        </p:txBody>
      </p:sp>
      <p:graphicFrame>
        <p:nvGraphicFramePr>
          <p:cNvPr id="9217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5740" y="1667510"/>
          <a:ext cx="436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" imgW="4368800" imgH="825500" progId="Equation.DSMT4">
                  <p:embed/>
                </p:oleObj>
              </mc:Choice>
              <mc:Fallback>
                <p:oleObj name="" r:id="rId2" imgW="4368800" imgH="825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740" y="1667510"/>
                        <a:ext cx="4368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75740" y="3213100"/>
          <a:ext cx="71882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7188200" imgH="2400300" progId="Equation.DSMT4">
                  <p:embed/>
                </p:oleObj>
              </mc:Choice>
              <mc:Fallback>
                <p:oleObj name="" r:id="rId5" imgW="7188200" imgH="24003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3213100"/>
                        <a:ext cx="7188200" cy="240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03985" y="249301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latin typeface="黑体" panose="02010609060101010101" pitchFamily="2" charset="-122"/>
                <a:sym typeface="+mn-ea"/>
              </a:rPr>
              <a:t>并证明：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433513" y="1282700"/>
          <a:ext cx="68722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6870700" imgH="876300" progId="Equation.3">
                  <p:embed/>
                </p:oleObj>
              </mc:Choice>
              <mc:Fallback>
                <p:oleObj name="" r:id="rId1" imgW="6870700" imgH="876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3513" y="1282700"/>
                        <a:ext cx="687228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7162800" y="1949450"/>
            <a:ext cx="914400" cy="381000"/>
            <a:chOff x="4368" y="1008"/>
            <a:chExt cx="576" cy="240"/>
          </a:xfrm>
        </p:grpSpPr>
        <p:sp>
          <p:nvSpPr>
            <p:cNvPr id="13315" name="Line 4"/>
            <p:cNvSpPr/>
            <p:nvPr/>
          </p:nvSpPr>
          <p:spPr>
            <a:xfrm>
              <a:off x="4368" y="1008"/>
              <a:ext cx="57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6" name="Line 5"/>
            <p:cNvSpPr/>
            <p:nvPr/>
          </p:nvSpPr>
          <p:spPr>
            <a:xfrm>
              <a:off x="4656" y="1008"/>
              <a:ext cx="0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858000" y="228600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917700" imgH="546100" progId="Equation.3">
                  <p:embed/>
                </p:oleObj>
              </mc:Choice>
              <mc:Fallback>
                <p:oleObj name="" r:id="rId3" imgW="1917700" imgH="546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9DD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2286000"/>
                        <a:ext cx="1447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1752600" y="2025650"/>
            <a:ext cx="2286000" cy="304800"/>
            <a:chOff x="960" y="1104"/>
            <a:chExt cx="1440" cy="192"/>
          </a:xfrm>
        </p:grpSpPr>
        <p:sp>
          <p:nvSpPr>
            <p:cNvPr id="13319" name="Line 8"/>
            <p:cNvSpPr/>
            <p:nvPr/>
          </p:nvSpPr>
          <p:spPr>
            <a:xfrm>
              <a:off x="960" y="1104"/>
              <a:ext cx="14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0" name="Line 9"/>
            <p:cNvSpPr/>
            <p:nvPr/>
          </p:nvSpPr>
          <p:spPr>
            <a:xfrm>
              <a:off x="1680" y="1104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801938" y="2413000"/>
          <a:ext cx="2143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279400" imgH="431800" progId="Equation.3">
                  <p:embed/>
                </p:oleObj>
              </mc:Choice>
              <mc:Fallback>
                <p:oleObj name="" r:id="rId5" imgW="279400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9DD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1938" y="2413000"/>
                        <a:ext cx="2143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371600" y="2743200"/>
          <a:ext cx="5957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5956300" imgH="876300" progId="Equation.3">
                  <p:embed/>
                </p:oleObj>
              </mc:Choice>
              <mc:Fallback>
                <p:oleObj name="" r:id="rId7" imgW="5956300" imgH="876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2743200"/>
                        <a:ext cx="5957888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385888" y="3835400"/>
          <a:ext cx="359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3594100" imgH="457200" progId="Equation.3">
                  <p:embed/>
                </p:oleObj>
              </mc:Choice>
              <mc:Fallback>
                <p:oleObj name="" r:id="rId9" imgW="3594100" imgH="457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5888" y="3835400"/>
                        <a:ext cx="3594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990600" y="4445000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2133600" imgH="889000" progId="Equation.3">
                  <p:embed/>
                </p:oleObj>
              </mc:Choice>
              <mc:Fallback>
                <p:oleObj name="" r:id="rId11" imgW="2133600" imgH="8890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4445000"/>
                        <a:ext cx="2133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/>
          <p:nvPr/>
        </p:nvGrpSpPr>
        <p:grpSpPr>
          <a:xfrm>
            <a:off x="3810000" y="4629150"/>
            <a:ext cx="4737100" cy="522288"/>
            <a:chOff x="2064" y="2756"/>
            <a:chExt cx="2984" cy="329"/>
          </a:xfrm>
        </p:grpSpPr>
        <p:sp>
          <p:nvSpPr>
            <p:cNvPr id="13326" name="Text Box 15"/>
            <p:cNvSpPr txBox="1"/>
            <p:nvPr/>
          </p:nvSpPr>
          <p:spPr>
            <a:xfrm>
              <a:off x="2064" y="2756"/>
              <a:ext cx="29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2" charset="-122"/>
                  <a:cs typeface="黑体" panose="02010609060101010101" pitchFamily="2" charset="-122"/>
                </a:rPr>
                <a:t>积分   关于下标的递推公式</a:t>
              </a:r>
              <a:endParaRPr lang="zh-CN" altLang="en-US" dirty="0">
                <a:solidFill>
                  <a:schemeClr val="accent2"/>
                </a:solidFill>
                <a:latin typeface="黑体" panose="02010609060101010101" pitchFamily="2" charset="-122"/>
                <a:cs typeface="黑体" panose="02010609060101010101" pitchFamily="2" charset="-122"/>
              </a:endParaRPr>
            </a:p>
          </p:txBody>
        </p:sp>
        <p:graphicFrame>
          <p:nvGraphicFramePr>
            <p:cNvPr id="13327" name="Object 16"/>
            <p:cNvGraphicFramePr>
              <a:graphicFrameLocks noChangeAspect="1"/>
            </p:cNvGraphicFramePr>
            <p:nvPr/>
          </p:nvGraphicFramePr>
          <p:xfrm>
            <a:off x="2635" y="2784"/>
            <a:ext cx="22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3" imgW="457200" imgH="596900" progId="Equation.3">
                    <p:embed/>
                  </p:oleObj>
                </mc:Choice>
                <mc:Fallback>
                  <p:oleObj name="" r:id="rId13" imgW="457200" imgH="596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9DD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5" y="2784"/>
                          <a:ext cx="22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003300" y="55118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2425700" imgH="889000" progId="Equation.3">
                  <p:embed/>
                </p:oleObj>
              </mc:Choice>
              <mc:Fallback>
                <p:oleObj name="" r:id="rId15" imgW="2425700" imgH="889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3300" y="5511800"/>
                        <a:ext cx="2425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3857625" y="5899150"/>
          <a:ext cx="838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837565" imgH="254000" progId="Equation.3">
                  <p:embed/>
                </p:oleObj>
              </mc:Choice>
              <mc:Fallback>
                <p:oleObj name="" r:id="rId17" imgW="837565" imgH="254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57625" y="5899150"/>
                        <a:ext cx="8382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/>
          <p:nvPr/>
        </p:nvSpPr>
        <p:spPr>
          <a:xfrm>
            <a:off x="4800600" y="5678488"/>
            <a:ext cx="3886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直到下标减到</a:t>
            </a:r>
            <a:r>
              <a:rPr lang="en-US" altLang="zh-CN" dirty="0">
                <a:cs typeface="Times New Roman" panose="02020603050405020304" pitchFamily="18" charset="0"/>
              </a:rPr>
              <a:t>0</a:t>
            </a:r>
            <a:r>
              <a:rPr lang="zh-CN" altLang="en-US" dirty="0"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为止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13331" name="Object 20"/>
          <p:cNvGraphicFramePr>
            <a:graphicFrameLocks noChangeAspect="1"/>
          </p:cNvGraphicFramePr>
          <p:nvPr/>
        </p:nvGraphicFramePr>
        <p:xfrm>
          <a:off x="990600" y="342900"/>
          <a:ext cx="2336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9" imgW="2336800" imgH="876300" progId="Equation.3">
                  <p:embed/>
                </p:oleObj>
              </mc:Choice>
              <mc:Fallback>
                <p:oleObj name="" r:id="rId19" imgW="2336800" imgH="876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342900"/>
                        <a:ext cx="2336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3429000" y="342900"/>
          <a:ext cx="297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1" imgW="2971800" imgH="876300" progId="Equation.3">
                  <p:embed/>
                </p:oleObj>
              </mc:Choice>
              <mc:Fallback>
                <p:oleObj name="" r:id="rId21" imgW="2971800" imgH="876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29000" y="342900"/>
                        <a:ext cx="2971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23"/>
            </p:custDataLst>
          </p:nvPr>
        </p:nvSpPr>
        <p:spPr>
          <a:xfrm>
            <a:off x="8460740" y="6309360"/>
            <a:ext cx="730250" cy="508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sym typeface="+mn-ea"/>
              </a:rPr>
              <a:t>/12</a:t>
            </a:r>
            <a:endParaRPr lang="en-US" altLang="zh-CN" sz="1600" dirty="0">
              <a:solidFill>
                <a:schemeClr val="accent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M2NiOWIwMDAxNTFmOTQyMzZlYjAzNDgyY2Y0NTk3Z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196</Words>
  <Application>WPS 演示</Application>
  <PresentationFormat>全屏显示(4:3)</PresentationFormat>
  <Paragraphs>76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12</vt:i4>
      </vt:variant>
    </vt:vector>
  </HeadingPairs>
  <TitlesOfParts>
    <vt:vector size="103" baseType="lpstr">
      <vt:lpstr>Arial</vt:lpstr>
      <vt:lpstr>宋体</vt:lpstr>
      <vt:lpstr>Wingdings</vt:lpstr>
      <vt:lpstr>Times New Roman</vt:lpstr>
      <vt:lpstr>黑体</vt:lpstr>
      <vt:lpstr>Wingdings 2</vt:lpstr>
      <vt:lpstr>华文新魏</vt:lpstr>
      <vt:lpstr>Constantia</vt:lpstr>
      <vt:lpstr>微软雅黑</vt:lpstr>
      <vt:lpstr>Arial Unicode MS</vt:lpstr>
      <vt:lpstr>Calibri</vt:lpstr>
      <vt:lpstr>隶书</vt:lpstr>
      <vt:lpstr>华文细黑</vt:lpstr>
      <vt:lpstr>华文楷体</vt:lpstr>
      <vt:lpstr>流畅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54</cp:revision>
  <dcterms:created xsi:type="dcterms:W3CDTF">2001-02-20T03:48:00Z</dcterms:created>
  <dcterms:modified xsi:type="dcterms:W3CDTF">2023-11-25T01:49:58Z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86B1F7B215CA498AA0F644FEC5F39538_12</vt:lpwstr>
  </property>
  <property fmtid="{D5CDD505-2E9C-101B-9397-08002B2CF9AE}" pid="3" name="KSOProductBuildVer">
    <vt:lpwstr>2052-12.1.0.15712</vt:lpwstr>
  </property>
</Properties>
</file>