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6"/>
  </p:notesMasterIdLst>
  <p:sldIdLst>
    <p:sldId id="339" r:id="rId4"/>
    <p:sldId id="256" r:id="rId5"/>
    <p:sldId id="257" r:id="rId6"/>
    <p:sldId id="288" r:id="rId7"/>
    <p:sldId id="259" r:id="rId8"/>
    <p:sldId id="260" r:id="rId9"/>
    <p:sldId id="258" r:id="rId10"/>
    <p:sldId id="261" r:id="rId11"/>
    <p:sldId id="262" r:id="rId12"/>
    <p:sldId id="263" r:id="rId13"/>
    <p:sldId id="289" r:id="rId14"/>
    <p:sldId id="290" r:id="rId15"/>
    <p:sldId id="291" r:id="rId16"/>
    <p:sldId id="318" r:id="rId17"/>
    <p:sldId id="264" r:id="rId18"/>
    <p:sldId id="265" r:id="rId19"/>
    <p:sldId id="266" r:id="rId20"/>
    <p:sldId id="267" r:id="rId21"/>
    <p:sldId id="273" r:id="rId22"/>
    <p:sldId id="274" r:id="rId23"/>
    <p:sldId id="271" r:id="rId24"/>
    <p:sldId id="272" r:id="rId25"/>
    <p:sldId id="275" r:id="rId26"/>
    <p:sldId id="276" r:id="rId27"/>
    <p:sldId id="277" r:id="rId28"/>
    <p:sldId id="278" r:id="rId29"/>
    <p:sldId id="279" r:id="rId30"/>
    <p:sldId id="340" r:id="rId31"/>
    <p:sldId id="341" r:id="rId32"/>
    <p:sldId id="284" r:id="rId33"/>
    <p:sldId id="285" r:id="rId34"/>
    <p:sldId id="286" r:id="rId35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 userDrawn="1">
          <p15:clr>
            <a:srgbClr val="A4A3A4"/>
          </p15:clr>
        </p15:guide>
        <p15:guide id="2" pos="2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8"/>
  </p:normalViewPr>
  <p:slideViewPr>
    <p:cSldViewPr showGuides="1">
      <p:cViewPr varScale="1">
        <p:scale>
          <a:sx n="71" d="100"/>
          <a:sy n="71" d="100"/>
        </p:scale>
        <p:origin x="-1397" y="-67"/>
      </p:cViewPr>
      <p:guideLst>
        <p:guide orient="horz" pos="2186"/>
        <p:guide pos="2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1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36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6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4.wmf"/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wmf"/><Relationship Id="rId8" Type="http://schemas.openxmlformats.org/officeDocument/2006/relationships/image" Target="../media/image120.wmf"/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1" Type="http://schemas.openxmlformats.org/officeDocument/2006/relationships/image" Target="../media/image123.wmf"/><Relationship Id="rId10" Type="http://schemas.openxmlformats.org/officeDocument/2006/relationships/image" Target="../media/image122.wmf"/><Relationship Id="rId1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image" Target="../media/image138.wmf"/><Relationship Id="rId7" Type="http://schemas.openxmlformats.org/officeDocument/2006/relationships/image" Target="../media/image137.e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1" Type="http://schemas.openxmlformats.org/officeDocument/2006/relationships/image" Target="../media/image141.wmf"/><Relationship Id="rId10" Type="http://schemas.openxmlformats.org/officeDocument/2006/relationships/image" Target="../media/image140.wmf"/><Relationship Id="rId1" Type="http://schemas.openxmlformats.org/officeDocument/2006/relationships/image" Target="../media/image13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7" Type="http://schemas.openxmlformats.org/officeDocument/2006/relationships/image" Target="../media/image146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27.wmf"/><Relationship Id="rId3" Type="http://schemas.openxmlformats.org/officeDocument/2006/relationships/image" Target="../media/image125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wmf"/><Relationship Id="rId8" Type="http://schemas.openxmlformats.org/officeDocument/2006/relationships/image" Target="../media/image154.wmf"/><Relationship Id="rId7" Type="http://schemas.openxmlformats.org/officeDocument/2006/relationships/image" Target="../media/image153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44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e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9.wmf"/><Relationship Id="rId4" Type="http://schemas.openxmlformats.org/officeDocument/2006/relationships/image" Target="../media/image158.emf"/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44.wmf"/></Relationships>
</file>

<file path=ppt/drawings/_rels/vmlDrawing2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6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emf"/><Relationship Id="rId1" Type="http://schemas.openxmlformats.org/officeDocument/2006/relationships/image" Target="../media/image16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7" Type="http://schemas.openxmlformats.org/officeDocument/2006/relationships/image" Target="../media/image172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6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e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7" Type="http://schemas.openxmlformats.org/officeDocument/2006/relationships/image" Target="../media/image185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5.wmf"/><Relationship Id="rId8" Type="http://schemas.openxmlformats.org/officeDocument/2006/relationships/image" Target="../media/image194.wmf"/><Relationship Id="rId7" Type="http://schemas.openxmlformats.org/officeDocument/2006/relationships/image" Target="../media/image193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0" Type="http://schemas.openxmlformats.org/officeDocument/2006/relationships/image" Target="../media/image34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3" Type="http://schemas.openxmlformats.org/officeDocument/2006/relationships/image" Target="../media/image47.wmf"/><Relationship Id="rId12" Type="http://schemas.openxmlformats.org/officeDocument/2006/relationships/image" Target="../media/image46.wmf"/><Relationship Id="rId11" Type="http://schemas.openxmlformats.org/officeDocument/2006/relationships/image" Target="../media/image45.wmf"/><Relationship Id="rId10" Type="http://schemas.openxmlformats.org/officeDocument/2006/relationships/image" Target="../media/image44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32777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3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32777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21" Type="http://schemas.openxmlformats.org/officeDocument/2006/relationships/vmlDrawing" Target="../drawings/vmlDrawing9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48.wmf"/><Relationship Id="rId19" Type="http://schemas.openxmlformats.org/officeDocument/2006/relationships/tags" Target="../tags/tag12.xml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57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7.wmf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3.xml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5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63.wmf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4.xml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6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0.wmf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5.xml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7.wmf"/><Relationship Id="rId15" Type="http://schemas.openxmlformats.org/officeDocument/2006/relationships/vmlDrawing" Target="../drawings/vmlDrawing13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6.xml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2.wmf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7.xml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87.wmf"/><Relationship Id="rId13" Type="http://schemas.openxmlformats.org/officeDocument/2006/relationships/vmlDrawing" Target="../drawings/vmlDrawing15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.xml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9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2.wmf"/><Relationship Id="rId19" Type="http://schemas.openxmlformats.org/officeDocument/2006/relationships/vmlDrawing" Target="../drawings/vmlDrawing16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9.xml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9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0.wmf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0.xml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10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5.wmf"/><Relationship Id="rId13" Type="http://schemas.openxmlformats.org/officeDocument/2006/relationships/vmlDrawing" Target="../drawings/vmlDrawing18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1.xml"/><Relationship Id="rId10" Type="http://schemas.openxmlformats.org/officeDocument/2006/relationships/image" Target="../media/image109.wmf"/><Relationship Id="rId1" Type="http://schemas.openxmlformats.org/officeDocument/2006/relationships/oleObject" Target="../embeddings/oleObject109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9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2.x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114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.xml"/><Relationship Id="rId2" Type="http://schemas.openxmlformats.org/officeDocument/2006/relationships/image" Target="../media/image112.emf"/><Relationship Id="rId1" Type="http://schemas.openxmlformats.org/officeDocument/2006/relationships/oleObject" Target="../embeddings/oleObject117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9.bin"/><Relationship Id="rId25" Type="http://schemas.openxmlformats.org/officeDocument/2006/relationships/vmlDrawing" Target="../drawings/vmlDrawing21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4.xml"/><Relationship Id="rId22" Type="http://schemas.openxmlformats.org/officeDocument/2006/relationships/image" Target="../media/image123.wmf"/><Relationship Id="rId21" Type="http://schemas.openxmlformats.org/officeDocument/2006/relationships/oleObject" Target="../embeddings/oleObject128.bin"/><Relationship Id="rId20" Type="http://schemas.openxmlformats.org/officeDocument/2006/relationships/image" Target="../media/image122.wmf"/><Relationship Id="rId2" Type="http://schemas.openxmlformats.org/officeDocument/2006/relationships/image" Target="../media/image113.wmf"/><Relationship Id="rId19" Type="http://schemas.openxmlformats.org/officeDocument/2006/relationships/oleObject" Target="../embeddings/oleObject127.bin"/><Relationship Id="rId18" Type="http://schemas.openxmlformats.org/officeDocument/2006/relationships/image" Target="../media/image121.wmf"/><Relationship Id="rId17" Type="http://schemas.openxmlformats.org/officeDocument/2006/relationships/oleObject" Target="../embeddings/oleObject126.bin"/><Relationship Id="rId16" Type="http://schemas.openxmlformats.org/officeDocument/2006/relationships/image" Target="../media/image120.wmf"/><Relationship Id="rId15" Type="http://schemas.openxmlformats.org/officeDocument/2006/relationships/oleObject" Target="../embeddings/oleObject125.bin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124.bin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1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24.w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6.xml"/><Relationship Id="rId15" Type="http://schemas.openxmlformats.org/officeDocument/2006/relationships/image" Target="../media/image130.wmf"/><Relationship Id="rId14" Type="http://schemas.openxmlformats.org/officeDocument/2006/relationships/oleObject" Target="../embeddings/oleObject135.bin"/><Relationship Id="rId13" Type="http://schemas.openxmlformats.org/officeDocument/2006/relationships/tags" Target="../tags/tag25.xml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34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2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37.bin"/><Relationship Id="rId25" Type="http://schemas.openxmlformats.org/officeDocument/2006/relationships/vmlDrawing" Target="../drawings/vmlDrawing23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7.xml"/><Relationship Id="rId22" Type="http://schemas.openxmlformats.org/officeDocument/2006/relationships/image" Target="../media/image141.wmf"/><Relationship Id="rId21" Type="http://schemas.openxmlformats.org/officeDocument/2006/relationships/oleObject" Target="../embeddings/oleObject146.bin"/><Relationship Id="rId20" Type="http://schemas.openxmlformats.org/officeDocument/2006/relationships/image" Target="../media/image140.wmf"/><Relationship Id="rId2" Type="http://schemas.openxmlformats.org/officeDocument/2006/relationships/image" Target="../media/image131.wmf"/><Relationship Id="rId19" Type="http://schemas.openxmlformats.org/officeDocument/2006/relationships/oleObject" Target="../embeddings/oleObject145.bin"/><Relationship Id="rId18" Type="http://schemas.openxmlformats.org/officeDocument/2006/relationships/image" Target="../media/image139.wmf"/><Relationship Id="rId17" Type="http://schemas.openxmlformats.org/officeDocument/2006/relationships/oleObject" Target="../embeddings/oleObject144.bin"/><Relationship Id="rId16" Type="http://schemas.openxmlformats.org/officeDocument/2006/relationships/image" Target="../media/image138.wmf"/><Relationship Id="rId15" Type="http://schemas.openxmlformats.org/officeDocument/2006/relationships/oleObject" Target="../embeddings/oleObject143.bin"/><Relationship Id="rId14" Type="http://schemas.openxmlformats.org/officeDocument/2006/relationships/image" Target="../media/image137.emf"/><Relationship Id="rId13" Type="http://schemas.openxmlformats.org/officeDocument/2006/relationships/oleObject" Target="../embeddings/oleObject142.bin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3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42.wmf"/><Relationship Id="rId19" Type="http://schemas.openxmlformats.org/officeDocument/2006/relationships/vmlDrawing" Target="../drawings/vmlDrawing24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8.xml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154.bin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153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47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158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56.bin"/><Relationship Id="rId21" Type="http://schemas.openxmlformats.org/officeDocument/2006/relationships/vmlDrawing" Target="../drawings/vmlDrawing25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48.emf"/><Relationship Id="rId19" Type="http://schemas.openxmlformats.org/officeDocument/2006/relationships/tags" Target="../tags/tag29.xml"/><Relationship Id="rId18" Type="http://schemas.openxmlformats.org/officeDocument/2006/relationships/image" Target="../media/image155.wmf"/><Relationship Id="rId17" Type="http://schemas.openxmlformats.org/officeDocument/2006/relationships/oleObject" Target="../embeddings/oleObject163.bin"/><Relationship Id="rId16" Type="http://schemas.openxmlformats.org/officeDocument/2006/relationships/image" Target="../media/image154.wmf"/><Relationship Id="rId15" Type="http://schemas.openxmlformats.org/officeDocument/2006/relationships/oleObject" Target="../embeddings/oleObject162.bin"/><Relationship Id="rId14" Type="http://schemas.openxmlformats.org/officeDocument/2006/relationships/image" Target="../media/image153.wmf"/><Relationship Id="rId13" Type="http://schemas.openxmlformats.org/officeDocument/2006/relationships/oleObject" Target="../embeddings/oleObject161.bin"/><Relationship Id="rId12" Type="http://schemas.openxmlformats.org/officeDocument/2006/relationships/image" Target="../media/image152.wmf"/><Relationship Id="rId11" Type="http://schemas.openxmlformats.org/officeDocument/2006/relationships/oleObject" Target="../embeddings/oleObject160.bin"/><Relationship Id="rId10" Type="http://schemas.openxmlformats.org/officeDocument/2006/relationships/image" Target="../media/image151.wmf"/><Relationship Id="rId1" Type="http://schemas.openxmlformats.org/officeDocument/2006/relationships/oleObject" Target="../embeddings/oleObject15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8.bin"/><Relationship Id="rId8" Type="http://schemas.openxmlformats.org/officeDocument/2006/relationships/image" Target="../media/image158.e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44.wmf"/><Relationship Id="rId13" Type="http://schemas.openxmlformats.org/officeDocument/2006/relationships/vmlDrawing" Target="../drawings/vmlDrawing26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0.xml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16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61.e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60.wmf"/><Relationship Id="rId17" Type="http://schemas.openxmlformats.org/officeDocument/2006/relationships/vmlDrawing" Target="../drawings/vmlDrawing27.v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31.xml"/><Relationship Id="rId14" Type="http://schemas.openxmlformats.org/officeDocument/2006/relationships/image" Target="../media/image166.wmf"/><Relationship Id="rId13" Type="http://schemas.openxmlformats.org/officeDocument/2006/relationships/oleObject" Target="../embeddings/oleObject175.bin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69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0.bin"/><Relationship Id="rId8" Type="http://schemas.openxmlformats.org/officeDocument/2006/relationships/image" Target="../media/image166.w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77.bin"/><Relationship Id="rId20" Type="http://schemas.openxmlformats.org/officeDocument/2006/relationships/vmlDrawing" Target="../drawings/vmlDrawing28.vml"/><Relationship Id="rId2" Type="http://schemas.openxmlformats.org/officeDocument/2006/relationships/image" Target="../media/image167.emf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32.xml"/><Relationship Id="rId17" Type="http://schemas.openxmlformats.org/officeDocument/2006/relationships/image" Target="../media/image173.wmf"/><Relationship Id="rId16" Type="http://schemas.openxmlformats.org/officeDocument/2006/relationships/oleObject" Target="../embeddings/oleObject184.bin"/><Relationship Id="rId15" Type="http://schemas.openxmlformats.org/officeDocument/2006/relationships/image" Target="../media/image172.wmf"/><Relationship Id="rId14" Type="http://schemas.openxmlformats.org/officeDocument/2006/relationships/oleObject" Target="../embeddings/oleObject183.bin"/><Relationship Id="rId13" Type="http://schemas.openxmlformats.org/officeDocument/2006/relationships/image" Target="../media/image171.wmf"/><Relationship Id="rId12" Type="http://schemas.openxmlformats.org/officeDocument/2006/relationships/oleObject" Target="../embeddings/oleObject182.bin"/><Relationship Id="rId11" Type="http://schemas.openxmlformats.org/officeDocument/2006/relationships/oleObject" Target="../embeddings/oleObject181.bin"/><Relationship Id="rId10" Type="http://schemas.openxmlformats.org/officeDocument/2006/relationships/image" Target="../media/image170.wmf"/><Relationship Id="rId1" Type="http://schemas.openxmlformats.org/officeDocument/2006/relationships/oleObject" Target="../embeddings/oleObject17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.xml"/><Relationship Id="rId10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9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186.bin"/><Relationship Id="rId2" Type="http://schemas.openxmlformats.org/officeDocument/2006/relationships/image" Target="../media/image174.wmf"/><Relationship Id="rId13" Type="http://schemas.openxmlformats.org/officeDocument/2006/relationships/vmlDrawing" Target="../drawings/vmlDrawing29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33.xml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18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4.bin"/><Relationship Id="rId8" Type="http://schemas.openxmlformats.org/officeDocument/2006/relationships/image" Target="../media/image182.w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79.wmf"/><Relationship Id="rId19" Type="http://schemas.openxmlformats.org/officeDocument/2006/relationships/vmlDrawing" Target="../drawings/vmlDrawing30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4.xml"/><Relationship Id="rId16" Type="http://schemas.openxmlformats.org/officeDocument/2006/relationships/image" Target="../media/image186.wmf"/><Relationship Id="rId15" Type="http://schemas.openxmlformats.org/officeDocument/2006/relationships/oleObject" Target="../embeddings/oleObject197.bin"/><Relationship Id="rId14" Type="http://schemas.openxmlformats.org/officeDocument/2006/relationships/image" Target="../media/image185.wmf"/><Relationship Id="rId13" Type="http://schemas.openxmlformats.org/officeDocument/2006/relationships/oleObject" Target="../embeddings/oleObject196.bin"/><Relationship Id="rId12" Type="http://schemas.openxmlformats.org/officeDocument/2006/relationships/image" Target="../media/image184.wmf"/><Relationship Id="rId11" Type="http://schemas.openxmlformats.org/officeDocument/2006/relationships/oleObject" Target="../embeddings/oleObject195.bin"/><Relationship Id="rId10" Type="http://schemas.openxmlformats.org/officeDocument/2006/relationships/image" Target="../media/image183.wmf"/><Relationship Id="rId1" Type="http://schemas.openxmlformats.org/officeDocument/2006/relationships/oleObject" Target="../embeddings/oleObject19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2.bin"/><Relationship Id="rId8" Type="http://schemas.openxmlformats.org/officeDocument/2006/relationships/image" Target="../media/image190.w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88.wmf"/><Relationship Id="rId3" Type="http://schemas.openxmlformats.org/officeDocument/2006/relationships/oleObject" Target="../embeddings/oleObject199.bin"/><Relationship Id="rId21" Type="http://schemas.openxmlformats.org/officeDocument/2006/relationships/vmlDrawing" Target="../drawings/vmlDrawing3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87.wmf"/><Relationship Id="rId19" Type="http://schemas.openxmlformats.org/officeDocument/2006/relationships/tags" Target="../tags/tag35.xml"/><Relationship Id="rId18" Type="http://schemas.openxmlformats.org/officeDocument/2006/relationships/image" Target="../media/image195.wmf"/><Relationship Id="rId17" Type="http://schemas.openxmlformats.org/officeDocument/2006/relationships/oleObject" Target="../embeddings/oleObject206.bin"/><Relationship Id="rId16" Type="http://schemas.openxmlformats.org/officeDocument/2006/relationships/image" Target="../media/image194.wmf"/><Relationship Id="rId15" Type="http://schemas.openxmlformats.org/officeDocument/2006/relationships/oleObject" Target="../embeddings/oleObject205.bin"/><Relationship Id="rId14" Type="http://schemas.openxmlformats.org/officeDocument/2006/relationships/image" Target="../media/image193.wmf"/><Relationship Id="rId13" Type="http://schemas.openxmlformats.org/officeDocument/2006/relationships/oleObject" Target="../embeddings/oleObject204.bin"/><Relationship Id="rId12" Type="http://schemas.openxmlformats.org/officeDocument/2006/relationships/image" Target="../media/image192.wmf"/><Relationship Id="rId11" Type="http://schemas.openxmlformats.org/officeDocument/2006/relationships/oleObject" Target="../embeddings/oleObject203.bin"/><Relationship Id="rId10" Type="http://schemas.openxmlformats.org/officeDocument/2006/relationships/image" Target="../media/image191.wmf"/><Relationship Id="rId1" Type="http://schemas.openxmlformats.org/officeDocument/2006/relationships/oleObject" Target="../embeddings/oleObject19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11.bin"/><Relationship Id="rId7" Type="http://schemas.openxmlformats.org/officeDocument/2006/relationships/tags" Target="../tags/tag3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.xml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6.xml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5.bin"/><Relationship Id="rId6" Type="http://schemas.openxmlformats.org/officeDocument/2006/relationships/tags" Target="../tags/tag8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4.bin"/><Relationship Id="rId3" Type="http://schemas.openxmlformats.org/officeDocument/2006/relationships/tags" Target="../tags/tag7.xml"/><Relationship Id="rId2" Type="http://schemas.openxmlformats.org/officeDocument/2006/relationships/image" Target="../media/image22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7.bin"/><Relationship Id="rId23" Type="http://schemas.openxmlformats.org/officeDocument/2006/relationships/vmlDrawing" Target="../drawings/vmlDrawing7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0.xml"/><Relationship Id="rId20" Type="http://schemas.openxmlformats.org/officeDocument/2006/relationships/image" Target="../media/image34.wmf"/><Relationship Id="rId2" Type="http://schemas.openxmlformats.org/officeDocument/2006/relationships/image" Target="../media/image25.w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7.bin"/><Relationship Id="rId29" Type="http://schemas.openxmlformats.org/officeDocument/2006/relationships/vmlDrawing" Target="../drawings/vmlDrawing8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11.xml"/><Relationship Id="rId26" Type="http://schemas.openxmlformats.org/officeDocument/2006/relationships/image" Target="../media/image47.wmf"/><Relationship Id="rId25" Type="http://schemas.openxmlformats.org/officeDocument/2006/relationships/oleObject" Target="../embeddings/oleObject48.bin"/><Relationship Id="rId24" Type="http://schemas.openxmlformats.org/officeDocument/2006/relationships/image" Target="../media/image46.wmf"/><Relationship Id="rId23" Type="http://schemas.openxmlformats.org/officeDocument/2006/relationships/oleObject" Target="../embeddings/oleObject47.bin"/><Relationship Id="rId22" Type="http://schemas.openxmlformats.org/officeDocument/2006/relationships/image" Target="../media/image45.wmf"/><Relationship Id="rId21" Type="http://schemas.openxmlformats.org/officeDocument/2006/relationships/oleObject" Target="../embeddings/oleObject46.bin"/><Relationship Id="rId20" Type="http://schemas.openxmlformats.org/officeDocument/2006/relationships/image" Target="../media/image44.wmf"/><Relationship Id="rId2" Type="http://schemas.openxmlformats.org/officeDocument/2006/relationships/image" Target="../media/image35.wmf"/><Relationship Id="rId19" Type="http://schemas.openxmlformats.org/officeDocument/2006/relationships/oleObject" Target="../embeddings/oleObject45.bin"/><Relationship Id="rId18" Type="http://schemas.openxmlformats.org/officeDocument/2006/relationships/image" Target="../media/image43.wmf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2"/>
          <p:cNvSpPr txBox="1"/>
          <p:nvPr/>
        </p:nvSpPr>
        <p:spPr>
          <a:xfrm>
            <a:off x="647700" y="989013"/>
            <a:ext cx="7848600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48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§3.6  </a:t>
            </a:r>
            <a:r>
              <a:rPr lang="zh-CN" altLang="en-US" sz="48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有理函数的积分</a:t>
            </a:r>
            <a:endParaRPr lang="zh-CN" altLang="en-US" sz="48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218" name="Rectangle 7"/>
          <p:cNvSpPr/>
          <p:nvPr/>
        </p:nvSpPr>
        <p:spPr>
          <a:xfrm>
            <a:off x="896938" y="2247900"/>
            <a:ext cx="6858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一、有理函数的积分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19" name="Rectangle 10"/>
          <p:cNvSpPr/>
          <p:nvPr/>
        </p:nvSpPr>
        <p:spPr>
          <a:xfrm>
            <a:off x="896938" y="3470275"/>
            <a:ext cx="7391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二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三角函数有理式的积分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0" name="Rectangle 14"/>
          <p:cNvSpPr/>
          <p:nvPr/>
        </p:nvSpPr>
        <p:spPr>
          <a:xfrm>
            <a:off x="909638" y="4843463"/>
            <a:ext cx="6878637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</a:rPr>
              <a:t>三、简单无理函数的积分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2"/>
          <p:cNvSpPr txBox="1"/>
          <p:nvPr/>
        </p:nvSpPr>
        <p:spPr>
          <a:xfrm>
            <a:off x="609600" y="70326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000500" y="5434013"/>
          <a:ext cx="31623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3162300" imgH="1308100" progId="Equation.3">
                  <p:embed/>
                </p:oleObj>
              </mc:Choice>
              <mc:Fallback>
                <p:oleObj name="" r:id="rId1" imgW="3162300" imgH="13081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00500" y="5434013"/>
                        <a:ext cx="31623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1460500" y="474663"/>
          <a:ext cx="2451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2451100" imgH="965200" progId="Equation.3">
                  <p:embed/>
                </p:oleObj>
              </mc:Choice>
              <mc:Fallback>
                <p:oleObj name="" r:id="rId3" imgW="2451100" imgH="965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0500" y="474663"/>
                        <a:ext cx="2451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320800" y="2700338"/>
          <a:ext cx="5080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5080000" imgH="482600" progId="Equation.3">
                  <p:embed/>
                </p:oleObj>
              </mc:Choice>
              <mc:Fallback>
                <p:oleObj name="" r:id="rId5" imgW="5080000" imgH="482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0800" y="2700338"/>
                        <a:ext cx="50800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468563" y="3302000"/>
          <a:ext cx="5702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5702300" imgH="482600" progId="Equation.3">
                  <p:embed/>
                </p:oleObj>
              </mc:Choice>
              <mc:Fallback>
                <p:oleObj name="" r:id="rId7" imgW="5702300" imgH="482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8563" y="3302000"/>
                        <a:ext cx="570230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066800" y="3989388"/>
          <a:ext cx="2019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2019300" imgH="1625600" progId="Equation.3">
                  <p:embed/>
                </p:oleObj>
              </mc:Choice>
              <mc:Fallback>
                <p:oleObj name="" r:id="rId9" imgW="2019300" imgH="16256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3989388"/>
                        <a:ext cx="20193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3213100" y="4325938"/>
          <a:ext cx="393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1" imgW="3937000" imgH="889000" progId="Equation.3">
                  <p:embed/>
                </p:oleObj>
              </mc:Choice>
              <mc:Fallback>
                <p:oleObj name="" r:id="rId11" imgW="3937000" imgH="8890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13100" y="4325938"/>
                        <a:ext cx="3937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117600" y="5853113"/>
          <a:ext cx="2768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3" imgW="2768600" imgH="965200" progId="Equation.3">
                  <p:embed/>
                </p:oleObj>
              </mc:Choice>
              <mc:Fallback>
                <p:oleObj name="" r:id="rId13" imgW="2768600" imgH="965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17600" y="5853113"/>
                        <a:ext cx="2768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/>
          <p:cNvSpPr txBox="1"/>
          <p:nvPr/>
        </p:nvSpPr>
        <p:spPr>
          <a:xfrm>
            <a:off x="990600" y="3282950"/>
            <a:ext cx="1981200" cy="521970"/>
          </a:xfrm>
          <a:prstGeom prst="rect">
            <a:avLst/>
          </a:prstGeom>
          <a:noFill/>
          <a:ln w="571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整理得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343400" y="1481138"/>
          <a:ext cx="46196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5" imgW="1930400" imgH="444500" progId="Equation.3">
                  <p:embed/>
                </p:oleObj>
              </mc:Choice>
              <mc:Fallback>
                <p:oleObj name="" r:id="rId15" imgW="1930400" imgH="4445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43400" y="1481138"/>
                        <a:ext cx="4619625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243013" y="1511300"/>
          <a:ext cx="31003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7" imgW="1295400" imgH="419100" progId="Equation.3">
                  <p:embed/>
                </p:oleObj>
              </mc:Choice>
              <mc:Fallback>
                <p:oleObj name="" r:id="rId17" imgW="1295400" imgH="4191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43013" y="1511300"/>
                        <a:ext cx="3100387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9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 Box 2"/>
          <p:cNvSpPr txBox="1"/>
          <p:nvPr/>
        </p:nvSpPr>
        <p:spPr>
          <a:xfrm>
            <a:off x="914400" y="6858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58" name="Text Box 3"/>
          <p:cNvSpPr txBox="1"/>
          <p:nvPr/>
        </p:nvSpPr>
        <p:spPr>
          <a:xfrm>
            <a:off x="1863725" y="685800"/>
            <a:ext cx="6400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将有理函数化为部分分式之和后，只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9459" name="Group 17"/>
          <p:cNvGrpSpPr/>
          <p:nvPr/>
        </p:nvGrpSpPr>
        <p:grpSpPr>
          <a:xfrm>
            <a:off x="914400" y="1841500"/>
            <a:ext cx="7543800" cy="977900"/>
            <a:chOff x="576" y="1104"/>
            <a:chExt cx="4752" cy="616"/>
          </a:xfrm>
        </p:grpSpPr>
        <p:grpSp>
          <p:nvGrpSpPr>
            <p:cNvPr id="19460" name="Group 4"/>
            <p:cNvGrpSpPr/>
            <p:nvPr/>
          </p:nvGrpSpPr>
          <p:grpSpPr>
            <a:xfrm>
              <a:off x="576" y="1181"/>
              <a:ext cx="1612" cy="327"/>
              <a:chOff x="816" y="1333"/>
              <a:chExt cx="1612" cy="327"/>
            </a:xfrm>
          </p:grpSpPr>
          <p:graphicFrame>
            <p:nvGraphicFramePr>
              <p:cNvPr id="19461" name="Object 5"/>
              <p:cNvGraphicFramePr>
                <a:graphicFrameLocks noChangeAspect="1"/>
              </p:cNvGraphicFramePr>
              <p:nvPr/>
            </p:nvGraphicFramePr>
            <p:xfrm>
              <a:off x="816" y="1392"/>
              <a:ext cx="279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1" imgW="443865" imgH="405765" progId="Equation.3">
                      <p:embed/>
                    </p:oleObj>
                  </mc:Choice>
                  <mc:Fallback>
                    <p:oleObj name="" r:id="rId1" imgW="443865" imgH="405765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816" y="1392"/>
                            <a:ext cx="279" cy="2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62" name="Text Box 6"/>
              <p:cNvSpPr txBox="1"/>
              <p:nvPr/>
            </p:nvSpPr>
            <p:spPr>
              <a:xfrm>
                <a:off x="1084" y="1333"/>
                <a:ext cx="13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多项式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；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9463" name="Object 7"/>
            <p:cNvGraphicFramePr>
              <a:graphicFrameLocks noChangeAspect="1"/>
            </p:cNvGraphicFramePr>
            <p:nvPr/>
          </p:nvGraphicFramePr>
          <p:xfrm>
            <a:off x="1884" y="1104"/>
            <a:ext cx="1296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2057400" imgH="965200" progId="Equation.3">
                    <p:embed/>
                  </p:oleObj>
                </mc:Choice>
                <mc:Fallback>
                  <p:oleObj name="" r:id="rId3" imgW="2057400" imgH="965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84" y="1104"/>
                          <a:ext cx="1296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8"/>
            <p:cNvGraphicFramePr>
              <a:graphicFrameLocks noChangeAspect="1"/>
            </p:cNvGraphicFramePr>
            <p:nvPr/>
          </p:nvGraphicFramePr>
          <p:xfrm>
            <a:off x="3424" y="1112"/>
            <a:ext cx="190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3022600" imgH="965200" progId="Equation.3">
                    <p:embed/>
                  </p:oleObj>
                </mc:Choice>
                <mc:Fallback>
                  <p:oleObj name="" r:id="rId5" imgW="3022600" imgH="9652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24" y="1112"/>
                          <a:ext cx="1904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5" name="Text Box 9"/>
          <p:cNvSpPr txBox="1"/>
          <p:nvPr/>
        </p:nvSpPr>
        <p:spPr>
          <a:xfrm>
            <a:off x="990600" y="32146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讨论积分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2705100" y="2997200"/>
          <a:ext cx="3009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3009900" imgH="965200" progId="Equation.3">
                  <p:embed/>
                </p:oleObj>
              </mc:Choice>
              <mc:Fallback>
                <p:oleObj name="" r:id="rId7" imgW="3009900" imgH="965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5100" y="2997200"/>
                        <a:ext cx="3009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612900" y="4064000"/>
          <a:ext cx="5473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5473700" imgH="1041400" progId="Equation.3">
                  <p:embed/>
                </p:oleObj>
              </mc:Choice>
              <mc:Fallback>
                <p:oleObj name="" r:id="rId9" imgW="5473700" imgH="1041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2900" y="4064000"/>
                        <a:ext cx="54737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>
          <a:xfrm>
            <a:off x="3048000" y="5207000"/>
            <a:ext cx="1981200" cy="889000"/>
            <a:chOff x="816" y="3360"/>
            <a:chExt cx="1248" cy="560"/>
          </a:xfrm>
        </p:grpSpPr>
        <p:sp>
          <p:nvSpPr>
            <p:cNvPr id="19469" name="Text Box 13"/>
            <p:cNvSpPr txBox="1"/>
            <p:nvPr/>
          </p:nvSpPr>
          <p:spPr>
            <a:xfrm>
              <a:off x="816" y="3456"/>
              <a:ext cx="6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令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9470" name="Object 14"/>
            <p:cNvGraphicFramePr>
              <a:graphicFrameLocks noChangeAspect="1"/>
            </p:cNvGraphicFramePr>
            <p:nvPr/>
          </p:nvGraphicFramePr>
          <p:xfrm>
            <a:off x="1168" y="3360"/>
            <a:ext cx="89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1" imgW="1422400" imgH="889000" progId="Equation.3">
                    <p:embed/>
                  </p:oleObj>
                </mc:Choice>
                <mc:Fallback>
                  <p:oleObj name="" r:id="rId11" imgW="1422400" imgH="8890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68" y="3360"/>
                          <a:ext cx="896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1" name="Line 15"/>
          <p:cNvSpPr/>
          <p:nvPr/>
        </p:nvSpPr>
        <p:spPr>
          <a:xfrm>
            <a:off x="4419600" y="5181600"/>
            <a:ext cx="7620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72" name="Text Box 16"/>
          <p:cNvSpPr txBox="1"/>
          <p:nvPr/>
        </p:nvSpPr>
        <p:spPr>
          <a:xfrm>
            <a:off x="1905000" y="1295400"/>
            <a:ext cx="41910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出现三类情况：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763713" y="2349183"/>
          <a:ext cx="190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905000" imgH="927100" progId="Equation.3">
                  <p:embed/>
                </p:oleObj>
              </mc:Choice>
              <mc:Fallback>
                <p:oleObj name="" r:id="rId1" imgW="1905000" imgH="927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2349183"/>
                        <a:ext cx="1905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975100" y="2432050"/>
          <a:ext cx="201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019300" imgH="889000" progId="Equation.3">
                  <p:embed/>
                </p:oleObj>
              </mc:Choice>
              <mc:Fallback>
                <p:oleObj name="" r:id="rId3" imgW="2019300" imgH="889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75100" y="2432050"/>
                        <a:ext cx="2019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/>
          <p:cNvSpPr txBox="1"/>
          <p:nvPr/>
        </p:nvSpPr>
        <p:spPr>
          <a:xfrm>
            <a:off x="852805" y="2590483"/>
            <a:ext cx="949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其中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587500" y="3575050"/>
          <a:ext cx="3213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3213100" imgH="965200" progId="Equation.3">
                  <p:embed/>
                </p:oleObj>
              </mc:Choice>
              <mc:Fallback>
                <p:oleObj name="" r:id="rId5" imgW="3213100" imgH="965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7500" y="3575050"/>
                        <a:ext cx="3213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714500" y="4870450"/>
          <a:ext cx="2400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2400300" imgH="965200" progId="Equation.3">
                  <p:embed/>
                </p:oleObj>
              </mc:Choice>
              <mc:Fallback>
                <p:oleObj name="" r:id="rId7" imgW="2400300" imgH="965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4500" y="4870450"/>
                        <a:ext cx="2400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241800" y="4870450"/>
          <a:ext cx="238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2387600" imgH="965200" progId="Equation.3">
                  <p:embed/>
                </p:oleObj>
              </mc:Choice>
              <mc:Fallback>
                <p:oleObj name="" r:id="rId9" imgW="2387600" imgH="965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41800" y="4870450"/>
                        <a:ext cx="2387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1481138" y="1693863"/>
          <a:ext cx="3289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3289300" imgH="482600" progId="Equation.3">
                  <p:embed/>
                </p:oleObj>
              </mc:Choice>
              <mc:Fallback>
                <p:oleObj name="" r:id="rId11" imgW="3289300" imgH="482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1138" y="1693863"/>
                        <a:ext cx="32893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5248275" y="1782763"/>
          <a:ext cx="2832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3" imgW="2832100" imgH="393700" progId="Equation.3">
                  <p:embed/>
                </p:oleObj>
              </mc:Choice>
              <mc:Fallback>
                <p:oleObj name="" r:id="rId13" imgW="2832100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48275" y="1782763"/>
                        <a:ext cx="28321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10"/>
          <p:cNvSpPr txBox="1"/>
          <p:nvPr/>
        </p:nvSpPr>
        <p:spPr>
          <a:xfrm>
            <a:off x="852488" y="1647825"/>
            <a:ext cx="93345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则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pSp>
        <p:nvGrpSpPr>
          <p:cNvPr id="20490" name="Group 12"/>
          <p:cNvGrpSpPr/>
          <p:nvPr/>
        </p:nvGrpSpPr>
        <p:grpSpPr>
          <a:xfrm>
            <a:off x="922338" y="641350"/>
            <a:ext cx="1981200" cy="889000"/>
            <a:chOff x="816" y="3360"/>
            <a:chExt cx="1248" cy="560"/>
          </a:xfrm>
        </p:grpSpPr>
        <p:sp>
          <p:nvSpPr>
            <p:cNvPr id="20491" name="Text Box 13"/>
            <p:cNvSpPr txBox="1"/>
            <p:nvPr/>
          </p:nvSpPr>
          <p:spPr>
            <a:xfrm>
              <a:off x="816" y="3456"/>
              <a:ext cx="6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令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0492" name="Object 14"/>
            <p:cNvGraphicFramePr>
              <a:graphicFrameLocks noChangeAspect="1"/>
            </p:cNvGraphicFramePr>
            <p:nvPr/>
          </p:nvGraphicFramePr>
          <p:xfrm>
            <a:off x="1168" y="3360"/>
            <a:ext cx="89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5" imgW="1422400" imgH="889000" progId="Equation.3">
                    <p:embed/>
                  </p:oleObj>
                </mc:Choice>
                <mc:Fallback>
                  <p:oleObj name="" r:id="rId15" imgW="1422400" imgH="8890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68" y="3360"/>
                          <a:ext cx="896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65575" y="2425700"/>
          <a:ext cx="201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7" imgW="2019300" imgH="889000" progId="Equation.3">
                  <p:embed/>
                </p:oleObj>
              </mc:Choice>
              <mc:Fallback>
                <p:oleObj name="" r:id="rId17" imgW="2019300" imgH="889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5575" y="2425700"/>
                        <a:ext cx="2019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8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5" name="Object 9"/>
          <p:cNvGraphicFramePr>
            <a:graphicFrameLocks noChangeAspect="1"/>
          </p:cNvGraphicFramePr>
          <p:nvPr/>
        </p:nvGraphicFramePr>
        <p:xfrm>
          <a:off x="1065213" y="549275"/>
          <a:ext cx="1663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663065" imgH="406400" progId="Equation.3">
                  <p:embed/>
                </p:oleObj>
              </mc:Choice>
              <mc:Fallback>
                <p:oleObj name="" r:id="rId1" imgW="1663065" imgH="406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5213" y="549275"/>
                        <a:ext cx="16637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6" name="Object 10"/>
          <p:cNvGraphicFramePr>
            <a:graphicFrameLocks noChangeAspect="1"/>
          </p:cNvGraphicFramePr>
          <p:nvPr/>
        </p:nvGraphicFramePr>
        <p:xfrm>
          <a:off x="1065213" y="1228725"/>
          <a:ext cx="246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2463800" imgH="965200" progId="Equation.3">
                  <p:embed/>
                </p:oleObj>
              </mc:Choice>
              <mc:Fallback>
                <p:oleObj name="" r:id="rId3" imgW="2463800" imgH="965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5213" y="1228725"/>
                        <a:ext cx="2463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1144588" y="4660900"/>
          <a:ext cx="316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3162300" imgH="889000" progId="Equation.3">
                  <p:embed/>
                </p:oleObj>
              </mc:Choice>
              <mc:Fallback>
                <p:oleObj name="" r:id="rId5" imgW="3162300" imgH="8890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4588" y="4660900"/>
                        <a:ext cx="3162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4383088" y="4241800"/>
          <a:ext cx="33020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3302000" imgH="1308100" progId="Equation.3">
                  <p:embed/>
                </p:oleObj>
              </mc:Choice>
              <mc:Fallback>
                <p:oleObj name="" r:id="rId7" imgW="3302000" imgH="1308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83088" y="4241800"/>
                        <a:ext cx="33020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3598863" y="1298575"/>
          <a:ext cx="4368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4368800" imgH="1028700" progId="Equation.DSMT4">
                  <p:embed/>
                </p:oleObj>
              </mc:Choice>
              <mc:Fallback>
                <p:oleObj name="" r:id="rId9" imgW="4368800" imgH="10287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8863" y="1298575"/>
                        <a:ext cx="4368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065213" y="2406650"/>
          <a:ext cx="622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6223000" imgH="1028700" progId="Equation.DSMT4">
                  <p:embed/>
                </p:oleObj>
              </mc:Choice>
              <mc:Fallback>
                <p:oleObj name="" r:id="rId11" imgW="6223000" imgH="10287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5213" y="2406650"/>
                        <a:ext cx="62230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4588" y="3629025"/>
          <a:ext cx="485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4851400" imgH="838200" progId="Equation.DSMT4">
                  <p:embed/>
                </p:oleObj>
              </mc:Choice>
              <mc:Fallback>
                <p:oleObj name="" r:id="rId13" imgW="4851400" imgH="838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4588" y="3629025"/>
                        <a:ext cx="4851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5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29" name="Object 2"/>
          <p:cNvGraphicFramePr>
            <a:graphicFrameLocks noChangeAspect="1"/>
          </p:cNvGraphicFramePr>
          <p:nvPr/>
        </p:nvGraphicFramePr>
        <p:xfrm>
          <a:off x="1108075" y="777875"/>
          <a:ext cx="1689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688465" imgH="406400" progId="Equation.3">
                  <p:embed/>
                </p:oleObj>
              </mc:Choice>
              <mc:Fallback>
                <p:oleObj name="" r:id="rId1" imgW="1688465" imgH="406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8075" y="777875"/>
                        <a:ext cx="16891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792163" y="1866900"/>
          <a:ext cx="290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2908300" imgH="965200" progId="Equation.3">
                  <p:embed/>
                </p:oleObj>
              </mc:Choice>
              <mc:Fallback>
                <p:oleObj name="" r:id="rId3" imgW="2908300" imgH="965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1866900"/>
                        <a:ext cx="2908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906463" y="3448050"/>
          <a:ext cx="351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3517900" imgH="965200" progId="Equation.3">
                  <p:embed/>
                </p:oleObj>
              </mc:Choice>
              <mc:Fallback>
                <p:oleObj name="" r:id="rId5" imgW="3517900" imgH="965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6463" y="3448050"/>
                        <a:ext cx="3517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4487863" y="3448050"/>
          <a:ext cx="267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2679700" imgH="965200" progId="Equation.3">
                  <p:embed/>
                </p:oleObj>
              </mc:Choice>
              <mc:Fallback>
                <p:oleObj name="" r:id="rId7" imgW="2679700" imgH="965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7863" y="3448050"/>
                        <a:ext cx="2679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6"/>
          <p:cNvGraphicFramePr>
            <a:graphicFrameLocks noChangeAspect="1"/>
          </p:cNvGraphicFramePr>
          <p:nvPr/>
        </p:nvGraphicFramePr>
        <p:xfrm>
          <a:off x="3700463" y="1866900"/>
          <a:ext cx="4686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4686300" imgH="1104900" progId="Equation.DSMT4">
                  <p:embed/>
                </p:oleObj>
              </mc:Choice>
              <mc:Fallback>
                <p:oleObj name="" r:id="rId9" imgW="4686300" imgH="1104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0463" y="1866900"/>
                        <a:ext cx="46863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2"/>
          <p:cNvGrpSpPr/>
          <p:nvPr/>
        </p:nvGrpSpPr>
        <p:grpSpPr>
          <a:xfrm>
            <a:off x="792163" y="5121275"/>
            <a:ext cx="5643562" cy="889000"/>
            <a:chOff x="139" y="3340"/>
            <a:chExt cx="3555" cy="560"/>
          </a:xfrm>
        </p:grpSpPr>
        <p:sp>
          <p:nvSpPr>
            <p:cNvPr id="22535" name="Text Box 13"/>
            <p:cNvSpPr txBox="1"/>
            <p:nvPr/>
          </p:nvSpPr>
          <p:spPr>
            <a:xfrm>
              <a:off x="139" y="3456"/>
              <a:ext cx="355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最后将                  代入即可。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2536" name="Object 14"/>
            <p:cNvGraphicFramePr>
              <a:graphicFrameLocks noChangeAspect="1"/>
            </p:cNvGraphicFramePr>
            <p:nvPr/>
          </p:nvGraphicFramePr>
          <p:xfrm>
            <a:off x="922" y="3340"/>
            <a:ext cx="89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1" imgW="1422400" imgH="889000" progId="Equation.3">
                    <p:embed/>
                  </p:oleObj>
                </mc:Choice>
                <mc:Fallback>
                  <p:oleObj name="" r:id="rId11" imgW="1422400" imgH="8890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22" y="3340"/>
                          <a:ext cx="896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 Box 2"/>
          <p:cNvSpPr txBox="1"/>
          <p:nvPr/>
        </p:nvSpPr>
        <p:spPr>
          <a:xfrm>
            <a:off x="762000" y="889000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</a:rPr>
              <a:t>求积分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2844800" y="685800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2159000" imgH="965200" progId="Equation.3">
                  <p:embed/>
                </p:oleObj>
              </mc:Choice>
              <mc:Fallback>
                <p:oleObj name="" r:id="rId1" imgW="2159000" imgH="965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4800" y="685800"/>
                        <a:ext cx="2159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600200" y="19304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057400" imgH="965200" progId="Equation.3">
                  <p:embed/>
                </p:oleObj>
              </mc:Choice>
              <mc:Fallback>
                <p:oleObj name="" r:id="rId3" imgW="2057400" imgH="965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930400"/>
                        <a:ext cx="2057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657600" y="1905000"/>
          <a:ext cx="4254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4254500" imgH="1016000" progId="Equation.3">
                  <p:embed/>
                </p:oleObj>
              </mc:Choice>
              <mc:Fallback>
                <p:oleObj name="" r:id="rId5" imgW="4254500" imgH="1016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7600" y="1905000"/>
                        <a:ext cx="4254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752600" y="3225800"/>
          <a:ext cx="6489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6489700" imgH="914400" progId="Equation.3">
                  <p:embed/>
                </p:oleObj>
              </mc:Choice>
              <mc:Fallback>
                <p:oleObj name="" r:id="rId7" imgW="6489700" imgH="914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3225800"/>
                        <a:ext cx="6489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752600" y="4343400"/>
          <a:ext cx="411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4114800" imgH="838200" progId="Equation.3">
                  <p:embed/>
                </p:oleObj>
              </mc:Choice>
              <mc:Fallback>
                <p:oleObj name="" r:id="rId9" imgW="4114800" imgH="838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2600" y="4343400"/>
                        <a:ext cx="4114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/>
          <p:nvPr/>
        </p:nvSpPr>
        <p:spPr>
          <a:xfrm>
            <a:off x="838200" y="2114550"/>
            <a:ext cx="609600" cy="519113"/>
          </a:xfrm>
          <a:prstGeom prst="rect">
            <a:avLst/>
          </a:prstGeom>
          <a:noFill/>
          <a:ln w="571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2"/>
          <p:cNvSpPr txBox="1"/>
          <p:nvPr/>
        </p:nvSpPr>
        <p:spPr>
          <a:xfrm>
            <a:off x="762000" y="1081088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求积分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685800" y="24384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2768600" y="863600"/>
          <a:ext cx="3200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3200400" imgH="965200" progId="Equation.3">
                  <p:embed/>
                </p:oleObj>
              </mc:Choice>
              <mc:Fallback>
                <p:oleObj name="" r:id="rId1" imgW="3200400" imgH="965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8600" y="863600"/>
                        <a:ext cx="3200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572000" y="1968500"/>
          <a:ext cx="4267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4267200" imgH="1308100" progId="Equation.3">
                  <p:embed/>
                </p:oleObj>
              </mc:Choice>
              <mc:Fallback>
                <p:oleObj name="" r:id="rId3" imgW="4267200" imgH="13081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968500"/>
                        <a:ext cx="42672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447800" y="2362200"/>
          <a:ext cx="309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3098800" imgH="965200" progId="Equation.3">
                  <p:embed/>
                </p:oleObj>
              </mc:Choice>
              <mc:Fallback>
                <p:oleObj name="" r:id="rId5" imgW="3098800" imgH="965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362200"/>
                        <a:ext cx="3098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497013" y="3632200"/>
          <a:ext cx="71897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7188200" imgH="838200" progId="Equation.3">
                  <p:embed/>
                </p:oleObj>
              </mc:Choice>
              <mc:Fallback>
                <p:oleObj name="" r:id="rId7" imgW="7188200" imgH="838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7013" y="3632200"/>
                        <a:ext cx="7189787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524000" y="4775200"/>
          <a:ext cx="6477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6324600" imgH="838200" progId="Equation.3">
                  <p:embed/>
                </p:oleObj>
              </mc:Choice>
              <mc:Fallback>
                <p:oleObj name="" r:id="rId9" imgW="6324600" imgH="838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4775200"/>
                        <a:ext cx="64770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 Box 2"/>
          <p:cNvSpPr txBox="1"/>
          <p:nvPr/>
        </p:nvSpPr>
        <p:spPr>
          <a:xfrm>
            <a:off x="838200" y="909638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</a:rPr>
              <a:t>求积分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838200" y="2362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819400" y="646113"/>
          <a:ext cx="342900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187700" imgH="1206500" progId="Equation.3">
                  <p:embed/>
                </p:oleObj>
              </mc:Choice>
              <mc:Fallback>
                <p:oleObj name="" r:id="rId1" imgW="3187700" imgH="12065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646113"/>
                        <a:ext cx="3429000" cy="1296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1581150" y="2147888"/>
            <a:ext cx="1441450" cy="750887"/>
            <a:chOff x="1056" y="1257"/>
            <a:chExt cx="908" cy="473"/>
          </a:xfrm>
        </p:grpSpPr>
        <p:sp>
          <p:nvSpPr>
            <p:cNvPr id="25605" name="Text Box 6"/>
            <p:cNvSpPr txBox="1"/>
            <p:nvPr/>
          </p:nvSpPr>
          <p:spPr>
            <a:xfrm>
              <a:off x="1056" y="1401"/>
              <a:ext cx="4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49" charset="-122"/>
                </a:rPr>
                <a:t>令</a:t>
              </a:r>
              <a:endParaRPr lang="zh-CN" altLang="en-US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25606" name="Object 7"/>
            <p:cNvGraphicFramePr>
              <a:graphicFrameLocks noChangeAspect="1"/>
            </p:cNvGraphicFramePr>
            <p:nvPr/>
          </p:nvGraphicFramePr>
          <p:xfrm>
            <a:off x="1388" y="1257"/>
            <a:ext cx="576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914400" imgH="673100" progId="Equation.3">
                    <p:embed/>
                  </p:oleObj>
                </mc:Choice>
                <mc:Fallback>
                  <p:oleObj name="" r:id="rId3" imgW="914400" imgH="6731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88" y="1257"/>
                          <a:ext cx="576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048000" y="2484438"/>
          <a:ext cx="1930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1930400" imgH="393700" progId="Equation.3">
                  <p:embed/>
                </p:oleObj>
              </mc:Choice>
              <mc:Fallback>
                <p:oleObj name="" r:id="rId5" imgW="1930400" imgH="3937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2484438"/>
                        <a:ext cx="19304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5556250" y="2227263"/>
          <a:ext cx="1473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1473200" imgH="889000" progId="Equation.3">
                  <p:embed/>
                </p:oleObj>
              </mc:Choice>
              <mc:Fallback>
                <p:oleObj name="" r:id="rId7" imgW="1473200" imgH="889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56250" y="2227263"/>
                        <a:ext cx="1473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219200" y="3227388"/>
          <a:ext cx="3255963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3098800" imgH="1206500" progId="Equation.3">
                  <p:embed/>
                </p:oleObj>
              </mc:Choice>
              <mc:Fallback>
                <p:oleObj name="" r:id="rId9" imgW="3098800" imgH="12065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3227388"/>
                        <a:ext cx="3255963" cy="1268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4495800" y="3225800"/>
          <a:ext cx="331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1" imgW="3314700" imgH="889000" progId="Equation.3">
                  <p:embed/>
                </p:oleObj>
              </mc:Choice>
              <mc:Fallback>
                <p:oleObj name="" r:id="rId11" imgW="3314700" imgH="8890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3225800"/>
                        <a:ext cx="3314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130300" y="4673600"/>
          <a:ext cx="3289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3" imgW="3289300" imgH="965200" progId="Equation.3">
                  <p:embed/>
                </p:oleObj>
              </mc:Choice>
              <mc:Fallback>
                <p:oleObj name="" r:id="rId13" imgW="3289300" imgH="965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30300" y="4673600"/>
                        <a:ext cx="3289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4521200" y="4673600"/>
          <a:ext cx="378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5" imgW="3784600" imgH="965200" progId="Equation.3">
                  <p:embed/>
                </p:oleObj>
              </mc:Choice>
              <mc:Fallback>
                <p:oleObj name="" r:id="rId15" imgW="3784600" imgH="965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21200" y="4673600"/>
                        <a:ext cx="3784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914400" y="3257550"/>
          <a:ext cx="68214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6743700" imgH="825500" progId="Equation.3">
                  <p:embed/>
                </p:oleObj>
              </mc:Choice>
              <mc:Fallback>
                <p:oleObj name="" r:id="rId1" imgW="6743700" imgH="8255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3257550"/>
                        <a:ext cx="6821488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Object 14"/>
          <p:cNvGraphicFramePr>
            <a:graphicFrameLocks noChangeAspect="1"/>
          </p:cNvGraphicFramePr>
          <p:nvPr/>
        </p:nvGraphicFramePr>
        <p:xfrm>
          <a:off x="908050" y="914400"/>
          <a:ext cx="379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3797300" imgH="965200" progId="Equation.3">
                  <p:embed/>
                </p:oleObj>
              </mc:Choice>
              <mc:Fallback>
                <p:oleObj name="" r:id="rId3" imgW="3797300" imgH="965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050" y="914400"/>
                        <a:ext cx="3797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990600" y="4318000"/>
          <a:ext cx="77231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7721600" imgH="939800" progId="Equation.3">
                  <p:embed/>
                </p:oleObj>
              </mc:Choice>
              <mc:Fallback>
                <p:oleObj name="" r:id="rId5" imgW="7721600" imgH="9398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4318000"/>
                        <a:ext cx="7723188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952500" y="2355850"/>
          <a:ext cx="255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2552700" imgH="444500" progId="Equation.3">
                  <p:embed/>
                </p:oleObj>
              </mc:Choice>
              <mc:Fallback>
                <p:oleObj name="" r:id="rId7" imgW="2552700" imgH="4445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500" y="2355850"/>
                        <a:ext cx="2552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3581400" y="2095500"/>
          <a:ext cx="391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3911600" imgH="889000" progId="Equation.3">
                  <p:embed/>
                </p:oleObj>
              </mc:Choice>
              <mc:Fallback>
                <p:oleObj name="" r:id="rId9" imgW="3911600" imgH="889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1400" y="2095500"/>
                        <a:ext cx="3911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49" name="Object 2"/>
          <p:cNvGraphicFramePr>
            <a:graphicFrameLocks noChangeAspect="1"/>
          </p:cNvGraphicFramePr>
          <p:nvPr/>
        </p:nvGraphicFramePr>
        <p:xfrm>
          <a:off x="1276350" y="539750"/>
          <a:ext cx="3467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3467100" imgH="1028700" progId="Equation.DSMT4">
                  <p:embed/>
                </p:oleObj>
              </mc:Choice>
              <mc:Fallback>
                <p:oleObj name="" r:id="rId1" imgW="3467100" imgH="10287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6350" y="539750"/>
                        <a:ext cx="34671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089400" y="5207000"/>
          <a:ext cx="4445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4445000" imgH="965200" progId="Equation.DSMT4">
                  <p:embed/>
                </p:oleObj>
              </mc:Choice>
              <mc:Fallback>
                <p:oleObj name="" r:id="rId3" imgW="4445000" imgH="9652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9400" y="5207000"/>
                        <a:ext cx="4445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1219200" y="1752600"/>
          <a:ext cx="5207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5207000" imgH="901700" progId="Equation.3">
                  <p:embed/>
                </p:oleObj>
              </mc:Choice>
              <mc:Fallback>
                <p:oleObj name="" r:id="rId5" imgW="5207000" imgH="901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1752600"/>
                        <a:ext cx="5207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879600" y="2895600"/>
          <a:ext cx="497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4978400" imgH="838200" progId="Equation.3">
                  <p:embed/>
                </p:oleObj>
              </mc:Choice>
              <mc:Fallback>
                <p:oleObj name="" r:id="rId7" imgW="4978400" imgH="838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9600" y="2895600"/>
                        <a:ext cx="4978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371600" y="3962400"/>
          <a:ext cx="586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5867400" imgH="914400" progId="Equation.3">
                  <p:embed/>
                </p:oleObj>
              </mc:Choice>
              <mc:Fallback>
                <p:oleObj name="" r:id="rId9" imgW="5867400" imgH="9144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3962400"/>
                        <a:ext cx="5867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Text Box 3"/>
          <p:cNvSpPr txBox="1"/>
          <p:nvPr/>
        </p:nvSpPr>
        <p:spPr>
          <a:xfrm>
            <a:off x="533400" y="206089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有理函数的定义：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52" name="Text Box 4"/>
          <p:cNvSpPr txBox="1"/>
          <p:nvPr/>
        </p:nvSpPr>
        <p:spPr>
          <a:xfrm>
            <a:off x="533400" y="2833688"/>
            <a:ext cx="8915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两个实系数多项式的商所表示的函数称为</a:t>
            </a: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有理函数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230313" y="3543300"/>
          <a:ext cx="60086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007100" imgH="1028700" progId="Equation.DSMT4">
                  <p:embed/>
                </p:oleObj>
              </mc:Choice>
              <mc:Fallback>
                <p:oleObj name="" r:id="rId1" imgW="6007100" imgH="1028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0313" y="3543300"/>
                        <a:ext cx="600868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7"/>
          <p:cNvSpPr/>
          <p:nvPr/>
        </p:nvSpPr>
        <p:spPr>
          <a:xfrm>
            <a:off x="381000" y="746125"/>
            <a:ext cx="6858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一、有理函数的积分</a:t>
            </a:r>
            <a:endParaRPr lang="zh-CN" altLang="en-US" sz="40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990600" y="4864100"/>
          <a:ext cx="633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6337300" imgH="1003300" progId="Equation.DSMT4">
                  <p:embed/>
                </p:oleObj>
              </mc:Choice>
              <mc:Fallback>
                <p:oleObj name="" r:id="rId3" imgW="6337300" imgH="1003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4864100"/>
                        <a:ext cx="6337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49250" y="946150"/>
          <a:ext cx="61341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6134100" imgH="1638300" progId="Equation.DSMT4">
                  <p:embed/>
                </p:oleObj>
              </mc:Choice>
              <mc:Fallback>
                <p:oleObj name="" r:id="rId1" imgW="6134100" imgH="16383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250" y="946150"/>
                        <a:ext cx="613410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429000" y="2336800"/>
          <a:ext cx="3200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3200400" imgH="939800" progId="Equation.DSMT4">
                  <p:embed/>
                </p:oleObj>
              </mc:Choice>
              <mc:Fallback>
                <p:oleObj name="" r:id="rId3" imgW="3200400" imgH="9398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2336800"/>
                        <a:ext cx="3200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429000" y="3683000"/>
          <a:ext cx="4445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4445000" imgH="965200" progId="Equation.DSMT4">
                  <p:embed/>
                </p:oleObj>
              </mc:Choice>
              <mc:Fallback>
                <p:oleObj name="" r:id="rId5" imgW="4445000" imgH="965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3683000"/>
                        <a:ext cx="4445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2" name="Text Box 4"/>
          <p:cNvSpPr txBox="1"/>
          <p:nvPr/>
        </p:nvSpPr>
        <p:spPr>
          <a:xfrm>
            <a:off x="304800" y="1766888"/>
            <a:ext cx="7924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由三角函数和常数经过有限次四则运算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657600" y="3557588"/>
          <a:ext cx="24860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2946400" imgH="533400" progId="Equation.3">
                  <p:embed/>
                </p:oleObj>
              </mc:Choice>
              <mc:Fallback>
                <p:oleObj name="" r:id="rId1" imgW="2946400" imgH="5334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3557588"/>
                        <a:ext cx="2486025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10"/>
          <p:cNvSpPr/>
          <p:nvPr/>
        </p:nvSpPr>
        <p:spPr>
          <a:xfrm>
            <a:off x="609600" y="457200"/>
            <a:ext cx="7391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二</a:t>
            </a:r>
            <a:r>
              <a:rPr lang="zh-CN" altLang="en-US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、三角函数有理式的积分</a:t>
            </a:r>
            <a:endParaRPr lang="zh-CN" altLang="en-US" sz="40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7419" name="Rectangle 11"/>
          <p:cNvSpPr/>
          <p:nvPr/>
        </p:nvSpPr>
        <p:spPr>
          <a:xfrm>
            <a:off x="1676400" y="3429000"/>
            <a:ext cx="16113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一般记为</a:t>
            </a:r>
            <a:endParaRPr lang="zh-CN" altLang="en-US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20" name="Text Box 12"/>
          <p:cNvSpPr txBox="1"/>
          <p:nvPr/>
        </p:nvSpPr>
        <p:spPr>
          <a:xfrm>
            <a:off x="1066800" y="2605088"/>
            <a:ext cx="6248400" cy="519112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构成的函数称之为</a:t>
            </a: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三角有理函数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9" grpId="0"/>
      <p:bldP spid="174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"/>
          <p:cNvGrpSpPr/>
          <p:nvPr/>
        </p:nvGrpSpPr>
        <p:grpSpPr>
          <a:xfrm>
            <a:off x="914400" y="2514600"/>
            <a:ext cx="1981200" cy="990600"/>
            <a:chOff x="960" y="1584"/>
            <a:chExt cx="1248" cy="624"/>
          </a:xfrm>
        </p:grpSpPr>
        <p:sp>
          <p:nvSpPr>
            <p:cNvPr id="30722" name="Rectangle 5" descr="90%"/>
            <p:cNvSpPr/>
            <p:nvPr/>
          </p:nvSpPr>
          <p:spPr>
            <a:xfrm>
              <a:off x="960" y="1584"/>
              <a:ext cx="1248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0723" name="Text Box 6"/>
            <p:cNvSpPr txBox="1"/>
            <p:nvPr/>
          </p:nvSpPr>
          <p:spPr>
            <a:xfrm>
              <a:off x="972" y="1728"/>
              <a:ext cx="4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49" charset="-122"/>
                </a:rPr>
                <a:t>令</a:t>
              </a:r>
              <a:endParaRPr lang="zh-CN" altLang="en-US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30724" name="Object 7"/>
            <p:cNvGraphicFramePr>
              <a:graphicFrameLocks noChangeAspect="1"/>
            </p:cNvGraphicFramePr>
            <p:nvPr/>
          </p:nvGraphicFramePr>
          <p:xfrm>
            <a:off x="1232" y="1612"/>
            <a:ext cx="9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" imgW="1473200" imgH="889000" progId="Equation.3">
                    <p:embed/>
                  </p:oleObj>
                </mc:Choice>
                <mc:Fallback>
                  <p:oleObj name="" r:id="rId1" imgW="1473200" imgH="8890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32" y="1612"/>
                          <a:ext cx="928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3454400" y="2819400"/>
          <a:ext cx="218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2184400" imgH="330200" progId="Equation.3">
                  <p:embed/>
                </p:oleObj>
              </mc:Choice>
              <mc:Fallback>
                <p:oleObj name="" r:id="rId3" imgW="2184400" imgH="3302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4400" y="2819400"/>
                        <a:ext cx="21844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912813" y="3579813"/>
            <a:ext cx="7316787" cy="1220787"/>
            <a:chOff x="575" y="2255"/>
            <a:chExt cx="4609" cy="769"/>
          </a:xfrm>
        </p:grpSpPr>
        <p:sp>
          <p:nvSpPr>
            <p:cNvPr id="30727" name="Rectangle 15"/>
            <p:cNvSpPr/>
            <p:nvPr/>
          </p:nvSpPr>
          <p:spPr>
            <a:xfrm>
              <a:off x="575" y="2255"/>
              <a:ext cx="4609" cy="769"/>
            </a:xfrm>
            <a:prstGeom prst="rect">
              <a:avLst/>
            </a:prstGeom>
            <a:solidFill>
              <a:srgbClr val="FFFF99"/>
            </a:solidFill>
            <a:ln w="317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30728" name="Object 8"/>
            <p:cNvGraphicFramePr>
              <a:graphicFrameLocks noChangeAspect="1"/>
            </p:cNvGraphicFramePr>
            <p:nvPr/>
          </p:nvGraphicFramePr>
          <p:xfrm>
            <a:off x="656" y="2364"/>
            <a:ext cx="132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5" imgW="2095500" imgH="850900" progId="Equation.DSMT4">
                    <p:embed/>
                  </p:oleObj>
                </mc:Choice>
                <mc:Fallback>
                  <p:oleObj name="" r:id="rId5" imgW="2095500" imgH="850900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6" y="2364"/>
                          <a:ext cx="1320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9"/>
            <p:cNvGraphicFramePr>
              <a:graphicFrameLocks noChangeAspect="1"/>
            </p:cNvGraphicFramePr>
            <p:nvPr/>
          </p:nvGraphicFramePr>
          <p:xfrm>
            <a:off x="2172" y="2352"/>
            <a:ext cx="134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7" imgW="2133600" imgH="889000" progId="Equation.DSMT4">
                    <p:embed/>
                  </p:oleObj>
                </mc:Choice>
                <mc:Fallback>
                  <p:oleObj name="" r:id="rId7" imgW="2133600" imgH="8890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72" y="2352"/>
                          <a:ext cx="1344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0" name="Object 11"/>
            <p:cNvGraphicFramePr>
              <a:graphicFrameLocks noChangeAspect="1"/>
            </p:cNvGraphicFramePr>
            <p:nvPr/>
          </p:nvGraphicFramePr>
          <p:xfrm>
            <a:off x="3752" y="2380"/>
            <a:ext cx="130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9" imgW="2070100" imgH="850900" progId="Equation.DSMT4">
                    <p:embed/>
                  </p:oleObj>
                </mc:Choice>
                <mc:Fallback>
                  <p:oleObj name="" r:id="rId9" imgW="2070100" imgH="850900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52" y="2380"/>
                          <a:ext cx="1304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889000" y="5181600"/>
          <a:ext cx="3200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3200400" imgH="635000" progId="Equation.3">
                  <p:embed/>
                </p:oleObj>
              </mc:Choice>
              <mc:Fallback>
                <p:oleObj name="" r:id="rId11" imgW="3200400" imgH="6350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9000" y="5181600"/>
                        <a:ext cx="32004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4064000" y="4978400"/>
          <a:ext cx="4394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3" imgW="4394200" imgH="1041400" progId="Equation.3">
                  <p:embed/>
                </p:oleObj>
              </mc:Choice>
              <mc:Fallback>
                <p:oleObj name="" r:id="rId13" imgW="4394200" imgH="10414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64000" y="4978400"/>
                        <a:ext cx="4394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AutoShape 16"/>
          <p:cNvSpPr/>
          <p:nvPr/>
        </p:nvSpPr>
        <p:spPr>
          <a:xfrm>
            <a:off x="6553200" y="2438400"/>
            <a:ext cx="2286000" cy="685800"/>
          </a:xfrm>
          <a:prstGeom prst="wedgeRoundRectCallout">
            <a:avLst>
              <a:gd name="adj1" fmla="val -53611"/>
              <a:gd name="adj2" fmla="val 110648"/>
              <a:gd name="adj3" fmla="val 16667"/>
            </a:avLst>
          </a:prstGeom>
          <a:solidFill>
            <a:srgbClr val="FFFF99"/>
          </a:solidFill>
          <a:ln w="31750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万能公式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734" name="Object 18"/>
          <p:cNvGraphicFramePr>
            <a:graphicFrameLocks noChangeAspect="1"/>
          </p:cNvGraphicFramePr>
          <p:nvPr/>
        </p:nvGraphicFramePr>
        <p:xfrm>
          <a:off x="838200" y="1225550"/>
          <a:ext cx="1308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5" imgW="1307465" imgH="317500" progId="Equation.3">
                  <p:embed/>
                </p:oleObj>
              </mc:Choice>
              <mc:Fallback>
                <p:oleObj name="" r:id="rId15" imgW="1307465" imgH="317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200" y="1225550"/>
                        <a:ext cx="1308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9"/>
          <p:cNvGraphicFramePr>
            <a:graphicFrameLocks noChangeAspect="1"/>
          </p:cNvGraphicFramePr>
          <p:nvPr/>
        </p:nvGraphicFramePr>
        <p:xfrm>
          <a:off x="2228850" y="565150"/>
          <a:ext cx="16002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7" imgW="1600200" imgH="1663700" progId="Equation.3">
                  <p:embed/>
                </p:oleObj>
              </mc:Choice>
              <mc:Fallback>
                <p:oleObj name="" r:id="rId17" imgW="1600200" imgH="16637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28850" y="565150"/>
                        <a:ext cx="1600200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20"/>
          <p:cNvGraphicFramePr>
            <a:graphicFrameLocks noChangeAspect="1"/>
          </p:cNvGraphicFramePr>
          <p:nvPr/>
        </p:nvGraphicFramePr>
        <p:xfrm>
          <a:off x="4343400" y="1276350"/>
          <a:ext cx="762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9" imgW="761365" imgH="241300" progId="Equation.3">
                  <p:embed/>
                </p:oleObj>
              </mc:Choice>
              <mc:Fallback>
                <p:oleObj name="" r:id="rId19" imgW="761365" imgH="2413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43400" y="1276350"/>
                        <a:ext cx="762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21"/>
          <p:cNvGraphicFramePr>
            <a:graphicFrameLocks noChangeAspect="1"/>
          </p:cNvGraphicFramePr>
          <p:nvPr/>
        </p:nvGraphicFramePr>
        <p:xfrm>
          <a:off x="5168900" y="508000"/>
          <a:ext cx="1993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1" imgW="1993900" imgH="1778000" progId="Equation.3">
                  <p:embed/>
                </p:oleObj>
              </mc:Choice>
              <mc:Fallback>
                <p:oleObj name="" r:id="rId21" imgW="1993900" imgH="17780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68900" y="508000"/>
                        <a:ext cx="1993900" cy="177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3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ext Box 2"/>
          <p:cNvSpPr txBox="1"/>
          <p:nvPr/>
        </p:nvSpPr>
        <p:spPr>
          <a:xfrm>
            <a:off x="838200" y="85248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求积分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2863850" y="647700"/>
          <a:ext cx="313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3136900" imgH="889000" progId="Equation.3">
                  <p:embed/>
                </p:oleObj>
              </mc:Choice>
              <mc:Fallback>
                <p:oleObj name="" r:id="rId1" imgW="3136900" imgH="8890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63850" y="647700"/>
                        <a:ext cx="3136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/>
          <p:nvPr/>
        </p:nvSpPr>
        <p:spPr>
          <a:xfrm>
            <a:off x="838200" y="178435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356100" y="1600200"/>
          <a:ext cx="219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2197100" imgH="889000" progId="Equation.3">
                  <p:embed/>
                </p:oleObj>
              </mc:Choice>
              <mc:Fallback>
                <p:oleObj name="" r:id="rId3" imgW="2197100" imgH="8890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600200"/>
                        <a:ext cx="2197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625600" y="2514600"/>
          <a:ext cx="2108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2108200" imgH="927100" progId="Equation.3">
                  <p:embed/>
                </p:oleObj>
              </mc:Choice>
              <mc:Fallback>
                <p:oleObj name="" r:id="rId5" imgW="2108200" imgH="9271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5600" y="2514600"/>
                        <a:ext cx="2108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184650" y="2571750"/>
          <a:ext cx="226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2260600" imgH="889000" progId="Equation.3">
                  <p:embed/>
                </p:oleObj>
              </mc:Choice>
              <mc:Fallback>
                <p:oleObj name="" r:id="rId7" imgW="2260600" imgH="8890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84650" y="2571750"/>
                        <a:ext cx="2260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/>
          <p:nvPr/>
        </p:nvSpPr>
        <p:spPr>
          <a:xfrm>
            <a:off x="1676400" y="178435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由万能置换公式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549400" y="3657600"/>
          <a:ext cx="3086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3086100" imgH="889000" progId="Equation.3">
                  <p:embed/>
                </p:oleObj>
              </mc:Choice>
              <mc:Fallback>
                <p:oleObj name="" r:id="rId9" imgW="3086100" imgH="8890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9400" y="3657600"/>
                        <a:ext cx="3086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4673600" y="3657600"/>
          <a:ext cx="309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1" imgW="3098800" imgH="965200" progId="Equation.3">
                  <p:embed/>
                </p:oleObj>
              </mc:Choice>
              <mc:Fallback>
                <p:oleObj name="" r:id="rId11" imgW="3098800" imgH="9652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73600" y="3657600"/>
                        <a:ext cx="3098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Line 12"/>
          <p:cNvSpPr/>
          <p:nvPr/>
        </p:nvSpPr>
        <p:spPr>
          <a:xfrm>
            <a:off x="2057400" y="5181600"/>
            <a:ext cx="1447800" cy="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" name="Object 22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24000" y="4701858"/>
          <a:ext cx="3644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4" imgW="3644900" imgH="965200" progId="Equation.DSMT4">
                  <p:embed/>
                </p:oleObj>
              </mc:Choice>
              <mc:Fallback>
                <p:oleObj name="" r:id="rId14" imgW="3644900" imgH="965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24000" y="4701858"/>
                        <a:ext cx="3644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6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69" name="Object 2"/>
          <p:cNvGraphicFramePr>
            <a:graphicFrameLocks noChangeAspect="1"/>
          </p:cNvGraphicFramePr>
          <p:nvPr/>
        </p:nvGraphicFramePr>
        <p:xfrm>
          <a:off x="1066800" y="914400"/>
          <a:ext cx="36068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3606800" imgH="1003300" progId="Equation.3">
                  <p:embed/>
                </p:oleObj>
              </mc:Choice>
              <mc:Fallback>
                <p:oleObj name="" r:id="rId1" imgW="3606800" imgH="10033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914400"/>
                        <a:ext cx="3606800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4800600" y="990600"/>
          <a:ext cx="184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1841500" imgH="889000" progId="Equation.3">
                  <p:embed/>
                </p:oleObj>
              </mc:Choice>
              <mc:Fallback>
                <p:oleObj name="" r:id="rId3" imgW="1841500" imgH="8890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0600" y="990600"/>
                        <a:ext cx="1841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705600" y="990600"/>
          <a:ext cx="166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1663700" imgH="889000" progId="Equation.3">
                  <p:embed/>
                </p:oleObj>
              </mc:Choice>
              <mc:Fallback>
                <p:oleObj name="" r:id="rId5" imgW="1663700" imgH="8890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5600" y="990600"/>
                        <a:ext cx="1663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041400" y="3460750"/>
          <a:ext cx="185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7" imgW="1637665" imgH="304800" progId="Equation.3">
                  <p:embed/>
                </p:oleObj>
              </mc:Choice>
              <mc:Fallback>
                <p:oleObj name="" r:id="rId7" imgW="1637665" imgH="304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1400" y="3460750"/>
                        <a:ext cx="18542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952750" y="3194050"/>
          <a:ext cx="205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9" imgW="2057400" imgH="889000" progId="Equation.3">
                  <p:embed/>
                </p:oleObj>
              </mc:Choice>
              <mc:Fallback>
                <p:oleObj name="" r:id="rId9" imgW="2057400" imgH="8890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2750" y="3194050"/>
                        <a:ext cx="2057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029200" y="3498850"/>
          <a:ext cx="2311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1" imgW="2311400" imgH="406400" progId="Equation.3">
                  <p:embed/>
                </p:oleObj>
              </mc:Choice>
              <mc:Fallback>
                <p:oleObj name="" r:id="rId11" imgW="2311400" imgH="4064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3498850"/>
                        <a:ext cx="23114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260600" y="4038600"/>
          <a:ext cx="204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3" imgW="2717800" imgH="1168400" progId="Equation.3">
                  <p:embed/>
                </p:oleObj>
              </mc:Choice>
              <mc:Fallback>
                <p:oleObj name="" r:id="rId13" imgW="2717800" imgH="11684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0600" y="4038600"/>
                        <a:ext cx="2044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Line 9"/>
          <p:cNvSpPr/>
          <p:nvPr/>
        </p:nvSpPr>
        <p:spPr>
          <a:xfrm>
            <a:off x="1219200" y="3886200"/>
            <a:ext cx="0" cy="1295400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1066800" y="5029200"/>
          <a:ext cx="60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5" imgW="609600" imgH="889000" progId="Equation.3">
                  <p:embed/>
                </p:oleObj>
              </mc:Choice>
              <mc:Fallback>
                <p:oleObj name="" r:id="rId15" imgW="609600" imgH="889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66800" y="5029200"/>
                        <a:ext cx="609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1828800" y="5073650"/>
          <a:ext cx="176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7" imgW="1765300" imgH="889000" progId="Equation.3">
                  <p:embed/>
                </p:oleObj>
              </mc:Choice>
              <mc:Fallback>
                <p:oleObj name="" r:id="rId17" imgW="1765300" imgH="8890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28800" y="5073650"/>
                        <a:ext cx="1765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3587750" y="5099050"/>
          <a:ext cx="3009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9" imgW="3009900" imgH="889000" progId="Equation.3">
                  <p:embed/>
                </p:oleObj>
              </mc:Choice>
              <mc:Fallback>
                <p:oleObj name="" r:id="rId19" imgW="3009900" imgH="8890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87750" y="5099050"/>
                        <a:ext cx="3009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1066800" y="2133600"/>
          <a:ext cx="708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1" imgW="7086600" imgH="838200" progId="Equation.3">
                  <p:embed/>
                </p:oleObj>
              </mc:Choice>
              <mc:Fallback>
                <p:oleObj name="" r:id="rId21" imgW="7086600" imgH="8382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66800" y="2133600"/>
                        <a:ext cx="7086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3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ext Box 2"/>
          <p:cNvSpPr txBox="1"/>
          <p:nvPr/>
        </p:nvSpPr>
        <p:spPr>
          <a:xfrm>
            <a:off x="533400" y="685800"/>
            <a:ext cx="2286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49" charset="-122"/>
              </a:rPr>
              <a:t>求积分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2679700" y="457200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1663700" imgH="914400" progId="Equation.3">
                  <p:embed/>
                </p:oleObj>
              </mc:Choice>
              <mc:Fallback>
                <p:oleObj name="" r:id="rId1" imgW="1663700" imgH="9144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9700" y="457200"/>
                        <a:ext cx="1663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/>
          <p:nvPr/>
        </p:nvSpPr>
        <p:spPr>
          <a:xfrm>
            <a:off x="533400" y="1752600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146300" y="1524000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1600200" imgH="889000" progId="Equation.3">
                  <p:embed/>
                </p:oleObj>
              </mc:Choice>
              <mc:Fallback>
                <p:oleObj name="" r:id="rId3" imgW="1600200" imgH="8890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6300" y="1524000"/>
                        <a:ext cx="1600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3898900" y="1524000"/>
          <a:ext cx="219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2197100" imgH="889000" progId="Equation.3">
                  <p:embed/>
                </p:oleObj>
              </mc:Choice>
              <mc:Fallback>
                <p:oleObj name="" r:id="rId5" imgW="2197100" imgH="8890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8900" y="1524000"/>
                        <a:ext cx="2197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6273800" y="1549400"/>
          <a:ext cx="226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7" imgW="2260600" imgH="889000" progId="Equation.3">
                  <p:embed/>
                </p:oleObj>
              </mc:Choice>
              <mc:Fallback>
                <p:oleObj name="" r:id="rId7" imgW="2260600" imgH="8890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3800" y="1549400"/>
                        <a:ext cx="2260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762000" y="2686050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9" imgW="1600200" imgH="889000" progId="Equation.3">
                  <p:embed/>
                </p:oleObj>
              </mc:Choice>
              <mc:Fallback>
                <p:oleObj name="" r:id="rId9" imgW="1600200" imgH="8890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2000" y="2686050"/>
                        <a:ext cx="1600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438400" y="2654300"/>
          <a:ext cx="3695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1" imgW="3695700" imgH="927100" progId="Equation.3">
                  <p:embed/>
                </p:oleObj>
              </mc:Choice>
              <mc:Fallback>
                <p:oleObj name="" r:id="rId11" imgW="3695700" imgH="9271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8400" y="2654300"/>
                        <a:ext cx="3695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893763" y="3810000"/>
          <a:ext cx="441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3" imgW="4419600" imgH="927100" progId="Equation.3">
                  <p:embed/>
                </p:oleObj>
              </mc:Choice>
              <mc:Fallback>
                <p:oleObj name="" r:id="rId13" imgW="4419600" imgH="9271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3763" y="3810000"/>
                        <a:ext cx="4419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855663" y="4800600"/>
          <a:ext cx="816768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5" imgW="8166100" imgH="1600200" progId="Equation.3">
                  <p:embed/>
                </p:oleObj>
              </mc:Choice>
              <mc:Fallback>
                <p:oleObj name="" r:id="rId15" imgW="8166100" imgH="16002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5663" y="4800600"/>
                        <a:ext cx="8167687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 Box 2"/>
          <p:cNvSpPr txBox="1"/>
          <p:nvPr/>
        </p:nvSpPr>
        <p:spPr>
          <a:xfrm>
            <a:off x="838200" y="685800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18" name="Text Box 3"/>
          <p:cNvSpPr txBox="1"/>
          <p:nvPr/>
        </p:nvSpPr>
        <p:spPr>
          <a:xfrm>
            <a:off x="2286000" y="6858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修改万能置换公式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6000750" y="819150"/>
          <a:ext cx="1447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1917700" imgH="393700" progId="Equation.3">
                  <p:embed/>
                </p:oleObj>
              </mc:Choice>
              <mc:Fallback>
                <p:oleObj name="" r:id="rId1" imgW="1917700" imgH="393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00750" y="819150"/>
                        <a:ext cx="1447800" cy="30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5"/>
          <p:cNvSpPr txBox="1"/>
          <p:nvPr/>
        </p:nvSpPr>
        <p:spPr>
          <a:xfrm>
            <a:off x="5486400" y="6858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令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766888" y="1352550"/>
          <a:ext cx="24336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2476500" imgH="927100" progId="Equation.3">
                  <p:embed/>
                </p:oleObj>
              </mc:Choice>
              <mc:Fallback>
                <p:oleObj name="" r:id="rId3" imgW="2476500" imgH="9271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6888" y="1352550"/>
                        <a:ext cx="2433637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605338" y="1371600"/>
          <a:ext cx="22209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5" imgW="2260600" imgH="889000" progId="Equation.3">
                  <p:embed/>
                </p:oleObj>
              </mc:Choice>
              <mc:Fallback>
                <p:oleObj name="" r:id="rId5" imgW="2260600" imgH="8890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5338" y="1371600"/>
                        <a:ext cx="2220912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990600" y="2438400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1600200" imgH="889000" progId="Equation.3">
                  <p:embed/>
                </p:oleObj>
              </mc:Choice>
              <mc:Fallback>
                <p:oleObj name="" r:id="rId7" imgW="1600200" imgH="8890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438400"/>
                        <a:ext cx="1600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670175" y="2451100"/>
          <a:ext cx="37306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9" imgW="3797300" imgH="1511300" progId="Equation.3">
                  <p:embed/>
                </p:oleObj>
              </mc:Choice>
              <mc:Fallback>
                <p:oleObj name="" r:id="rId9" imgW="3797300" imgH="151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0175" y="2451100"/>
                        <a:ext cx="3730625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6464300" y="2438400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1" imgW="1841500" imgH="927100" progId="Equation.3">
                  <p:embed/>
                </p:oleObj>
              </mc:Choice>
              <mc:Fallback>
                <p:oleObj name="" r:id="rId11" imgW="1841500" imgH="9271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64300" y="2438400"/>
                        <a:ext cx="18415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267200" y="4267200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3" imgW="2425700" imgH="889000" progId="Equation.3">
                  <p:embed/>
                </p:oleObj>
              </mc:Choice>
              <mc:Fallback>
                <p:oleObj name="" r:id="rId13" imgW="2425700" imgH="8890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67200" y="4267200"/>
                        <a:ext cx="2425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524000" y="5334000"/>
          <a:ext cx="361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5" imgW="3619500" imgH="889000" progId="Equation.3">
                  <p:embed/>
                </p:oleObj>
              </mc:Choice>
              <mc:Fallback>
                <p:oleObj name="" r:id="rId15" imgW="3619500" imgH="889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4000" y="5334000"/>
                        <a:ext cx="3619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/>
        </p:nvGraphicFramePr>
        <p:xfrm>
          <a:off x="1524000" y="4267200"/>
          <a:ext cx="257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7" imgW="2578100" imgH="838200" progId="Equation.3">
                  <p:embed/>
                </p:oleObj>
              </mc:Choice>
              <mc:Fallback>
                <p:oleObj name="" r:id="rId17" imgW="2578100" imgH="8382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24000" y="4267200"/>
                        <a:ext cx="2578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9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ext Box 2"/>
          <p:cNvSpPr txBox="1"/>
          <p:nvPr/>
        </p:nvSpPr>
        <p:spPr>
          <a:xfrm>
            <a:off x="755650" y="859155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42" name="Text Box 3"/>
          <p:cNvSpPr txBox="1"/>
          <p:nvPr/>
        </p:nvSpPr>
        <p:spPr>
          <a:xfrm>
            <a:off x="2335213" y="858838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可以不用万能置换公式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371600" y="1524000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1600200" imgH="889000" progId="Equation.3">
                  <p:embed/>
                </p:oleObj>
              </mc:Choice>
              <mc:Fallback>
                <p:oleObj name="" r:id="rId1" imgW="1600200" imgH="8890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1524000"/>
                        <a:ext cx="1600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048000" y="1727200"/>
          <a:ext cx="350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3505200" imgH="533400" progId="Equation.3">
                  <p:embed/>
                </p:oleObj>
              </mc:Choice>
              <mc:Fallback>
                <p:oleObj name="" r:id="rId3" imgW="3505200" imgH="5334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727200"/>
                        <a:ext cx="3505200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511300" y="2616200"/>
          <a:ext cx="45847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5" imgW="4584700" imgH="546100" progId="Equation.3">
                  <p:embed/>
                </p:oleObj>
              </mc:Choice>
              <mc:Fallback>
                <p:oleObj name="" r:id="rId5" imgW="4584700" imgH="5461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1300" y="2616200"/>
                        <a:ext cx="45847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/>
          <p:cNvSpPr/>
          <p:nvPr/>
        </p:nvSpPr>
        <p:spPr>
          <a:xfrm>
            <a:off x="4724400" y="2590800"/>
            <a:ext cx="1447800" cy="533400"/>
          </a:xfrm>
          <a:prstGeom prst="rect">
            <a:avLst/>
          </a:prstGeom>
          <a:noFill/>
          <a:ln w="2857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6210300" y="2978150"/>
          <a:ext cx="1714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7" imgW="2273300" imgH="508000" progId="Equation.3">
                  <p:embed/>
                </p:oleObj>
              </mc:Choice>
              <mc:Fallback>
                <p:oleObj name="" r:id="rId7" imgW="2273300" imgH="5080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10300" y="2978150"/>
                        <a:ext cx="17145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524000" y="3302000"/>
          <a:ext cx="361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9" imgW="3619500" imgH="889000" progId="Equation.3">
                  <p:embed/>
                </p:oleObj>
              </mc:Choice>
              <mc:Fallback>
                <p:oleObj name="" r:id="rId9" imgW="3619500" imgH="8890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3302000"/>
                        <a:ext cx="3619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/>
          <p:cNvSpPr txBox="1"/>
          <p:nvPr/>
        </p:nvSpPr>
        <p:spPr>
          <a:xfrm>
            <a:off x="914400" y="42672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11" name="Text Box 11"/>
          <p:cNvSpPr txBox="1"/>
          <p:nvPr/>
        </p:nvSpPr>
        <p:spPr>
          <a:xfrm>
            <a:off x="1828800" y="4267200"/>
            <a:ext cx="6705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比较以上三种解法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便知万能置换不一定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12" name="Text Box 12"/>
          <p:cNvSpPr txBox="1"/>
          <p:nvPr/>
        </p:nvSpPr>
        <p:spPr>
          <a:xfrm>
            <a:off x="1828800" y="4876800"/>
            <a:ext cx="65532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是最佳方法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故三角有理式的计算中先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13" name="Text Box 13"/>
          <p:cNvSpPr txBox="1"/>
          <p:nvPr/>
        </p:nvSpPr>
        <p:spPr>
          <a:xfrm>
            <a:off x="1828800" y="5486400"/>
            <a:ext cx="6172200" cy="522288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考虑其它手段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不得已才用万能置换。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25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2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610" grpId="0"/>
      <p:bldP spid="25611" grpId="0"/>
      <p:bldP spid="25612" grpId="0"/>
      <p:bldP spid="256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"/>
          <p:cNvSpPr txBox="1"/>
          <p:nvPr/>
        </p:nvSpPr>
        <p:spPr>
          <a:xfrm>
            <a:off x="838200" y="852488"/>
            <a:ext cx="2286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</a:rPr>
              <a:t>求积分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2844800" y="666750"/>
          <a:ext cx="279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2794000" imgH="889000" progId="Equation.3">
                  <p:embed/>
                </p:oleObj>
              </mc:Choice>
              <mc:Fallback>
                <p:oleObj name="" r:id="rId1" imgW="2794000" imgH="8890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4800" y="666750"/>
                        <a:ext cx="2794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/>
          <p:nvPr/>
        </p:nvSpPr>
        <p:spPr>
          <a:xfrm>
            <a:off x="838200" y="19050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676400" y="1752600"/>
          <a:ext cx="552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3" imgW="7353300" imgH="1168400" progId="Equation.3">
                  <p:embed/>
                </p:oleObj>
              </mc:Choice>
              <mc:Fallback>
                <p:oleObj name="" r:id="rId3" imgW="7353300" imgH="11684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1752600"/>
                        <a:ext cx="5524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473200" y="2819400"/>
          <a:ext cx="273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5" imgW="2730500" imgH="889000" progId="Equation.3">
                  <p:embed/>
                </p:oleObj>
              </mc:Choice>
              <mc:Fallback>
                <p:oleObj name="" r:id="rId5" imgW="2730500" imgH="8890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3200" y="2819400"/>
                        <a:ext cx="2730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4343400" y="2844800"/>
          <a:ext cx="298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7" imgW="2984500" imgH="889000" progId="Equation.3">
                  <p:embed/>
                </p:oleObj>
              </mc:Choice>
              <mc:Fallback>
                <p:oleObj name="" r:id="rId7" imgW="2984500" imgH="8890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3400" y="2844800"/>
                        <a:ext cx="2984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473200" y="3911600"/>
          <a:ext cx="294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9" imgW="2946400" imgH="889000" progId="Equation.3">
                  <p:embed/>
                </p:oleObj>
              </mc:Choice>
              <mc:Fallback>
                <p:oleObj name="" r:id="rId9" imgW="2946400" imgH="8890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3200" y="3911600"/>
                        <a:ext cx="2946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1447800" y="5054600"/>
          <a:ext cx="297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1" imgW="2971800" imgH="889000" progId="Equation.3">
                  <p:embed/>
                </p:oleObj>
              </mc:Choice>
              <mc:Fallback>
                <p:oleObj name="" r:id="rId11" imgW="2971800" imgH="8890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0" y="5054600"/>
                        <a:ext cx="2971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4521200" y="5054600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3" imgW="2184400" imgH="889000" progId="Equation.3">
                  <p:embed/>
                </p:oleObj>
              </mc:Choice>
              <mc:Fallback>
                <p:oleObj name="" r:id="rId13" imgW="2184400" imgH="8890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21200" y="5054600"/>
                        <a:ext cx="2184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89" name="Object 2"/>
          <p:cNvGraphicFramePr>
            <a:graphicFrameLocks noChangeAspect="1"/>
          </p:cNvGraphicFramePr>
          <p:nvPr/>
        </p:nvGraphicFramePr>
        <p:xfrm>
          <a:off x="914400" y="895350"/>
          <a:ext cx="345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4597400" imgH="1219200" progId="Equation.3">
                  <p:embed/>
                </p:oleObj>
              </mc:Choice>
              <mc:Fallback>
                <p:oleObj name="" r:id="rId1" imgW="4597400" imgH="1219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895350"/>
                        <a:ext cx="3454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4400550" y="914400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2184400" imgH="889000" progId="Equation.3">
                  <p:embed/>
                </p:oleObj>
              </mc:Choice>
              <mc:Fallback>
                <p:oleObj name="" r:id="rId3" imgW="2184400" imgH="8890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0550" y="914400"/>
                        <a:ext cx="2184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914400" y="2133600"/>
          <a:ext cx="421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5" imgW="4216400" imgH="889000" progId="Equation.3">
                  <p:embed/>
                </p:oleObj>
              </mc:Choice>
              <mc:Fallback>
                <p:oleObj name="" r:id="rId5" imgW="4216400" imgH="8890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133600"/>
                        <a:ext cx="4216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200650" y="2133600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7" imgW="2184400" imgH="889000" progId="Equation.3">
                  <p:embed/>
                </p:oleObj>
              </mc:Choice>
              <mc:Fallback>
                <p:oleObj name="" r:id="rId7" imgW="2184400" imgH="8890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00650" y="2133600"/>
                        <a:ext cx="2184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920750" y="3302000"/>
          <a:ext cx="534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9" imgW="5346700" imgH="889000" progId="Equation.3">
                  <p:embed/>
                </p:oleObj>
              </mc:Choice>
              <mc:Fallback>
                <p:oleObj name="" r:id="rId9" imgW="5346700" imgH="8890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0750" y="3302000"/>
                        <a:ext cx="5346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254750" y="3302000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1" imgW="2184400" imgH="889000" progId="Equation.3">
                  <p:embed/>
                </p:oleObj>
              </mc:Choice>
              <mc:Fallback>
                <p:oleObj name="" r:id="rId11" imgW="2184400" imgH="8890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54750" y="3302000"/>
                        <a:ext cx="2184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914400" y="4572000"/>
          <a:ext cx="1358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2" imgW="1358900" imgH="889000" progId="Equation.3">
                  <p:embed/>
                </p:oleObj>
              </mc:Choice>
              <mc:Fallback>
                <p:oleObj name="" r:id="rId12" imgW="1358900" imgH="8890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400" y="4572000"/>
                        <a:ext cx="1358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349500" y="4654550"/>
          <a:ext cx="2679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4" imgW="2679700" imgH="825500" progId="Equation.3">
                  <p:embed/>
                </p:oleObj>
              </mc:Choice>
              <mc:Fallback>
                <p:oleObj name="" r:id="rId14" imgW="2679700" imgH="8255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49500" y="4654550"/>
                        <a:ext cx="2679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5105400" y="4648200"/>
          <a:ext cx="199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6" imgW="1993900" imgH="825500" progId="Equation.3">
                  <p:embed/>
                </p:oleObj>
              </mc:Choice>
              <mc:Fallback>
                <p:oleObj name="" r:id="rId16" imgW="1993900" imgH="8255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05400" y="4648200"/>
                        <a:ext cx="19939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8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2"/>
          <p:cNvSpPr txBox="1"/>
          <p:nvPr/>
        </p:nvSpPr>
        <p:spPr>
          <a:xfrm>
            <a:off x="914400" y="1914525"/>
            <a:ext cx="5791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假定分子与分母之间没有公因式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066800" y="2676525"/>
          <a:ext cx="1816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815465" imgH="406400" progId="Equation.3">
                  <p:embed/>
                </p:oleObj>
              </mc:Choice>
              <mc:Fallback>
                <p:oleObj name="" r:id="rId1" imgW="1815465" imgH="4064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2676525"/>
                        <a:ext cx="18161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/>
          <p:nvPr/>
        </p:nvSpPr>
        <p:spPr>
          <a:xfrm>
            <a:off x="2971800" y="2658110"/>
            <a:ext cx="54717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这样的有理函数称为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真分式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047750" y="3338513"/>
          <a:ext cx="1854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853565" imgH="406400" progId="Equation.3">
                  <p:embed/>
                </p:oleObj>
              </mc:Choice>
              <mc:Fallback>
                <p:oleObj name="" r:id="rId3" imgW="1853565" imgH="4064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750" y="3338513"/>
                        <a:ext cx="18542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/>
          <p:nvPr/>
        </p:nvSpPr>
        <p:spPr>
          <a:xfrm>
            <a:off x="2971800" y="3281680"/>
            <a:ext cx="47434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这</a:t>
            </a:r>
            <a:r>
              <a:rPr lang="zh-CN" altLang="en-US" dirty="0">
                <a:latin typeface="黑体" panose="02010609060101010101" pitchFamily="49" charset="-122"/>
                <a:sym typeface="+mn-ea"/>
              </a:rPr>
              <a:t>样的有理函数称为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假分式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9" name="Text Box 7"/>
          <p:cNvSpPr txBox="1"/>
          <p:nvPr/>
        </p:nvSpPr>
        <p:spPr>
          <a:xfrm>
            <a:off x="228600" y="3910013"/>
            <a:ext cx="891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利用多项式除法，</a:t>
            </a:r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假分式可以化成一个多项式</a:t>
            </a:r>
            <a:endParaRPr lang="zh-CN" altLang="en-US" dirty="0"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080" name="Text Box 8"/>
          <p:cNvSpPr txBox="1"/>
          <p:nvPr/>
        </p:nvSpPr>
        <p:spPr>
          <a:xfrm>
            <a:off x="914400" y="5281613"/>
            <a:ext cx="8001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2095500" y="5102225"/>
          <a:ext cx="1562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562100" imgH="927100" progId="Equation.3">
                  <p:embed/>
                </p:oleObj>
              </mc:Choice>
              <mc:Fallback>
                <p:oleObj name="" r:id="rId5" imgW="1562100" imgH="9271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5500" y="5102225"/>
                        <a:ext cx="1562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3797300" y="5140325"/>
          <a:ext cx="199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993900" imgH="889000" progId="Equation.3">
                  <p:embed/>
                </p:oleObj>
              </mc:Choice>
              <mc:Fallback>
                <p:oleObj name="" r:id="rId7" imgW="1993900" imgH="8890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7300" y="5140325"/>
                        <a:ext cx="1993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 Box 15"/>
          <p:cNvSpPr txBox="1"/>
          <p:nvPr/>
        </p:nvSpPr>
        <p:spPr>
          <a:xfrm>
            <a:off x="914400" y="4519613"/>
            <a:ext cx="6477000" cy="521970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cs typeface="黑体" panose="02010609060101010101" pitchFamily="49" charset="-122"/>
              </a:rPr>
              <a:t>和一个真分式之和</a:t>
            </a:r>
            <a:r>
              <a:rPr lang="en-US" altLang="zh-CN" dirty="0">
                <a:latin typeface="黑体" panose="02010609060101010101" pitchFamily="49" charset="-122"/>
                <a:cs typeface="黑体" panose="02010609060101010101" pitchFamily="49" charset="-122"/>
              </a:rPr>
              <a:t>.</a:t>
            </a:r>
            <a:endParaRPr lang="en-US" altLang="zh-CN" dirty="0"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042988" y="692785"/>
          <a:ext cx="60086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6007100" imgH="1028700" progId="Equation.DSMT4">
                  <p:embed/>
                </p:oleObj>
              </mc:Choice>
              <mc:Fallback>
                <p:oleObj name="" r:id="rId9" imgW="6007100" imgH="1028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2988" y="692785"/>
                        <a:ext cx="600868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8" grpId="0"/>
      <p:bldP spid="3079" grpId="0"/>
      <p:bldP spid="3080" grpId="0"/>
      <p:bldP spid="30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ext Box 2"/>
          <p:cNvSpPr txBox="1"/>
          <p:nvPr/>
        </p:nvSpPr>
        <p:spPr>
          <a:xfrm>
            <a:off x="838200" y="1917700"/>
            <a:ext cx="23050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讨论类型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2616200" y="1993900"/>
          <a:ext cx="2260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" imgW="2260600" imgH="469900" progId="Equation.3">
                  <p:embed/>
                </p:oleObj>
              </mc:Choice>
              <mc:Fallback>
                <p:oleObj name="" r:id="rId1" imgW="2260600" imgH="469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6200" y="1993900"/>
                        <a:ext cx="2260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5076190" y="1701165"/>
          <a:ext cx="2141855" cy="98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" imgW="965200" imgH="444500" progId="Equation.3">
                  <p:embed/>
                </p:oleObj>
              </mc:Choice>
              <mc:Fallback>
                <p:oleObj name="" r:id="rId3" imgW="965200" imgH="4445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190" y="1701165"/>
                        <a:ext cx="2141855" cy="986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/>
          <p:nvPr/>
        </p:nvSpPr>
        <p:spPr>
          <a:xfrm>
            <a:off x="838200" y="2895600"/>
            <a:ext cx="22288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解决方法</a:t>
            </a:r>
            <a:endParaRPr lang="zh-CN" altLang="en-US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6" name="Text Box 6"/>
          <p:cNvSpPr txBox="1"/>
          <p:nvPr/>
        </p:nvSpPr>
        <p:spPr>
          <a:xfrm>
            <a:off x="2590800" y="28956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作代换去掉根号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838200" y="3606800"/>
            <a:ext cx="4038600" cy="927100"/>
            <a:chOff x="760" y="2296"/>
            <a:chExt cx="2544" cy="584"/>
          </a:xfrm>
        </p:grpSpPr>
        <p:sp>
          <p:nvSpPr>
            <p:cNvPr id="38919" name="Text Box 8"/>
            <p:cNvSpPr txBox="1"/>
            <p:nvPr/>
          </p:nvSpPr>
          <p:spPr>
            <a:xfrm>
              <a:off x="760" y="2418"/>
              <a:ext cx="14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求积分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38920" name="Object 9"/>
            <p:cNvGraphicFramePr>
              <a:graphicFrameLocks noChangeAspect="1"/>
            </p:cNvGraphicFramePr>
            <p:nvPr/>
          </p:nvGraphicFramePr>
          <p:xfrm>
            <a:off x="2064" y="2296"/>
            <a:ext cx="1240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5" imgW="1968500" imgH="927100" progId="Equation.3">
                    <p:embed/>
                  </p:oleObj>
                </mc:Choice>
                <mc:Fallback>
                  <p:oleObj name="" r:id="rId5" imgW="1968500" imgH="9271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64" y="2296"/>
                          <a:ext cx="1240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/>
          <p:nvPr/>
        </p:nvGrpSpPr>
        <p:grpSpPr>
          <a:xfrm>
            <a:off x="819150" y="4864100"/>
            <a:ext cx="3136900" cy="927100"/>
            <a:chOff x="712" y="2976"/>
            <a:chExt cx="1976" cy="584"/>
          </a:xfrm>
        </p:grpSpPr>
        <p:sp>
          <p:nvSpPr>
            <p:cNvPr id="38922" name="Text Box 11"/>
            <p:cNvSpPr txBox="1"/>
            <p:nvPr/>
          </p:nvSpPr>
          <p:spPr>
            <a:xfrm>
              <a:off x="712" y="3081"/>
              <a:ext cx="19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令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38923" name="Object 12"/>
            <p:cNvGraphicFramePr>
              <a:graphicFrameLocks noChangeAspect="1"/>
            </p:cNvGraphicFramePr>
            <p:nvPr/>
          </p:nvGraphicFramePr>
          <p:xfrm>
            <a:off x="1488" y="2976"/>
            <a:ext cx="100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7" imgW="1600200" imgH="927100" progId="Equation.3">
                    <p:embed/>
                  </p:oleObj>
                </mc:Choice>
                <mc:Fallback>
                  <p:oleObj name="" r:id="rId7" imgW="1600200" imgH="9271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88" y="2976"/>
                          <a:ext cx="1008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3733800" y="4902200"/>
          <a:ext cx="205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9" imgW="2057400" imgH="889000" progId="Equation.3">
                  <p:embed/>
                </p:oleObj>
              </mc:Choice>
              <mc:Fallback>
                <p:oleObj name="" r:id="rId9" imgW="2057400" imgH="8890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33800" y="4902200"/>
                        <a:ext cx="2057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Rectangle 14"/>
          <p:cNvSpPr/>
          <p:nvPr/>
        </p:nvSpPr>
        <p:spPr>
          <a:xfrm>
            <a:off x="838200" y="609600"/>
            <a:ext cx="6878638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三、简单无理函数的积分</a:t>
            </a:r>
            <a:endParaRPr lang="zh-CN" altLang="en-US" sz="40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  <p:bldP spid="307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37" name="Object 2"/>
          <p:cNvGraphicFramePr>
            <a:graphicFrameLocks noChangeAspect="1"/>
          </p:cNvGraphicFramePr>
          <p:nvPr/>
        </p:nvGraphicFramePr>
        <p:xfrm>
          <a:off x="1511300" y="762000"/>
          <a:ext cx="1612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" imgW="1612900" imgH="889000" progId="Equation.3">
                  <p:embed/>
                </p:oleObj>
              </mc:Choice>
              <mc:Fallback>
                <p:oleObj name="" r:id="rId1" imgW="1612900" imgH="8890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1300" y="762000"/>
                        <a:ext cx="1612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663950" y="768350"/>
          <a:ext cx="241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" imgW="2413000" imgH="1028700" progId="Equation.3">
                  <p:embed/>
                </p:oleObj>
              </mc:Choice>
              <mc:Fallback>
                <p:oleObj name="" r:id="rId3" imgW="2413000" imgH="1028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3950" y="768350"/>
                        <a:ext cx="24130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914400" y="2133600"/>
          <a:ext cx="198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5" imgW="1981200" imgH="927100" progId="Equation.3">
                  <p:embed/>
                </p:oleObj>
              </mc:Choice>
              <mc:Fallback>
                <p:oleObj name="" r:id="rId5" imgW="1981200" imgH="9271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133600"/>
                        <a:ext cx="1981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941638" y="2133600"/>
          <a:ext cx="3556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7" imgW="3556000" imgH="1028700" progId="Equation.3">
                  <p:embed/>
                </p:oleObj>
              </mc:Choice>
              <mc:Fallback>
                <p:oleObj name="" r:id="rId7" imgW="3556000" imgH="10287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1638" y="2133600"/>
                        <a:ext cx="35560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6529388" y="2112963"/>
          <a:ext cx="1816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9" imgW="1816100" imgH="927100" progId="Equation.3">
                  <p:embed/>
                </p:oleObj>
              </mc:Choice>
              <mc:Fallback>
                <p:oleObj name="" r:id="rId9" imgW="1816100" imgH="9271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29388" y="2112963"/>
                        <a:ext cx="1816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90600" y="3517900"/>
          <a:ext cx="3048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1" imgW="3048000" imgH="965200" progId="Equation.3">
                  <p:embed/>
                </p:oleObj>
              </mc:Choice>
              <mc:Fallback>
                <p:oleObj name="" r:id="rId11" imgW="3048000" imgH="9652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3517900"/>
                        <a:ext cx="3048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089400" y="3581400"/>
          <a:ext cx="2806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3" imgW="2806700" imgH="901700" progId="Equation.3">
                  <p:embed/>
                </p:oleObj>
              </mc:Choice>
              <mc:Fallback>
                <p:oleObj name="" r:id="rId13" imgW="2806700" imgH="9017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9400" y="3581400"/>
                        <a:ext cx="2806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01713" y="4826000"/>
          <a:ext cx="53228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5" imgW="5321300" imgH="1143000" progId="Equation.3">
                  <p:embed/>
                </p:oleObj>
              </mc:Choice>
              <mc:Fallback>
                <p:oleObj name="" r:id="rId15" imgW="5321300" imgH="11430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1713" y="4826000"/>
                        <a:ext cx="5322887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7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Text Box 2"/>
          <p:cNvSpPr txBox="1"/>
          <p:nvPr/>
        </p:nvSpPr>
        <p:spPr>
          <a:xfrm>
            <a:off x="838200" y="83820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求积分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0962" name="Object 3"/>
          <p:cNvGraphicFramePr>
            <a:graphicFrameLocks noChangeAspect="1"/>
          </p:cNvGraphicFramePr>
          <p:nvPr/>
        </p:nvGraphicFramePr>
        <p:xfrm>
          <a:off x="3048000" y="609600"/>
          <a:ext cx="3149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" imgW="3149600" imgH="901700" progId="Equation.3">
                  <p:embed/>
                </p:oleObj>
              </mc:Choice>
              <mc:Fallback>
                <p:oleObj name="" r:id="rId1" imgW="3149600" imgH="9017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609600"/>
                        <a:ext cx="3149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863600" y="1752600"/>
            <a:ext cx="3136900" cy="519113"/>
            <a:chOff x="816" y="1248"/>
            <a:chExt cx="1976" cy="327"/>
          </a:xfrm>
        </p:grpSpPr>
        <p:sp>
          <p:nvSpPr>
            <p:cNvPr id="40964" name="Text Box 5"/>
            <p:cNvSpPr txBox="1"/>
            <p:nvPr/>
          </p:nvSpPr>
          <p:spPr>
            <a:xfrm>
              <a:off x="816" y="1248"/>
              <a:ext cx="19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令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40965" name="Object 6"/>
            <p:cNvGraphicFramePr>
              <a:graphicFrameLocks noChangeAspect="1"/>
            </p:cNvGraphicFramePr>
            <p:nvPr/>
          </p:nvGraphicFramePr>
          <p:xfrm>
            <a:off x="1728" y="1248"/>
            <a:ext cx="9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3" imgW="1473200" imgH="419100" progId="Equation.3">
                    <p:embed/>
                  </p:oleObj>
                </mc:Choice>
                <mc:Fallback>
                  <p:oleObj name="" r:id="rId3" imgW="1473200" imgH="4191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28" y="1248"/>
                          <a:ext cx="92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917950" y="1768475"/>
          <a:ext cx="215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5" imgW="2159000" imgH="469900" progId="Equation.3">
                  <p:embed/>
                </p:oleObj>
              </mc:Choice>
              <mc:Fallback>
                <p:oleObj name="" r:id="rId5" imgW="2159000" imgH="4699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7950" y="1768475"/>
                        <a:ext cx="2159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939800" y="2386013"/>
          <a:ext cx="3098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7" imgW="3098800" imgH="901700" progId="Equation.3">
                  <p:embed/>
                </p:oleObj>
              </mc:Choice>
              <mc:Fallback>
                <p:oleObj name="" r:id="rId7" imgW="3098800" imgH="9017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9800" y="2386013"/>
                        <a:ext cx="3098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4025900" y="2386013"/>
          <a:ext cx="2527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9" imgW="2527300" imgH="889000" progId="Equation.3">
                  <p:embed/>
                </p:oleObj>
              </mc:Choice>
              <mc:Fallback>
                <p:oleObj name="" r:id="rId9" imgW="2527300" imgH="8890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25900" y="2386013"/>
                        <a:ext cx="2527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6705600" y="2362200"/>
          <a:ext cx="1714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1" imgW="1714500" imgH="927100" progId="Equation.3">
                  <p:embed/>
                </p:oleObj>
              </mc:Choice>
              <mc:Fallback>
                <p:oleObj name="" r:id="rId11" imgW="1714500" imgH="9271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05600" y="2362200"/>
                        <a:ext cx="17145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838200" y="4699000"/>
          <a:ext cx="461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3" imgW="4610100" imgH="469900" progId="Equation.3">
                  <p:embed/>
                </p:oleObj>
              </mc:Choice>
              <mc:Fallback>
                <p:oleObj name="" r:id="rId13" imgW="4610100" imgH="4699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200" y="4699000"/>
                        <a:ext cx="4610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800100" y="5473700"/>
          <a:ext cx="81295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5" imgW="8128000" imgH="469900" progId="Equation.3">
                  <p:embed/>
                </p:oleObj>
              </mc:Choice>
              <mc:Fallback>
                <p:oleObj name="" r:id="rId15" imgW="8128000" imgH="4699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00100" y="5473700"/>
                        <a:ext cx="81295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804863" y="3594100"/>
          <a:ext cx="358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7" imgW="3581400" imgH="901700" progId="Equation.3">
                  <p:embed/>
                </p:oleObj>
              </mc:Choice>
              <mc:Fallback>
                <p:oleObj name="" r:id="rId17" imgW="3581400" imgH="9017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4863" y="3594100"/>
                        <a:ext cx="3581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9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4"/>
          <p:cNvSpPr txBox="1"/>
          <p:nvPr/>
        </p:nvSpPr>
        <p:spPr>
          <a:xfrm>
            <a:off x="395605" y="3141345"/>
            <a:ext cx="68573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将真分式分解为最简分式的和的步骤：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3260" y="1390968"/>
            <a:ext cx="6390640" cy="1164271"/>
            <a:chOff x="515" y="2167"/>
            <a:chExt cx="10065" cy="1835"/>
          </a:xfrm>
        </p:grpSpPr>
        <p:sp>
          <p:nvSpPr>
            <p:cNvPr id="12291" name="矩形 2"/>
            <p:cNvSpPr/>
            <p:nvPr/>
          </p:nvSpPr>
          <p:spPr>
            <a:xfrm>
              <a:off x="515" y="2671"/>
              <a:ext cx="3130" cy="8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zh-CN" altLang="en-US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最简分式：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2292" name="对象 5"/>
            <p:cNvGraphicFramePr>
              <a:graphicFrameLocks noChangeAspect="1"/>
            </p:cNvGraphicFramePr>
            <p:nvPr/>
          </p:nvGraphicFramePr>
          <p:xfrm>
            <a:off x="4110" y="2191"/>
            <a:ext cx="2246" cy="1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622300" imgH="469900" progId="Equation.DSMT4">
                    <p:embed/>
                  </p:oleObj>
                </mc:Choice>
                <mc:Fallback>
                  <p:oleObj name="" r:id="rId1" imgW="622300" imgH="4699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10" y="2191"/>
                          <a:ext cx="2246" cy="1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对象 6"/>
            <p:cNvGraphicFramePr>
              <a:graphicFrameLocks noChangeAspect="1"/>
            </p:cNvGraphicFramePr>
            <p:nvPr/>
          </p:nvGraphicFramePr>
          <p:xfrm>
            <a:off x="6951" y="2167"/>
            <a:ext cx="3629" cy="1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1002665" imgH="508000" progId="Equation.DSMT4">
                    <p:embed/>
                  </p:oleObj>
                </mc:Choice>
                <mc:Fallback>
                  <p:oleObj name="" r:id="rId3" imgW="1002665" imgH="5080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51" y="2167"/>
                          <a:ext cx="3629" cy="18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251143" y="4725353"/>
          <a:ext cx="8877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8873490" imgH="660400" progId="Equation.DSMT4">
                  <p:embed/>
                </p:oleObj>
              </mc:Choice>
              <mc:Fallback>
                <p:oleObj name="" r:id="rId5" imgW="8873490" imgH="6604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143" y="4725353"/>
                        <a:ext cx="88773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矩形 9"/>
          <p:cNvSpPr/>
          <p:nvPr/>
        </p:nvSpPr>
        <p:spPr>
          <a:xfrm>
            <a:off x="327025" y="3990975"/>
            <a:ext cx="50863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（一）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 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先将分母分解因式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6" name="Text Box 13"/>
          <p:cNvSpPr txBox="1"/>
          <p:nvPr/>
        </p:nvSpPr>
        <p:spPr>
          <a:xfrm>
            <a:off x="326708" y="764858"/>
            <a:ext cx="85344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任一真分式都可唯一地分解为若干个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最简分式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7094220" y="1701165"/>
          <a:ext cx="176720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8" imgW="800100" imgH="228600" progId="Equation.3">
                  <p:embed/>
                </p:oleObj>
              </mc:Choice>
              <mc:Fallback>
                <p:oleObj name="" r:id="rId8" imgW="800100" imgH="22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94220" y="1701165"/>
                        <a:ext cx="1767205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666750" y="1966913"/>
            <a:ext cx="7239000" cy="522287"/>
            <a:chOff x="528" y="1264"/>
            <a:chExt cx="4560" cy="329"/>
          </a:xfrm>
        </p:grpSpPr>
        <p:sp>
          <p:nvSpPr>
            <p:cNvPr id="13314" name="Text Box 3"/>
            <p:cNvSpPr txBox="1"/>
            <p:nvPr/>
          </p:nvSpPr>
          <p:spPr>
            <a:xfrm>
              <a:off x="528" y="1264"/>
              <a:ext cx="456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panose="02010600030101010101" pitchFamily="2" charset="-122"/>
                  <a:cs typeface="Times New Roman" panose="02020603050405020304" pitchFamily="18" charset="0"/>
                </a:rPr>
                <a:t>(1)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分母中若有因式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，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则分解后为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3315" name="Object 4"/>
            <p:cNvGraphicFramePr>
              <a:graphicFrameLocks noChangeAspect="1"/>
            </p:cNvGraphicFramePr>
            <p:nvPr/>
          </p:nvGraphicFramePr>
          <p:xfrm>
            <a:off x="2580" y="1264"/>
            <a:ext cx="77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1231265" imgH="495300" progId="Equation.3">
                    <p:embed/>
                  </p:oleObj>
                </mc:Choice>
                <mc:Fallback>
                  <p:oleObj name="" r:id="rId1" imgW="1231265" imgH="4953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80" y="1264"/>
                          <a:ext cx="776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7" name="Text Box 7"/>
          <p:cNvSpPr txBox="1"/>
          <p:nvPr/>
        </p:nvSpPr>
        <p:spPr>
          <a:xfrm>
            <a:off x="1143000" y="4703763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特殊地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667000" y="4800600"/>
          <a:ext cx="889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888365" imgH="393700" progId="Equation.3">
                  <p:embed/>
                </p:oleObj>
              </mc:Choice>
              <mc:Fallback>
                <p:oleObj name="" r:id="rId3" imgW="888365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4800600"/>
                        <a:ext cx="8890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9"/>
          <p:cNvSpPr/>
          <p:nvPr/>
        </p:nvSpPr>
        <p:spPr>
          <a:xfrm>
            <a:off x="3646488" y="4703763"/>
            <a:ext cx="1612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</a:rPr>
              <a:t>分解后为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5346700" y="4506913"/>
          <a:ext cx="97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977900" imgH="889000" progId="Equation.3">
                  <p:embed/>
                </p:oleObj>
              </mc:Choice>
              <mc:Fallback>
                <p:oleObj name="" r:id="rId5" imgW="977900" imgH="889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6700" y="4506913"/>
                        <a:ext cx="977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11"/>
          <p:cNvSpPr txBox="1"/>
          <p:nvPr/>
        </p:nvSpPr>
        <p:spPr>
          <a:xfrm>
            <a:off x="685800" y="1219200"/>
            <a:ext cx="2719388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（二）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分解：</a:t>
            </a:r>
            <a:endParaRPr lang="zh-CN" altLang="en-US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1231900" y="3898900"/>
          <a:ext cx="394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3949700" imgH="444500" progId="Equation.DSMT4">
                  <p:embed/>
                </p:oleObj>
              </mc:Choice>
              <mc:Fallback>
                <p:oleObj name="" r:id="rId7" imgW="3949700" imgH="4445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1900" y="3898900"/>
                        <a:ext cx="3949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1691640" y="2609533"/>
          <a:ext cx="5054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5054600" imgH="1028700" progId="Equation.DSMT4">
                  <p:embed/>
                </p:oleObj>
              </mc:Choice>
              <mc:Fallback>
                <p:oleObj name="" r:id="rId9" imgW="5054600" imgH="1028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1640" y="2609533"/>
                        <a:ext cx="50546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  <p:bldP spid="51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7" name="Group 13"/>
          <p:cNvGrpSpPr/>
          <p:nvPr/>
        </p:nvGrpSpPr>
        <p:grpSpPr>
          <a:xfrm>
            <a:off x="457200" y="990600"/>
            <a:ext cx="7010400" cy="522288"/>
            <a:chOff x="288" y="729"/>
            <a:chExt cx="4416" cy="329"/>
          </a:xfrm>
        </p:grpSpPr>
        <p:sp>
          <p:nvSpPr>
            <p:cNvPr id="14338" name="Text Box 3"/>
            <p:cNvSpPr txBox="1"/>
            <p:nvPr/>
          </p:nvSpPr>
          <p:spPr>
            <a:xfrm>
              <a:off x="288" y="729"/>
              <a:ext cx="441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(2)  </a:t>
              </a:r>
              <a:r>
                <a:rPr lang="zh-CN" altLang="en-US" dirty="0">
                  <a:latin typeface="黑体" panose="02010609060101010101" pitchFamily="49" charset="-122"/>
                </a:rPr>
                <a:t>分母中若有因式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，</a:t>
              </a:r>
              <a:r>
                <a:rPr lang="zh-CN" altLang="en-US" dirty="0">
                  <a:latin typeface="黑体" panose="02010609060101010101" pitchFamily="49" charset="-122"/>
                </a:rPr>
                <a:t>其中</a:t>
              </a:r>
              <a:endParaRPr lang="zh-CN" altLang="en-US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14339" name="Object 4"/>
            <p:cNvGraphicFramePr>
              <a:graphicFrameLocks noChangeAspect="1"/>
            </p:cNvGraphicFramePr>
            <p:nvPr/>
          </p:nvGraphicFramePr>
          <p:xfrm>
            <a:off x="2544" y="729"/>
            <a:ext cx="139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" imgW="2209800" imgH="495300" progId="Equation.3">
                    <p:embed/>
                  </p:oleObj>
                </mc:Choice>
                <mc:Fallback>
                  <p:oleObj name="" r:id="rId1" imgW="2209800" imgH="4953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44" y="729"/>
                          <a:ext cx="1392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0" name="Group 14"/>
          <p:cNvGrpSpPr/>
          <p:nvPr/>
        </p:nvGrpSpPr>
        <p:grpSpPr>
          <a:xfrm>
            <a:off x="1447800" y="1690688"/>
            <a:ext cx="3875088" cy="522287"/>
            <a:chOff x="912" y="1065"/>
            <a:chExt cx="2441" cy="329"/>
          </a:xfrm>
        </p:grpSpPr>
        <p:sp>
          <p:nvSpPr>
            <p:cNvPr id="14341" name="Rectangle 5"/>
            <p:cNvSpPr/>
            <p:nvPr/>
          </p:nvSpPr>
          <p:spPr>
            <a:xfrm>
              <a:off x="2112" y="1065"/>
              <a:ext cx="124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黑体" panose="02010609060101010101" pitchFamily="49" charset="-122"/>
                </a:rPr>
                <a:t>则分解后为</a:t>
              </a:r>
              <a:endParaRPr lang="zh-CN" altLang="en-US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912" y="1065"/>
            <a:ext cx="110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3" imgW="1752600" imgH="495300" progId="Equation.3">
                    <p:embed/>
                  </p:oleObj>
                </mc:Choice>
                <mc:Fallback>
                  <p:oleObj name="" r:id="rId3" imgW="1752600" imgH="4953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12" y="1065"/>
                          <a:ext cx="1104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 Box 9"/>
          <p:cNvSpPr txBox="1"/>
          <p:nvPr/>
        </p:nvSpPr>
        <p:spPr>
          <a:xfrm>
            <a:off x="1057910" y="4667250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特殊地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2499360" y="4789488"/>
          <a:ext cx="889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888365" imgH="393700" progId="Equation.3">
                  <p:embed/>
                </p:oleObj>
              </mc:Choice>
              <mc:Fallback>
                <p:oleObj name="" r:id="rId5" imgW="888365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9360" y="4789488"/>
                        <a:ext cx="8890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1"/>
          <p:cNvSpPr/>
          <p:nvPr/>
        </p:nvSpPr>
        <p:spPr>
          <a:xfrm>
            <a:off x="3458210" y="4667250"/>
            <a:ext cx="1612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</a:rPr>
              <a:t>分解后为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5007610" y="4445000"/>
          <a:ext cx="1943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943100" imgH="965200" progId="Equation.3">
                  <p:embed/>
                </p:oleObj>
              </mc:Choice>
              <mc:Fallback>
                <p:oleObj name="" r:id="rId7" imgW="1943100" imgH="965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7610" y="4445000"/>
                        <a:ext cx="1943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1143000" y="3810000"/>
          <a:ext cx="532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5321300" imgH="495300" progId="Equation.DSMT4">
                  <p:embed/>
                </p:oleObj>
              </mc:Choice>
              <mc:Fallback>
                <p:oleObj name="" r:id="rId9" imgW="5321300" imgH="495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3000" y="3810000"/>
                        <a:ext cx="5321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9"/>
          <p:cNvGraphicFramePr>
            <a:graphicFrameLocks noChangeAspect="1"/>
          </p:cNvGraphicFramePr>
          <p:nvPr/>
        </p:nvGraphicFramePr>
        <p:xfrm>
          <a:off x="788988" y="2392521"/>
          <a:ext cx="7369175" cy="97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3441700" imgH="457200" progId="Equation.3">
                  <p:embed/>
                </p:oleObj>
              </mc:Choice>
              <mc:Fallback>
                <p:oleObj name="" r:id="rId11" imgW="3441700" imgH="457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8988" y="2392521"/>
                        <a:ext cx="7369175" cy="979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3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1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1" name="Object 15"/>
          <p:cNvGraphicFramePr>
            <a:graphicFrameLocks noChangeAspect="1"/>
          </p:cNvGraphicFramePr>
          <p:nvPr/>
        </p:nvGraphicFramePr>
        <p:xfrm>
          <a:off x="95250" y="431800"/>
          <a:ext cx="9017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9017000" imgH="1168400" progId="Equation.DSMT4">
                  <p:embed/>
                </p:oleObj>
              </mc:Choice>
              <mc:Fallback>
                <p:oleObj name="" r:id="rId1" imgW="9017000" imgH="11684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250" y="431800"/>
                        <a:ext cx="90170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95605" y="1799273"/>
          <a:ext cx="61595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4" imgW="6159500" imgH="2222500" progId="Equation.DSMT4">
                  <p:embed/>
                </p:oleObj>
              </mc:Choice>
              <mc:Fallback>
                <p:oleObj name="" r:id="rId4" imgW="6159500" imgH="22225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605" y="1799273"/>
                        <a:ext cx="6159500" cy="222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79705" y="4221163"/>
          <a:ext cx="87249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8724900" imgH="2425700" progId="Equation.DSMT4">
                  <p:embed/>
                </p:oleObj>
              </mc:Choice>
              <mc:Fallback>
                <p:oleObj name="" r:id="rId7" imgW="8724900" imgH="2425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705" y="4221163"/>
                        <a:ext cx="8724900" cy="242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/>
          <p:nvPr/>
        </p:nvSpPr>
        <p:spPr>
          <a:xfrm>
            <a:off x="609600" y="381000"/>
            <a:ext cx="3276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比较系数法</a:t>
            </a:r>
            <a:endParaRPr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1574800" y="990600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778000" imgH="889000" progId="Equation.3">
                  <p:embed/>
                </p:oleObj>
              </mc:Choice>
              <mc:Fallback>
                <p:oleObj name="" r:id="rId1" imgW="1778000" imgH="889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4800" y="990600"/>
                        <a:ext cx="1778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429000" y="990600"/>
          <a:ext cx="246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463800" imgH="965200" progId="Equation.3">
                  <p:embed/>
                </p:oleObj>
              </mc:Choice>
              <mc:Fallback>
                <p:oleObj name="" r:id="rId3" imgW="2463800" imgH="965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990600"/>
                        <a:ext cx="2463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943600" y="990600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2425700" imgH="889000" progId="Equation.3">
                  <p:embed/>
                </p:oleObj>
              </mc:Choice>
              <mc:Fallback>
                <p:oleObj name="" r:id="rId5" imgW="2425700" imgH="889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3600" y="990600"/>
                        <a:ext cx="2425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625600" y="3810000"/>
          <a:ext cx="5232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5232400" imgH="406400" progId="Equation.3">
                  <p:embed/>
                </p:oleObj>
              </mc:Choice>
              <mc:Fallback>
                <p:oleObj name="" r:id="rId7" imgW="5232400" imgH="406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25600" y="3810000"/>
                        <a:ext cx="52324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524000" y="4343400"/>
          <a:ext cx="3238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3238500" imgH="1041400" progId="Equation.3">
                  <p:embed/>
                </p:oleObj>
              </mc:Choice>
              <mc:Fallback>
                <p:oleObj name="" r:id="rId9" imgW="3238500" imgH="1041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4343400"/>
                        <a:ext cx="32385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5130800" y="4368800"/>
          <a:ext cx="1866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1866900" imgH="1041400" progId="Equation.3">
                  <p:embed/>
                </p:oleObj>
              </mc:Choice>
              <mc:Fallback>
                <p:oleObj name="" r:id="rId11" imgW="1866900" imgH="1041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30800" y="4368800"/>
                        <a:ext cx="18669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1663700" y="5486400"/>
          <a:ext cx="237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2374900" imgH="889000" progId="Equation.3">
                  <p:embed/>
                </p:oleObj>
              </mc:Choice>
              <mc:Fallback>
                <p:oleObj name="" r:id="rId13" imgW="2374900" imgH="8890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63700" y="5486400"/>
                        <a:ext cx="237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4127500" y="5486400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2425700" imgH="889000" progId="Equation.3">
                  <p:embed/>
                </p:oleObj>
              </mc:Choice>
              <mc:Fallback>
                <p:oleObj name="" r:id="rId15" imgW="2425700" imgH="889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27500" y="5486400"/>
                        <a:ext cx="2425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2"/>
          <p:cNvSpPr txBox="1"/>
          <p:nvPr/>
        </p:nvSpPr>
        <p:spPr>
          <a:xfrm>
            <a:off x="762000" y="11430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1625600" y="3200400"/>
          <a:ext cx="4546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7" imgW="4394200" imgH="393700" progId="Equation.DSMT4">
                  <p:embed/>
                </p:oleObj>
              </mc:Choice>
              <mc:Fallback>
                <p:oleObj name="" r:id="rId17" imgW="4394200" imgH="3937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25600" y="3200400"/>
                        <a:ext cx="4546600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3454400" y="2133600"/>
          <a:ext cx="3175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9" imgW="3175000" imgH="901700" progId="Equation.3">
                  <p:embed/>
                </p:oleObj>
              </mc:Choice>
              <mc:Fallback>
                <p:oleObj name="" r:id="rId19" imgW="3175000" imgH="901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54400" y="2133600"/>
                        <a:ext cx="3175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1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09" name="Object 2"/>
          <p:cNvGraphicFramePr>
            <a:graphicFrameLocks noChangeAspect="1"/>
          </p:cNvGraphicFramePr>
          <p:nvPr/>
        </p:nvGraphicFramePr>
        <p:xfrm>
          <a:off x="1600200" y="1355725"/>
          <a:ext cx="15811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876300" imgH="558800" progId="Equation.DSMT4">
                  <p:embed/>
                </p:oleObj>
              </mc:Choice>
              <mc:Fallback>
                <p:oleObj name="" r:id="rId1" imgW="876300" imgH="558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1355725"/>
                        <a:ext cx="158115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222625" y="1235075"/>
          <a:ext cx="3644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1384300" imgH="419100" progId="Equation.3">
                  <p:embed/>
                </p:oleObj>
              </mc:Choice>
              <mc:Fallback>
                <p:oleObj name="" r:id="rId3" imgW="1384300" imgH="4191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2625" y="1235075"/>
                        <a:ext cx="36449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1371600" y="4146550"/>
            <a:ext cx="1473200" cy="533400"/>
            <a:chOff x="1056" y="2160"/>
            <a:chExt cx="928" cy="336"/>
          </a:xfrm>
        </p:grpSpPr>
        <p:sp>
          <p:nvSpPr>
            <p:cNvPr id="17412" name="Text Box 9"/>
            <p:cNvSpPr txBox="1"/>
            <p:nvPr/>
          </p:nvSpPr>
          <p:spPr>
            <a:xfrm>
              <a:off x="1056" y="2160"/>
              <a:ext cx="5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49" charset="-122"/>
                </a:rPr>
                <a:t>取</a:t>
              </a:r>
              <a:endParaRPr lang="zh-CN" altLang="en-US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17413" name="Object 10"/>
            <p:cNvGraphicFramePr>
              <a:graphicFrameLocks noChangeAspect="1"/>
            </p:cNvGraphicFramePr>
            <p:nvPr/>
          </p:nvGraphicFramePr>
          <p:xfrm>
            <a:off x="1392" y="2249"/>
            <a:ext cx="5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5" imgW="939165" imgH="393700" progId="Equation.3">
                    <p:embed/>
                  </p:oleObj>
                </mc:Choice>
                <mc:Fallback>
                  <p:oleObj name="" r:id="rId5" imgW="939165" imgH="3937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92" y="2249"/>
                          <a:ext cx="592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3022600" y="4298950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320165" imgH="330200" progId="Equation.3">
                  <p:embed/>
                </p:oleObj>
              </mc:Choice>
              <mc:Fallback>
                <p:oleObj name="" r:id="rId7" imgW="1320165" imgH="330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2600" y="4298950"/>
                        <a:ext cx="1320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4851400" y="4146550"/>
            <a:ext cx="1460500" cy="533400"/>
            <a:chOff x="1152" y="2592"/>
            <a:chExt cx="920" cy="336"/>
          </a:xfrm>
        </p:grpSpPr>
        <p:sp>
          <p:nvSpPr>
            <p:cNvPr id="17416" name="Text Box 13"/>
            <p:cNvSpPr txBox="1"/>
            <p:nvPr/>
          </p:nvSpPr>
          <p:spPr>
            <a:xfrm>
              <a:off x="1152" y="2592"/>
              <a:ext cx="5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49" charset="-122"/>
                </a:rPr>
                <a:t>取</a:t>
              </a:r>
              <a:endParaRPr lang="zh-CN" altLang="en-US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17417" name="Object 14"/>
            <p:cNvGraphicFramePr>
              <a:graphicFrameLocks noChangeAspect="1"/>
            </p:cNvGraphicFramePr>
            <p:nvPr/>
          </p:nvGraphicFramePr>
          <p:xfrm>
            <a:off x="1496" y="2681"/>
            <a:ext cx="5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9" imgW="914400" imgH="393700" progId="Equation.3">
                    <p:embed/>
                  </p:oleObj>
                </mc:Choice>
                <mc:Fallback>
                  <p:oleObj name="" r:id="rId9" imgW="914400" imgH="3937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96" y="2681"/>
                          <a:ext cx="576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6375400" y="4267200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1320165" imgH="330200" progId="Equation.3">
                  <p:embed/>
                </p:oleObj>
              </mc:Choice>
              <mc:Fallback>
                <p:oleObj name="" r:id="rId11" imgW="1320165" imgH="330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75400" y="4267200"/>
                        <a:ext cx="1320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6"/>
          <p:cNvGrpSpPr/>
          <p:nvPr/>
        </p:nvGrpSpPr>
        <p:grpSpPr>
          <a:xfrm>
            <a:off x="1371600" y="4832350"/>
            <a:ext cx="1473200" cy="533400"/>
            <a:chOff x="1088" y="2544"/>
            <a:chExt cx="928" cy="336"/>
          </a:xfrm>
        </p:grpSpPr>
        <p:sp>
          <p:nvSpPr>
            <p:cNvPr id="17420" name="Text Box 17"/>
            <p:cNvSpPr txBox="1"/>
            <p:nvPr/>
          </p:nvSpPr>
          <p:spPr>
            <a:xfrm>
              <a:off x="1088" y="2544"/>
              <a:ext cx="5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49" charset="-122"/>
                </a:rPr>
                <a:t>取</a:t>
              </a:r>
              <a:endParaRPr lang="zh-CN" altLang="en-US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17421" name="Object 18"/>
            <p:cNvGraphicFramePr>
              <a:graphicFrameLocks noChangeAspect="1"/>
            </p:cNvGraphicFramePr>
            <p:nvPr/>
          </p:nvGraphicFramePr>
          <p:xfrm>
            <a:off x="1424" y="2633"/>
            <a:ext cx="5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3" imgW="939165" imgH="393700" progId="Equation.3">
                    <p:embed/>
                  </p:oleObj>
                </mc:Choice>
                <mc:Fallback>
                  <p:oleObj name="" r:id="rId13" imgW="939165" imgH="3937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24" y="2633"/>
                          <a:ext cx="592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/>
          <p:nvPr/>
        </p:nvGrpSpPr>
        <p:grpSpPr>
          <a:xfrm>
            <a:off x="2971800" y="4859338"/>
            <a:ext cx="4038600" cy="522287"/>
            <a:chOff x="1872" y="2609"/>
            <a:chExt cx="2544" cy="329"/>
          </a:xfrm>
        </p:grpSpPr>
        <p:graphicFrame>
          <p:nvGraphicFramePr>
            <p:cNvPr id="17423" name="Object 20"/>
            <p:cNvGraphicFramePr>
              <a:graphicFrameLocks noChangeAspect="1"/>
            </p:cNvGraphicFramePr>
            <p:nvPr/>
          </p:nvGraphicFramePr>
          <p:xfrm>
            <a:off x="2404" y="2669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5" imgW="723900" imgH="393700" progId="Equation.3">
                    <p:embed/>
                  </p:oleObj>
                </mc:Choice>
                <mc:Fallback>
                  <p:oleObj name="" r:id="rId15" imgW="723900" imgH="3937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404" y="2669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Text Box 22"/>
            <p:cNvSpPr txBox="1"/>
            <p:nvPr/>
          </p:nvSpPr>
          <p:spPr>
            <a:xfrm>
              <a:off x="1872" y="2609"/>
              <a:ext cx="254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黑体" panose="02010609060101010101" pitchFamily="49" charset="-122"/>
                  <a:cs typeface="黑体" panose="02010609060101010101" pitchFamily="49" charset="-122"/>
                </a:rPr>
                <a:t>并将    值代入</a:t>
              </a:r>
              <a:endParaRPr lang="zh-CN" altLang="en-US" dirty="0">
                <a:latin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</p:grpSp>
      <p:graphicFrame>
        <p:nvGraphicFramePr>
          <p:cNvPr id="7" name="Object 24"/>
          <p:cNvGraphicFramePr>
            <a:graphicFrameLocks noChangeAspect="1"/>
          </p:cNvGraphicFramePr>
          <p:nvPr/>
        </p:nvGraphicFramePr>
        <p:xfrm>
          <a:off x="5868035" y="4933950"/>
          <a:ext cx="156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7" imgW="1562100" imgH="330200" progId="Equation.3">
                  <p:embed/>
                </p:oleObj>
              </mc:Choice>
              <mc:Fallback>
                <p:oleObj name="" r:id="rId17" imgW="1562100" imgH="330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68035" y="4933950"/>
                        <a:ext cx="15621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3238500" y="5518150"/>
          <a:ext cx="3390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9" imgW="3390900" imgH="965200" progId="Equation.3">
                  <p:embed/>
                </p:oleObj>
              </mc:Choice>
              <mc:Fallback>
                <p:oleObj name="" r:id="rId19" imgW="3390900" imgH="965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38500" y="5518150"/>
                        <a:ext cx="3390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1447800" y="5518150"/>
          <a:ext cx="179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1" imgW="1790700" imgH="965200" progId="Equation.3">
                  <p:embed/>
                </p:oleObj>
              </mc:Choice>
              <mc:Fallback>
                <p:oleObj name="" r:id="rId21" imgW="1790700" imgH="965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47800" y="5518150"/>
                        <a:ext cx="1790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Text Box 27"/>
          <p:cNvSpPr txBox="1"/>
          <p:nvPr/>
        </p:nvSpPr>
        <p:spPr>
          <a:xfrm>
            <a:off x="762000" y="14620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31" name="Text Box 28"/>
          <p:cNvSpPr txBox="1"/>
          <p:nvPr/>
        </p:nvSpPr>
        <p:spPr>
          <a:xfrm>
            <a:off x="533400" y="700088"/>
            <a:ext cx="2514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(2)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赋值法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205163" y="2362200"/>
          <a:ext cx="479583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3" imgW="1816100" imgH="444500" progId="Equation.3">
                  <p:embed/>
                </p:oleObj>
              </mc:Choice>
              <mc:Fallback>
                <p:oleObj name="" r:id="rId23" imgW="1816100" imgH="4445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05163" y="2362200"/>
                        <a:ext cx="4795837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376363" y="3498850"/>
          <a:ext cx="514826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5" imgW="1879600" imgH="228600" progId="Equation.3">
                  <p:embed/>
                </p:oleObj>
              </mc:Choice>
              <mc:Fallback>
                <p:oleObj name="" r:id="rId25" imgW="1879600" imgH="2286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76363" y="3498850"/>
                        <a:ext cx="5148262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7"/>
            </p:custDataLst>
          </p:nvPr>
        </p:nvSpPr>
        <p:spPr>
          <a:xfrm>
            <a:off x="8604250" y="6487160"/>
            <a:ext cx="493395" cy="303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3333FF"/>
                </a:solidFill>
                <a:latin typeface="黑体" panose="02010609060101010101" pitchFamily="49" charset="-122"/>
                <a:cs typeface="黑体" panose="02010609060101010101" pitchFamily="49" charset="-122"/>
                <a:sym typeface="+mn-ea"/>
              </a:rPr>
              <a:t>/32</a:t>
            </a:r>
            <a:endParaRPr lang="en-US" altLang="zh-CN" sz="1600" dirty="0">
              <a:solidFill>
                <a:srgbClr val="3333FF"/>
              </a:solidFill>
              <a:latin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commondata" val="eyJoZGlkIjoiM2NiOWIwMDAxNTFmOTQyMzZlYjAzNDgyY2Y0NTk3Zjg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832</Words>
  <Application>WPS 演示</Application>
  <PresentationFormat>全屏显示(4:3)</PresentationFormat>
  <Paragraphs>292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206</vt:i4>
      </vt:variant>
      <vt:variant>
        <vt:lpstr>幻灯片标题</vt:lpstr>
      </vt:variant>
      <vt:variant>
        <vt:i4>32</vt:i4>
      </vt:variant>
    </vt:vector>
  </HeadingPairs>
  <TitlesOfParts>
    <vt:vector size="252" baseType="lpstr">
      <vt:lpstr>Arial</vt:lpstr>
      <vt:lpstr>宋体</vt:lpstr>
      <vt:lpstr>Wingdings</vt:lpstr>
      <vt:lpstr>Times New Roman</vt:lpstr>
      <vt:lpstr>黑体</vt:lpstr>
      <vt:lpstr>Wingdings 2</vt:lpstr>
      <vt:lpstr>华文新魏</vt:lpstr>
      <vt:lpstr>Constantia</vt:lpstr>
      <vt:lpstr>微软雅黑</vt:lpstr>
      <vt:lpstr>Arial Unicode MS</vt:lpstr>
      <vt:lpstr>隶书</vt:lpstr>
      <vt:lpstr>Calibri</vt:lpstr>
      <vt:lpstr>流畅</vt:lpstr>
      <vt:lpstr>1_流畅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想你</cp:lastModifiedBy>
  <cp:revision>29</cp:revision>
  <dcterms:created xsi:type="dcterms:W3CDTF">2001-02-10T06:14:00Z</dcterms:created>
  <dcterms:modified xsi:type="dcterms:W3CDTF">2023-11-25T01:54:15Z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606B00E3D26544C7BFE5926D53977724_12</vt:lpwstr>
  </property>
</Properties>
</file>