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7" r:id="rId4"/>
    <p:sldId id="298" r:id="rId5"/>
    <p:sldId id="256" r:id="rId6"/>
    <p:sldId id="257" r:id="rId7"/>
    <p:sldId id="258" r:id="rId8"/>
    <p:sldId id="260" r:id="rId9"/>
    <p:sldId id="262" r:id="rId10"/>
    <p:sldId id="261" r:id="rId11"/>
    <p:sldId id="263" r:id="rId12"/>
    <p:sldId id="300" r:id="rId13"/>
    <p:sldId id="321" r:id="rId14"/>
    <p:sldId id="264" r:id="rId15"/>
    <p:sldId id="265" r:id="rId16"/>
    <p:sldId id="285" r:id="rId17"/>
    <p:sldId id="267" r:id="rId18"/>
    <p:sldId id="269" r:id="rId19"/>
    <p:sldId id="268" r:id="rId20"/>
    <p:sldId id="271" r:id="rId21"/>
    <p:sldId id="283" r:id="rId22"/>
    <p:sldId id="284" r:id="rId23"/>
    <p:sldId id="324" r:id="rId24"/>
    <p:sldId id="325" r:id="rId25"/>
    <p:sldId id="286" r:id="rId26"/>
    <p:sldId id="287" r:id="rId27"/>
    <p:sldId id="288" r:id="rId28"/>
    <p:sldId id="289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71" d="100"/>
          <a:sy n="71" d="100"/>
        </p:scale>
        <p:origin x="-1445" y="-67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7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1" Type="http://schemas.openxmlformats.org/officeDocument/2006/relationships/image" Target="../media/image56.wmf"/><Relationship Id="rId10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36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e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253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3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253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18.xml"/><Relationship Id="rId24" Type="http://schemas.openxmlformats.org/officeDocument/2006/relationships/image" Target="../media/image56.wmf"/><Relationship Id="rId23" Type="http://schemas.openxmlformats.org/officeDocument/2006/relationships/oleObject" Target="../embeddings/oleObject56.bin"/><Relationship Id="rId22" Type="http://schemas.openxmlformats.org/officeDocument/2006/relationships/tags" Target="../tags/tag3.xml"/><Relationship Id="rId21" Type="http://schemas.openxmlformats.org/officeDocument/2006/relationships/image" Target="../media/image55.wmf"/><Relationship Id="rId20" Type="http://schemas.openxmlformats.org/officeDocument/2006/relationships/oleObject" Target="../embeddings/oleObject55.bin"/><Relationship Id="rId2" Type="http://schemas.openxmlformats.org/officeDocument/2006/relationships/image" Target="../media/image46.wmf"/><Relationship Id="rId19" Type="http://schemas.openxmlformats.org/officeDocument/2006/relationships/tags" Target="../tags/tag2.xml"/><Relationship Id="rId18" Type="http://schemas.openxmlformats.org/officeDocument/2006/relationships/image" Target="../media/image54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57.bin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8" Type="http://schemas.openxmlformats.org/officeDocument/2006/relationships/vmlDrawing" Target="../drawings/vmlDrawing11.v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20.xml"/><Relationship Id="rId25" Type="http://schemas.openxmlformats.org/officeDocument/2006/relationships/image" Target="../media/image61.png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5.xml"/><Relationship Id="rId19" Type="http://schemas.openxmlformats.org/officeDocument/2006/relationships/tags" Target="../tags/tag14.xml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60.bin"/><Relationship Id="rId16" Type="http://schemas.openxmlformats.org/officeDocument/2006/relationships/tags" Target="../tags/tag13.xml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59.bin"/><Relationship Id="rId13" Type="http://schemas.openxmlformats.org/officeDocument/2006/relationships/tags" Target="../tags/tag12.xml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8.bin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4.wmf"/><Relationship Id="rId6" Type="http://schemas.openxmlformats.org/officeDocument/2006/relationships/oleObject" Target="../embeddings/oleObject63.bin"/><Relationship Id="rId5" Type="http://schemas.openxmlformats.org/officeDocument/2006/relationships/tags" Target="../tags/tag21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1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0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6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7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6.wmf"/><Relationship Id="rId21" Type="http://schemas.openxmlformats.org/officeDocument/2006/relationships/oleObject" Target="../embeddings/oleObject96.bin"/><Relationship Id="rId20" Type="http://schemas.openxmlformats.org/officeDocument/2006/relationships/image" Target="../media/image95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95.bin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94.bin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93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92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98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9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0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114.bin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13.bin"/><Relationship Id="rId5" Type="http://schemas.openxmlformats.org/officeDocument/2006/relationships/tags" Target="../tags/tag22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11.wmf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5.wmf"/><Relationship Id="rId10" Type="http://schemas.openxmlformats.org/officeDocument/2006/relationships/oleObject" Target="../embeddings/oleObject115.bin"/><Relationship Id="rId1" Type="http://schemas.openxmlformats.org/officeDocument/2006/relationships/oleObject" Target="../embeddings/oleObject11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0" Type="http://schemas.openxmlformats.org/officeDocument/2006/relationships/vmlDrawing" Target="../drawings/vmlDrawing21.vml"/><Relationship Id="rId2" Type="http://schemas.openxmlformats.org/officeDocument/2006/relationships/tags" Target="../tags/tag2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7.xml"/><Relationship Id="rId17" Type="http://schemas.openxmlformats.org/officeDocument/2006/relationships/image" Target="../media/image61.png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image" Target="../media/image116.wmf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oleObject" Target="../embeddings/oleObject117.bin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54.xml"/><Relationship Id="rId25" Type="http://schemas.openxmlformats.org/officeDocument/2006/relationships/image" Target="../media/image61.png"/><Relationship Id="rId24" Type="http://schemas.openxmlformats.org/officeDocument/2006/relationships/tags" Target="../tags/tag53.xml"/><Relationship Id="rId23" Type="http://schemas.openxmlformats.org/officeDocument/2006/relationships/tags" Target="../tags/tag52.xml"/><Relationship Id="rId22" Type="http://schemas.openxmlformats.org/officeDocument/2006/relationships/tags" Target="../tags/tag51.xml"/><Relationship Id="rId21" Type="http://schemas.openxmlformats.org/officeDocument/2006/relationships/tags" Target="../tags/tag50.xml"/><Relationship Id="rId20" Type="http://schemas.openxmlformats.org/officeDocument/2006/relationships/tags" Target="../tags/tag49.xml"/><Relationship Id="rId2" Type="http://schemas.openxmlformats.org/officeDocument/2006/relationships/tags" Target="../tags/tag39.xml"/><Relationship Id="rId19" Type="http://schemas.openxmlformats.org/officeDocument/2006/relationships/tags" Target="../tags/tag48.xml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20.bin"/><Relationship Id="rId16" Type="http://schemas.openxmlformats.org/officeDocument/2006/relationships/tags" Target="../tags/tag47.xml"/><Relationship Id="rId15" Type="http://schemas.openxmlformats.org/officeDocument/2006/relationships/image" Target="../media/image119.wmf"/><Relationship Id="rId14" Type="http://schemas.openxmlformats.org/officeDocument/2006/relationships/oleObject" Target="../embeddings/oleObject119.bin"/><Relationship Id="rId13" Type="http://schemas.openxmlformats.org/officeDocument/2006/relationships/tags" Target="../tags/tag46.xml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18.bin"/><Relationship Id="rId10" Type="http://schemas.openxmlformats.org/officeDocument/2006/relationships/tags" Target="../tags/tag45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tags" Target="../tags/tag58.xml"/><Relationship Id="rId7" Type="http://schemas.openxmlformats.org/officeDocument/2006/relationships/image" Target="../media/image122.wmf"/><Relationship Id="rId6" Type="http://schemas.openxmlformats.org/officeDocument/2006/relationships/oleObject" Target="../embeddings/oleObject122.bin"/><Relationship Id="rId5" Type="http://schemas.openxmlformats.org/officeDocument/2006/relationships/tags" Target="../tags/tag57.xml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1.bin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9" Type="http://schemas.openxmlformats.org/officeDocument/2006/relationships/image" Target="../media/image126.wmf"/><Relationship Id="rId18" Type="http://schemas.openxmlformats.org/officeDocument/2006/relationships/oleObject" Target="../embeddings/oleObject126.bin"/><Relationship Id="rId17" Type="http://schemas.openxmlformats.org/officeDocument/2006/relationships/tags" Target="../tags/tag61.xml"/><Relationship Id="rId16" Type="http://schemas.openxmlformats.org/officeDocument/2006/relationships/image" Target="../media/image125.wmf"/><Relationship Id="rId15" Type="http://schemas.openxmlformats.org/officeDocument/2006/relationships/oleObject" Target="../embeddings/oleObject125.bin"/><Relationship Id="rId14" Type="http://schemas.openxmlformats.org/officeDocument/2006/relationships/tags" Target="../tags/tag60.xml"/><Relationship Id="rId13" Type="http://schemas.openxmlformats.org/officeDocument/2006/relationships/image" Target="../media/image124.wmf"/><Relationship Id="rId12" Type="http://schemas.openxmlformats.org/officeDocument/2006/relationships/oleObject" Target="../embeddings/oleObject124.bin"/><Relationship Id="rId11" Type="http://schemas.openxmlformats.org/officeDocument/2006/relationships/tags" Target="../tags/tag59.xml"/><Relationship Id="rId10" Type="http://schemas.openxmlformats.org/officeDocument/2006/relationships/image" Target="../media/image123.wmf"/><Relationship Id="rId1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4.wmf"/><Relationship Id="rId8" Type="http://schemas.openxmlformats.org/officeDocument/2006/relationships/oleObject" Target="../embeddings/oleObject129.bin"/><Relationship Id="rId7" Type="http://schemas.openxmlformats.org/officeDocument/2006/relationships/tags" Target="../tags/tag64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8.bin"/><Relationship Id="rId4" Type="http://schemas.openxmlformats.org/officeDocument/2006/relationships/tags" Target="../tags/tag63.xml"/><Relationship Id="rId3" Type="http://schemas.openxmlformats.org/officeDocument/2006/relationships/image" Target="../media/image127.wmf"/><Relationship Id="rId2" Type="http://schemas.openxmlformats.org/officeDocument/2006/relationships/oleObject" Target="../embeddings/oleObject127.bin"/><Relationship Id="rId11" Type="http://schemas.openxmlformats.org/officeDocument/2006/relationships/vmlDrawing" Target="../drawings/vmlDrawing24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oleObject" Target="../embeddings/oleObject132.bin"/><Relationship Id="rId7" Type="http://schemas.openxmlformats.org/officeDocument/2006/relationships/tags" Target="../tags/tag6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1.bin"/><Relationship Id="rId4" Type="http://schemas.openxmlformats.org/officeDocument/2006/relationships/tags" Target="../tags/tag66.xml"/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0.bin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33.bin"/><Relationship Id="rId10" Type="http://schemas.openxmlformats.org/officeDocument/2006/relationships/tags" Target="../tags/tag68.xml"/><Relationship Id="rId1" Type="http://schemas.openxmlformats.org/officeDocument/2006/relationships/tags" Target="../tags/tag6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oleObject" Target="../embeddings/oleObject136.bin"/><Relationship Id="rId7" Type="http://schemas.openxmlformats.org/officeDocument/2006/relationships/tags" Target="../tags/tag71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4" Type="http://schemas.openxmlformats.org/officeDocument/2006/relationships/tags" Target="../tags/tag70.xml"/><Relationship Id="rId3" Type="http://schemas.openxmlformats.org/officeDocument/2006/relationships/image" Target="../media/image133.wmf"/><Relationship Id="rId2" Type="http://schemas.openxmlformats.org/officeDocument/2006/relationships/oleObject" Target="../embeddings/oleObject134.bin"/><Relationship Id="rId11" Type="http://schemas.openxmlformats.org/officeDocument/2006/relationships/vmlDrawing" Target="../drawings/vmlDrawing26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e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41.wmf"/><Relationship Id="rId20" Type="http://schemas.openxmlformats.org/officeDocument/2006/relationships/oleObject" Target="../embeddings/oleObject41.bin"/><Relationship Id="rId2" Type="http://schemas.openxmlformats.org/officeDocument/2006/relationships/image" Target="../media/image32.wmf"/><Relationship Id="rId19" Type="http://schemas.openxmlformats.org/officeDocument/2006/relationships/image" Target="../media/image40.wmf"/><Relationship Id="rId18" Type="http://schemas.openxmlformats.org/officeDocument/2006/relationships/oleObject" Target="../embeddings/oleObject40.bin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39.bin"/><Relationship Id="rId15" Type="http://schemas.openxmlformats.org/officeDocument/2006/relationships/image" Target="../media/image38.wmf"/><Relationship Id="rId14" Type="http://schemas.openxmlformats.org/officeDocument/2006/relationships/oleObject" Target="../embeddings/oleObject38.bin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45.bin"/><Relationship Id="rId7" Type="http://schemas.openxmlformats.org/officeDocument/2006/relationships/tags" Target="../tags/tag1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/>
          <p:nvPr/>
        </p:nvSpPr>
        <p:spPr>
          <a:xfrm>
            <a:off x="593725" y="1843088"/>
            <a:ext cx="8229600" cy="35829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一、无穷区间上的反常积分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二、无界函数的反常积分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</a:rPr>
              <a:t>三</a:t>
            </a:r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4000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4000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函数和   函数</a:t>
            </a:r>
            <a:r>
              <a:rPr lang="en-US" altLang="zh-CN" sz="4000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   </a:t>
            </a:r>
            <a:endParaRPr lang="zh-CN" altLang="en-US" sz="4000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9223" name="组合 10"/>
          <p:cNvGrpSpPr/>
          <p:nvPr/>
        </p:nvGrpSpPr>
        <p:grpSpPr>
          <a:xfrm>
            <a:off x="1764030" y="4509135"/>
            <a:ext cx="2914011" cy="675521"/>
            <a:chOff x="2801" y="6967"/>
            <a:chExt cx="4587" cy="1063"/>
          </a:xfrm>
        </p:grpSpPr>
        <p:graphicFrame>
          <p:nvGraphicFramePr>
            <p:cNvPr id="9224" name="对象 1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801" y="6967"/>
            <a:ext cx="899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39700" imgH="165100" progId="Equation.DSMT4">
                    <p:embed/>
                  </p:oleObj>
                </mc:Choice>
                <mc:Fallback>
                  <p:oleObj name="" r:id="rId1" imgW="139700" imgH="1651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01" y="6967"/>
                          <a:ext cx="899" cy="10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406" y="6967"/>
            <a:ext cx="982" cy="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3" imgW="152400" imgH="165100" progId="Equation.DSMT4">
                    <p:embed/>
                  </p:oleObj>
                </mc:Choice>
                <mc:Fallback>
                  <p:oleObj name="" r:id="rId3" imgW="152400" imgH="1651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06" y="6967"/>
                          <a:ext cx="982" cy="10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7" name="Text Box 2"/>
          <p:cNvSpPr txBox="1"/>
          <p:nvPr/>
        </p:nvSpPr>
        <p:spPr>
          <a:xfrm>
            <a:off x="1049338" y="947738"/>
            <a:ext cx="5334000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§3.7   </a:t>
            </a:r>
            <a:r>
              <a:rPr lang="zh-CN" altLang="en-US" sz="4800" dirty="0">
                <a:solidFill>
                  <a:srgbClr val="0000FF"/>
                </a:solidFill>
                <a:latin typeface="黑体" panose="02010609060101010101" pitchFamily="2" charset="-122"/>
                <a:cs typeface="黑体" panose="02010609060101010101" pitchFamily="2" charset="-122"/>
              </a:rPr>
              <a:t>反常积分</a:t>
            </a:r>
            <a:endParaRPr lang="zh-CN" altLang="en-US" sz="4800" dirty="0">
              <a:solidFill>
                <a:srgbClr val="0000FF"/>
              </a:solidFill>
              <a:latin typeface="黑体" panose="02010609060101010101" pitchFamily="2" charset="-122"/>
              <a:cs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683895" y="981075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计算反常积分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3854450" y="838200"/>
          <a:ext cx="156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562100" imgH="838200" progId="Equation.3">
                  <p:embed/>
                </p:oleObj>
              </mc:Choice>
              <mc:Fallback>
                <p:oleObj name="" r:id="rId1" imgW="1562100" imgH="838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4450" y="838200"/>
                        <a:ext cx="156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/>
          <p:nvPr/>
        </p:nvSpPr>
        <p:spPr>
          <a:xfrm>
            <a:off x="838200" y="20970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676400" y="1930400"/>
          <a:ext cx="149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1498600" imgH="889000" progId="Equation.3">
                  <p:embed/>
                </p:oleObj>
              </mc:Choice>
              <mc:Fallback>
                <p:oleObj name="" r:id="rId3" imgW="1498600" imgH="889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1930400"/>
                        <a:ext cx="1498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225800" y="1930400"/>
          <a:ext cx="1803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1803400" imgH="889000" progId="Equation.3">
                  <p:embed/>
                </p:oleObj>
              </mc:Choice>
              <mc:Fallback>
                <p:oleObj name="" r:id="rId5" imgW="1803400" imgH="889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5800" y="1930400"/>
                        <a:ext cx="1803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5105400" y="1930400"/>
          <a:ext cx="185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1854200" imgH="889000" progId="Equation.3">
                  <p:embed/>
                </p:oleObj>
              </mc:Choice>
              <mc:Fallback>
                <p:oleObj name="" r:id="rId7" imgW="1854200" imgH="889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1930400"/>
                        <a:ext cx="1854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263650" y="4222750"/>
          <a:ext cx="2565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2565400" imgH="635000" progId="Equation.3">
                  <p:embed/>
                </p:oleObj>
              </mc:Choice>
              <mc:Fallback>
                <p:oleObj name="" r:id="rId9" imgW="2565400" imgH="635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3650" y="4222750"/>
                        <a:ext cx="25654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860800" y="4222750"/>
          <a:ext cx="2540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2540000" imgH="635000" progId="Equation.3">
                  <p:embed/>
                </p:oleObj>
              </mc:Choice>
              <mc:Fallback>
                <p:oleObj name="" r:id="rId11" imgW="2540000" imgH="6350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0800" y="4222750"/>
                        <a:ext cx="25400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295400" y="5195888"/>
          <a:ext cx="2413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2413000" imgH="546100" progId="Equation.3">
                  <p:embed/>
                </p:oleObj>
              </mc:Choice>
              <mc:Fallback>
                <p:oleObj name="" r:id="rId13" imgW="2413000" imgH="5461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95400" y="5195888"/>
                        <a:ext cx="24130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3784600" y="5195888"/>
          <a:ext cx="21336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2133600" imgH="546100" progId="Equation.3">
                  <p:embed/>
                </p:oleObj>
              </mc:Choice>
              <mc:Fallback>
                <p:oleObj name="" r:id="rId15" imgW="2133600" imgH="5461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5195888"/>
                        <a:ext cx="21336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6046788" y="4943475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2590800" imgH="914400" progId="Equation.3">
                  <p:embed/>
                </p:oleObj>
              </mc:Choice>
              <mc:Fallback>
                <p:oleObj name="" r:id="rId17" imgW="2590800" imgH="914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6788" y="4943475"/>
                        <a:ext cx="2590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87450" y="3141345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0" imgW="2971800" imgH="838200" progId="Equation.DSMT4">
                  <p:embed/>
                </p:oleObj>
              </mc:Choice>
              <mc:Fallback>
                <p:oleObj name="" r:id="rId20" imgW="2971800" imgH="838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87450" y="3141345"/>
                        <a:ext cx="297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860800" y="3141345"/>
          <a:ext cx="25781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3" imgW="2578100" imgH="1384300" progId="Equation.DSMT4">
                  <p:embed/>
                </p:oleObj>
              </mc:Choice>
              <mc:Fallback>
                <p:oleObj name="" r:id="rId23" imgW="2578100" imgH="13843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60800" y="3141345"/>
                        <a:ext cx="25781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下列反常积分收敛的是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70637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70789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780405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892935" y="2493010"/>
          <a:ext cx="173799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8" imgW="762000" imgH="393700" progId="Equation.3">
                  <p:embed/>
                </p:oleObj>
              </mc:Choice>
              <mc:Fallback>
                <p:oleObj name="" r:id="rId8" imgW="7620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2935" y="2493010"/>
                        <a:ext cx="1737995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835468" y="3556635"/>
          <a:ext cx="199898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876300" imgH="393700" progId="Equation.3">
                  <p:embed/>
                </p:oleObj>
              </mc:Choice>
              <mc:Fallback>
                <p:oleObj name="" r:id="rId11" imgW="8763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35468" y="3556635"/>
                        <a:ext cx="1998980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819593" y="4509135"/>
          <a:ext cx="214503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939800" imgH="393700" progId="Equation.3">
                  <p:embed/>
                </p:oleObj>
              </mc:Choice>
              <mc:Fallback>
                <p:oleObj name="" r:id="rId14" imgW="9398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19593" y="4509135"/>
                        <a:ext cx="2145030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849120" y="5562918"/>
          <a:ext cx="223202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977900" imgH="419100" progId="Equation.3">
                  <p:embed/>
                </p:oleObj>
              </mc:Choice>
              <mc:Fallback>
                <p:oleObj name="" r:id="rId17" imgW="977900" imgH="419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49120" y="5562918"/>
                        <a:ext cx="2232025" cy="867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3E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3867150" y="4292600"/>
          <a:ext cx="2616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479800" imgH="990600" progId="Equation.3">
                  <p:embed/>
                </p:oleObj>
              </mc:Choice>
              <mc:Fallback>
                <p:oleObj name="" r:id="rId1" imgW="3479800" imgH="990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67150" y="4292600"/>
                        <a:ext cx="26162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6"/>
          <p:cNvSpPr/>
          <p:nvPr/>
        </p:nvSpPr>
        <p:spPr>
          <a:xfrm>
            <a:off x="611505" y="330200"/>
            <a:ext cx="7543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40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二、无界函数的反常积分</a:t>
            </a:r>
            <a:endParaRPr lang="zh-CN" altLang="en-US" sz="40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500380" y="1366838"/>
          <a:ext cx="8356600" cy="279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8356600" imgH="2781300" progId="Equation.DSMT4">
                  <p:embed/>
                </p:oleObj>
              </mc:Choice>
              <mc:Fallback>
                <p:oleObj name="" r:id="rId3" imgW="8356600" imgH="278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380" y="1366838"/>
                        <a:ext cx="8356600" cy="2794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/>
          <p:nvPr/>
        </p:nvSpPr>
        <p:spPr>
          <a:xfrm>
            <a:off x="500063" y="5214938"/>
            <a:ext cx="8229600" cy="9556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当极限存在时，称反常积分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收敛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；当极限不存在时，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发散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95513" y="4365626"/>
          <a:ext cx="1548765" cy="702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548765" imgH="698500" progId="Equation.DSMT4">
                  <p:embed/>
                </p:oleObj>
              </mc:Choice>
              <mc:Fallback>
                <p:oleObj name="" r:id="rId6" imgW="1548765" imgH="698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5513" y="4365626"/>
                        <a:ext cx="1548765" cy="702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209800" y="3733800"/>
          <a:ext cx="151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06600" imgH="863600" progId="Equation.3">
                  <p:embed/>
                </p:oleObj>
              </mc:Choice>
              <mc:Fallback>
                <p:oleObj name="" r:id="rId1" imgW="2006600" imgH="863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733800"/>
                        <a:ext cx="15113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810000" y="3670300"/>
          <a:ext cx="23495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124200" imgH="990600" progId="Equation.3">
                  <p:embed/>
                </p:oleObj>
              </mc:Choice>
              <mc:Fallback>
                <p:oleObj name="" r:id="rId3" imgW="3124200" imgH="990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3670300"/>
                        <a:ext cx="23495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527050" y="838041"/>
          <a:ext cx="8204200" cy="279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8204200" imgH="2781300" progId="Equation.DSMT4">
                  <p:embed/>
                </p:oleObj>
              </mc:Choice>
              <mc:Fallback>
                <p:oleObj name="" r:id="rId5" imgW="8204200" imgH="2781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7050" y="838041"/>
                        <a:ext cx="8204200" cy="2795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/>
          <p:nvPr/>
        </p:nvSpPr>
        <p:spPr>
          <a:xfrm>
            <a:off x="533400" y="4572000"/>
            <a:ext cx="8229600" cy="9556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当极限存在时，称反常积分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收敛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；当极限不存在时，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发散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1600200" y="2895600"/>
          <a:ext cx="5487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302500" imgH="863600" progId="Word.Document.8">
                  <p:embed/>
                </p:oleObj>
              </mc:Choice>
              <mc:Fallback>
                <p:oleObj name="" r:id="rId1" imgW="7302500" imgH="8636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895600"/>
                        <a:ext cx="54879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611313" y="3736975"/>
          <a:ext cx="59531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7937500" imgH="1041400" progId="Word.Document.8">
                  <p:embed/>
                </p:oleObj>
              </mc:Choice>
              <mc:Fallback>
                <p:oleObj name="" r:id="rId3" imgW="7937500" imgH="104140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1313" y="3736975"/>
                        <a:ext cx="59531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7"/>
          <p:cNvGraphicFramePr>
            <a:graphicFrameLocks noChangeAspect="1"/>
          </p:cNvGraphicFramePr>
          <p:nvPr/>
        </p:nvGraphicFramePr>
        <p:xfrm>
          <a:off x="831850" y="909320"/>
          <a:ext cx="74422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7442200" imgH="1866900" progId="Equation.DSMT4">
                  <p:embed/>
                </p:oleObj>
              </mc:Choice>
              <mc:Fallback>
                <p:oleObj name="" r:id="rId5" imgW="7442200" imgH="1866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1850" y="909320"/>
                        <a:ext cx="7442200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827405" y="4653280"/>
          <a:ext cx="734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7340600" imgH="1511300" progId="Equation.DSMT4">
                  <p:embed/>
                </p:oleObj>
              </mc:Choice>
              <mc:Fallback>
                <p:oleObj name="" r:id="rId7" imgW="7340600" imgH="151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405" y="4653280"/>
                        <a:ext cx="734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2"/>
          <p:cNvSpPr txBox="1"/>
          <p:nvPr/>
        </p:nvSpPr>
        <p:spPr>
          <a:xfrm>
            <a:off x="1003300" y="1092200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黑体" panose="02010609060101010101" pitchFamily="2" charset="-122"/>
              </a:rPr>
              <a:t>计算反常积分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990600" y="2057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4051300" y="869950"/>
          <a:ext cx="321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213100" imgH="876300" progId="Equation.3">
                  <p:embed/>
                </p:oleObj>
              </mc:Choice>
              <mc:Fallback>
                <p:oleObj name="" r:id="rId1" imgW="3213100" imgH="876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51300" y="869950"/>
                        <a:ext cx="3213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082800" y="1860550"/>
          <a:ext cx="322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225800" imgH="876300" progId="Equation.3">
                  <p:embed/>
                </p:oleObj>
              </mc:Choice>
              <mc:Fallback>
                <p:oleObj name="" r:id="rId3" imgW="3225800" imgH="876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2800" y="1860550"/>
                        <a:ext cx="3225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1835150" y="3689350"/>
          <a:ext cx="1803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1803400" imgH="876300" progId="Equation.3">
                  <p:embed/>
                </p:oleObj>
              </mc:Choice>
              <mc:Fallback>
                <p:oleObj name="" r:id="rId5" imgW="1803400" imgH="876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35150" y="3689350"/>
                        <a:ext cx="1803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860800" y="3689350"/>
          <a:ext cx="2933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2933700" imgH="876300" progId="Equation.3">
                  <p:embed/>
                </p:oleObj>
              </mc:Choice>
              <mc:Fallback>
                <p:oleObj name="" r:id="rId7" imgW="2933700" imgH="876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0800" y="3689350"/>
                        <a:ext cx="2933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403350" y="4806950"/>
          <a:ext cx="285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857500" imgH="1054100" progId="Equation.3">
                  <p:embed/>
                </p:oleObj>
              </mc:Choice>
              <mc:Fallback>
                <p:oleObj name="" r:id="rId9" imgW="2857500" imgH="1054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4806950"/>
                        <a:ext cx="2857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4102100" y="4908550"/>
          <a:ext cx="344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3441700" imgH="901700" progId="Equation.3">
                  <p:embed/>
                </p:oleObj>
              </mc:Choice>
              <mc:Fallback>
                <p:oleObj name="" r:id="rId11" imgW="3441700" imgH="901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2100" y="4908550"/>
                        <a:ext cx="3441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7588250" y="4902200"/>
          <a:ext cx="671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673100" imgH="837565" progId="Equation.3">
                  <p:embed/>
                </p:oleObj>
              </mc:Choice>
              <mc:Fallback>
                <p:oleObj name="" r:id="rId13" imgW="673100" imgH="8375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88250" y="4902200"/>
                        <a:ext cx="6715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057400" y="3048000"/>
          <a:ext cx="505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5054600" imgH="406400" progId="Equation.DSMT4">
                  <p:embed/>
                </p:oleObj>
              </mc:Choice>
              <mc:Fallback>
                <p:oleObj name="" r:id="rId15" imgW="5054600" imgH="406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7400" y="3048000"/>
                        <a:ext cx="505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Text Box 2"/>
          <p:cNvSpPr txBox="1"/>
          <p:nvPr/>
        </p:nvSpPr>
        <p:spPr>
          <a:xfrm>
            <a:off x="1003300" y="1073150"/>
            <a:ext cx="41910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计算反常积分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1003300" y="2147888"/>
            <a:ext cx="825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4114800" y="914400"/>
          <a:ext cx="139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397000" imgH="838200" progId="Equation.3">
                  <p:embed/>
                </p:oleObj>
              </mc:Choice>
              <mc:Fallback>
                <p:oleObj name="" r:id="rId1" imgW="1397000" imgH="838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914400"/>
                        <a:ext cx="1397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854200" y="1981200"/>
          <a:ext cx="132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20165" imgH="888365" progId="Equation.3">
                  <p:embed/>
                </p:oleObj>
              </mc:Choice>
              <mc:Fallback>
                <p:oleObj name="" r:id="rId3" imgW="1320165" imgH="8883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4200" y="1981200"/>
                        <a:ext cx="1320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359150" y="2051050"/>
          <a:ext cx="236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362200" imgH="838200" progId="Equation.3">
                  <p:embed/>
                </p:oleObj>
              </mc:Choice>
              <mc:Fallback>
                <p:oleObj name="" r:id="rId5" imgW="2362200" imgH="838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0" y="2051050"/>
                        <a:ext cx="2362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981200" y="3251200"/>
          <a:ext cx="255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2552700" imgH="838200" progId="Equation.3">
                  <p:embed/>
                </p:oleObj>
              </mc:Choice>
              <mc:Fallback>
                <p:oleObj name="" r:id="rId7" imgW="2552700" imgH="838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3251200"/>
                        <a:ext cx="255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724400" y="3390900"/>
          <a:ext cx="2603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603500" imgH="647700" progId="Equation.3">
                  <p:embed/>
                </p:oleObj>
              </mc:Choice>
              <mc:Fallback>
                <p:oleObj name="" r:id="rId9" imgW="2603500" imgH="647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3390900"/>
                        <a:ext cx="26035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981200" y="4459288"/>
          <a:ext cx="42672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4267200" imgH="571500" progId="Equation.3">
                  <p:embed/>
                </p:oleObj>
              </mc:Choice>
              <mc:Fallback>
                <p:oleObj name="" r:id="rId11" imgW="4267200" imgH="571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459288"/>
                        <a:ext cx="4267200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995488" y="5486400"/>
          <a:ext cx="671512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673100" imgH="241300" progId="Equation.3">
                  <p:embed/>
                </p:oleObj>
              </mc:Choice>
              <mc:Fallback>
                <p:oleObj name="" r:id="rId13" imgW="673100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5488" y="5486400"/>
                        <a:ext cx="671512" cy="239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/>
          <p:nvPr/>
        </p:nvSpPr>
        <p:spPr>
          <a:xfrm>
            <a:off x="3530600" y="52705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故原反常积分发散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Text Box 3"/>
          <p:cNvSpPr txBox="1"/>
          <p:nvPr/>
        </p:nvSpPr>
        <p:spPr>
          <a:xfrm>
            <a:off x="838200" y="2376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54150" y="2473325"/>
          <a:ext cx="1473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473200" imgH="406400" progId="Equation.3">
                  <p:embed/>
                </p:oleObj>
              </mc:Choice>
              <mc:Fallback>
                <p:oleObj name="" r:id="rId1" imgW="1473200" imgH="406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4150" y="2473325"/>
                        <a:ext cx="14732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572000" y="2179638"/>
          <a:ext cx="1346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346200" imgH="889000" progId="Equation.3">
                  <p:embed/>
                </p:oleObj>
              </mc:Choice>
              <mc:Fallback>
                <p:oleObj name="" r:id="rId3" imgW="1346200" imgH="889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179638"/>
                        <a:ext cx="1346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956300" y="2352675"/>
          <a:ext cx="1244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243965" imgH="546100" progId="Equation.3">
                  <p:embed/>
                </p:oleObj>
              </mc:Choice>
              <mc:Fallback>
                <p:oleObj name="" r:id="rId5" imgW="1243965" imgH="546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6300" y="2352675"/>
                        <a:ext cx="12446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7264400" y="2517775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939165" imgH="330200" progId="Equation.3">
                  <p:embed/>
                </p:oleObj>
              </mc:Choice>
              <mc:Fallback>
                <p:oleObj name="" r:id="rId7" imgW="939165" imgH="330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64400" y="2517775"/>
                        <a:ext cx="939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454150" y="3673475"/>
          <a:ext cx="1511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511300" imgH="406400" progId="Equation.3">
                  <p:embed/>
                </p:oleObj>
              </mc:Choice>
              <mc:Fallback>
                <p:oleObj name="" r:id="rId9" imgW="1511300" imgH="4064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4150" y="3673475"/>
                        <a:ext cx="15113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225800" y="3417888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206500" imgH="889000" progId="Equation.3">
                  <p:embed/>
                </p:oleObj>
              </mc:Choice>
              <mc:Fallback>
                <p:oleObj name="" r:id="rId11" imgW="12065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5800" y="3417888"/>
                        <a:ext cx="120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495800" y="3284538"/>
          <a:ext cx="1536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1536700" imgH="1155700" progId="Equation.3">
                  <p:embed/>
                </p:oleObj>
              </mc:Choice>
              <mc:Fallback>
                <p:oleObj name="" r:id="rId13" imgW="1536700" imgH="1155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95800" y="3284538"/>
                        <a:ext cx="15367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6096000" y="3125788"/>
          <a:ext cx="2235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235200" imgH="1574800" progId="Equation.3">
                  <p:embed/>
                </p:oleObj>
              </mc:Choice>
              <mc:Fallback>
                <p:oleObj name="" r:id="rId15" imgW="2235200" imgH="1574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3125788"/>
                        <a:ext cx="22352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3289300" y="2179638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1206500" imgH="889000" progId="Equation.3">
                  <p:embed/>
                </p:oleObj>
              </mc:Choice>
              <mc:Fallback>
                <p:oleObj name="" r:id="rId17" imgW="1206500" imgH="889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89300" y="2179638"/>
                        <a:ext cx="1206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42"/>
          <p:cNvGraphicFramePr>
            <a:graphicFrameLocks noChangeAspect="1"/>
          </p:cNvGraphicFramePr>
          <p:nvPr/>
        </p:nvGraphicFramePr>
        <p:xfrm>
          <a:off x="838042" y="609600"/>
          <a:ext cx="671385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6286500" imgH="1384300" progId="Equation.DSMT4">
                  <p:embed/>
                </p:oleObj>
              </mc:Choice>
              <mc:Fallback>
                <p:oleObj name="" r:id="rId19" imgW="6286500" imgH="1384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8042" y="609600"/>
                        <a:ext cx="6713855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539433" y="4868863"/>
          <a:ext cx="7988300" cy="145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7988300" imgH="1459865" progId="Equation.DSMT4">
                  <p:embed/>
                </p:oleObj>
              </mc:Choice>
              <mc:Fallback>
                <p:oleObj name="" r:id="rId21" imgW="7988300" imgH="1459865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9433" y="4868863"/>
                        <a:ext cx="7988300" cy="145986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2"/>
          <p:cNvSpPr txBox="1"/>
          <p:nvPr/>
        </p:nvSpPr>
        <p:spPr>
          <a:xfrm>
            <a:off x="914400" y="636588"/>
            <a:ext cx="6858000" cy="519112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362200" y="457200"/>
          <a:ext cx="128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282700" imgH="850900" progId="Equation.DSMT4">
                  <p:embed/>
                </p:oleObj>
              </mc:Choice>
              <mc:Fallback>
                <p:oleObj name="" r:id="rId1" imgW="1282700" imgH="850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457200"/>
                        <a:ext cx="1282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066800" y="5857875"/>
          <a:ext cx="673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8966200" imgH="1193800" progId="Equation.3">
                  <p:embed/>
                </p:oleObj>
              </mc:Choice>
              <mc:Fallback>
                <p:oleObj name="" r:id="rId3" imgW="8966200" imgH="1193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5857875"/>
                        <a:ext cx="6731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/>
          <p:nvPr/>
        </p:nvSpPr>
        <p:spPr>
          <a:xfrm>
            <a:off x="1043940" y="1452563"/>
            <a:ext cx="1143000" cy="519112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917700" y="2797175"/>
          <a:ext cx="41783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4178300" imgH="1295400" progId="Equation.DSMT4">
                  <p:embed/>
                </p:oleObj>
              </mc:Choice>
              <mc:Fallback>
                <p:oleObj name="" r:id="rId5" imgW="4178300" imgH="1295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700" y="2797175"/>
                        <a:ext cx="41783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524318" y="4924425"/>
          <a:ext cx="33775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3377565" imgH="838200" progId="Equation.DSMT4">
                  <p:embed/>
                </p:oleObj>
              </mc:Choice>
              <mc:Fallback>
                <p:oleObj name="" r:id="rId7" imgW="3377565" imgH="838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318" y="4924425"/>
                        <a:ext cx="337756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24000" y="3857625"/>
          <a:ext cx="2197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9" imgW="2197100" imgH="838200" progId="Equation.DSMT4">
                  <p:embed/>
                </p:oleObj>
              </mc:Choice>
              <mc:Fallback>
                <p:oleObj name="" r:id="rId9" imgW="2197100" imgH="838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3857625"/>
                        <a:ext cx="2197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3759200" y="3775075"/>
          <a:ext cx="172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1726565" imgH="1002665" progId="Equation.3">
                  <p:embed/>
                </p:oleObj>
              </mc:Choice>
              <mc:Fallback>
                <p:oleObj name="" r:id="rId11" imgW="1726565" imgH="10026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9200" y="3775075"/>
                        <a:ext cx="17272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5562600" y="3863975"/>
          <a:ext cx="1968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1968500" imgH="901700" progId="Equation.3">
                  <p:embed/>
                </p:oleObj>
              </mc:Choice>
              <mc:Fallback>
                <p:oleObj name="" r:id="rId13" imgW="1968500" imgH="901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3863975"/>
                        <a:ext cx="1968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7581900" y="4232275"/>
          <a:ext cx="800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799465" imgH="241300" progId="Equation.3">
                  <p:embed/>
                </p:oleObj>
              </mc:Choice>
              <mc:Fallback>
                <p:oleObj name="" r:id="rId15" imgW="799465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81900" y="4232275"/>
                        <a:ext cx="8001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42"/>
          <p:cNvGraphicFramePr>
            <a:graphicFrameLocks noChangeAspect="1"/>
          </p:cNvGraphicFramePr>
          <p:nvPr/>
        </p:nvGraphicFramePr>
        <p:xfrm>
          <a:off x="1907540" y="1297305"/>
          <a:ext cx="562356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5626100" imgH="1358900" progId="Equation.DSMT4">
                  <p:embed/>
                </p:oleObj>
              </mc:Choice>
              <mc:Fallback>
                <p:oleObj name="" r:id="rId17" imgW="5626100" imgH="13589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07540" y="1297305"/>
                        <a:ext cx="562356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2"/>
          <p:cNvGraphicFramePr>
            <a:graphicFrameLocks noChangeAspect="1"/>
          </p:cNvGraphicFramePr>
          <p:nvPr/>
        </p:nvGraphicFramePr>
        <p:xfrm>
          <a:off x="831850" y="619125"/>
          <a:ext cx="6438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6438900" imgH="1409700" progId="Equation.DSMT4">
                  <p:embed/>
                </p:oleObj>
              </mc:Choice>
              <mc:Fallback>
                <p:oleObj name="" r:id="rId1" imgW="6438900" imgH="1409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1850" y="619125"/>
                        <a:ext cx="64389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52500" y="1841500"/>
          <a:ext cx="4584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4584700" imgH="952500" progId="Equation.DSMT4">
                  <p:embed/>
                </p:oleObj>
              </mc:Choice>
              <mc:Fallback>
                <p:oleObj name="" r:id="rId3" imgW="4584700" imgH="9525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2500" y="1841500"/>
                        <a:ext cx="4584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52500" y="2432050"/>
          <a:ext cx="6718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6718300" imgH="1409700" progId="Equation.DSMT4">
                  <p:embed/>
                </p:oleObj>
              </mc:Choice>
              <mc:Fallback>
                <p:oleObj name="" r:id="rId5" imgW="6718300" imgH="1409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0" y="2432050"/>
                        <a:ext cx="67183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609600" y="3733800"/>
          <a:ext cx="5549900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7" imgW="5549900" imgH="1816100" progId="Equation.DSMT4">
                  <p:embed/>
                </p:oleObj>
              </mc:Choice>
              <mc:Fallback>
                <p:oleObj name="" r:id="rId7" imgW="5549900" imgH="1816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3733800"/>
                        <a:ext cx="5549900" cy="181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282700" y="5410200"/>
          <a:ext cx="76327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7632700" imgH="1447800" progId="Equation.DSMT4">
                  <p:embed/>
                </p:oleObj>
              </mc:Choice>
              <mc:Fallback>
                <p:oleObj name="" r:id="rId9" imgW="7632700" imgH="1447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82700" y="5410200"/>
                        <a:ext cx="7632700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/>
          <p:nvPr/>
        </p:nvSpPr>
        <p:spPr>
          <a:xfrm>
            <a:off x="633730" y="476885"/>
            <a:ext cx="8229600" cy="8782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一、无穷区间上的反常积分</a:t>
            </a:r>
            <a:endParaRPr lang="zh-CN" altLang="en-US" sz="32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242" name="文本框 1"/>
          <p:cNvSpPr txBox="1"/>
          <p:nvPr/>
        </p:nvSpPr>
        <p:spPr>
          <a:xfrm>
            <a:off x="676275" y="1355090"/>
            <a:ext cx="8324850" cy="14452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从地面向上垂直发射质量为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的物体，若要物体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飞离地球引力范围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dirty="0"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飞至无穷远</a:t>
            </a:r>
            <a:r>
              <a:rPr lang="en-US" altLang="zh-CN" sz="3200" dirty="0"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，物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体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的初速度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endParaRPr lang="en-US" altLang="zh-CN" i="1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至少应为多少？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6275" y="2886075"/>
            <a:ext cx="8186738" cy="952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解：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设地球质量为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，半径为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物体到地心的距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离为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  <a:sym typeface="宋体" panose="02010600030101010101" pitchFamily="2" charset="-122"/>
              </a:rPr>
              <a:t>由万有引力定律可知地球对物体的引力为：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8400" y="3933190"/>
          <a:ext cx="14287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23900" imgH="393700" progId="Equation.DSMT4">
                  <p:embed/>
                </p:oleObj>
              </mc:Choice>
              <mc:Fallback>
                <p:oleObj name="" r:id="rId1" imgW="723900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3933190"/>
                        <a:ext cx="142875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46125" y="4706620"/>
            <a:ext cx="769048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物体要能飞离地球至无穷远，则</a:t>
            </a:r>
            <a:r>
              <a:rPr lang="zh-CN" altLang="en-US" dirty="0">
                <a:latin typeface="黑体" panose="02010609060101010101" pitchFamily="2" charset="-122"/>
                <a:sym typeface="宋体" panose="02010600030101010101" pitchFamily="2" charset="-122"/>
              </a:rPr>
              <a:t>物体的初始动能</a:t>
            </a:r>
            <a:endParaRPr lang="zh-CN" altLang="en-US" dirty="0">
              <a:latin typeface="黑体" panose="02010609060101010101" pitchFamily="2" charset="-122"/>
              <a:sym typeface="宋体" panose="02010600030101010101" pitchFamily="2" charset="-122"/>
            </a:endParaRPr>
          </a:p>
          <a:p>
            <a:pPr algn="l"/>
            <a:r>
              <a:rPr lang="en-US" altLang="zh-CN" dirty="0">
                <a:sym typeface="宋体" panose="02010600030101010101" pitchFamily="2" charset="-122"/>
              </a:rPr>
              <a:t>0.5</a:t>
            </a:r>
            <a:r>
              <a:rPr lang="en-US" altLang="zh-CN" i="1" dirty="0">
                <a:sym typeface="宋体" panose="02010600030101010101" pitchFamily="2" charset="-122"/>
              </a:rPr>
              <a:t>mv</a:t>
            </a:r>
            <a:r>
              <a:rPr lang="en-US" altLang="zh-CN" i="1" baseline="-25000" dirty="0">
                <a:sym typeface="宋体" panose="02010600030101010101" pitchFamily="2" charset="-122"/>
              </a:rPr>
              <a:t>0</a:t>
            </a:r>
            <a:r>
              <a:rPr lang="en-US" altLang="zh-CN" i="1" baseline="30000" dirty="0"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sym typeface="宋体" panose="02010600030101010101" pitchFamily="2" charset="-122"/>
              </a:rPr>
              <a:t>大于等于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物体克服地球引力所做的功</a:t>
            </a:r>
            <a:endParaRPr lang="en-US" altLang="zh-CN" i="1" baseline="30000" dirty="0">
              <a:latin typeface="Times New Roman" panose="02020603050405020304" pitchFamily="18" charset="0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2500" y="5733415"/>
          <a:ext cx="29225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333500" imgH="393700" progId="Equation.DSMT4">
                  <p:embed/>
                </p:oleObj>
              </mc:Choice>
              <mc:Fallback>
                <p:oleObj name="" r:id="rId3" imgW="13335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5733415"/>
                        <a:ext cx="2922588" cy="865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612140" y="4581525"/>
          <a:ext cx="3441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3441700" imgH="1181100" progId="Equation.DSMT4">
                  <p:embed/>
                </p:oleObj>
              </mc:Choice>
              <mc:Fallback>
                <p:oleObj name="" r:id="rId1" imgW="3441700" imgH="11811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140" y="4581525"/>
                        <a:ext cx="34417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500245" y="4509135"/>
          <a:ext cx="358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581400" imgH="952500" progId="Equation.DSMT4">
                  <p:embed/>
                </p:oleObj>
              </mc:Choice>
              <mc:Fallback>
                <p:oleObj name="" r:id="rId3" imgW="3581400" imgH="952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245" y="4509135"/>
                        <a:ext cx="35814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2095" y="765175"/>
          <a:ext cx="647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6" imgW="6477000" imgH="952500" progId="Equation.DSMT4">
                  <p:embed/>
                </p:oleObj>
              </mc:Choice>
              <mc:Fallback>
                <p:oleObj name="" r:id="rId6" imgW="6477000" imgH="952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2095" y="765175"/>
                        <a:ext cx="6477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23215" y="1752600"/>
          <a:ext cx="873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8737600" imgH="952500" progId="Equation.DSMT4">
                  <p:embed/>
                </p:oleObj>
              </mc:Choice>
              <mc:Fallback>
                <p:oleObj name="" r:id="rId8" imgW="8737600" imgH="952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215" y="1752600"/>
                        <a:ext cx="8737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95605" y="3017838"/>
          <a:ext cx="725170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7251700" imgH="862965" progId="Equation.DSMT4">
                  <p:embed/>
                </p:oleObj>
              </mc:Choice>
              <mc:Fallback>
                <p:oleObj name="" r:id="rId10" imgW="7251700" imgH="86296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5605" y="3017838"/>
                        <a:ext cx="7251700" cy="862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收敛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发散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可能收敛可能发散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6625" name="Object 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36600" y="1064260"/>
          <a:ext cx="7670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7670800" imgH="1562100" progId="Equation.DSMT4">
                  <p:embed/>
                </p:oleObj>
              </mc:Choice>
              <mc:Fallback>
                <p:oleObj name="" r:id="rId9" imgW="7670800" imgH="1562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6600" y="1064260"/>
                        <a:ext cx="76708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3E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下列反常积分收敛的是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70637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70789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780405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94218" y="2493010"/>
          <a:ext cx="153543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8" imgW="673100" imgH="393700" progId="Equation.3">
                  <p:embed/>
                </p:oleObj>
              </mc:Choice>
              <mc:Fallback>
                <p:oleObj name="" r:id="rId8" imgW="6731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4218" y="2493010"/>
                        <a:ext cx="1535430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936750" y="3556635"/>
          <a:ext cx="179641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787400" imgH="393700" progId="Equation.3">
                  <p:embed/>
                </p:oleObj>
              </mc:Choice>
              <mc:Fallback>
                <p:oleObj name="" r:id="rId11" imgW="7874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6750" y="3556635"/>
                        <a:ext cx="1796415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907223" y="4509135"/>
          <a:ext cx="196977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4" imgW="862965" imgH="393700" progId="Equation.3">
                  <p:embed/>
                </p:oleObj>
              </mc:Choice>
              <mc:Fallback>
                <p:oleObj name="" r:id="rId14" imgW="862965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07223" y="4509135"/>
                        <a:ext cx="1969770" cy="814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051685" y="5610861"/>
          <a:ext cx="142049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622300" imgH="330200" progId="Equation.3">
                  <p:embed/>
                </p:oleObj>
              </mc:Choice>
              <mc:Fallback>
                <p:oleObj name="" r:id="rId17" imgW="622300" imgH="330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1685" y="5610861"/>
                        <a:ext cx="1420495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33E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675640" y="692785"/>
            <a:ext cx="5630545" cy="646430"/>
            <a:chOff x="1303" y="1318"/>
            <a:chExt cx="8867" cy="1018"/>
          </a:xfrm>
        </p:grpSpPr>
        <p:sp>
          <p:nvSpPr>
            <p:cNvPr id="17413" name="Text Box 5"/>
            <p:cNvSpPr txBox="1"/>
            <p:nvPr>
              <p:custDataLst>
                <p:tags r:id="rId1"/>
              </p:custDataLst>
            </p:nvPr>
          </p:nvSpPr>
          <p:spPr>
            <a:xfrm>
              <a:off x="1303" y="1318"/>
              <a:ext cx="8867" cy="1018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三：</a:t>
              </a:r>
              <a:r>
                <a:rPr lang="en-US" altLang="zh-CN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  </a:t>
              </a:r>
              <a:r>
                <a:rPr lang="zh-CN" altLang="en-US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函数与</a:t>
              </a:r>
              <a:r>
                <a:rPr lang="en-US" altLang="zh-CN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    </a:t>
              </a:r>
              <a:r>
                <a:rPr lang="zh-CN" altLang="en-US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函数</a:t>
              </a:r>
              <a:r>
                <a:rPr lang="en-US" altLang="zh-CN" sz="3600" dirty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endParaRPr lang="en-US" altLang="zh-CN" sz="36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2" name="Object 2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2664" y="1524"/>
            <a:ext cx="330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1587500" imgH="292100" progId="Equation.DSMT4">
                    <p:embed/>
                  </p:oleObj>
                </mc:Choice>
                <mc:Fallback>
                  <p:oleObj name="" r:id="rId3" imgW="1587500" imgH="2921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64" y="1524"/>
                          <a:ext cx="3300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7622" y="4291280"/>
          <a:ext cx="732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7327900" imgH="419100" progId="Equation.DSMT4">
                  <p:embed/>
                </p:oleObj>
              </mc:Choice>
              <mc:Fallback>
                <p:oleObj name="" r:id="rId6" imgW="7327900" imgH="419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622" y="4291280"/>
                        <a:ext cx="7327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27305" y="2203718"/>
          <a:ext cx="7555865" cy="177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7556500" imgH="1777365" progId="Equation.DSMT4">
                  <p:embed/>
                </p:oleObj>
              </mc:Choice>
              <mc:Fallback>
                <p:oleObj name="" r:id="rId9" imgW="7556500" imgH="177736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305" y="2203718"/>
                        <a:ext cx="7555865" cy="177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340192" y="4939615"/>
          <a:ext cx="4178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2" imgW="4178300" imgH="698500" progId="Equation.DSMT4">
                  <p:embed/>
                </p:oleObj>
              </mc:Choice>
              <mc:Fallback>
                <p:oleObj name="" r:id="rId12" imgW="4178300" imgH="698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40192" y="4939615"/>
                        <a:ext cx="4178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1767" y="5947995"/>
          <a:ext cx="405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4051300" imgH="431800" progId="Equation.DSMT4">
                  <p:embed/>
                </p:oleObj>
              </mc:Choice>
              <mc:Fallback>
                <p:oleObj name="" r:id="rId15" imgW="4051300" imgH="431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767" y="5947995"/>
                        <a:ext cx="4051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833972" y="1629360"/>
          <a:ext cx="148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8" imgW="1485900" imgH="381000" progId="Equation.DSMT4">
                  <p:embed/>
                </p:oleObj>
              </mc:Choice>
              <mc:Fallback>
                <p:oleObj name="" r:id="rId18" imgW="1485900" imgH="381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33972" y="1629360"/>
                        <a:ext cx="1485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75957" y="2061160"/>
          <a:ext cx="364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" imgW="3644900" imgH="393700" progId="Equation.DSMT4">
                  <p:embed/>
                </p:oleObj>
              </mc:Choice>
              <mc:Fallback>
                <p:oleObj name="" r:id="rId2" imgW="3644900" imgH="393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957" y="2061160"/>
                        <a:ext cx="3644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547712" y="2997150"/>
          <a:ext cx="41529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4152900" imgH="3213100" progId="Equation.DSMT4">
                  <p:embed/>
                </p:oleObj>
              </mc:Choice>
              <mc:Fallback>
                <p:oleObj name="" r:id="rId5" imgW="4152900" imgH="3213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712" y="2997150"/>
                        <a:ext cx="4152900" cy="321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67802" y="871805"/>
          <a:ext cx="4178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8" imgW="4178300" imgH="698500" progId="Equation.DSMT4">
                  <p:embed/>
                </p:oleObj>
              </mc:Choice>
              <mc:Fallback>
                <p:oleObj name="" r:id="rId8" imgW="4178300" imgH="698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7802" y="871805"/>
                        <a:ext cx="4178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43167" y="1000075"/>
          <a:ext cx="152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1524000" imgH="381000" progId="Equation.DSMT4">
                  <p:embed/>
                </p:oleObj>
              </mc:Choice>
              <mc:Fallback>
                <p:oleObj name="" r:id="rId2" imgW="1524000" imgH="3810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167" y="1000075"/>
                        <a:ext cx="1524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755867" y="1717943"/>
          <a:ext cx="789940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7899400" imgH="1231265" progId="Equation.DSMT4">
                  <p:embed/>
                </p:oleObj>
              </mc:Choice>
              <mc:Fallback>
                <p:oleObj name="" r:id="rId5" imgW="7899400" imgH="123126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867" y="1717943"/>
                        <a:ext cx="7899400" cy="1231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60057" y="3357195"/>
          <a:ext cx="655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6553200" imgH="698500" progId="Equation.DSMT4">
                  <p:embed/>
                </p:oleObj>
              </mc:Choice>
              <mc:Fallback>
                <p:oleObj name="" r:id="rId8" imgW="6553200" imgH="698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0057" y="3357195"/>
                        <a:ext cx="6553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27622" y="4464000"/>
          <a:ext cx="735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7353300" imgH="977900" progId="Equation.DSMT4">
                  <p:embed/>
                </p:oleObj>
              </mc:Choice>
              <mc:Fallback>
                <p:oleObj name="" r:id="rId11" imgW="7353300" imgH="977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7622" y="4464000"/>
                        <a:ext cx="7353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0012" y="1845260"/>
          <a:ext cx="365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3657600" imgH="393700" progId="Equation.DSMT4">
                  <p:embed/>
                </p:oleObj>
              </mc:Choice>
              <mc:Fallback>
                <p:oleObj name="" r:id="rId2" imgW="3657600" imgH="3937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0012" y="1845260"/>
                        <a:ext cx="365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00012" y="2421205"/>
          <a:ext cx="71247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7124700" imgH="4025900" progId="Equation.DSMT4">
                  <p:embed/>
                </p:oleObj>
              </mc:Choice>
              <mc:Fallback>
                <p:oleObj name="" r:id="rId5" imgW="7124700" imgH="4025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012" y="2421205"/>
                        <a:ext cx="7124700" cy="402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31812" y="836880"/>
          <a:ext cx="6553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6553200" imgH="698500" progId="Equation.DSMT4">
                  <p:embed/>
                </p:oleObj>
              </mc:Choice>
              <mc:Fallback>
                <p:oleObj name="" r:id="rId8" imgW="6553200" imgH="698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812" y="836880"/>
                        <a:ext cx="65532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051685" y="3572828"/>
          <a:ext cx="175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324100" imgH="863600" progId="Equation.3">
                  <p:embed/>
                </p:oleObj>
              </mc:Choice>
              <mc:Fallback>
                <p:oleObj name="" r:id="rId1" imgW="2324100" imgH="863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685" y="3572828"/>
                        <a:ext cx="1752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851910" y="3572828"/>
          <a:ext cx="2501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327400" imgH="939800" progId="Equation.DSMT4">
                  <p:embed/>
                </p:oleObj>
              </mc:Choice>
              <mc:Fallback>
                <p:oleObj name="" r:id="rId3" imgW="3327400" imgH="939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1910" y="3572828"/>
                        <a:ext cx="25019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344805" y="1124903"/>
          <a:ext cx="8534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8534400" imgH="2145665" progId="Equation.DSMT4">
                  <p:embed/>
                </p:oleObj>
              </mc:Choice>
              <mc:Fallback>
                <p:oleObj name="" r:id="rId5" imgW="8534400" imgH="21456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805" y="1124903"/>
                        <a:ext cx="8534400" cy="215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/>
          <p:nvPr/>
        </p:nvSpPr>
        <p:spPr>
          <a:xfrm>
            <a:off x="395605" y="4581525"/>
            <a:ext cx="9144000" cy="9556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极限存在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收敛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；当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极限不存在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发散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835785" y="3341688"/>
          <a:ext cx="170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260600" imgH="863600" progId="Equation.3">
                  <p:embed/>
                </p:oleObj>
              </mc:Choice>
              <mc:Fallback>
                <p:oleObj name="" r:id="rId1" imgW="2260600" imgH="863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785" y="3341688"/>
                        <a:ext cx="1701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664585" y="3291205"/>
          <a:ext cx="251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340100" imgH="939800" progId="Equation.3">
                  <p:embed/>
                </p:oleObj>
              </mc:Choice>
              <mc:Fallback>
                <p:oleObj name="" r:id="rId3" imgW="3340100" imgH="939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4585" y="3291205"/>
                        <a:ext cx="25146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355600" y="909320"/>
          <a:ext cx="8470900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8470900" imgH="2133600" progId="Equation.DSMT4">
                  <p:embed/>
                </p:oleObj>
              </mc:Choice>
              <mc:Fallback>
                <p:oleObj name="" r:id="rId5" imgW="8470900" imgH="2133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600" y="909320"/>
                        <a:ext cx="8470900" cy="2143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/>
          <p:cNvSpPr/>
          <p:nvPr/>
        </p:nvSpPr>
        <p:spPr>
          <a:xfrm>
            <a:off x="395605" y="4509135"/>
            <a:ext cx="9144000" cy="955675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极限存在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收敛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；当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极限不存在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发散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377950" y="3810000"/>
          <a:ext cx="170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260600" imgH="863600" progId="Equation.3">
                  <p:embed/>
                </p:oleObj>
              </mc:Choice>
              <mc:Fallback>
                <p:oleObj name="" r:id="rId1" imgW="2260600" imgH="863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7950" y="3810000"/>
                        <a:ext cx="1701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130550" y="3810000"/>
          <a:ext cx="2006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667000" imgH="863600" progId="Equation.3">
                  <p:embed/>
                </p:oleObj>
              </mc:Choice>
              <mc:Fallback>
                <p:oleObj name="" r:id="rId3" imgW="2667000" imgH="863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0550" y="3810000"/>
                        <a:ext cx="2006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5270500" y="3810000"/>
          <a:ext cx="2044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717800" imgH="863600" progId="Equation.3">
                  <p:embed/>
                </p:oleObj>
              </mc:Choice>
              <mc:Fallback>
                <p:oleObj name="" r:id="rId5" imgW="2717800" imgH="863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0500" y="3810000"/>
                        <a:ext cx="20447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447800" y="4622800"/>
          <a:ext cx="251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3340100" imgH="939800" progId="Equation.3">
                  <p:embed/>
                </p:oleObj>
              </mc:Choice>
              <mc:Fallback>
                <p:oleObj name="" r:id="rId7" imgW="3340100" imgH="939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622800"/>
                        <a:ext cx="25146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4013200" y="4622800"/>
          <a:ext cx="2540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3378200" imgH="939800" progId="Equation.3">
                  <p:embed/>
                </p:oleObj>
              </mc:Choice>
              <mc:Fallback>
                <p:oleObj name="" r:id="rId9" imgW="3378200" imgH="939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13200" y="4622800"/>
                        <a:ext cx="25400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889000" y="762000"/>
          <a:ext cx="7404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7404100" imgH="2730500" progId="Equation.DSMT4">
                  <p:embed/>
                </p:oleObj>
              </mc:Choice>
              <mc:Fallback>
                <p:oleObj name="" r:id="rId11" imgW="7404100" imgH="27305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000" y="762000"/>
                        <a:ext cx="7404100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0"/>
          <p:cNvSpPr/>
          <p:nvPr/>
        </p:nvSpPr>
        <p:spPr>
          <a:xfrm>
            <a:off x="827405" y="5517198"/>
            <a:ext cx="7759700" cy="954087"/>
          </a:xfrm>
          <a:prstGeom prst="rect">
            <a:avLst/>
          </a:prstGeom>
          <a:noFill/>
          <a:ln w="31750">
            <a:noFill/>
          </a:ln>
        </p:spPr>
        <p:txBody>
          <a:bodyPr wrap="square" lIns="90000" tIns="46800" rIns="90000" bIns="46800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两个极限都存在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时，称反常积分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收敛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；否则，称反常积分发散</a:t>
            </a:r>
            <a:r>
              <a:rPr lang="en-US" altLang="zh-CN" dirty="0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990600" y="1066800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黑体" panose="02010609060101010101" pitchFamily="2" charset="-122"/>
              </a:rPr>
              <a:t>计算反常积分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990600" y="22860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4064000" y="857250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197100" imgH="939800" progId="Equation.3">
                  <p:embed/>
                </p:oleObj>
              </mc:Choice>
              <mc:Fallback>
                <p:oleObj name="" r:id="rId1" imgW="2197100" imgH="939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4000" y="857250"/>
                        <a:ext cx="2197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898650" y="2108200"/>
          <a:ext cx="210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2108200" imgH="939800" progId="Equation.3">
                  <p:embed/>
                </p:oleObj>
              </mc:Choice>
              <mc:Fallback>
                <p:oleObj name="" r:id="rId3" imgW="2108200" imgH="939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8650" y="2108200"/>
                        <a:ext cx="2108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4064000" y="2101850"/>
          <a:ext cx="287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870200" imgH="939800" progId="Equation.3">
                  <p:embed/>
                </p:oleObj>
              </mc:Choice>
              <mc:Fallback>
                <p:oleObj name="" r:id="rId5" imgW="2870200" imgH="939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000" y="2101850"/>
                        <a:ext cx="2870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816100" y="3435350"/>
          <a:ext cx="3136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3136900" imgH="952500" progId="Equation.3">
                  <p:embed/>
                </p:oleObj>
              </mc:Choice>
              <mc:Fallback>
                <p:oleObj name="" r:id="rId7" imgW="3136900" imgH="952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6100" y="3435350"/>
                        <a:ext cx="3136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010150" y="3340100"/>
          <a:ext cx="21971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2197100" imgH="1168400" progId="Equation.3">
                  <p:embed/>
                </p:oleObj>
              </mc:Choice>
              <mc:Fallback>
                <p:oleObj name="" r:id="rId9" imgW="2197100" imgH="1168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10150" y="3340100"/>
                        <a:ext cx="21971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752600" y="474980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3251200" imgH="965200" progId="Equation.3">
                  <p:embed/>
                </p:oleObj>
              </mc:Choice>
              <mc:Fallback>
                <p:oleObj name="" r:id="rId11" imgW="3251200" imgH="965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4749800"/>
                        <a:ext cx="3136900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043488" y="5094288"/>
          <a:ext cx="5715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571500" imgH="317500" progId="Equation.3">
                  <p:embed/>
                </p:oleObj>
              </mc:Choice>
              <mc:Fallback>
                <p:oleObj name="" r:id="rId13" imgW="571500" imgH="317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3488" y="5094288"/>
                        <a:ext cx="571500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Box 3"/>
          <p:cNvSpPr txBox="1"/>
          <p:nvPr/>
        </p:nvSpPr>
        <p:spPr>
          <a:xfrm>
            <a:off x="914400" y="25971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752600" y="2582863"/>
          <a:ext cx="1562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562100" imgH="660400" progId="Equation.3">
                  <p:embed/>
                </p:oleObj>
              </mc:Choice>
              <mc:Fallback>
                <p:oleObj name="" r:id="rId1" imgW="1562100" imgH="660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2582863"/>
                        <a:ext cx="1562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352800" y="2514600"/>
          <a:ext cx="2273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273300" imgH="736600" progId="Equation.3">
                  <p:embed/>
                </p:oleObj>
              </mc:Choice>
              <mc:Fallback>
                <p:oleObj name="" r:id="rId3" imgW="2273300" imgH="736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514600"/>
                        <a:ext cx="22733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613400" y="2324100"/>
          <a:ext cx="2311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311400" imgH="1104900" progId="Equation.DSMT4">
                  <p:embed/>
                </p:oleObj>
              </mc:Choice>
              <mc:Fallback>
                <p:oleObj name="" r:id="rId5" imgW="2311400" imgH="1104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13400" y="2324100"/>
                        <a:ext cx="23114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885950" y="3840163"/>
          <a:ext cx="2895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895600" imgH="1003300" progId="Equation.DSMT4">
                  <p:embed/>
                </p:oleObj>
              </mc:Choice>
              <mc:Fallback>
                <p:oleObj name="" r:id="rId7" imgW="2895600" imgH="10033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5950" y="3840163"/>
                        <a:ext cx="28956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4876800" y="3573463"/>
          <a:ext cx="22987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2298700" imgH="1612900" progId="Equation.3">
                  <p:embed/>
                </p:oleObj>
              </mc:Choice>
              <mc:Fallback>
                <p:oleObj name="" r:id="rId9" imgW="2298700" imgH="16129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6800" y="3573463"/>
                        <a:ext cx="22987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971550" y="765016"/>
          <a:ext cx="6616700" cy="123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6616700" imgH="1231265" progId="Equation.DSMT4">
                  <p:embed/>
                </p:oleObj>
              </mc:Choice>
              <mc:Fallback>
                <p:oleObj name="" r:id="rId11" imgW="6616700" imgH="1231265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550" y="765016"/>
                        <a:ext cx="6616700" cy="1230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447800" y="5410200"/>
          <a:ext cx="502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5029200" imgH="431800" progId="Equation.DSMT4">
                  <p:embed/>
                </p:oleObj>
              </mc:Choice>
              <mc:Fallback>
                <p:oleObj name="" r:id="rId13" imgW="5029200" imgH="431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7800" y="5410200"/>
                        <a:ext cx="5029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Text Box 3"/>
          <p:cNvSpPr txBox="1"/>
          <p:nvPr/>
        </p:nvSpPr>
        <p:spPr>
          <a:xfrm>
            <a:off x="609600" y="2075180"/>
            <a:ext cx="1390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295400" y="2165668"/>
          <a:ext cx="152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523365" imgH="406400" progId="Equation.DSMT4">
                  <p:embed/>
                </p:oleObj>
              </mc:Choice>
              <mc:Fallback>
                <p:oleObj name="" r:id="rId1" imgW="1523365" imgH="4064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165668"/>
                        <a:ext cx="1524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3028950" y="1846580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447800" imgH="889000" progId="Equation.3">
                  <p:embed/>
                </p:oleObj>
              </mc:Choice>
              <mc:Fallback>
                <p:oleObj name="" r:id="rId3" imgW="1447800" imgH="889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950" y="1846580"/>
                        <a:ext cx="1447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476750" y="1871980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562100" imgH="889000" progId="Equation.3">
                  <p:embed/>
                </p:oleObj>
              </mc:Choice>
              <mc:Fallback>
                <p:oleObj name="" r:id="rId5" imgW="1562100" imgH="8890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6750" y="1871980"/>
                        <a:ext cx="156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6115050" y="2043430"/>
          <a:ext cx="139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396365" imgH="546100" progId="Equation.3">
                  <p:embed/>
                </p:oleObj>
              </mc:Choice>
              <mc:Fallback>
                <p:oleObj name="" r:id="rId7" imgW="1396365" imgH="546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5050" y="2043430"/>
                        <a:ext cx="13970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7493000" y="218948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939165" imgH="330200" progId="Equation.3">
                  <p:embed/>
                </p:oleObj>
              </mc:Choice>
              <mc:Fallback>
                <p:oleObj name="" r:id="rId9" imgW="939165" imgH="330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93000" y="2189480"/>
                        <a:ext cx="939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295400" y="3365818"/>
          <a:ext cx="1562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1562100" imgH="406400" progId="Equation.3">
                  <p:embed/>
                </p:oleObj>
              </mc:Choice>
              <mc:Fallback>
                <p:oleObj name="" r:id="rId11" imgW="1562100" imgH="406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3365818"/>
                        <a:ext cx="15621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971800" y="3110230"/>
          <a:ext cx="1447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3" imgW="1447800" imgH="889000" progId="Equation.3">
                  <p:embed/>
                </p:oleObj>
              </mc:Choice>
              <mc:Fallback>
                <p:oleObj name="" r:id="rId13" imgW="1447800" imgH="889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110230"/>
                        <a:ext cx="1447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4476750" y="2976880"/>
          <a:ext cx="1778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4" imgW="1778000" imgH="1155700" progId="Equation.3">
                  <p:embed/>
                </p:oleObj>
              </mc:Choice>
              <mc:Fallback>
                <p:oleObj name="" r:id="rId14" imgW="1778000" imgH="1155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76750" y="2976880"/>
                        <a:ext cx="17780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134100" y="2818130"/>
          <a:ext cx="23241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6" imgW="2324100" imgH="1574800" progId="Equation.3">
                  <p:embed/>
                </p:oleObj>
              </mc:Choice>
              <mc:Fallback>
                <p:oleObj name="" r:id="rId16" imgW="2324100" imgH="1574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34100" y="2818130"/>
                        <a:ext cx="23241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4"/>
          <p:cNvGraphicFramePr>
            <a:graphicFrameLocks noChangeAspect="1"/>
          </p:cNvGraphicFramePr>
          <p:nvPr/>
        </p:nvGraphicFramePr>
        <p:xfrm>
          <a:off x="107315" y="692785"/>
          <a:ext cx="894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8" imgW="8940800" imgH="838200" progId="Equation.DSMT4">
                  <p:embed/>
                </p:oleObj>
              </mc:Choice>
              <mc:Fallback>
                <p:oleObj name="" r:id="rId18" imgW="8940800" imgH="838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315" y="692785"/>
                        <a:ext cx="894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071563" y="4427855"/>
          <a:ext cx="6769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0" imgW="6769100" imgH="1460500" progId="Equation.DSMT4">
                  <p:embed/>
                </p:oleObj>
              </mc:Choice>
              <mc:Fallback>
                <p:oleObj name="" r:id="rId20" imgW="6769100" imgH="14605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71563" y="4427855"/>
                        <a:ext cx="6769100" cy="1460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12140" y="1930083"/>
          <a:ext cx="480060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4800600" imgH="1231265" progId="Equation.DSMT4">
                  <p:embed/>
                </p:oleObj>
              </mc:Choice>
              <mc:Fallback>
                <p:oleObj name="" r:id="rId1" imgW="4800600" imgH="12312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140" y="1930083"/>
                        <a:ext cx="4800600" cy="1231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555875" y="4437380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2755900" imgH="584200" progId="Equation.DSMT4">
                  <p:embed/>
                </p:oleObj>
              </mc:Choice>
              <mc:Fallback>
                <p:oleObj name="" r:id="rId3" imgW="2755900" imgH="584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437380"/>
                        <a:ext cx="2755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5"/>
          <p:cNvSpPr/>
          <p:nvPr/>
        </p:nvSpPr>
        <p:spPr>
          <a:xfrm>
            <a:off x="6249988" y="3967480"/>
            <a:ext cx="2817812" cy="914400"/>
          </a:xfrm>
          <a:prstGeom prst="wedgeRoundRectCallout">
            <a:avLst>
              <a:gd name="adj1" fmla="val -81889"/>
              <a:gd name="adj2" fmla="val 37329"/>
              <a:gd name="adj3" fmla="val 16667"/>
            </a:avLst>
          </a:prstGeom>
          <a:solidFill>
            <a:srgbClr val="FFFF99"/>
          </a:solidFill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algn="ctr"/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极限不存在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22" name="Text Box 6"/>
          <p:cNvSpPr txBox="1"/>
          <p:nvPr/>
        </p:nvSpPr>
        <p:spPr>
          <a:xfrm>
            <a:off x="1371600" y="5277168"/>
            <a:ext cx="4419600" cy="525462"/>
          </a:xfrm>
          <a:prstGeom prst="rect">
            <a:avLst/>
          </a:prstGeom>
          <a:noFill/>
          <a:ln w="31750">
            <a:noFill/>
          </a:ln>
        </p:spPr>
        <p:txBody>
          <a:bodyPr lIns="90000" tIns="46800" rIns="90000" bIns="46800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故    此反常积分发散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7413" name="Object 7"/>
          <p:cNvGraphicFramePr>
            <a:graphicFrameLocks noChangeAspect="1"/>
          </p:cNvGraphicFramePr>
          <p:nvPr/>
        </p:nvGraphicFramePr>
        <p:xfrm>
          <a:off x="612140" y="981075"/>
          <a:ext cx="596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5969000" imgH="698500" progId="Equation.DSMT4">
                  <p:embed/>
                </p:oleObj>
              </mc:Choice>
              <mc:Fallback>
                <p:oleObj name="" r:id="rId5" imgW="5969000" imgH="6985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40" y="981075"/>
                        <a:ext cx="5969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844165" y="3068955"/>
          <a:ext cx="2540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2540000" imgH="1244600" progId="Equation.DSMT4">
                  <p:embed/>
                </p:oleObj>
              </mc:Choice>
              <mc:Fallback>
                <p:oleObj name="" r:id="rId8" imgW="2540000" imgH="1244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4165" y="3068955"/>
                        <a:ext cx="25400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ldLvl="0" animBg="1"/>
      <p:bldP spid="922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Setting"/>
  <p:tag name="RAINPROBLEMTYPE" val="MultipleChoice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RAINPROBLEM" val="MultipleChoice"/>
  <p:tag name="PROBLEMSCORE" val="1.0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Item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" val="ProblemSetting"/>
  <p:tag name="RAINPROBLEMTYPE" val="MultipleChoice"/>
</p:tagLst>
</file>

<file path=ppt/tags/tag37.xml><?xml version="1.0" encoding="utf-8"?>
<p:tagLst xmlns:p="http://schemas.openxmlformats.org/presentationml/2006/main">
  <p:tag name="RAINPROBLEM" val="MultipleChoice"/>
  <p:tag name="PROBLEMSCORE" val="1.0"/>
</p:tagLst>
</file>

<file path=ppt/tags/tag38.xml><?xml version="1.0" encoding="utf-8"?>
<p:tagLst xmlns:p="http://schemas.openxmlformats.org/presentationml/2006/main">
  <p:tag name="RAINPROBLEM" val="ProblemBody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p="http://schemas.openxmlformats.org/presentationml/2006/main">
  <p:tag name="RAINPROBLEM" val="ProblemBody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3.xml><?xml version="1.0" encoding="utf-8"?>
<p:tagLst xmlns:p="http://schemas.openxmlformats.org/presentationml/2006/main">
  <p:tag name="RAINPROBLEM" val="ProblemSubmit"/>
  <p:tag name="RAINPROBLEMTYPE" val="MultipleChoice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p="http://schemas.openxmlformats.org/presentationml/2006/main">
  <p:tag name="RAINPROBLEM" val="MultipleChoice"/>
  <p:tag name="PROBLEMSCORE" val="1.0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commondata" val="eyJoZGlkIjoiZWQzMmVjZGJjMzkzZDc3ZDdiMmQ4NTJkMjVkZDlmYmEifQ==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Submit"/>
  <p:tag name="RAINPROBLEMTYPE" val="MultipleChoic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539</Words>
  <Application>WPS 演示</Application>
  <PresentationFormat>全屏显示(4:3)</PresentationFormat>
  <Paragraphs>120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136</vt:i4>
      </vt:variant>
      <vt:variant>
        <vt:lpstr>幻灯片标题</vt:lpstr>
      </vt:variant>
      <vt:variant>
        <vt:i4>26</vt:i4>
      </vt:variant>
    </vt:vector>
  </HeadingPairs>
  <TitlesOfParts>
    <vt:vector size="176" baseType="lpstr">
      <vt:lpstr>Arial</vt:lpstr>
      <vt:lpstr>宋体</vt:lpstr>
      <vt:lpstr>Wingdings</vt:lpstr>
      <vt:lpstr>Times New Roman</vt:lpstr>
      <vt:lpstr>黑体</vt:lpstr>
      <vt:lpstr>Wingdings 2</vt:lpstr>
      <vt:lpstr>华文新魏</vt:lpstr>
      <vt:lpstr>Constantia</vt:lpstr>
      <vt:lpstr>微软雅黑</vt:lpstr>
      <vt:lpstr>Arial Unicode MS</vt:lpstr>
      <vt:lpstr>隶书</vt:lpstr>
      <vt:lpstr>Calibri</vt:lpstr>
      <vt:lpstr>流畅</vt:lpstr>
      <vt:lpstr>1_流畅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Word.Document.8</vt:lpstr>
      <vt:lpstr>Word.Document.8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傅英定</dc:creator>
  <cp:lastModifiedBy>想你</cp:lastModifiedBy>
  <cp:revision>94</cp:revision>
  <dcterms:created xsi:type="dcterms:W3CDTF">2001-02-20T09:14:00Z</dcterms:created>
  <dcterms:modified xsi:type="dcterms:W3CDTF">2023-11-29T01:21:27Z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23C450ED1EE04D81B15B9AAB305EC0BE_12</vt:lpwstr>
  </property>
</Properties>
</file>