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73" r:id="rId3"/>
    <p:sldId id="326" r:id="rId4"/>
    <p:sldId id="386" r:id="rId5"/>
    <p:sldId id="398" r:id="rId6"/>
    <p:sldId id="327" r:id="rId7"/>
    <p:sldId id="407" r:id="rId8"/>
    <p:sldId id="408" r:id="rId9"/>
    <p:sldId id="399" r:id="rId10"/>
    <p:sldId id="400" r:id="rId11"/>
    <p:sldId id="409" r:id="rId12"/>
    <p:sldId id="375" r:id="rId13"/>
    <p:sldId id="412" r:id="rId14"/>
    <p:sldId id="413" r:id="rId15"/>
    <p:sldId id="369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289" r:id="rId32"/>
    <p:sldId id="376" r:id="rId33"/>
    <p:sldId id="301" r:id="rId34"/>
  </p:sldIdLst>
  <p:sldSz cx="9144000" cy="5143500" type="screen16x9"/>
  <p:notesSz cx="6858000" cy="9144000"/>
  <p:custDataLst>
    <p:tags r:id="rId38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3" userDrawn="1">
          <p15:clr>
            <a:srgbClr val="A4A3A4"/>
          </p15:clr>
        </p15:guide>
        <p15:guide id="2" pos="2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-444" y="-90"/>
      </p:cViewPr>
      <p:guideLst>
        <p:guide orient="horz" pos="1473"/>
        <p:guide pos="2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16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6" Type="http://schemas.openxmlformats.org/officeDocument/2006/relationships/image" Target="../media/image23.wmf"/><Relationship Id="rId15" Type="http://schemas.openxmlformats.org/officeDocument/2006/relationships/image" Target="../media/image21.wmf"/><Relationship Id="rId14" Type="http://schemas.openxmlformats.org/officeDocument/2006/relationships/image" Target="../media/image20.wmf"/><Relationship Id="rId13" Type="http://schemas.openxmlformats.org/officeDocument/2006/relationships/image" Target="../media/image19.wmf"/><Relationship Id="rId12" Type="http://schemas.openxmlformats.org/officeDocument/2006/relationships/image" Target="../media/image18.wmf"/><Relationship Id="rId11" Type="http://schemas.openxmlformats.org/officeDocument/2006/relationships/image" Target="../media/image17.wmf"/><Relationship Id="rId10" Type="http://schemas.openxmlformats.org/officeDocument/2006/relationships/image" Target="../media/image16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70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93.wmf"/><Relationship Id="rId8" Type="http://schemas.openxmlformats.org/officeDocument/2006/relationships/image" Target="../media/image92.wmf"/><Relationship Id="rId7" Type="http://schemas.openxmlformats.org/officeDocument/2006/relationships/image" Target="../media/image91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wmf"/><Relationship Id="rId8" Type="http://schemas.openxmlformats.org/officeDocument/2006/relationships/image" Target="../media/image101.wmf"/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5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2.wmf"/><Relationship Id="rId8" Type="http://schemas.openxmlformats.org/officeDocument/2006/relationships/image" Target="../media/image131.wmf"/><Relationship Id="rId7" Type="http://schemas.openxmlformats.org/officeDocument/2006/relationships/image" Target="../media/image130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0" Type="http://schemas.openxmlformats.org/officeDocument/2006/relationships/image" Target="../media/image133.wmf"/><Relationship Id="rId1" Type="http://schemas.openxmlformats.org/officeDocument/2006/relationships/image" Target="../media/image1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7" Type="http://schemas.openxmlformats.org/officeDocument/2006/relationships/image" Target="../media/image140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wmf"/><Relationship Id="rId8" Type="http://schemas.openxmlformats.org/officeDocument/2006/relationships/image" Target="../media/image149.wmf"/><Relationship Id="rId7" Type="http://schemas.openxmlformats.org/officeDocument/2006/relationships/image" Target="../media/image148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0.wmf"/><Relationship Id="rId4" Type="http://schemas.openxmlformats.org/officeDocument/2006/relationships/image" Target="../media/image159.wmf"/><Relationship Id="rId3" Type="http://schemas.openxmlformats.org/officeDocument/2006/relationships/image" Target="../media/image158.wmf"/><Relationship Id="rId2" Type="http://schemas.openxmlformats.org/officeDocument/2006/relationships/image" Target="../media/image156.wmf"/><Relationship Id="rId1" Type="http://schemas.openxmlformats.org/officeDocument/2006/relationships/image" Target="../media/image157.png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7" Type="http://schemas.openxmlformats.org/officeDocument/2006/relationships/image" Target="../media/image167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7.wmf"/><Relationship Id="rId8" Type="http://schemas.openxmlformats.org/officeDocument/2006/relationships/image" Target="../media/image176.wmf"/><Relationship Id="rId7" Type="http://schemas.openxmlformats.org/officeDocument/2006/relationships/image" Target="../media/image175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wmf"/><Relationship Id="rId8" Type="http://schemas.openxmlformats.org/officeDocument/2006/relationships/image" Target="../media/image169.wmf"/><Relationship Id="rId7" Type="http://schemas.openxmlformats.org/officeDocument/2006/relationships/image" Target="../media/image184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9" Type="http://schemas.openxmlformats.org/officeDocument/2006/relationships/image" Target="../media/image189.wmf"/><Relationship Id="rId18" Type="http://schemas.openxmlformats.org/officeDocument/2006/relationships/image" Target="../media/image188.wmf"/><Relationship Id="rId17" Type="http://schemas.openxmlformats.org/officeDocument/2006/relationships/image" Target="../media/image187.wmf"/><Relationship Id="rId16" Type="http://schemas.openxmlformats.org/officeDocument/2006/relationships/image" Target="../media/image186.wmf"/><Relationship Id="rId15" Type="http://schemas.openxmlformats.org/officeDocument/2006/relationships/image" Target="../media/image185.wmf"/><Relationship Id="rId14" Type="http://schemas.openxmlformats.org/officeDocument/2006/relationships/image" Target="../media/image175.wmf"/><Relationship Id="rId13" Type="http://schemas.openxmlformats.org/officeDocument/2006/relationships/image" Target="../media/image174.wmf"/><Relationship Id="rId12" Type="http://schemas.openxmlformats.org/officeDocument/2006/relationships/image" Target="../media/image173.wmf"/><Relationship Id="rId11" Type="http://schemas.openxmlformats.org/officeDocument/2006/relationships/image" Target="../media/image172.wmf"/><Relationship Id="rId10" Type="http://schemas.openxmlformats.org/officeDocument/2006/relationships/image" Target="../media/image171.wmf"/><Relationship Id="rId1" Type="http://schemas.openxmlformats.org/officeDocument/2006/relationships/image" Target="../media/image17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7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7" Type="http://schemas.openxmlformats.org/officeDocument/2006/relationships/image" Target="../media/image59.wmf"/><Relationship Id="rId6" Type="http://schemas.openxmlformats.org/officeDocument/2006/relationships/image" Target="../media/image58.wmf"/><Relationship Id="rId5" Type="http://schemas.openxmlformats.org/officeDocument/2006/relationships/image" Target="../media/image57.png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image" Target="../media/image57.png"/><Relationship Id="rId7" Type="http://schemas.openxmlformats.org/officeDocument/2006/relationships/image" Target="../media/image67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0" Type="http://schemas.openxmlformats.org/officeDocument/2006/relationships/image" Target="../media/image69.wmf"/><Relationship Id="rId1" Type="http://schemas.openxmlformats.org/officeDocument/2006/relationships/image" Target="../media/image6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3716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3716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2"/>
            <a:ext cx="2057400" cy="3908822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2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34290" rIns="34290" anchor="t"/>
          <a:lstStyle>
            <a:lvl1pPr marL="0" indent="0">
              <a:buNone/>
              <a:defRPr sz="1700">
                <a:solidFill>
                  <a:schemeClr val="tx1"/>
                </a:solidFill>
              </a:defRPr>
            </a:lvl1pPr>
            <a:lvl2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3429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34290" tIns="0" rIns="3429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40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394819"/>
            <a:ext cx="4041775" cy="491132"/>
          </a:xfrm>
        </p:spPr>
        <p:txBody>
          <a:bodyPr lIns="34290" tIns="0" rIns="34290" bIns="0" anchor="ctr"/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40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3429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8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3716" rIns="13716"/>
          <a:lstStyle>
            <a:lvl1pPr marL="0" indent="0" algn="l">
              <a:buNone/>
              <a:defRPr sz="1100"/>
            </a:lvl1pPr>
            <a:lvl2pPr indent="0" algn="l">
              <a:buNone/>
              <a:defRPr sz="900"/>
            </a:lvl2pPr>
            <a:lvl3pPr indent="0" algn="l">
              <a:buNone/>
              <a:defRPr sz="800"/>
            </a:lvl3pPr>
            <a:lvl4pPr indent="0" algn="l">
              <a:buNone/>
              <a:defRPr sz="700"/>
            </a:lvl4pPr>
            <a:lvl5pPr indent="0" algn="l">
              <a:buNone/>
              <a:defRPr sz="7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1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82748"/>
            <a:ext cx="2212848" cy="1186966"/>
          </a:xfrm>
        </p:spPr>
        <p:txBody>
          <a:bodyPr vert="horz" lIns="34290" tIns="34290" rIns="34290" bIns="3429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48006" rIns="34290" bIns="34290" anchor="t"/>
          <a:lstStyle>
            <a:lvl1pPr marL="0" indent="0" algn="l">
              <a:spcBef>
                <a:spcPts val="190"/>
              </a:spcBef>
              <a:buFontTx/>
              <a:buNone/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4767264"/>
            <a:ext cx="609600" cy="273844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4664870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tIns="3429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 lIns="68580" tIns="34290" rIns="68580" bIns="3429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4767264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4767264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4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4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48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48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48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3716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1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image" Target="../media/image45.wmf"/><Relationship Id="rId6" Type="http://schemas.openxmlformats.org/officeDocument/2006/relationships/oleObject" Target="../embeddings/oleObject37.bin"/><Relationship Id="rId5" Type="http://schemas.openxmlformats.org/officeDocument/2006/relationships/tags" Target="../tags/tag73.xml"/><Relationship Id="rId48" Type="http://schemas.openxmlformats.org/officeDocument/2006/relationships/vmlDrawing" Target="../drawings/vmlDrawing6.vml"/><Relationship Id="rId47" Type="http://schemas.openxmlformats.org/officeDocument/2006/relationships/slideLayout" Target="../slideLayouts/slideLayout2.xml"/><Relationship Id="rId46" Type="http://schemas.openxmlformats.org/officeDocument/2006/relationships/tags" Target="../tags/tag97.xml"/><Relationship Id="rId45" Type="http://schemas.openxmlformats.org/officeDocument/2006/relationships/tags" Target="../tags/tag96.xml"/><Relationship Id="rId44" Type="http://schemas.openxmlformats.org/officeDocument/2006/relationships/tags" Target="../tags/tag95.xml"/><Relationship Id="rId43" Type="http://schemas.openxmlformats.org/officeDocument/2006/relationships/tags" Target="../tags/tag94.xml"/><Relationship Id="rId42" Type="http://schemas.openxmlformats.org/officeDocument/2006/relationships/tags" Target="../tags/tag93.xml"/><Relationship Id="rId41" Type="http://schemas.openxmlformats.org/officeDocument/2006/relationships/tags" Target="../tags/tag92.xml"/><Relationship Id="rId40" Type="http://schemas.openxmlformats.org/officeDocument/2006/relationships/tags" Target="../tags/tag91.xml"/><Relationship Id="rId4" Type="http://schemas.openxmlformats.org/officeDocument/2006/relationships/image" Target="../media/image44.wmf"/><Relationship Id="rId39" Type="http://schemas.openxmlformats.org/officeDocument/2006/relationships/tags" Target="../tags/tag90.xml"/><Relationship Id="rId38" Type="http://schemas.openxmlformats.org/officeDocument/2006/relationships/image" Target="../media/image50.png"/><Relationship Id="rId37" Type="http://schemas.openxmlformats.org/officeDocument/2006/relationships/oleObject" Target="../embeddings/oleObject46.bin"/><Relationship Id="rId36" Type="http://schemas.openxmlformats.org/officeDocument/2006/relationships/tags" Target="../tags/tag89.xml"/><Relationship Id="rId35" Type="http://schemas.openxmlformats.org/officeDocument/2006/relationships/image" Target="../media/image49.wmf"/><Relationship Id="rId34" Type="http://schemas.openxmlformats.org/officeDocument/2006/relationships/oleObject" Target="../embeddings/oleObject45.bin"/><Relationship Id="rId33" Type="http://schemas.openxmlformats.org/officeDocument/2006/relationships/image" Target="../media/image48.wmf"/><Relationship Id="rId32" Type="http://schemas.openxmlformats.org/officeDocument/2006/relationships/oleObject" Target="../embeddings/oleObject44.bin"/><Relationship Id="rId31" Type="http://schemas.openxmlformats.org/officeDocument/2006/relationships/tags" Target="../tags/tag88.xml"/><Relationship Id="rId30" Type="http://schemas.openxmlformats.org/officeDocument/2006/relationships/tags" Target="../tags/tag87.xml"/><Relationship Id="rId3" Type="http://schemas.openxmlformats.org/officeDocument/2006/relationships/oleObject" Target="../embeddings/oleObject36.bin"/><Relationship Id="rId29" Type="http://schemas.openxmlformats.org/officeDocument/2006/relationships/oleObject" Target="../embeddings/oleObject43.bin"/><Relationship Id="rId28" Type="http://schemas.openxmlformats.org/officeDocument/2006/relationships/tags" Target="../tags/tag86.xml"/><Relationship Id="rId27" Type="http://schemas.openxmlformats.org/officeDocument/2006/relationships/image" Target="../media/image47.wmf"/><Relationship Id="rId26" Type="http://schemas.openxmlformats.org/officeDocument/2006/relationships/oleObject" Target="../embeddings/oleObject42.bin"/><Relationship Id="rId25" Type="http://schemas.openxmlformats.org/officeDocument/2006/relationships/tags" Target="../tags/tag85.xml"/><Relationship Id="rId24" Type="http://schemas.openxmlformats.org/officeDocument/2006/relationships/tags" Target="../tags/tag84.xml"/><Relationship Id="rId23" Type="http://schemas.openxmlformats.org/officeDocument/2006/relationships/image" Target="../media/image46.wmf"/><Relationship Id="rId22" Type="http://schemas.openxmlformats.org/officeDocument/2006/relationships/oleObject" Target="../embeddings/oleObject41.bin"/><Relationship Id="rId21" Type="http://schemas.openxmlformats.org/officeDocument/2006/relationships/tags" Target="../tags/tag83.xml"/><Relationship Id="rId20" Type="http://schemas.openxmlformats.org/officeDocument/2006/relationships/oleObject" Target="../embeddings/oleObject40.bin"/><Relationship Id="rId2" Type="http://schemas.openxmlformats.org/officeDocument/2006/relationships/tags" Target="../tags/tag72.xml"/><Relationship Id="rId19" Type="http://schemas.openxmlformats.org/officeDocument/2006/relationships/tags" Target="../tags/tag82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oleObject" Target="../embeddings/oleObject39.bin"/><Relationship Id="rId14" Type="http://schemas.openxmlformats.org/officeDocument/2006/relationships/tags" Target="../tags/tag78.xml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38.bin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oleObject" Target="../embeddings/oleObject48.bin"/><Relationship Id="rId7" Type="http://schemas.openxmlformats.org/officeDocument/2006/relationships/tags" Target="../tags/tag102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7.bin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9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3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15" Type="http://schemas.openxmlformats.org/officeDocument/2006/relationships/oleObject" Target="../embeddings/oleObject56.bin"/><Relationship Id="rId14" Type="http://schemas.openxmlformats.org/officeDocument/2006/relationships/image" Target="../media/image59.wmf"/><Relationship Id="rId13" Type="http://schemas.openxmlformats.org/officeDocument/2006/relationships/oleObject" Target="../embeddings/oleObject55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54.bin"/><Relationship Id="rId10" Type="http://schemas.openxmlformats.org/officeDocument/2006/relationships/image" Target="../media/image57.png"/><Relationship Id="rId1" Type="http://schemas.openxmlformats.org/officeDocument/2006/relationships/oleObject" Target="../embeddings/oleObject4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58.bin"/><Relationship Id="rId22" Type="http://schemas.openxmlformats.org/officeDocument/2006/relationships/vmlDrawing" Target="../drawings/vmlDrawing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69.wmf"/><Relationship Id="rId2" Type="http://schemas.openxmlformats.org/officeDocument/2006/relationships/image" Target="../media/image61.wmf"/><Relationship Id="rId19" Type="http://schemas.openxmlformats.org/officeDocument/2006/relationships/oleObject" Target="../embeddings/oleObject66.bin"/><Relationship Id="rId18" Type="http://schemas.openxmlformats.org/officeDocument/2006/relationships/image" Target="../media/image68.wmf"/><Relationship Id="rId17" Type="http://schemas.openxmlformats.org/officeDocument/2006/relationships/oleObject" Target="../embeddings/oleObject65.bin"/><Relationship Id="rId16" Type="http://schemas.openxmlformats.org/officeDocument/2006/relationships/image" Target="../media/image57.png"/><Relationship Id="rId15" Type="http://schemas.openxmlformats.org/officeDocument/2006/relationships/oleObject" Target="../embeddings/oleObject64.bin"/><Relationship Id="rId14" Type="http://schemas.openxmlformats.org/officeDocument/2006/relationships/image" Target="../media/image67.wmf"/><Relationship Id="rId13" Type="http://schemas.openxmlformats.org/officeDocument/2006/relationships/oleObject" Target="../embeddings/oleObject63.bin"/><Relationship Id="rId12" Type="http://schemas.openxmlformats.org/officeDocument/2006/relationships/image" Target="../media/image66.wmf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65.wmf"/><Relationship Id="rId1" Type="http://schemas.openxmlformats.org/officeDocument/2006/relationships/oleObject" Target="../embeddings/oleObject5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8.bin"/><Relationship Id="rId4" Type="http://schemas.openxmlformats.org/officeDocument/2006/relationships/tags" Target="../tags/tag104.xml"/><Relationship Id="rId3" Type="http://schemas.openxmlformats.org/officeDocument/2006/relationships/image" Target="../media/image70.wmf"/><Relationship Id="rId2" Type="http://schemas.openxmlformats.org/officeDocument/2006/relationships/oleObject" Target="../embeddings/oleObject67.bin"/><Relationship Id="rId1" Type="http://schemas.openxmlformats.org/officeDocument/2006/relationships/tags" Target="../tags/tag10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2.wmf"/><Relationship Id="rId19" Type="http://schemas.openxmlformats.org/officeDocument/2006/relationships/vmlDrawing" Target="../drawings/vmlDrawing11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70.wmf"/><Relationship Id="rId16" Type="http://schemas.openxmlformats.org/officeDocument/2006/relationships/oleObject" Target="../embeddings/oleObject76.bin"/><Relationship Id="rId15" Type="http://schemas.openxmlformats.org/officeDocument/2006/relationships/tags" Target="../tags/tag105.xml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75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69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9.wmf"/><Relationship Id="rId17" Type="http://schemas.openxmlformats.org/officeDocument/2006/relationships/vmlDrawing" Target="../drawings/vmlDrawing1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70.wmf"/><Relationship Id="rId14" Type="http://schemas.openxmlformats.org/officeDocument/2006/relationships/oleObject" Target="../embeddings/oleObject83.bin"/><Relationship Id="rId13" Type="http://schemas.openxmlformats.org/officeDocument/2006/relationships/tags" Target="../tags/tag106.xml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7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5.bin"/><Relationship Id="rId20" Type="http://schemas.openxmlformats.org/officeDocument/2006/relationships/vmlDrawing" Target="../drawings/vmlDrawing13.vml"/><Relationship Id="rId2" Type="http://schemas.openxmlformats.org/officeDocument/2006/relationships/image" Target="../media/image85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93.wmf"/><Relationship Id="rId17" Type="http://schemas.openxmlformats.org/officeDocument/2006/relationships/oleObject" Target="../embeddings/oleObject92.bin"/><Relationship Id="rId16" Type="http://schemas.openxmlformats.org/officeDocument/2006/relationships/image" Target="../media/image92.wmf"/><Relationship Id="rId15" Type="http://schemas.openxmlformats.org/officeDocument/2006/relationships/oleObject" Target="../embeddings/oleObject91.bin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90.bin"/><Relationship Id="rId12" Type="http://schemas.openxmlformats.org/officeDocument/2006/relationships/image" Target="../media/image90.wmf"/><Relationship Id="rId11" Type="http://schemas.openxmlformats.org/officeDocument/2006/relationships/oleObject" Target="../embeddings/oleObject89.bin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94.bin"/><Relationship Id="rId20" Type="http://schemas.openxmlformats.org/officeDocument/2006/relationships/vmlDrawing" Target="../drawings/vmlDrawing14.vml"/><Relationship Id="rId2" Type="http://schemas.openxmlformats.org/officeDocument/2006/relationships/image" Target="../media/image9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02.wmf"/><Relationship Id="rId17" Type="http://schemas.openxmlformats.org/officeDocument/2006/relationships/oleObject" Target="../embeddings/oleObject101.bin"/><Relationship Id="rId16" Type="http://schemas.openxmlformats.org/officeDocument/2006/relationships/image" Target="../media/image101.wmf"/><Relationship Id="rId15" Type="http://schemas.openxmlformats.org/officeDocument/2006/relationships/oleObject" Target="../embeddings/oleObject100.bin"/><Relationship Id="rId14" Type="http://schemas.openxmlformats.org/officeDocument/2006/relationships/image" Target="../media/image100.wmf"/><Relationship Id="rId13" Type="http://schemas.openxmlformats.org/officeDocument/2006/relationships/oleObject" Target="../embeddings/oleObject99.bin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9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3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8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107.wmf"/><Relationship Id="rId1" Type="http://schemas.openxmlformats.org/officeDocument/2006/relationships/oleObject" Target="../embeddings/oleObject10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109.wmf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15.wmf"/><Relationship Id="rId13" Type="http://schemas.openxmlformats.org/officeDocument/2006/relationships/oleObject" Target="../embeddings/oleObject114.bin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113.wmf"/><Relationship Id="rId1" Type="http://schemas.openxmlformats.org/officeDocument/2006/relationships/oleObject" Target="../embeddings/oleObject108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16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115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20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11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24.bin"/><Relationship Id="rId22" Type="http://schemas.openxmlformats.org/officeDocument/2006/relationships/vmlDrawing" Target="../drawings/vmlDrawing1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33.wmf"/><Relationship Id="rId2" Type="http://schemas.openxmlformats.org/officeDocument/2006/relationships/image" Target="../media/image124.wmf"/><Relationship Id="rId19" Type="http://schemas.openxmlformats.org/officeDocument/2006/relationships/oleObject" Target="../embeddings/oleObject132.bin"/><Relationship Id="rId18" Type="http://schemas.openxmlformats.org/officeDocument/2006/relationships/image" Target="../media/image132.wmf"/><Relationship Id="rId17" Type="http://schemas.openxmlformats.org/officeDocument/2006/relationships/oleObject" Target="../embeddings/oleObject131.bin"/><Relationship Id="rId16" Type="http://schemas.openxmlformats.org/officeDocument/2006/relationships/image" Target="../media/image131.wmf"/><Relationship Id="rId15" Type="http://schemas.openxmlformats.org/officeDocument/2006/relationships/oleObject" Target="../embeddings/oleObject130.bin"/><Relationship Id="rId14" Type="http://schemas.openxmlformats.org/officeDocument/2006/relationships/image" Target="../media/image130.wmf"/><Relationship Id="rId13" Type="http://schemas.openxmlformats.org/officeDocument/2006/relationships/oleObject" Target="../embeddings/oleObject129.bin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128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12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37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34.wmf"/><Relationship Id="rId18" Type="http://schemas.openxmlformats.org/officeDocument/2006/relationships/vmlDrawing" Target="../drawings/vmlDrawing2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41.wmf"/><Relationship Id="rId15" Type="http://schemas.openxmlformats.org/officeDocument/2006/relationships/oleObject" Target="../embeddings/oleObject140.bin"/><Relationship Id="rId14" Type="http://schemas.openxmlformats.org/officeDocument/2006/relationships/image" Target="../media/image140.w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139.w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138.wmf"/><Relationship Id="rId1" Type="http://schemas.openxmlformats.org/officeDocument/2006/relationships/oleObject" Target="../embeddings/oleObject133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42.bin"/><Relationship Id="rId20" Type="http://schemas.openxmlformats.org/officeDocument/2006/relationships/vmlDrawing" Target="../drawings/vmlDrawing21.vml"/><Relationship Id="rId2" Type="http://schemas.openxmlformats.org/officeDocument/2006/relationships/image" Target="../media/image14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50.wmf"/><Relationship Id="rId17" Type="http://schemas.openxmlformats.org/officeDocument/2006/relationships/oleObject" Target="../embeddings/oleObject149.bin"/><Relationship Id="rId16" Type="http://schemas.openxmlformats.org/officeDocument/2006/relationships/image" Target="../media/image149.wmf"/><Relationship Id="rId15" Type="http://schemas.openxmlformats.org/officeDocument/2006/relationships/oleObject" Target="../embeddings/oleObject148.bin"/><Relationship Id="rId14" Type="http://schemas.openxmlformats.org/officeDocument/2006/relationships/image" Target="../media/image148.wmf"/><Relationship Id="rId13" Type="http://schemas.openxmlformats.org/officeDocument/2006/relationships/oleObject" Target="../embeddings/oleObject147.bin"/><Relationship Id="rId12" Type="http://schemas.openxmlformats.org/officeDocument/2006/relationships/image" Target="../media/image147.wmf"/><Relationship Id="rId11" Type="http://schemas.openxmlformats.org/officeDocument/2006/relationships/oleObject" Target="../embeddings/oleObject146.bin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4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51.bin"/><Relationship Id="rId2" Type="http://schemas.openxmlformats.org/officeDocument/2006/relationships/image" Target="../media/image151.wmf"/><Relationship Id="rId1" Type="http://schemas.openxmlformats.org/officeDocument/2006/relationships/oleObject" Target="../embeddings/oleObject15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54.wmf"/><Relationship Id="rId1" Type="http://schemas.openxmlformats.org/officeDocument/2006/relationships/oleObject" Target="../embeddings/oleObject15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wmf"/><Relationship Id="rId8" Type="http://schemas.openxmlformats.org/officeDocument/2006/relationships/oleObject" Target="../embeddings/oleObject159.bin"/><Relationship Id="rId7" Type="http://schemas.openxmlformats.org/officeDocument/2006/relationships/tags" Target="../tags/tag107.x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57.bin"/><Relationship Id="rId2" Type="http://schemas.openxmlformats.org/officeDocument/2006/relationships/image" Target="../media/image157.png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60.wmf"/><Relationship Id="rId11" Type="http://schemas.openxmlformats.org/officeDocument/2006/relationships/oleObject" Target="../embeddings/oleObject160.bin"/><Relationship Id="rId10" Type="http://schemas.openxmlformats.org/officeDocument/2006/relationships/tags" Target="../tags/tag108.xml"/><Relationship Id="rId1" Type="http://schemas.openxmlformats.org/officeDocument/2006/relationships/oleObject" Target="../embeddings/oleObject156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5.bin"/><Relationship Id="rId8" Type="http://schemas.openxmlformats.org/officeDocument/2006/relationships/image" Target="../media/image164.wmf"/><Relationship Id="rId7" Type="http://schemas.openxmlformats.org/officeDocument/2006/relationships/oleObject" Target="../embeddings/oleObject164.bin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62.wmf"/><Relationship Id="rId3" Type="http://schemas.openxmlformats.org/officeDocument/2006/relationships/oleObject" Target="../embeddings/oleObject162.bin"/><Relationship Id="rId2" Type="http://schemas.openxmlformats.org/officeDocument/2006/relationships/image" Target="../media/image161.wmf"/><Relationship Id="rId18" Type="http://schemas.openxmlformats.org/officeDocument/2006/relationships/vmlDrawing" Target="../drawings/vmlDrawing2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68.wmf"/><Relationship Id="rId15" Type="http://schemas.openxmlformats.org/officeDocument/2006/relationships/oleObject" Target="../embeddings/oleObject168.bin"/><Relationship Id="rId14" Type="http://schemas.openxmlformats.org/officeDocument/2006/relationships/image" Target="../media/image167.wmf"/><Relationship Id="rId13" Type="http://schemas.openxmlformats.org/officeDocument/2006/relationships/oleObject" Target="../embeddings/oleObject167.bin"/><Relationship Id="rId12" Type="http://schemas.openxmlformats.org/officeDocument/2006/relationships/image" Target="../media/image166.wmf"/><Relationship Id="rId11" Type="http://schemas.openxmlformats.org/officeDocument/2006/relationships/oleObject" Target="../embeddings/oleObject166.bin"/><Relationship Id="rId10" Type="http://schemas.openxmlformats.org/officeDocument/2006/relationships/image" Target="../media/image165.wmf"/><Relationship Id="rId1" Type="http://schemas.openxmlformats.org/officeDocument/2006/relationships/oleObject" Target="../embeddings/oleObject16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../media/image169.wmf"/><Relationship Id="rId7" Type="http://schemas.openxmlformats.org/officeDocument/2006/relationships/oleObject" Target="../embeddings/oleObject169.bin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2" Type="http://schemas.openxmlformats.org/officeDocument/2006/relationships/vmlDrawing" Target="../drawings/vmlDrawing26.vml"/><Relationship Id="rId41" Type="http://schemas.openxmlformats.org/officeDocument/2006/relationships/slideLayout" Target="../slideLayouts/slideLayout1.xml"/><Relationship Id="rId40" Type="http://schemas.openxmlformats.org/officeDocument/2006/relationships/tags" Target="../tags/tag129.xml"/><Relationship Id="rId4" Type="http://schemas.openxmlformats.org/officeDocument/2006/relationships/tags" Target="../tags/tag111.xml"/><Relationship Id="rId39" Type="http://schemas.openxmlformats.org/officeDocument/2006/relationships/image" Target="../media/image177.wmf"/><Relationship Id="rId38" Type="http://schemas.openxmlformats.org/officeDocument/2006/relationships/oleObject" Target="../embeddings/oleObject177.bin"/><Relationship Id="rId37" Type="http://schemas.openxmlformats.org/officeDocument/2006/relationships/tags" Target="../tags/tag128.xml"/><Relationship Id="rId36" Type="http://schemas.openxmlformats.org/officeDocument/2006/relationships/image" Target="../media/image176.wmf"/><Relationship Id="rId35" Type="http://schemas.openxmlformats.org/officeDocument/2006/relationships/oleObject" Target="../embeddings/oleObject176.bin"/><Relationship Id="rId34" Type="http://schemas.openxmlformats.org/officeDocument/2006/relationships/tags" Target="../tags/tag127.xml"/><Relationship Id="rId33" Type="http://schemas.openxmlformats.org/officeDocument/2006/relationships/tags" Target="../tags/tag126.xml"/><Relationship Id="rId32" Type="http://schemas.openxmlformats.org/officeDocument/2006/relationships/tags" Target="../tags/tag125.xml"/><Relationship Id="rId31" Type="http://schemas.openxmlformats.org/officeDocument/2006/relationships/tags" Target="../tags/tag124.xml"/><Relationship Id="rId30" Type="http://schemas.openxmlformats.org/officeDocument/2006/relationships/tags" Target="../tags/tag123.xml"/><Relationship Id="rId3" Type="http://schemas.openxmlformats.org/officeDocument/2006/relationships/tags" Target="../tags/tag110.xml"/><Relationship Id="rId29" Type="http://schemas.openxmlformats.org/officeDocument/2006/relationships/image" Target="../media/image175.wmf"/><Relationship Id="rId28" Type="http://schemas.openxmlformats.org/officeDocument/2006/relationships/oleObject" Target="../embeddings/oleObject175.bin"/><Relationship Id="rId27" Type="http://schemas.openxmlformats.org/officeDocument/2006/relationships/tags" Target="../tags/tag122.xml"/><Relationship Id="rId26" Type="http://schemas.openxmlformats.org/officeDocument/2006/relationships/image" Target="../media/image174.wmf"/><Relationship Id="rId25" Type="http://schemas.openxmlformats.org/officeDocument/2006/relationships/oleObject" Target="../embeddings/oleObject174.bin"/><Relationship Id="rId24" Type="http://schemas.openxmlformats.org/officeDocument/2006/relationships/tags" Target="../tags/tag121.xml"/><Relationship Id="rId23" Type="http://schemas.openxmlformats.org/officeDocument/2006/relationships/image" Target="../media/image173.wmf"/><Relationship Id="rId22" Type="http://schemas.openxmlformats.org/officeDocument/2006/relationships/oleObject" Target="../embeddings/oleObject173.bin"/><Relationship Id="rId21" Type="http://schemas.openxmlformats.org/officeDocument/2006/relationships/tags" Target="../tags/tag120.xml"/><Relationship Id="rId20" Type="http://schemas.openxmlformats.org/officeDocument/2006/relationships/image" Target="../media/image172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172.bin"/><Relationship Id="rId18" Type="http://schemas.openxmlformats.org/officeDocument/2006/relationships/tags" Target="../tags/tag119.xml"/><Relationship Id="rId17" Type="http://schemas.openxmlformats.org/officeDocument/2006/relationships/tags" Target="../tags/tag118.xml"/><Relationship Id="rId16" Type="http://schemas.openxmlformats.org/officeDocument/2006/relationships/tags" Target="../tags/tag117.xml"/><Relationship Id="rId15" Type="http://schemas.openxmlformats.org/officeDocument/2006/relationships/tags" Target="../tags/tag116.xml"/><Relationship Id="rId14" Type="http://schemas.openxmlformats.org/officeDocument/2006/relationships/image" Target="../media/image171.wmf"/><Relationship Id="rId13" Type="http://schemas.openxmlformats.org/officeDocument/2006/relationships/oleObject" Target="../embeddings/oleObject171.bin"/><Relationship Id="rId12" Type="http://schemas.openxmlformats.org/officeDocument/2006/relationships/tags" Target="../tags/tag115.xml"/><Relationship Id="rId11" Type="http://schemas.openxmlformats.org/officeDocument/2006/relationships/image" Target="../media/image170.wmf"/><Relationship Id="rId10" Type="http://schemas.openxmlformats.org/officeDocument/2006/relationships/oleObject" Target="../embeddings/oleObject170.bin"/><Relationship Id="rId1" Type="http://schemas.openxmlformats.org/officeDocument/2006/relationships/tags" Target="../tags/tag109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0.wmf"/><Relationship Id="rId8" Type="http://schemas.openxmlformats.org/officeDocument/2006/relationships/oleObject" Target="../embeddings/oleObject180.bin"/><Relationship Id="rId71" Type="http://schemas.openxmlformats.org/officeDocument/2006/relationships/vmlDrawing" Target="../drawings/vmlDrawing27.vml"/><Relationship Id="rId70" Type="http://schemas.openxmlformats.org/officeDocument/2006/relationships/slideLayout" Target="../slideLayouts/slideLayout2.xml"/><Relationship Id="rId7" Type="http://schemas.openxmlformats.org/officeDocument/2006/relationships/tags" Target="../tags/tag132.xml"/><Relationship Id="rId69" Type="http://schemas.openxmlformats.org/officeDocument/2006/relationships/image" Target="../media/image189.wmf"/><Relationship Id="rId68" Type="http://schemas.openxmlformats.org/officeDocument/2006/relationships/oleObject" Target="../embeddings/oleObject196.bin"/><Relationship Id="rId67" Type="http://schemas.openxmlformats.org/officeDocument/2006/relationships/tags" Target="../tags/tag159.xml"/><Relationship Id="rId66" Type="http://schemas.openxmlformats.org/officeDocument/2006/relationships/image" Target="../media/image188.wmf"/><Relationship Id="rId65" Type="http://schemas.openxmlformats.org/officeDocument/2006/relationships/oleObject" Target="../embeddings/oleObject195.bin"/><Relationship Id="rId64" Type="http://schemas.openxmlformats.org/officeDocument/2006/relationships/tags" Target="../tags/tag158.xml"/><Relationship Id="rId63" Type="http://schemas.openxmlformats.org/officeDocument/2006/relationships/image" Target="../media/image187.wmf"/><Relationship Id="rId62" Type="http://schemas.openxmlformats.org/officeDocument/2006/relationships/oleObject" Target="../embeddings/oleObject194.bin"/><Relationship Id="rId61" Type="http://schemas.openxmlformats.org/officeDocument/2006/relationships/tags" Target="../tags/tag157.xml"/><Relationship Id="rId60" Type="http://schemas.openxmlformats.org/officeDocument/2006/relationships/image" Target="../media/image186.wmf"/><Relationship Id="rId6" Type="http://schemas.openxmlformats.org/officeDocument/2006/relationships/image" Target="../media/image179.wmf"/><Relationship Id="rId59" Type="http://schemas.openxmlformats.org/officeDocument/2006/relationships/oleObject" Target="../embeddings/oleObject193.bin"/><Relationship Id="rId58" Type="http://schemas.openxmlformats.org/officeDocument/2006/relationships/tags" Target="../tags/tag156.xml"/><Relationship Id="rId57" Type="http://schemas.openxmlformats.org/officeDocument/2006/relationships/image" Target="../media/image185.wmf"/><Relationship Id="rId56" Type="http://schemas.openxmlformats.org/officeDocument/2006/relationships/oleObject" Target="../embeddings/oleObject192.bin"/><Relationship Id="rId55" Type="http://schemas.openxmlformats.org/officeDocument/2006/relationships/tags" Target="../tags/tag155.xml"/><Relationship Id="rId54" Type="http://schemas.openxmlformats.org/officeDocument/2006/relationships/tags" Target="../tags/tag154.xml"/><Relationship Id="rId53" Type="http://schemas.openxmlformats.org/officeDocument/2006/relationships/tags" Target="../tags/tag153.xml"/><Relationship Id="rId52" Type="http://schemas.openxmlformats.org/officeDocument/2006/relationships/tags" Target="../tags/tag152.xml"/><Relationship Id="rId51" Type="http://schemas.openxmlformats.org/officeDocument/2006/relationships/tags" Target="../tags/tag151.xml"/><Relationship Id="rId50" Type="http://schemas.openxmlformats.org/officeDocument/2006/relationships/image" Target="../media/image175.wmf"/><Relationship Id="rId5" Type="http://schemas.openxmlformats.org/officeDocument/2006/relationships/oleObject" Target="../embeddings/oleObject179.bin"/><Relationship Id="rId49" Type="http://schemas.openxmlformats.org/officeDocument/2006/relationships/oleObject" Target="../embeddings/oleObject191.bin"/><Relationship Id="rId48" Type="http://schemas.openxmlformats.org/officeDocument/2006/relationships/tags" Target="../tags/tag150.xml"/><Relationship Id="rId47" Type="http://schemas.openxmlformats.org/officeDocument/2006/relationships/image" Target="../media/image174.wmf"/><Relationship Id="rId46" Type="http://schemas.openxmlformats.org/officeDocument/2006/relationships/oleObject" Target="../embeddings/oleObject190.bin"/><Relationship Id="rId45" Type="http://schemas.openxmlformats.org/officeDocument/2006/relationships/tags" Target="../tags/tag149.xml"/><Relationship Id="rId44" Type="http://schemas.openxmlformats.org/officeDocument/2006/relationships/image" Target="../media/image173.wmf"/><Relationship Id="rId43" Type="http://schemas.openxmlformats.org/officeDocument/2006/relationships/oleObject" Target="../embeddings/oleObject189.bin"/><Relationship Id="rId42" Type="http://schemas.openxmlformats.org/officeDocument/2006/relationships/tags" Target="../tags/tag148.xml"/><Relationship Id="rId41" Type="http://schemas.openxmlformats.org/officeDocument/2006/relationships/image" Target="../media/image172.wmf"/><Relationship Id="rId40" Type="http://schemas.openxmlformats.org/officeDocument/2006/relationships/oleObject" Target="../embeddings/oleObject188.bin"/><Relationship Id="rId4" Type="http://schemas.openxmlformats.org/officeDocument/2006/relationships/tags" Target="../tags/tag131.xml"/><Relationship Id="rId39" Type="http://schemas.openxmlformats.org/officeDocument/2006/relationships/tags" Target="../tags/tag147.xml"/><Relationship Id="rId38" Type="http://schemas.openxmlformats.org/officeDocument/2006/relationships/tags" Target="../tags/tag146.xml"/><Relationship Id="rId37" Type="http://schemas.openxmlformats.org/officeDocument/2006/relationships/tags" Target="../tags/tag145.xml"/><Relationship Id="rId36" Type="http://schemas.openxmlformats.org/officeDocument/2006/relationships/tags" Target="../tags/tag144.xml"/><Relationship Id="rId35" Type="http://schemas.openxmlformats.org/officeDocument/2006/relationships/tags" Target="../tags/tag143.xml"/><Relationship Id="rId34" Type="http://schemas.openxmlformats.org/officeDocument/2006/relationships/image" Target="../media/image171.wmf"/><Relationship Id="rId33" Type="http://schemas.openxmlformats.org/officeDocument/2006/relationships/oleObject" Target="../embeddings/oleObject187.bin"/><Relationship Id="rId32" Type="http://schemas.openxmlformats.org/officeDocument/2006/relationships/tags" Target="../tags/tag142.xml"/><Relationship Id="rId31" Type="http://schemas.openxmlformats.org/officeDocument/2006/relationships/image" Target="../media/image170.wmf"/><Relationship Id="rId30" Type="http://schemas.openxmlformats.org/officeDocument/2006/relationships/oleObject" Target="../embeddings/oleObject186.bin"/><Relationship Id="rId3" Type="http://schemas.openxmlformats.org/officeDocument/2006/relationships/image" Target="../media/image178.wmf"/><Relationship Id="rId29" Type="http://schemas.openxmlformats.org/officeDocument/2006/relationships/tags" Target="../tags/tag141.xml"/><Relationship Id="rId28" Type="http://schemas.openxmlformats.org/officeDocument/2006/relationships/image" Target="../media/image169.wmf"/><Relationship Id="rId27" Type="http://schemas.openxmlformats.org/officeDocument/2006/relationships/oleObject" Target="../embeddings/oleObject185.bin"/><Relationship Id="rId26" Type="http://schemas.openxmlformats.org/officeDocument/2006/relationships/tags" Target="../tags/tag140.xml"/><Relationship Id="rId25" Type="http://schemas.openxmlformats.org/officeDocument/2006/relationships/tags" Target="../tags/tag139.xml"/><Relationship Id="rId24" Type="http://schemas.openxmlformats.org/officeDocument/2006/relationships/tags" Target="../tags/tag138.xml"/><Relationship Id="rId23" Type="http://schemas.openxmlformats.org/officeDocument/2006/relationships/image" Target="../media/image2.png"/><Relationship Id="rId22" Type="http://schemas.openxmlformats.org/officeDocument/2006/relationships/tags" Target="../tags/tag137.xml"/><Relationship Id="rId21" Type="http://schemas.openxmlformats.org/officeDocument/2006/relationships/image" Target="../media/image184.wmf"/><Relationship Id="rId20" Type="http://schemas.openxmlformats.org/officeDocument/2006/relationships/oleObject" Target="../embeddings/oleObject184.bin"/><Relationship Id="rId2" Type="http://schemas.openxmlformats.org/officeDocument/2006/relationships/oleObject" Target="../embeddings/oleObject178.bin"/><Relationship Id="rId19" Type="http://schemas.openxmlformats.org/officeDocument/2006/relationships/tags" Target="../tags/tag136.xml"/><Relationship Id="rId18" Type="http://schemas.openxmlformats.org/officeDocument/2006/relationships/image" Target="../media/image183.wmf"/><Relationship Id="rId17" Type="http://schemas.openxmlformats.org/officeDocument/2006/relationships/oleObject" Target="../embeddings/oleObject183.bin"/><Relationship Id="rId16" Type="http://schemas.openxmlformats.org/officeDocument/2006/relationships/tags" Target="../tags/tag135.xml"/><Relationship Id="rId15" Type="http://schemas.openxmlformats.org/officeDocument/2006/relationships/image" Target="../media/image182.wmf"/><Relationship Id="rId14" Type="http://schemas.openxmlformats.org/officeDocument/2006/relationships/oleObject" Target="../embeddings/oleObject182.bin"/><Relationship Id="rId13" Type="http://schemas.openxmlformats.org/officeDocument/2006/relationships/tags" Target="../tags/tag134.xml"/><Relationship Id="rId12" Type="http://schemas.openxmlformats.org/officeDocument/2006/relationships/image" Target="../media/image181.wmf"/><Relationship Id="rId11" Type="http://schemas.openxmlformats.org/officeDocument/2006/relationships/oleObject" Target="../embeddings/oleObject181.bin"/><Relationship Id="rId10" Type="http://schemas.openxmlformats.org/officeDocument/2006/relationships/tags" Target="../tags/tag133.xml"/><Relationship Id="rId1" Type="http://schemas.openxmlformats.org/officeDocument/2006/relationships/tags" Target="../tags/tag130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0.wmf"/><Relationship Id="rId2" Type="http://schemas.openxmlformats.org/officeDocument/2006/relationships/oleObject" Target="../embeddings/oleObject197.bin"/><Relationship Id="rId1" Type="http://schemas.openxmlformats.org/officeDocument/2006/relationships/tags" Target="../tags/tag16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2.bin"/><Relationship Id="rId67" Type="http://schemas.openxmlformats.org/officeDocument/2006/relationships/vmlDrawing" Target="../drawings/vmlDrawing1.vml"/><Relationship Id="rId66" Type="http://schemas.openxmlformats.org/officeDocument/2006/relationships/slideLayout" Target="../slideLayouts/slideLayout2.xml"/><Relationship Id="rId65" Type="http://schemas.openxmlformats.org/officeDocument/2006/relationships/image" Target="../media/image23.wmf"/><Relationship Id="rId64" Type="http://schemas.openxmlformats.org/officeDocument/2006/relationships/oleObject" Target="../embeddings/oleObject16.bin"/><Relationship Id="rId63" Type="http://schemas.openxmlformats.org/officeDocument/2006/relationships/tags" Target="../tags/tag35.xml"/><Relationship Id="rId62" Type="http://schemas.openxmlformats.org/officeDocument/2006/relationships/tags" Target="../tags/tag34.xml"/><Relationship Id="rId61" Type="http://schemas.openxmlformats.org/officeDocument/2006/relationships/image" Target="../media/image22.jpeg"/><Relationship Id="rId60" Type="http://schemas.openxmlformats.org/officeDocument/2006/relationships/tags" Target="../tags/tag33.xml"/><Relationship Id="rId6" Type="http://schemas.openxmlformats.org/officeDocument/2006/relationships/image" Target="../media/image7.wmf"/><Relationship Id="rId59" Type="http://schemas.openxmlformats.org/officeDocument/2006/relationships/image" Target="../media/image21.wmf"/><Relationship Id="rId58" Type="http://schemas.openxmlformats.org/officeDocument/2006/relationships/oleObject" Target="../embeddings/oleObject15.bin"/><Relationship Id="rId57" Type="http://schemas.openxmlformats.org/officeDocument/2006/relationships/tags" Target="../tags/tag32.xml"/><Relationship Id="rId56" Type="http://schemas.openxmlformats.org/officeDocument/2006/relationships/image" Target="../media/image20.wmf"/><Relationship Id="rId55" Type="http://schemas.openxmlformats.org/officeDocument/2006/relationships/oleObject" Target="../embeddings/oleObject14.bin"/><Relationship Id="rId54" Type="http://schemas.openxmlformats.org/officeDocument/2006/relationships/tags" Target="../tags/tag31.xml"/><Relationship Id="rId53" Type="http://schemas.openxmlformats.org/officeDocument/2006/relationships/tags" Target="../tags/tag30.xml"/><Relationship Id="rId52" Type="http://schemas.openxmlformats.org/officeDocument/2006/relationships/tags" Target="../tags/tag29.xml"/><Relationship Id="rId51" Type="http://schemas.openxmlformats.org/officeDocument/2006/relationships/tags" Target="../tags/tag28.xml"/><Relationship Id="rId50" Type="http://schemas.openxmlformats.org/officeDocument/2006/relationships/tags" Target="../tags/tag27.xml"/><Relationship Id="rId5" Type="http://schemas.openxmlformats.org/officeDocument/2006/relationships/oleObject" Target="../embeddings/oleObject1.bin"/><Relationship Id="rId49" Type="http://schemas.openxmlformats.org/officeDocument/2006/relationships/tags" Target="../tags/tag26.xml"/><Relationship Id="rId48" Type="http://schemas.openxmlformats.org/officeDocument/2006/relationships/tags" Target="../tags/tag25.xml"/><Relationship Id="rId47" Type="http://schemas.openxmlformats.org/officeDocument/2006/relationships/image" Target="../media/image19.wmf"/><Relationship Id="rId46" Type="http://schemas.openxmlformats.org/officeDocument/2006/relationships/oleObject" Target="../embeddings/oleObject13.bin"/><Relationship Id="rId45" Type="http://schemas.openxmlformats.org/officeDocument/2006/relationships/image" Target="../media/image18.wmf"/><Relationship Id="rId44" Type="http://schemas.openxmlformats.org/officeDocument/2006/relationships/oleObject" Target="../embeddings/oleObject12.bin"/><Relationship Id="rId43" Type="http://schemas.openxmlformats.org/officeDocument/2006/relationships/tags" Target="../tags/tag24.xml"/><Relationship Id="rId42" Type="http://schemas.openxmlformats.org/officeDocument/2006/relationships/image" Target="../media/image17.wmf"/><Relationship Id="rId41" Type="http://schemas.openxmlformats.org/officeDocument/2006/relationships/oleObject" Target="../embeddings/oleObject11.bin"/><Relationship Id="rId40" Type="http://schemas.openxmlformats.org/officeDocument/2006/relationships/tags" Target="../tags/tag23.xml"/><Relationship Id="rId4" Type="http://schemas.openxmlformats.org/officeDocument/2006/relationships/tags" Target="../tags/tag7.xml"/><Relationship Id="rId39" Type="http://schemas.openxmlformats.org/officeDocument/2006/relationships/image" Target="../media/image16.wmf"/><Relationship Id="rId38" Type="http://schemas.openxmlformats.org/officeDocument/2006/relationships/oleObject" Target="../embeddings/oleObject10.bin"/><Relationship Id="rId37" Type="http://schemas.openxmlformats.org/officeDocument/2006/relationships/tags" Target="../tags/tag22.xml"/><Relationship Id="rId36" Type="http://schemas.openxmlformats.org/officeDocument/2006/relationships/image" Target="../media/image15.wmf"/><Relationship Id="rId35" Type="http://schemas.openxmlformats.org/officeDocument/2006/relationships/oleObject" Target="../embeddings/oleObject9.bin"/><Relationship Id="rId34" Type="http://schemas.openxmlformats.org/officeDocument/2006/relationships/tags" Target="../tags/tag21.xml"/><Relationship Id="rId33" Type="http://schemas.openxmlformats.org/officeDocument/2006/relationships/image" Target="../media/image14.wmf"/><Relationship Id="rId32" Type="http://schemas.openxmlformats.org/officeDocument/2006/relationships/oleObject" Target="../embeddings/oleObject8.bin"/><Relationship Id="rId31" Type="http://schemas.openxmlformats.org/officeDocument/2006/relationships/tags" Target="../tags/tag20.xml"/><Relationship Id="rId30" Type="http://schemas.openxmlformats.org/officeDocument/2006/relationships/tags" Target="../tags/tag19.xml"/><Relationship Id="rId3" Type="http://schemas.openxmlformats.org/officeDocument/2006/relationships/tags" Target="../tags/tag6.xml"/><Relationship Id="rId29" Type="http://schemas.openxmlformats.org/officeDocument/2006/relationships/tags" Target="../tags/tag18.xml"/><Relationship Id="rId28" Type="http://schemas.openxmlformats.org/officeDocument/2006/relationships/tags" Target="../tags/tag17.xml"/><Relationship Id="rId27" Type="http://schemas.openxmlformats.org/officeDocument/2006/relationships/tags" Target="../tags/tag16.xml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7.bin"/><Relationship Id="rId24" Type="http://schemas.openxmlformats.org/officeDocument/2006/relationships/tags" Target="../tags/tag15.xml"/><Relationship Id="rId23" Type="http://schemas.openxmlformats.org/officeDocument/2006/relationships/tags" Target="../tags/tag14.xml"/><Relationship Id="rId22" Type="http://schemas.openxmlformats.org/officeDocument/2006/relationships/image" Target="../media/image12.wmf"/><Relationship Id="rId21" Type="http://schemas.openxmlformats.org/officeDocument/2006/relationships/oleObject" Target="../embeddings/oleObject6.bin"/><Relationship Id="rId20" Type="http://schemas.openxmlformats.org/officeDocument/2006/relationships/tags" Target="../tags/tag13.xml"/><Relationship Id="rId2" Type="http://schemas.openxmlformats.org/officeDocument/2006/relationships/tags" Target="../tags/tag5.xml"/><Relationship Id="rId19" Type="http://schemas.openxmlformats.org/officeDocument/2006/relationships/tags" Target="../tags/tag12.xml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5.bin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4.bin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image" Target="../media/image9.wmf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25.wmf"/><Relationship Id="rId7" Type="http://schemas.openxmlformats.org/officeDocument/2006/relationships/oleObject" Target="../embeddings/oleObject18.bin"/><Relationship Id="rId6" Type="http://schemas.openxmlformats.org/officeDocument/2006/relationships/tags" Target="../tags/tag39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7.bin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41.xml"/><Relationship Id="rId10" Type="http://schemas.openxmlformats.org/officeDocument/2006/relationships/image" Target="../media/image26.GIF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image" Target="../media/image28.wmf"/><Relationship Id="rId6" Type="http://schemas.openxmlformats.org/officeDocument/2006/relationships/oleObject" Target="../embeddings/oleObject20.bin"/><Relationship Id="rId5" Type="http://schemas.openxmlformats.org/officeDocument/2006/relationships/tags" Target="../tags/tag44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9.bin"/><Relationship Id="rId25" Type="http://schemas.openxmlformats.org/officeDocument/2006/relationships/vmlDrawing" Target="../drawings/vmlDrawing3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32.wmf"/><Relationship Id="rId22" Type="http://schemas.openxmlformats.org/officeDocument/2006/relationships/oleObject" Target="../embeddings/oleObject24.bin"/><Relationship Id="rId21" Type="http://schemas.openxmlformats.org/officeDocument/2006/relationships/tags" Target="../tags/tag52.xml"/><Relationship Id="rId20" Type="http://schemas.openxmlformats.org/officeDocument/2006/relationships/tags" Target="../tags/tag51.xml"/><Relationship Id="rId2" Type="http://schemas.openxmlformats.org/officeDocument/2006/relationships/tags" Target="../tags/tag43.xml"/><Relationship Id="rId19" Type="http://schemas.openxmlformats.org/officeDocument/2006/relationships/tags" Target="../tags/tag50.xml"/><Relationship Id="rId18" Type="http://schemas.openxmlformats.org/officeDocument/2006/relationships/image" Target="../media/image31.wmf"/><Relationship Id="rId17" Type="http://schemas.openxmlformats.org/officeDocument/2006/relationships/oleObject" Target="../embeddings/oleObject23.bin"/><Relationship Id="rId16" Type="http://schemas.openxmlformats.org/officeDocument/2006/relationships/tags" Target="../tags/tag49.xml"/><Relationship Id="rId15" Type="http://schemas.openxmlformats.org/officeDocument/2006/relationships/image" Target="../media/image30.wmf"/><Relationship Id="rId14" Type="http://schemas.openxmlformats.org/officeDocument/2006/relationships/oleObject" Target="../embeddings/oleObject22.bin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image" Target="../media/image29.wmf"/><Relationship Id="rId10" Type="http://schemas.openxmlformats.org/officeDocument/2006/relationships/oleObject" Target="../embeddings/oleObject21.bin"/><Relationship Id="rId1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image" Target="../media/image34.wmf"/><Relationship Id="rId7" Type="http://schemas.openxmlformats.org/officeDocument/2006/relationships/oleObject" Target="../embeddings/oleObject26.bin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image" Target="../media/image33.wmf"/><Relationship Id="rId35" Type="http://schemas.openxmlformats.org/officeDocument/2006/relationships/vmlDrawing" Target="../drawings/vmlDrawing4.v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69.xml"/><Relationship Id="rId32" Type="http://schemas.openxmlformats.org/officeDocument/2006/relationships/tags" Target="../tags/tag68.xml"/><Relationship Id="rId31" Type="http://schemas.openxmlformats.org/officeDocument/2006/relationships/oleObject" Target="../embeddings/oleObject33.bin"/><Relationship Id="rId30" Type="http://schemas.openxmlformats.org/officeDocument/2006/relationships/tags" Target="../tags/tag67.xml"/><Relationship Id="rId3" Type="http://schemas.openxmlformats.org/officeDocument/2006/relationships/oleObject" Target="../embeddings/oleObject25.bin"/><Relationship Id="rId29" Type="http://schemas.openxmlformats.org/officeDocument/2006/relationships/oleObject" Target="../embeddings/oleObject32.bin"/><Relationship Id="rId28" Type="http://schemas.openxmlformats.org/officeDocument/2006/relationships/tags" Target="../tags/tag66.xml"/><Relationship Id="rId27" Type="http://schemas.openxmlformats.org/officeDocument/2006/relationships/tags" Target="../tags/tag65.xml"/><Relationship Id="rId26" Type="http://schemas.openxmlformats.org/officeDocument/2006/relationships/image" Target="../media/image39.wmf"/><Relationship Id="rId25" Type="http://schemas.openxmlformats.org/officeDocument/2006/relationships/oleObject" Target="../embeddings/oleObject31.bin"/><Relationship Id="rId24" Type="http://schemas.openxmlformats.org/officeDocument/2006/relationships/tags" Target="../tags/tag64.xml"/><Relationship Id="rId23" Type="http://schemas.openxmlformats.org/officeDocument/2006/relationships/image" Target="../media/image38.wmf"/><Relationship Id="rId22" Type="http://schemas.openxmlformats.org/officeDocument/2006/relationships/oleObject" Target="../embeddings/oleObject30.bin"/><Relationship Id="rId21" Type="http://schemas.openxmlformats.org/officeDocument/2006/relationships/tags" Target="../tags/tag63.xml"/><Relationship Id="rId20" Type="http://schemas.openxmlformats.org/officeDocument/2006/relationships/image" Target="../media/image37.wmf"/><Relationship Id="rId2" Type="http://schemas.openxmlformats.org/officeDocument/2006/relationships/tags" Target="../tags/tag54.xml"/><Relationship Id="rId19" Type="http://schemas.openxmlformats.org/officeDocument/2006/relationships/oleObject" Target="../embeddings/oleObject29.bin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28.bin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27.bin"/><Relationship Id="rId10" Type="http://schemas.openxmlformats.org/officeDocument/2006/relationships/tags" Target="../tags/tag58.xml"/><Relationship Id="rId1" Type="http://schemas.openxmlformats.org/officeDocument/2006/relationships/tags" Target="../tags/tag5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3.wmf"/><Relationship Id="rId6" Type="http://schemas.openxmlformats.org/officeDocument/2006/relationships/oleObject" Target="../embeddings/oleObject35.bin"/><Relationship Id="rId5" Type="http://schemas.openxmlformats.org/officeDocument/2006/relationships/tags" Target="../tags/tag70.xml"/><Relationship Id="rId4" Type="http://schemas.openxmlformats.org/officeDocument/2006/relationships/image" Target="../media/image42.jpeg"/><Relationship Id="rId3" Type="http://schemas.openxmlformats.org/officeDocument/2006/relationships/image" Target="../media/image41.wmf"/><Relationship Id="rId2" Type="http://schemas.openxmlformats.org/officeDocument/2006/relationships/oleObject" Target="../embeddings/oleObject34.bin"/><Relationship Id="rId1" Type="http://schemas.openxmlformats.org/officeDocument/2006/relationships/image" Target="../media/image4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818" y="1541526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§</a:t>
            </a:r>
            <a:r>
              <a:rPr lang="en-US" altLang="zh-CN" sz="4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4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.1</a:t>
            </a:r>
            <a:r>
              <a:rPr lang="en-US" altLang="zh-CN" sz="4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 sz="4800" b="1" dirty="0" smtClean="0">
                <a:solidFill>
                  <a:srgbClr val="0000FF"/>
                </a:solidFill>
                <a:sym typeface="+mn-ea"/>
              </a:rPr>
              <a:t>定积分的概念与性质</a:t>
            </a:r>
            <a:endParaRPr lang="zh-CN" altLang="en-US" sz="4800" b="1" dirty="0">
              <a:solidFill>
                <a:srgbClr val="0000FF"/>
              </a:solidFill>
              <a:latin typeface="+mj-ea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275590" y="774700"/>
            <a:ext cx="6609715" cy="488950"/>
            <a:chOff x="1520" y="4262"/>
            <a:chExt cx="10409" cy="770"/>
          </a:xfrm>
        </p:grpSpPr>
        <p:grpSp>
          <p:nvGrpSpPr>
            <p:cNvPr id="31" name="组合 30"/>
            <p:cNvGrpSpPr/>
            <p:nvPr/>
          </p:nvGrpSpPr>
          <p:grpSpPr>
            <a:xfrm>
              <a:off x="1520" y="4357"/>
              <a:ext cx="10409" cy="580"/>
              <a:chOff x="1520" y="4357"/>
              <a:chExt cx="10409" cy="580"/>
            </a:xfrm>
          </p:grpSpPr>
          <p:sp>
            <p:nvSpPr>
              <p:cNvPr id="13" name="文本框 1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520" y="4357"/>
                <a:ext cx="10409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1800" b="1" dirty="0"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  <a:sym typeface="+mn-ea"/>
                  </a:rPr>
                  <a:t>当函数</a:t>
                </a:r>
                <a:r>
                  <a:rPr lang="en-US" altLang="zh-CN" sz="1800" b="1" dirty="0"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  <a:sym typeface="+mn-ea"/>
                  </a:rPr>
                  <a:t>                 </a:t>
                </a:r>
                <a:r>
                  <a:rPr lang="zh-CN" altLang="en-US" sz="1800" b="1" dirty="0"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  <a:sym typeface="+mn-ea"/>
                  </a:rPr>
                  <a:t>时，</a:t>
                </a:r>
                <a:r>
                  <a:rPr lang="en-US" altLang="zh-CN" sz="1800" b="1" dirty="0"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  <a:sym typeface="+mn-ea"/>
                  </a:rPr>
                  <a:t>                    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  <a:sym typeface="+mn-ea"/>
                  </a:rPr>
                  <a:t>表示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  <a:sym typeface="+mn-ea"/>
                  </a:rPr>
                  <a:t>曲边梯形面积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  <p:graphicFrame>
            <p:nvGraphicFramePr>
              <p:cNvPr id="17" name="Object 7"/>
              <p:cNvGraphicFramePr>
                <a:graphicFrameLocks noChangeAspect="1"/>
              </p:cNvGraphicFramePr>
              <p:nvPr>
                <p:custDataLst>
                  <p:tags r:id="rId2"/>
                </p:custDataLst>
              </p:nvPr>
            </p:nvGraphicFramePr>
            <p:xfrm>
              <a:off x="2886" y="4455"/>
              <a:ext cx="1442" cy="4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" name="" r:id="rId3" imgW="1308100" imgH="393700" progId="Equation.DSMT4">
                      <p:embed/>
                    </p:oleObj>
                  </mc:Choice>
                  <mc:Fallback>
                    <p:oleObj name="" r:id="rId3" imgW="1308100" imgH="393700" progId="Equation.DSMT4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886" y="4455"/>
                            <a:ext cx="1442" cy="4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Object 7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5058" y="4262"/>
            <a:ext cx="1624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6" imgW="1473200" imgH="698500" progId="Equation.DSMT4">
                    <p:embed/>
                  </p:oleObj>
                </mc:Choice>
                <mc:Fallback>
                  <p:oleObj name="" r:id="rId6" imgW="1473200" imgH="6985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058" y="4262"/>
                          <a:ext cx="1624" cy="7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6871335" y="296545"/>
            <a:ext cx="1844040" cy="1736090"/>
            <a:chOff x="11190" y="4290"/>
            <a:chExt cx="2904" cy="2734"/>
          </a:xfrm>
        </p:grpSpPr>
        <p:grpSp>
          <p:nvGrpSpPr>
            <p:cNvPr id="20" name="组合 19"/>
            <p:cNvGrpSpPr/>
            <p:nvPr/>
          </p:nvGrpSpPr>
          <p:grpSpPr>
            <a:xfrm>
              <a:off x="11190" y="4290"/>
              <a:ext cx="2905" cy="2735"/>
              <a:chOff x="7804" y="3564"/>
              <a:chExt cx="6310" cy="4390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7804" y="3564"/>
                <a:ext cx="6310" cy="4390"/>
                <a:chOff x="7901" y="3551"/>
                <a:chExt cx="6310" cy="4390"/>
              </a:xfrm>
            </p:grpSpPr>
            <p:sp>
              <p:nvSpPr>
                <p:cNvPr id="22" name="流程图: 文档 21"/>
                <p:cNvSpPr/>
                <p:nvPr>
                  <p:custDataLst>
                    <p:tags r:id="rId8"/>
                  </p:custDataLst>
                </p:nvPr>
              </p:nvSpPr>
              <p:spPr>
                <a:xfrm flipV="1">
                  <a:off x="9324" y="5223"/>
                  <a:ext cx="3280" cy="2114"/>
                </a:xfrm>
                <a:prstGeom prst="flowChartDocumen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" name="Line 70"/>
                <p:cNvSpPr>
                  <a:spLocks noChangeShapeType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7901" y="7326"/>
                  <a:ext cx="6310" cy="45"/>
                </a:xfrm>
                <a:prstGeom prst="line">
                  <a:avLst/>
                </a:prstGeom>
                <a:ln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8" name="Line 71"/>
                <p:cNvSpPr>
                  <a:spLocks noChangeShapeType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 flipV="1">
                  <a:off x="8291" y="3551"/>
                  <a:ext cx="13" cy="439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zh-CN" altLang="en-US"/>
                </a:p>
              </p:txBody>
            </p:sp>
          </p:grpSp>
          <p:graphicFrame>
            <p:nvGraphicFramePr>
              <p:cNvPr id="24" name="Object 47"/>
              <p:cNvGraphicFramePr>
                <a:graphicFrameLocks noChangeAspect="1"/>
              </p:cNvGraphicFramePr>
              <p:nvPr>
                <p:custDataLst>
                  <p:tags r:id="rId11"/>
                </p:custDataLst>
              </p:nvPr>
            </p:nvGraphicFramePr>
            <p:xfrm>
              <a:off x="10330" y="4728"/>
              <a:ext cx="1801" cy="4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13" name="Equation" r:id="rId12" imgW="32613600" imgH="9448800" progId="Equation.DSMT4">
                      <p:embed/>
                    </p:oleObj>
                  </mc:Choice>
                  <mc:Fallback>
                    <p:oleObj name="Equation" r:id="rId12" imgW="32613600" imgH="9448800" progId="Equation.DSMT4">
                      <p:embed/>
                      <p:pic>
                        <p:nvPicPr>
                          <p:cNvPr id="0" name="图片 123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30" y="4728"/>
                            <a:ext cx="1801" cy="4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" name="Object 7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12037" y="5796"/>
            <a:ext cx="1145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5" imgW="1473200" imgH="698500" progId="Equation.DSMT4">
                    <p:embed/>
                  </p:oleObj>
                </mc:Choice>
                <mc:Fallback>
                  <p:oleObj name="" r:id="rId15" imgW="1473200" imgH="6985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037" y="5796"/>
                          <a:ext cx="1145" cy="5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 rot="0">
            <a:off x="6888480" y="2080895"/>
            <a:ext cx="1844675" cy="1736725"/>
            <a:chOff x="7804" y="3564"/>
            <a:chExt cx="6310" cy="4390"/>
          </a:xfrm>
        </p:grpSpPr>
        <p:grpSp>
          <p:nvGrpSpPr>
            <p:cNvPr id="30" name="组合 29"/>
            <p:cNvGrpSpPr/>
            <p:nvPr/>
          </p:nvGrpSpPr>
          <p:grpSpPr>
            <a:xfrm>
              <a:off x="7804" y="3564"/>
              <a:ext cx="6310" cy="4390"/>
              <a:chOff x="7901" y="3551"/>
              <a:chExt cx="6310" cy="4390"/>
            </a:xfrm>
          </p:grpSpPr>
          <p:sp>
            <p:nvSpPr>
              <p:cNvPr id="32" name="流程图: 文档 31"/>
              <p:cNvSpPr/>
              <p:nvPr>
                <p:custDataLst>
                  <p:tags r:id="rId16"/>
                </p:custDataLst>
              </p:nvPr>
            </p:nvSpPr>
            <p:spPr>
              <a:xfrm>
                <a:off x="9265" y="5158"/>
                <a:ext cx="3280" cy="1551"/>
              </a:xfrm>
              <a:prstGeom prst="flowChartDocumen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Line 70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901" y="5148"/>
                <a:ext cx="6310" cy="45"/>
              </a:xfrm>
              <a:prstGeom prst="line">
                <a:avLst/>
              </a:prstGeom>
              <a:ln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34" name="Line 71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 flipV="1">
                <a:off x="8291" y="3551"/>
                <a:ext cx="13" cy="4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35" name="Object 47"/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9987" y="6863"/>
            <a:ext cx="1801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Equation" r:id="rId20" imgW="32613600" imgH="9448800" progId="Equation.DSMT4">
                    <p:embed/>
                  </p:oleObj>
                </mc:Choice>
                <mc:Fallback>
                  <p:oleObj name="Equation" r:id="rId20" imgW="32613600" imgH="9448800" progId="Equation.DSMT4">
                    <p:embed/>
                    <p:pic>
                      <p:nvPicPr>
                        <p:cNvPr id="0" name="图片 12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7" y="6863"/>
                          <a:ext cx="1801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7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7244398" y="2985135"/>
          <a:ext cx="883920" cy="344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22" imgW="1790700" imgH="698500" progId="Equation.DSMT4">
                  <p:embed/>
                </p:oleObj>
              </mc:Choice>
              <mc:Fallback>
                <p:oleObj name="" r:id="rId22" imgW="1790700" imgH="6985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244398" y="2985135"/>
                        <a:ext cx="883920" cy="344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94005" y="417830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几何意义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: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5590" y="1284605"/>
            <a:ext cx="6609715" cy="488950"/>
            <a:chOff x="1520" y="4262"/>
            <a:chExt cx="10409" cy="770"/>
          </a:xfrm>
        </p:grpSpPr>
        <p:grpSp>
          <p:nvGrpSpPr>
            <p:cNvPr id="6" name="组合 5"/>
            <p:cNvGrpSpPr/>
            <p:nvPr/>
          </p:nvGrpSpPr>
          <p:grpSpPr>
            <a:xfrm>
              <a:off x="1520" y="4357"/>
              <a:ext cx="10409" cy="580"/>
              <a:chOff x="1520" y="4357"/>
              <a:chExt cx="10409" cy="580"/>
            </a:xfrm>
          </p:grpSpPr>
          <p:sp>
            <p:nvSpPr>
              <p:cNvPr id="7" name="文本框 6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1520" y="4357"/>
                <a:ext cx="10409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1800" b="1" dirty="0"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  <a:sym typeface="+mn-ea"/>
                  </a:rPr>
                  <a:t>当函数</a:t>
                </a:r>
                <a:r>
                  <a:rPr lang="en-US" altLang="zh-CN" sz="1800" b="1" dirty="0"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  <a:sym typeface="+mn-ea"/>
                  </a:rPr>
                  <a:t>                 </a:t>
                </a:r>
                <a:r>
                  <a:rPr lang="zh-CN" altLang="en-US" sz="1800" b="1" dirty="0"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  <a:sym typeface="+mn-ea"/>
                  </a:rPr>
                  <a:t>时，</a:t>
                </a:r>
                <a:r>
                  <a:rPr lang="en-US" altLang="zh-CN" sz="1800" b="1" dirty="0">
                    <a:latin typeface="华文楷体" panose="02010600040101010101" charset="-122"/>
                    <a:ea typeface="华文楷体" panose="02010600040101010101" charset="-122"/>
                    <a:cs typeface="华文楷体" panose="02010600040101010101" charset="-122"/>
                    <a:sym typeface="+mn-ea"/>
                  </a:rPr>
                  <a:t>                    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  <a:sym typeface="+mn-ea"/>
                  </a:rPr>
                  <a:t>表示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  <a:sym typeface="+mn-ea"/>
                  </a:rPr>
                  <a:t>曲边梯形面积的</a:t>
                </a:r>
                <a:r>
                  <a:rPr lang="zh-CN" altLang="en-US" sz="1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  <a:sym typeface="+mn-ea"/>
                  </a:rPr>
                  <a:t>相反数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  <p:graphicFrame>
            <p:nvGraphicFramePr>
              <p:cNvPr id="8" name="Object 7"/>
              <p:cNvGraphicFramePr>
                <a:graphicFrameLocks noChangeAspect="1"/>
              </p:cNvGraphicFramePr>
              <p:nvPr>
                <p:custDataLst>
                  <p:tags r:id="rId25"/>
                </p:custDataLst>
              </p:nvPr>
            </p:nvGraphicFramePr>
            <p:xfrm>
              <a:off x="2886" y="4455"/>
              <a:ext cx="1442" cy="4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" name="" r:id="rId26" imgW="1308100" imgH="393700" progId="Equation.DSMT4">
                      <p:embed/>
                    </p:oleObj>
                  </mc:Choice>
                  <mc:Fallback>
                    <p:oleObj name="" r:id="rId26" imgW="1308100" imgH="393700" progId="Equation.DSMT4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2886" y="4455"/>
                            <a:ext cx="1442" cy="4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" name="Object 7"/>
            <p:cNvGraphicFramePr>
              <a:graphicFrameLocks noChangeAspect="1"/>
            </p:cNvGraphicFramePr>
            <p:nvPr>
              <p:custDataLst>
                <p:tags r:id="rId28"/>
              </p:custDataLst>
            </p:nvPr>
          </p:nvGraphicFramePr>
          <p:xfrm>
            <a:off x="5058" y="4262"/>
            <a:ext cx="1624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29" imgW="1473200" imgH="698500" progId="Equation.DSMT4">
                    <p:embed/>
                  </p:oleObj>
                </mc:Choice>
                <mc:Fallback>
                  <p:oleObj name="" r:id="rId29" imgW="1473200" imgH="6985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058" y="4262"/>
                          <a:ext cx="1624" cy="7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57" name="Group 49"/>
          <p:cNvGrpSpPr/>
          <p:nvPr/>
        </p:nvGrpSpPr>
        <p:grpSpPr>
          <a:xfrm>
            <a:off x="376555" y="1898333"/>
            <a:ext cx="4044950" cy="503238"/>
            <a:chOff x="736" y="787"/>
            <a:chExt cx="2548" cy="317"/>
          </a:xfrm>
        </p:grpSpPr>
        <p:sp>
          <p:nvSpPr>
            <p:cNvPr id="19458" name="Text Box 2"/>
            <p:cNvSpPr txBox="1"/>
            <p:nvPr>
              <p:custDataLst>
                <p:tags r:id="rId30"/>
              </p:custDataLst>
            </p:nvPr>
          </p:nvSpPr>
          <p:spPr>
            <a:xfrm>
              <a:off x="1460" y="820"/>
              <a:ext cx="1824" cy="251"/>
            </a:xfrm>
            <a:prstGeom prst="rect">
              <a:avLst/>
            </a:prstGeom>
            <a:noFill/>
            <a:ln w="571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i="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的几何意义</a:t>
              </a:r>
              <a:r>
                <a:rPr lang="zh-CN" altLang="en-US" sz="2000" b="1" i="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endParaRPr lang="zh-CN" altLang="en-US" sz="20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9459" name="Object 10"/>
            <p:cNvGraphicFramePr>
              <a:graphicFrameLocks noChangeAspect="1"/>
            </p:cNvGraphicFramePr>
            <p:nvPr>
              <p:custDataLst>
                <p:tags r:id="rId31"/>
              </p:custDataLst>
            </p:nvPr>
          </p:nvGraphicFramePr>
          <p:xfrm>
            <a:off x="736" y="787"/>
            <a:ext cx="69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32" imgW="1498600" imgH="685800" progId="Equation.DSMT4">
                    <p:embed/>
                  </p:oleObj>
                </mc:Choice>
                <mc:Fallback>
                  <p:oleObj name="" r:id="rId32" imgW="1498600" imgH="6858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736" y="787"/>
                          <a:ext cx="692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70" name="Object 50"/>
          <p:cNvGraphicFramePr>
            <a:graphicFrameLocks noChangeAspect="1"/>
          </p:cNvGraphicFramePr>
          <p:nvPr/>
        </p:nvGraphicFramePr>
        <p:xfrm>
          <a:off x="819785" y="2466340"/>
          <a:ext cx="5405120" cy="104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4" imgW="8039100" imgH="1549400" progId="Equation.DSMT4">
                  <p:embed/>
                </p:oleObj>
              </mc:Choice>
              <mc:Fallback>
                <p:oleObj name="" r:id="rId34" imgW="8039100" imgH="15494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819785" y="2466340"/>
                        <a:ext cx="5405120" cy="1042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0" name="Group 11"/>
          <p:cNvGrpSpPr/>
          <p:nvPr/>
        </p:nvGrpSpPr>
        <p:grpSpPr>
          <a:xfrm>
            <a:off x="1346835" y="3669030"/>
            <a:ext cx="3377328" cy="1421765"/>
            <a:chOff x="624" y="2256"/>
            <a:chExt cx="4800" cy="1440"/>
          </a:xfrm>
        </p:grpSpPr>
        <p:graphicFrame>
          <p:nvGraphicFramePr>
            <p:cNvPr id="19461" name="Object 12"/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624" y="2256"/>
            <a:ext cx="4800" cy="1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7" imgW="4248150" imgH="1809750" progId="Paint.Picture">
                    <p:embed/>
                  </p:oleObj>
                </mc:Choice>
                <mc:Fallback>
                  <p:oleObj name="" r:id="rId37" imgW="4248150" imgH="1809750" progId="Paint.Picture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624" y="2256"/>
                          <a:ext cx="4800" cy="14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2" name="Text Box 13"/>
            <p:cNvSpPr txBox="1"/>
            <p:nvPr>
              <p:custDataLst>
                <p:tags r:id="rId39"/>
              </p:custDataLst>
            </p:nvPr>
          </p:nvSpPr>
          <p:spPr>
            <a:xfrm>
              <a:off x="672" y="2736"/>
              <a:ext cx="672" cy="312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463" name="Text Box 14"/>
            <p:cNvSpPr txBox="1"/>
            <p:nvPr>
              <p:custDataLst>
                <p:tags r:id="rId40"/>
              </p:custDataLst>
            </p:nvPr>
          </p:nvSpPr>
          <p:spPr>
            <a:xfrm>
              <a:off x="672" y="3081"/>
              <a:ext cx="972" cy="31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-A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464" name="Text Box 15"/>
            <p:cNvSpPr txBox="1"/>
            <p:nvPr>
              <p:custDataLst>
                <p:tags r:id="rId41"/>
              </p:custDataLst>
            </p:nvPr>
          </p:nvSpPr>
          <p:spPr>
            <a:xfrm>
              <a:off x="4403" y="2592"/>
              <a:ext cx="929" cy="31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+A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465" name="Text Box 16"/>
            <p:cNvSpPr txBox="1"/>
            <p:nvPr>
              <p:custDataLst>
                <p:tags r:id="rId42"/>
              </p:custDataLst>
            </p:nvPr>
          </p:nvSpPr>
          <p:spPr>
            <a:xfrm>
              <a:off x="3661" y="3312"/>
              <a:ext cx="848" cy="31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-A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466" name="Text Box 17"/>
            <p:cNvSpPr txBox="1"/>
            <p:nvPr>
              <p:custDataLst>
                <p:tags r:id="rId43"/>
              </p:custDataLst>
            </p:nvPr>
          </p:nvSpPr>
          <p:spPr>
            <a:xfrm>
              <a:off x="3072" y="2592"/>
              <a:ext cx="865" cy="31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+A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467" name="Text Box 18"/>
            <p:cNvSpPr txBox="1"/>
            <p:nvPr>
              <p:custDataLst>
                <p:tags r:id="rId44"/>
              </p:custDataLst>
            </p:nvPr>
          </p:nvSpPr>
          <p:spPr>
            <a:xfrm>
              <a:off x="1968" y="3120"/>
              <a:ext cx="807" cy="31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-A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468" name="Text Box 19"/>
            <p:cNvSpPr txBox="1"/>
            <p:nvPr>
              <p:custDataLst>
                <p:tags r:id="rId45"/>
              </p:custDataLst>
            </p:nvPr>
          </p:nvSpPr>
          <p:spPr>
            <a:xfrm>
              <a:off x="1055" y="2532"/>
              <a:ext cx="1239" cy="31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+A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469" name="Text Box 20"/>
            <p:cNvSpPr txBox="1"/>
            <p:nvPr>
              <p:custDataLst>
                <p:tags r:id="rId46"/>
              </p:custDataLst>
            </p:nvPr>
          </p:nvSpPr>
          <p:spPr>
            <a:xfrm>
              <a:off x="4839" y="3123"/>
              <a:ext cx="368" cy="32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90000" tIns="46800" rIns="90000" bIns="46800" anchor="t" anchorCtr="0">
              <a:no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582295" y="369570"/>
            <a:ext cx="436943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四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.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函数可积的充分条件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9140" y="4166235"/>
            <a:ext cx="79019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证明可参考：《数学分析》第三版上册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陈纪修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於崇华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金路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高等教育出版社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.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11267" name="Text Box 3"/>
          <p:cNvSpPr txBox="1"/>
          <p:nvPr>
            <p:custDataLst>
              <p:tags r:id="rId2"/>
            </p:custDataLst>
          </p:nvPr>
        </p:nvSpPr>
        <p:spPr>
          <a:xfrm>
            <a:off x="844550" y="1087755"/>
            <a:ext cx="1752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4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400" b="1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8" name="Text Box 4"/>
          <p:cNvSpPr txBox="1"/>
          <p:nvPr>
            <p:custDataLst>
              <p:tags r:id="rId3"/>
            </p:custDataLst>
          </p:nvPr>
        </p:nvSpPr>
        <p:spPr>
          <a:xfrm>
            <a:off x="844550" y="2255520"/>
            <a:ext cx="1752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4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400" b="1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15185" y="1135380"/>
          <a:ext cx="4291330" cy="93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5054600" imgH="1104900" progId="Equation.DSMT4">
                  <p:embed/>
                </p:oleObj>
              </mc:Choice>
              <mc:Fallback>
                <p:oleObj name="" r:id="rId5" imgW="5054600" imgH="11049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5185" y="1135380"/>
                        <a:ext cx="4291330" cy="937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115185" y="2390140"/>
          <a:ext cx="4160520" cy="141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8" imgW="5054600" imgH="1714500" progId="Equation.DSMT4">
                  <p:embed/>
                </p:oleObj>
              </mc:Choice>
              <mc:Fallback>
                <p:oleObj name="" r:id="rId8" imgW="5054600" imgH="17145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5185" y="2390140"/>
                        <a:ext cx="4160520" cy="1410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1267" grpId="0"/>
      <p:bldP spid="112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2"/>
          <p:cNvSpPr txBox="1"/>
          <p:nvPr/>
        </p:nvSpPr>
        <p:spPr>
          <a:xfrm>
            <a:off x="1056005" y="685800"/>
            <a:ext cx="43732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例</a:t>
            </a:r>
            <a:r>
              <a:rPr lang="en-US" altLang="zh-CN" sz="24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en-US" altLang="zh-CN" sz="24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zh-CN" altLang="en-US" sz="24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利用定义计算定积分</a:t>
            </a:r>
            <a:endParaRPr lang="zh-CN" altLang="en-US" sz="24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5213985" y="675958"/>
          <a:ext cx="8572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143000" imgH="698500" progId="Equation.3">
                  <p:embed/>
                </p:oleObj>
              </mc:Choice>
              <mc:Fallback>
                <p:oleObj name="" r:id="rId1" imgW="1143000" imgH="6985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13985" y="675958"/>
                        <a:ext cx="85725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/>
          <p:nvPr/>
        </p:nvSpPr>
        <p:spPr>
          <a:xfrm>
            <a:off x="1149350" y="1325166"/>
            <a:ext cx="457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4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824990" y="3257550"/>
          <a:ext cx="13716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828800" imgH="939800" progId="Equation.DSMT4">
                  <p:embed/>
                </p:oleObj>
              </mc:Choice>
              <mc:Fallback>
                <p:oleObj name="" r:id="rId3" imgW="1828800" imgH="939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4990" y="3257550"/>
                        <a:ext cx="137160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3234055" y="3257550"/>
          <a:ext cx="13716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1828800" imgH="939800" progId="Equation.3">
                  <p:embed/>
                </p:oleObj>
              </mc:Choice>
              <mc:Fallback>
                <p:oleObj name="" r:id="rId5" imgW="1828800" imgH="939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4055" y="3257550"/>
                        <a:ext cx="137160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4700905" y="3252788"/>
          <a:ext cx="12763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1701800" imgH="952500" progId="Equation.3">
                  <p:embed/>
                </p:oleObj>
              </mc:Choice>
              <mc:Fallback>
                <p:oleObj name="" r:id="rId7" imgW="1701800" imgH="9525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0905" y="3252788"/>
                        <a:ext cx="1276350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6543675" y="2686050"/>
          <a:ext cx="2057400" cy="1818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3028950" imgH="2676525" progId="Paint.Picture">
                  <p:embed/>
                </p:oleObj>
              </mc:Choice>
              <mc:Fallback>
                <p:oleObj name="" r:id="rId9" imgW="3028950" imgH="2676525" progId="Paint.Picture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43675" y="2686050"/>
                        <a:ext cx="2057400" cy="1818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1729899" y="1259681"/>
          <a:ext cx="4957763" cy="626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1" imgW="6591300" imgH="838200" progId="Equation.DSMT4">
                  <p:embed/>
                </p:oleObj>
              </mc:Choice>
              <mc:Fallback>
                <p:oleObj name="" r:id="rId11" imgW="6591300" imgH="838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29899" y="1259681"/>
                        <a:ext cx="4957763" cy="6262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30"/>
          <p:cNvGraphicFramePr>
            <a:graphicFrameLocks noChangeAspect="1"/>
          </p:cNvGraphicFramePr>
          <p:nvPr/>
        </p:nvGraphicFramePr>
        <p:xfrm>
          <a:off x="1798955" y="1945481"/>
          <a:ext cx="4958954" cy="626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3" imgW="6629400" imgH="838200" progId="Equation.DSMT4">
                  <p:embed/>
                </p:oleObj>
              </mc:Choice>
              <mc:Fallback>
                <p:oleObj name="" r:id="rId13" imgW="6629400" imgH="8382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98955" y="1945481"/>
                        <a:ext cx="4958954" cy="6262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8" name="Object 32"/>
          <p:cNvGraphicFramePr>
            <a:graphicFrameLocks noChangeAspect="1"/>
          </p:cNvGraphicFramePr>
          <p:nvPr/>
        </p:nvGraphicFramePr>
        <p:xfrm>
          <a:off x="1861820" y="2686050"/>
          <a:ext cx="2545556" cy="370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5" imgW="3403600" imgH="495300" progId="Equation.DSMT4">
                  <p:embed/>
                </p:oleObj>
              </mc:Choice>
              <mc:Fallback>
                <p:oleObj name="" r:id="rId15" imgW="3403600" imgH="4953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61820" y="2686050"/>
                        <a:ext cx="2545556" cy="370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505" name="Object 2"/>
          <p:cNvGraphicFramePr>
            <a:graphicFrameLocks noChangeAspect="1"/>
          </p:cNvGraphicFramePr>
          <p:nvPr/>
        </p:nvGraphicFramePr>
        <p:xfrm>
          <a:off x="1818640" y="902335"/>
          <a:ext cx="14859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981200" imgH="1041400" progId="Equation.3">
                  <p:embed/>
                </p:oleObj>
              </mc:Choice>
              <mc:Fallback>
                <p:oleObj name="" r:id="rId1" imgW="1981200" imgH="10414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18640" y="902335"/>
                        <a:ext cx="1485900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418840" y="978535"/>
          <a:ext cx="11144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485900" imgH="939800" progId="Equation.3">
                  <p:embed/>
                </p:oleObj>
              </mc:Choice>
              <mc:Fallback>
                <p:oleObj name="" r:id="rId3" imgW="1485900" imgH="939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8840" y="978535"/>
                        <a:ext cx="1114425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561840" y="992823"/>
          <a:ext cx="25336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3378200" imgH="889000" progId="Equation.3">
                  <p:embed/>
                </p:oleObj>
              </mc:Choice>
              <mc:Fallback>
                <p:oleObj name="" r:id="rId5" imgW="3378200" imgH="889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61840" y="992823"/>
                        <a:ext cx="2533650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000250" y="2152650"/>
          <a:ext cx="20193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2692400" imgH="419100" progId="Equation.3">
                  <p:embed/>
                </p:oleObj>
              </mc:Choice>
              <mc:Fallback>
                <p:oleObj name="" r:id="rId7" imgW="2692400" imgH="419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0250" y="2152650"/>
                        <a:ext cx="2019300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883920" y="2733675"/>
          <a:ext cx="838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1117600" imgH="660400" progId="Equation.3">
                  <p:embed/>
                </p:oleObj>
              </mc:Choice>
              <mc:Fallback>
                <p:oleObj name="" r:id="rId9" imgW="1117600" imgH="6604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3920" y="2733675"/>
                        <a:ext cx="8382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1798320" y="2667000"/>
          <a:ext cx="18002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1" imgW="2400300" imgH="939800" progId="Equation.3">
                  <p:embed/>
                </p:oleObj>
              </mc:Choice>
              <mc:Fallback>
                <p:oleObj name="" r:id="rId11" imgW="2400300" imgH="939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98320" y="2667000"/>
                        <a:ext cx="1800225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4601766" y="3586163"/>
          <a:ext cx="503634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3" imgW="673100" imgH="888365" progId="Equation.3">
                  <p:embed/>
                </p:oleObj>
              </mc:Choice>
              <mc:Fallback>
                <p:oleObj name="" r:id="rId13" imgW="673100" imgH="88836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01766" y="3586163"/>
                        <a:ext cx="503634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2"/>
          <p:cNvGraphicFramePr>
            <a:graphicFrameLocks noChangeAspect="1"/>
          </p:cNvGraphicFramePr>
          <p:nvPr/>
        </p:nvGraphicFramePr>
        <p:xfrm>
          <a:off x="6462395" y="2667000"/>
          <a:ext cx="2057400" cy="1818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5" imgW="3028950" imgH="2676525" progId="Paint.Picture">
                  <p:embed/>
                </p:oleObj>
              </mc:Choice>
              <mc:Fallback>
                <p:oleObj name="" r:id="rId15" imgW="3028950" imgH="2676525" progId="Paint.Picture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62395" y="2667000"/>
                        <a:ext cx="2057400" cy="1818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788319" y="3586163"/>
          <a:ext cx="281344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7" imgW="1562100" imgH="393700" progId="Equation.3">
                  <p:embed/>
                </p:oleObj>
              </mc:Choice>
              <mc:Fallback>
                <p:oleObj name="" r:id="rId17" imgW="1562100" imgH="3937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88319" y="3586163"/>
                        <a:ext cx="2813447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588010" y="978535"/>
          <a:ext cx="1210310" cy="73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9" imgW="711200" imgH="431800" progId="Equation.3">
                  <p:embed/>
                </p:oleObj>
              </mc:Choice>
              <mc:Fallback>
                <p:oleObj name="" r:id="rId19" imgW="711200" imgH="431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8010" y="978535"/>
                        <a:ext cx="1210310" cy="735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582295" y="459740"/>
            <a:ext cx="314833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五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.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定积分的性质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2281873" y="1379855"/>
          <a:ext cx="2995930" cy="64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" imgW="4279900" imgH="927100" progId="Equation.DSMT4">
                  <p:embed/>
                </p:oleObj>
              </mc:Choice>
              <mc:Fallback>
                <p:oleObj name="" r:id="rId2" imgW="4279900" imgH="927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1873" y="1379855"/>
                        <a:ext cx="2995930" cy="648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402398" y="2441020"/>
          <a:ext cx="4807744" cy="90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3060065" imgH="558800" progId="Equation.DSMT4">
                  <p:embed/>
                </p:oleObj>
              </mc:Choice>
              <mc:Fallback>
                <p:oleObj name="" r:id="rId5" imgW="3060065" imgH="5588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2398" y="2441020"/>
                        <a:ext cx="4807744" cy="906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Text Box 4"/>
          <p:cNvSpPr txBox="1"/>
          <p:nvPr/>
        </p:nvSpPr>
        <p:spPr>
          <a:xfrm>
            <a:off x="1483360" y="1362710"/>
            <a:ext cx="57150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sz="2000" b="1" i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514600" y="1407160"/>
          <a:ext cx="2124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2832100" imgH="660400" progId="Equation.3">
                  <p:embed/>
                </p:oleObj>
              </mc:Choice>
              <mc:Fallback>
                <p:oleObj name="" r:id="rId1" imgW="2832100" imgH="6604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1407160"/>
                        <a:ext cx="212407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2362200" y="1921510"/>
          <a:ext cx="30670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4089400" imgH="939800" progId="Equation.3">
                  <p:embed/>
                </p:oleObj>
              </mc:Choice>
              <mc:Fallback>
                <p:oleObj name="" r:id="rId3" imgW="4089400" imgH="939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921510"/>
                        <a:ext cx="306705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2362200" y="2664460"/>
          <a:ext cx="20383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2717800" imgH="939800" progId="Equation.3">
                  <p:embed/>
                </p:oleObj>
              </mc:Choice>
              <mc:Fallback>
                <p:oleObj name="" r:id="rId5" imgW="2717800" imgH="939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2664460"/>
                        <a:ext cx="203835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4457700" y="2664460"/>
          <a:ext cx="19812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2641600" imgH="939800" progId="Equation.3">
                  <p:embed/>
                </p:oleObj>
              </mc:Choice>
              <mc:Fallback>
                <p:oleObj name="" r:id="rId7" imgW="2641600" imgH="9398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7700" y="2664460"/>
                        <a:ext cx="198120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2358628" y="3464560"/>
          <a:ext cx="137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1828800" imgH="660400" progId="Equation.3">
                  <p:embed/>
                </p:oleObj>
              </mc:Choice>
              <mc:Fallback>
                <p:oleObj name="" r:id="rId9" imgW="1828800" imgH="6604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8628" y="3464560"/>
                        <a:ext cx="1371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3754041" y="3455035"/>
          <a:ext cx="1381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1" imgW="1841500" imgH="685800" progId="Equation.3">
                  <p:embed/>
                </p:oleObj>
              </mc:Choice>
              <mc:Fallback>
                <p:oleObj name="" r:id="rId11" imgW="1841500" imgH="6858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54041" y="3455035"/>
                        <a:ext cx="138112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AutoShape 14"/>
          <p:cNvSpPr/>
          <p:nvPr/>
        </p:nvSpPr>
        <p:spPr>
          <a:xfrm>
            <a:off x="5781040" y="1569085"/>
            <a:ext cx="2287191" cy="456010"/>
          </a:xfrm>
          <a:prstGeom prst="wedgeRoundRectCallout">
            <a:avLst>
              <a:gd name="adj1" fmla="val -52134"/>
              <a:gd name="adj2" fmla="val -105875"/>
              <a:gd name="adj3" fmla="val 16667"/>
            </a:avLst>
          </a:prstGeom>
          <a:solidFill>
            <a:srgbClr val="FFFF99"/>
          </a:solidFill>
          <a:ln w="317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7500" tIns="35100" rIns="67500" bIns="35100" anchor="t" anchorCtr="0"/>
          <a:p>
            <a:pPr algn="ctr">
              <a:spcBef>
                <a:spcPct val="50000"/>
              </a:spcBef>
            </a:pPr>
            <a:r>
              <a:rPr lang="zh-CN" altLang="en-US" sz="2000" b="1" i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有限多个仍成立</a:t>
            </a:r>
            <a:endParaRPr lang="zh-CN" altLang="en-US" sz="2000" b="1" i="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1543050" y="761841"/>
          <a:ext cx="5547122" cy="52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3" imgW="7404100" imgH="698500" progId="Equation.DSMT4">
                  <p:embed/>
                </p:oleObj>
              </mc:Choice>
              <mc:Fallback>
                <p:oleObj name="" r:id="rId13" imgW="7404100" imgH="6985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43050" y="761841"/>
                        <a:ext cx="5547122" cy="52149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5945823" y="4323715"/>
          <a:ext cx="2995930" cy="64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6" imgW="4279900" imgH="927100" progId="Equation.DSMT4">
                  <p:embed/>
                </p:oleObj>
              </mc:Choice>
              <mc:Fallback>
                <p:oleObj name="" r:id="rId16" imgW="4279900" imgH="927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45823" y="4323715"/>
                        <a:ext cx="2995930" cy="64897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1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3" name="Text Box 3"/>
          <p:cNvSpPr txBox="1"/>
          <p:nvPr/>
        </p:nvSpPr>
        <p:spPr>
          <a:xfrm>
            <a:off x="1781175" y="1828721"/>
            <a:ext cx="57150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sz="20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571750" y="1828800"/>
          <a:ext cx="1219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1625600" imgH="660400" progId="Equation.3">
                  <p:embed/>
                </p:oleObj>
              </mc:Choice>
              <mc:Fallback>
                <p:oleObj name="" r:id="rId1" imgW="1625600" imgH="6604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1750" y="1828800"/>
                        <a:ext cx="12192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855244" y="1729979"/>
          <a:ext cx="21240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2832100" imgH="939800" progId="Equation.3">
                  <p:embed/>
                </p:oleObj>
              </mc:Choice>
              <mc:Fallback>
                <p:oleObj name="" r:id="rId3" imgW="2832100" imgH="9398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5244" y="1729979"/>
                        <a:ext cx="2124075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2400300" y="2514600"/>
          <a:ext cx="2209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2946400" imgH="939800" progId="Equation.3">
                  <p:embed/>
                </p:oleObj>
              </mc:Choice>
              <mc:Fallback>
                <p:oleObj name="" r:id="rId5" imgW="2946400" imgH="9398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0300" y="2514600"/>
                        <a:ext cx="220980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4686300" y="2514600"/>
          <a:ext cx="22288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2971800" imgH="939800" progId="Equation.3">
                  <p:embed/>
                </p:oleObj>
              </mc:Choice>
              <mc:Fallback>
                <p:oleObj name="" r:id="rId7" imgW="2971800" imgH="9398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6300" y="2514600"/>
                        <a:ext cx="222885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2397919" y="3450431"/>
          <a:ext cx="16097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2146300" imgH="685800" progId="Equation.3">
                  <p:embed/>
                </p:oleObj>
              </mc:Choice>
              <mc:Fallback>
                <p:oleObj name="" r:id="rId9" imgW="2146300" imgH="685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97919" y="3450431"/>
                        <a:ext cx="160972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11"/>
          <p:cNvSpPr/>
          <p:nvPr/>
        </p:nvSpPr>
        <p:spPr>
          <a:xfrm>
            <a:off x="3171825" y="2325291"/>
            <a:ext cx="6858000" cy="231140"/>
          </a:xfrm>
          <a:prstGeom prst="rect">
            <a:avLst/>
          </a:prstGeom>
          <a:noFill/>
          <a:ln w="31750">
            <a:noFill/>
          </a:ln>
        </p:spPr>
        <p:txBody>
          <a:bodyPr lIns="67500" tIns="35100" rIns="67500" bIns="35100" anchor="t" anchorCtr="0">
            <a:spAutoFit/>
          </a:bodyPr>
          <a:p>
            <a:pPr>
              <a:spcBef>
                <a:spcPct val="50000"/>
              </a:spcBef>
            </a:pPr>
            <a:endParaRPr lang="zh-CN" altLang="en-US" sz="105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3560" name="Object 10"/>
          <p:cNvGraphicFramePr>
            <a:graphicFrameLocks noChangeAspect="1"/>
          </p:cNvGraphicFramePr>
          <p:nvPr/>
        </p:nvGraphicFramePr>
        <p:xfrm>
          <a:off x="1809750" y="971550"/>
          <a:ext cx="5105400" cy="52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6807200" imgH="698500" progId="Equation.DSMT4">
                  <p:embed/>
                </p:oleObj>
              </mc:Choice>
              <mc:Fallback>
                <p:oleObj name="" r:id="rId11" imgW="6807200" imgH="6985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09750" y="971550"/>
                        <a:ext cx="5105400" cy="52149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5945823" y="4323715"/>
          <a:ext cx="2995930" cy="64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4" imgW="4279900" imgH="927100" progId="Equation.DSMT4">
                  <p:embed/>
                </p:oleObj>
              </mc:Choice>
              <mc:Fallback>
                <p:oleObj name="" r:id="rId14" imgW="4279900" imgH="927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945823" y="4323715"/>
                        <a:ext cx="2995930" cy="64897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77" name="Object 5"/>
          <p:cNvGraphicFramePr>
            <a:graphicFrameLocks noChangeAspect="1"/>
          </p:cNvGraphicFramePr>
          <p:nvPr/>
        </p:nvGraphicFramePr>
        <p:xfrm>
          <a:off x="1800225" y="1600200"/>
          <a:ext cx="5229225" cy="31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6972300" imgH="419100" progId="Equation.DSMT4">
                  <p:embed/>
                </p:oleObj>
              </mc:Choice>
              <mc:Fallback>
                <p:oleObj name="" r:id="rId1" imgW="6972300" imgH="4191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0225" y="1600200"/>
                        <a:ext cx="5229225" cy="313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6"/>
          <p:cNvSpPr txBox="1"/>
          <p:nvPr/>
        </p:nvSpPr>
        <p:spPr>
          <a:xfrm>
            <a:off x="1771650" y="2000250"/>
            <a:ext cx="12954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证明</a:t>
            </a:r>
            <a:r>
              <a:rPr lang="en-US" altLang="zh-CN" sz="20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r>
              <a:rPr lang="en-US" altLang="zh-CN" sz="20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0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若</a:t>
            </a:r>
            <a:endParaRPr lang="zh-CN" altLang="en-US" sz="20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3038158" y="2034461"/>
          <a:ext cx="1095375" cy="294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1459865" imgH="393700" progId="Equation.3">
                  <p:embed/>
                </p:oleObj>
              </mc:Choice>
              <mc:Fallback>
                <p:oleObj name="" r:id="rId3" imgW="1459865" imgH="3937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8158" y="2034461"/>
                        <a:ext cx="1095375" cy="2940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3067050" y="2475230"/>
          <a:ext cx="1133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1511300" imgH="660400" progId="Equation.3">
                  <p:embed/>
                </p:oleObj>
              </mc:Choice>
              <mc:Fallback>
                <p:oleObj name="" r:id="rId5" imgW="1511300" imgH="6604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7050" y="2475230"/>
                        <a:ext cx="113347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4286250" y="2494280"/>
          <a:ext cx="2743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3657600" imgH="660400" progId="Equation.3">
                  <p:embed/>
                </p:oleObj>
              </mc:Choice>
              <mc:Fallback>
                <p:oleObj name="" r:id="rId7" imgW="3657600" imgH="6604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6250" y="2494280"/>
                        <a:ext cx="27432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3018790" y="3113405"/>
          <a:ext cx="1133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1511300" imgH="660400" progId="Equation.3">
                  <p:embed/>
                </p:oleObj>
              </mc:Choice>
              <mc:Fallback>
                <p:oleObj name="" r:id="rId9" imgW="1511300" imgH="6604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18790" y="3113405"/>
                        <a:ext cx="113347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4185603" y="3108643"/>
          <a:ext cx="27336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1" imgW="3644900" imgH="660400" progId="Equation.3">
                  <p:embed/>
                </p:oleObj>
              </mc:Choice>
              <mc:Fallback>
                <p:oleObj name="" r:id="rId11" imgW="3644900" imgH="6604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85603" y="3108643"/>
                        <a:ext cx="273367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4147503" y="3751580"/>
          <a:ext cx="2847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3" imgW="3797300" imgH="685800" progId="Equation.3">
                  <p:embed/>
                </p:oleObj>
              </mc:Choice>
              <mc:Fallback>
                <p:oleObj name="" r:id="rId13" imgW="3797300" imgH="6858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47503" y="3751580"/>
                        <a:ext cx="284797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Text Box 13"/>
          <p:cNvSpPr txBox="1"/>
          <p:nvPr/>
        </p:nvSpPr>
        <p:spPr>
          <a:xfrm>
            <a:off x="1890395" y="4581446"/>
            <a:ext cx="502920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（定积分对于积分区间具有可加性）</a:t>
            </a:r>
            <a:endParaRPr lang="zh-CN" altLang="en-US" sz="2000" b="1" i="0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58" name="Rectangle 14"/>
          <p:cNvSpPr/>
          <p:nvPr/>
        </p:nvSpPr>
        <p:spPr>
          <a:xfrm>
            <a:off x="2461260" y="3120628"/>
            <a:ext cx="43815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endParaRPr lang="zh-CN" altLang="en-US" sz="20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4587" name="Object 17"/>
          <p:cNvGraphicFramePr>
            <a:graphicFrameLocks noChangeAspect="1"/>
          </p:cNvGraphicFramePr>
          <p:nvPr/>
        </p:nvGraphicFramePr>
        <p:xfrm>
          <a:off x="1771650" y="457200"/>
          <a:ext cx="2362200" cy="327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5" imgW="3149600" imgH="431800" progId="Equation.DSMT4">
                  <p:embed/>
                </p:oleObj>
              </mc:Choice>
              <mc:Fallback>
                <p:oleObj name="" r:id="rId15" imgW="3149600" imgH="4318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71650" y="457200"/>
                        <a:ext cx="2362200" cy="32742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9"/>
          <p:cNvGraphicFramePr>
            <a:graphicFrameLocks noChangeAspect="1"/>
          </p:cNvGraphicFramePr>
          <p:nvPr/>
        </p:nvGraphicFramePr>
        <p:xfrm>
          <a:off x="2286000" y="914400"/>
          <a:ext cx="3889772" cy="52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7" imgW="5181600" imgH="698500" progId="Equation.DSMT4">
                  <p:embed/>
                </p:oleObj>
              </mc:Choice>
              <mc:Fallback>
                <p:oleObj name="" r:id="rId17" imgW="5181600" imgH="6985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86000" y="914400"/>
                        <a:ext cx="3889772" cy="52149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7" grpId="0"/>
      <p:bldP spid="317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2" name="Text Box 4"/>
          <p:cNvSpPr txBox="1"/>
          <p:nvPr/>
        </p:nvSpPr>
        <p:spPr>
          <a:xfrm>
            <a:off x="1771650" y="2239566"/>
            <a:ext cx="57150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sz="20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2414588" y="3006329"/>
          <a:ext cx="1428750" cy="30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1904365" imgH="406400" progId="Equation.3">
                  <p:embed/>
                </p:oleObj>
              </mc:Choice>
              <mc:Fallback>
                <p:oleObj name="" r:id="rId1" imgW="1904365" imgH="4064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4588" y="3006329"/>
                        <a:ext cx="1428750" cy="30360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4005263" y="2943225"/>
          <a:ext cx="14954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1993900" imgH="457200" progId="Equation.3">
                  <p:embed/>
                </p:oleObj>
              </mc:Choice>
              <mc:Fallback>
                <p:oleObj name="" r:id="rId3" imgW="1993900" imgH="4572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5263" y="2943225"/>
                        <a:ext cx="1495425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5715000" y="2953941"/>
          <a:ext cx="1571625" cy="30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2094865" imgH="406400" progId="Equation.3">
                  <p:embed/>
                </p:oleObj>
              </mc:Choice>
              <mc:Fallback>
                <p:oleObj name="" r:id="rId5" imgW="2094865" imgH="4064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5000" y="2953941"/>
                        <a:ext cx="1571625" cy="30360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2286000" y="3577829"/>
          <a:ext cx="18859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7" imgW="2514600" imgH="431800" progId="Equation.DSMT4">
                  <p:embed/>
                </p:oleObj>
              </mc:Choice>
              <mc:Fallback>
                <p:oleObj name="" r:id="rId7" imgW="2514600" imgH="4318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3577829"/>
                        <a:ext cx="18859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4448175" y="3371850"/>
          <a:ext cx="22383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9" imgW="2984500" imgH="952500" progId="Equation.3">
                  <p:embed/>
                </p:oleObj>
              </mc:Choice>
              <mc:Fallback>
                <p:oleObj name="" r:id="rId9" imgW="2984500" imgH="9525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48175" y="3371850"/>
                        <a:ext cx="2238375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2628900" y="2114550"/>
          <a:ext cx="30670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1" imgW="4089400" imgH="977900" progId="Equation.3">
                  <p:embed/>
                </p:oleObj>
              </mc:Choice>
              <mc:Fallback>
                <p:oleObj name="" r:id="rId11" imgW="4089400" imgH="9779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28900" y="2114550"/>
                        <a:ext cx="3067050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3157538" y="4171950"/>
          <a:ext cx="1905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3" imgW="2540000" imgH="736600" progId="Equation.3">
                  <p:embed/>
                </p:oleObj>
              </mc:Choice>
              <mc:Fallback>
                <p:oleObj name="" r:id="rId13" imgW="2540000" imgH="7366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57538" y="4171950"/>
                        <a:ext cx="190500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6"/>
          <p:cNvGraphicFramePr>
            <a:graphicFrameLocks noChangeAspect="1"/>
          </p:cNvGraphicFramePr>
          <p:nvPr/>
        </p:nvGraphicFramePr>
        <p:xfrm>
          <a:off x="1828800" y="457200"/>
          <a:ext cx="3333750" cy="52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5" imgW="4457700" imgH="698500" progId="Equation.DSMT4">
                  <p:embed/>
                </p:oleObj>
              </mc:Choice>
              <mc:Fallback>
                <p:oleObj name="" r:id="rId15" imgW="4457700" imgH="6985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28800" y="457200"/>
                        <a:ext cx="3333750" cy="52149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/>
          <p:cNvGraphicFramePr>
            <a:graphicFrameLocks noChangeAspect="1"/>
          </p:cNvGraphicFramePr>
          <p:nvPr/>
        </p:nvGraphicFramePr>
        <p:xfrm>
          <a:off x="1847850" y="1085850"/>
          <a:ext cx="4152900" cy="98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7" imgW="5524500" imgH="1308100" progId="Equation.DSMT4">
                  <p:embed/>
                </p:oleObj>
              </mc:Choice>
              <mc:Fallback>
                <p:oleObj name="" r:id="rId17" imgW="5524500" imgH="13081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47850" y="1085850"/>
                        <a:ext cx="4152900" cy="989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9" name="Text Box 3"/>
          <p:cNvSpPr txBox="1"/>
          <p:nvPr/>
        </p:nvSpPr>
        <p:spPr>
          <a:xfrm>
            <a:off x="1771650" y="2171700"/>
            <a:ext cx="57150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证</a:t>
            </a:r>
            <a:endParaRPr lang="zh-CN" altLang="en-US" sz="2000" i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590800" y="2257425"/>
          <a:ext cx="1847850" cy="30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2462530" imgH="406400" progId="Equation.3">
                  <p:embed/>
                </p:oleObj>
              </mc:Choice>
              <mc:Fallback>
                <p:oleObj name="" r:id="rId1" imgW="2462530" imgH="4064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2257425"/>
                        <a:ext cx="1847850" cy="303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4767263" y="2251472"/>
          <a:ext cx="2247900" cy="30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2997200" imgH="406400" progId="Equation.3">
                  <p:embed/>
                </p:oleObj>
              </mc:Choice>
              <mc:Fallback>
                <p:oleObj name="" r:id="rId3" imgW="2997200" imgH="4064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7263" y="2251472"/>
                        <a:ext cx="2247900" cy="30360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2586038" y="2665810"/>
          <a:ext cx="2905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3873500" imgH="685800" progId="Equation.3">
                  <p:embed/>
                </p:oleObj>
              </mc:Choice>
              <mc:Fallback>
                <p:oleObj name="" r:id="rId5" imgW="3873500" imgH="6858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6038" y="2665810"/>
                        <a:ext cx="290512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2876550" y="3314700"/>
          <a:ext cx="2971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7" imgW="3962400" imgH="685800" progId="Equation.DSMT4">
                  <p:embed/>
                </p:oleObj>
              </mc:Choice>
              <mc:Fallback>
                <p:oleObj name="" r:id="rId7" imgW="3962400" imgH="6858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6550" y="3314700"/>
                        <a:ext cx="297180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2"/>
          <p:cNvGraphicFramePr>
            <a:graphicFrameLocks noChangeAspect="1"/>
          </p:cNvGraphicFramePr>
          <p:nvPr/>
        </p:nvGraphicFramePr>
        <p:xfrm>
          <a:off x="1885950" y="641985"/>
          <a:ext cx="4173141" cy="1384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9" imgW="5575300" imgH="1854200" progId="Equation.DSMT4">
                  <p:embed/>
                </p:oleObj>
              </mc:Choice>
              <mc:Fallback>
                <p:oleObj name="" r:id="rId9" imgW="5575300" imgH="1854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85950" y="641985"/>
                        <a:ext cx="4173141" cy="138469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2695575" y="3990975"/>
          <a:ext cx="27622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1" imgW="3683000" imgH="698500" progId="Equation.DSMT4">
                  <p:embed/>
                </p:oleObj>
              </mc:Choice>
              <mc:Fallback>
                <p:oleObj name="" r:id="rId11" imgW="3683000" imgH="6985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95575" y="3990975"/>
                        <a:ext cx="276225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05510" y="1088390"/>
            <a:ext cx="3440430" cy="483870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如何计算清水河校区的面积？</a:t>
            </a:r>
            <a:endParaRPr lang="zh-CN" sz="1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173" y="435705"/>
            <a:ext cx="1474470" cy="56070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一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.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引例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20285" y="1058545"/>
            <a:ext cx="4070985" cy="3234690"/>
            <a:chOff x="7591" y="1798"/>
            <a:chExt cx="6411" cy="5094"/>
          </a:xfrm>
        </p:grpSpPr>
        <p:sp>
          <p:nvSpPr>
            <p:cNvPr id="10" name="文本框 9"/>
            <p:cNvSpPr txBox="1"/>
            <p:nvPr/>
          </p:nvSpPr>
          <p:spPr>
            <a:xfrm>
              <a:off x="7591" y="1798"/>
              <a:ext cx="6411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285750" lvl="0" indent="-285750" fontAlgn="auto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数学问题：</a:t>
              </a:r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求不规则几何图形面积</a:t>
              </a:r>
              <a:endPara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8" name="流程图: 文档 7"/>
            <p:cNvSpPr/>
            <p:nvPr/>
          </p:nvSpPr>
          <p:spPr>
            <a:xfrm flipV="1">
              <a:off x="9064" y="2713"/>
              <a:ext cx="3743" cy="4179"/>
            </a:xfrm>
            <a:prstGeom prst="flowChartDocumen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8900" y="1741170"/>
            <a:ext cx="2092325" cy="272986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V="1">
            <a:off x="5744210" y="2190115"/>
            <a:ext cx="2391410" cy="6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755640" y="1820545"/>
            <a:ext cx="1206500" cy="146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6958965" y="1856105"/>
            <a:ext cx="3175" cy="313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962140" y="1825625"/>
            <a:ext cx="614680" cy="3511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Text Box 3"/>
          <p:cNvSpPr txBox="1"/>
          <p:nvPr/>
        </p:nvSpPr>
        <p:spPr>
          <a:xfrm>
            <a:off x="1828800" y="1428750"/>
            <a:ext cx="45720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0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2571750" y="1500188"/>
          <a:ext cx="1714500" cy="32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2286000" imgH="431800" progId="Equation.DSMT4">
                  <p:embed/>
                </p:oleObj>
              </mc:Choice>
              <mc:Fallback>
                <p:oleObj name="" r:id="rId1" imgW="2286000" imgH="4318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1750" y="1500188"/>
                        <a:ext cx="1714500" cy="3214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2652713" y="2581275"/>
          <a:ext cx="12001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3" imgW="1600200" imgH="660400" progId="Equation.3">
                  <p:embed/>
                </p:oleObj>
              </mc:Choice>
              <mc:Fallback>
                <p:oleObj name="" r:id="rId3" imgW="1600200" imgH="6604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2713" y="2581275"/>
                        <a:ext cx="120015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3943350" y="2571750"/>
          <a:ext cx="1028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5" imgW="1371600" imgH="685800" progId="Equation.3">
                  <p:embed/>
                </p:oleObj>
              </mc:Choice>
              <mc:Fallback>
                <p:oleObj name="" r:id="rId5" imgW="1371600" imgH="6858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3350" y="2571750"/>
                        <a:ext cx="102870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Text Box 11"/>
          <p:cNvSpPr txBox="1"/>
          <p:nvPr/>
        </p:nvSpPr>
        <p:spPr>
          <a:xfrm>
            <a:off x="2343150" y="3419475"/>
            <a:ext cx="74295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于是</a:t>
            </a:r>
            <a:endParaRPr lang="zh-CN" altLang="en-US" sz="20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3086100" y="3381375"/>
          <a:ext cx="9334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7" imgW="1244600" imgH="660400" progId="Equation.3">
                  <p:embed/>
                </p:oleObj>
              </mc:Choice>
              <mc:Fallback>
                <p:oleObj name="" r:id="rId7" imgW="1244600" imgH="6604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86100" y="3381375"/>
                        <a:ext cx="93345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4057650" y="3371850"/>
          <a:ext cx="11239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9" imgW="1498600" imgH="685800" progId="Equation.DSMT4">
                  <p:embed/>
                </p:oleObj>
              </mc:Choice>
              <mc:Fallback>
                <p:oleObj name="" r:id="rId9" imgW="1498600" imgH="6858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57650" y="3371850"/>
                        <a:ext cx="112395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2676525" y="2000250"/>
          <a:ext cx="15525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1" imgW="2070100" imgH="469900" progId="Equation.3">
                  <p:embed/>
                </p:oleObj>
              </mc:Choice>
              <mc:Fallback>
                <p:oleObj name="" r:id="rId11" imgW="2070100" imgH="4699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76525" y="2000250"/>
                        <a:ext cx="1552575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16"/>
          <p:cNvGraphicFramePr>
            <a:graphicFrameLocks noChangeAspect="1"/>
          </p:cNvGraphicFramePr>
          <p:nvPr/>
        </p:nvGraphicFramePr>
        <p:xfrm>
          <a:off x="1885950" y="742950"/>
          <a:ext cx="4657725" cy="52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3" imgW="6210300" imgH="698500" progId="Equation.DSMT4">
                  <p:embed/>
                </p:oleObj>
              </mc:Choice>
              <mc:Fallback>
                <p:oleObj name="" r:id="rId13" imgW="6210300" imgH="6985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85950" y="742950"/>
                        <a:ext cx="4657725" cy="52149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4" name="Text Box 4"/>
          <p:cNvSpPr txBox="1"/>
          <p:nvPr/>
        </p:nvSpPr>
        <p:spPr>
          <a:xfrm>
            <a:off x="1771650" y="1932385"/>
            <a:ext cx="571500" cy="860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证</a:t>
            </a:r>
            <a:endParaRPr lang="zh-CN" altLang="en-US" sz="20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000" i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2476500" y="1989535"/>
          <a:ext cx="3114675" cy="36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4152900" imgH="482600" progId="Equation.DSMT4">
                  <p:embed/>
                </p:oleObj>
              </mc:Choice>
              <mc:Fallback>
                <p:oleObj name="" r:id="rId1" imgW="4152900" imgH="4826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76500" y="1989535"/>
                        <a:ext cx="3114675" cy="36075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2457450" y="2551510"/>
          <a:ext cx="4401741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3" imgW="5867400" imgH="736600" progId="Equation.3">
                  <p:embed/>
                </p:oleObj>
              </mc:Choice>
              <mc:Fallback>
                <p:oleObj name="" r:id="rId3" imgW="5867400" imgH="7366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7450" y="2551510"/>
                        <a:ext cx="4401741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11"/>
          <p:cNvSpPr txBox="1"/>
          <p:nvPr/>
        </p:nvSpPr>
        <p:spPr>
          <a:xfrm>
            <a:off x="1771650" y="571500"/>
            <a:ext cx="188595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000" b="1" i="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i="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的推论：</a:t>
            </a:r>
            <a:endParaRPr lang="zh-CN" altLang="en-US" sz="2000" b="1" i="0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8677" name="Object 13"/>
          <p:cNvGraphicFramePr>
            <a:graphicFrameLocks noChangeAspect="1"/>
          </p:cNvGraphicFramePr>
          <p:nvPr/>
        </p:nvGraphicFramePr>
        <p:xfrm>
          <a:off x="1885950" y="1143000"/>
          <a:ext cx="4276725" cy="597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5" imgW="5702300" imgH="800100" progId="Equation.DSMT4">
                  <p:embed/>
                </p:oleObj>
              </mc:Choice>
              <mc:Fallback>
                <p:oleObj name="" r:id="rId5" imgW="5702300" imgH="8001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5950" y="1143000"/>
                        <a:ext cx="4276725" cy="59769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2457450" y="3286125"/>
          <a:ext cx="29432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7" imgW="3924300" imgH="800100" progId="Equation.DSMT4">
                  <p:embed/>
                </p:oleObj>
              </mc:Choice>
              <mc:Fallback>
                <p:oleObj name="" r:id="rId7" imgW="3924300" imgH="8001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7450" y="3286125"/>
                        <a:ext cx="2943225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7" name="Text Box 3"/>
          <p:cNvSpPr txBox="1"/>
          <p:nvPr/>
        </p:nvSpPr>
        <p:spPr>
          <a:xfrm>
            <a:off x="1771650" y="2352675"/>
            <a:ext cx="57150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sz="20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2595563" y="2409825"/>
          <a:ext cx="2114550" cy="30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" imgW="2819400" imgH="406400" progId="Equation.3">
                  <p:embed/>
                </p:oleObj>
              </mc:Choice>
              <mc:Fallback>
                <p:oleObj name="" r:id="rId1" imgW="2819400" imgH="4064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5563" y="2409825"/>
                        <a:ext cx="2114550" cy="303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2557463" y="2830116"/>
          <a:ext cx="36766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4902200" imgH="685800" progId="Equation.3">
                  <p:embed/>
                </p:oleObj>
              </mc:Choice>
              <mc:Fallback>
                <p:oleObj name="" r:id="rId3" imgW="4902200" imgH="6858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7463" y="2830116"/>
                        <a:ext cx="367665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2647950" y="3496866"/>
          <a:ext cx="3819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5" imgW="5092700" imgH="685800" progId="Equation.DSMT4">
                  <p:embed/>
                </p:oleObj>
              </mc:Choice>
              <mc:Fallback>
                <p:oleObj name="" r:id="rId5" imgW="5092700" imgH="6858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7950" y="3496866"/>
                        <a:ext cx="381952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"/>
          <p:cNvSpPr txBox="1"/>
          <p:nvPr/>
        </p:nvSpPr>
        <p:spPr>
          <a:xfrm>
            <a:off x="1943100" y="4125516"/>
            <a:ext cx="525780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（此性质可用于估计积分值的大致范围）</a:t>
            </a:r>
            <a:endParaRPr lang="zh-CN" altLang="en-US" sz="2000" b="1" i="0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9702" name="Object 12"/>
          <p:cNvGraphicFramePr>
            <a:graphicFrameLocks noChangeAspect="1"/>
          </p:cNvGraphicFramePr>
          <p:nvPr/>
        </p:nvGraphicFramePr>
        <p:xfrm>
          <a:off x="1797844" y="721519"/>
          <a:ext cx="5549504" cy="1393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7" imgW="7404100" imgH="1866900" progId="Equation.DSMT4">
                  <p:embed/>
                </p:oleObj>
              </mc:Choice>
              <mc:Fallback>
                <p:oleObj name="" r:id="rId7" imgW="7404100" imgH="18669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7844" y="721519"/>
                        <a:ext cx="5549504" cy="13930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1" name="Text Box 3"/>
          <p:cNvSpPr txBox="1"/>
          <p:nvPr/>
        </p:nvSpPr>
        <p:spPr>
          <a:xfrm>
            <a:off x="1828800" y="1428750"/>
            <a:ext cx="85725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0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2524125" y="1314450"/>
          <a:ext cx="2114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" imgW="2819400" imgH="889000" progId="Equation.3">
                  <p:embed/>
                </p:oleObj>
              </mc:Choice>
              <mc:Fallback>
                <p:oleObj name="" r:id="rId1" imgW="2819400" imgH="8890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4125" y="1314450"/>
                        <a:ext cx="2114550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4995863" y="1543050"/>
          <a:ext cx="1428750" cy="30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1904365" imgH="406400" progId="Equation.DSMT4">
                  <p:embed/>
                </p:oleObj>
              </mc:Choice>
              <mc:Fallback>
                <p:oleObj name="" r:id="rId3" imgW="1904365" imgH="4064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5863" y="1543050"/>
                        <a:ext cx="1428750" cy="303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2533650" y="2300288"/>
          <a:ext cx="1600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5" imgW="2133600" imgH="469900" progId="Equation.3">
                  <p:embed/>
                </p:oleObj>
              </mc:Choice>
              <mc:Fallback>
                <p:oleObj name="" r:id="rId5" imgW="2133600" imgH="4699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3650" y="2300288"/>
                        <a:ext cx="1600200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4629150" y="2114550"/>
          <a:ext cx="2114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2819400" imgH="889000" progId="Equation.3">
                  <p:embed/>
                </p:oleObj>
              </mc:Choice>
              <mc:Fallback>
                <p:oleObj name="" r:id="rId7" imgW="2819400" imgH="8890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29150" y="2114550"/>
                        <a:ext cx="2114550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2590800" y="3005138"/>
          <a:ext cx="3562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9" imgW="4749800" imgH="850900" progId="Equation.DSMT4">
                  <p:embed/>
                </p:oleObj>
              </mc:Choice>
              <mc:Fallback>
                <p:oleObj name="" r:id="rId9" imgW="4749800" imgH="8509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0800" y="3005138"/>
                        <a:ext cx="3562350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3314700" y="3867150"/>
          <a:ext cx="17145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1" imgW="2286000" imgH="838200" progId="Equation.3">
                  <p:embed/>
                </p:oleObj>
              </mc:Choice>
              <mc:Fallback>
                <p:oleObj name="" r:id="rId11" imgW="2286000" imgH="8382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14700" y="3867150"/>
                        <a:ext cx="171450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2933700" y="3886200"/>
          <a:ext cx="4381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3" imgW="584200" imgH="825500" progId="Equation.3">
                  <p:embed/>
                </p:oleObj>
              </mc:Choice>
              <mc:Fallback>
                <p:oleObj name="" r:id="rId13" imgW="584200" imgH="8255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33700" y="3886200"/>
                        <a:ext cx="438150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5086350" y="3886200"/>
          <a:ext cx="5238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5" imgW="698500" imgH="838200" progId="Equation.3">
                  <p:embed/>
                </p:oleObj>
              </mc:Choice>
              <mc:Fallback>
                <p:oleObj name="" r:id="rId15" imgW="698500" imgH="8382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86350" y="3886200"/>
                        <a:ext cx="523875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2495550" y="4114800"/>
          <a:ext cx="19050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7" imgW="254000" imgH="228600" progId="Equation.3">
                  <p:embed/>
                </p:oleObj>
              </mc:Choice>
              <mc:Fallback>
                <p:oleObj name="" r:id="rId17" imgW="254000" imgH="2286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95550" y="4114800"/>
                        <a:ext cx="190500" cy="17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3"/>
          <p:cNvGraphicFramePr>
            <a:graphicFrameLocks noChangeAspect="1"/>
          </p:cNvGraphicFramePr>
          <p:nvPr/>
        </p:nvGraphicFramePr>
        <p:xfrm>
          <a:off x="1885950" y="571500"/>
          <a:ext cx="3918347" cy="626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9" imgW="5232400" imgH="838200" progId="Equation.DSMT4">
                  <p:embed/>
                </p:oleObj>
              </mc:Choice>
              <mc:Fallback>
                <p:oleObj name="" r:id="rId19" imgW="5232400" imgH="8382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85950" y="571500"/>
                        <a:ext cx="3918347" cy="6262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5" name="Text Box 3"/>
          <p:cNvSpPr txBox="1"/>
          <p:nvPr/>
        </p:nvSpPr>
        <p:spPr>
          <a:xfrm>
            <a:off x="1828800" y="1502569"/>
            <a:ext cx="102870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0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466975" y="1388269"/>
          <a:ext cx="15811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" imgW="2108200" imgH="889000" progId="Equation.3">
                  <p:embed/>
                </p:oleObj>
              </mc:Choice>
              <mc:Fallback>
                <p:oleObj name="" r:id="rId1" imgW="2108200" imgH="8890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66975" y="1388269"/>
                        <a:ext cx="1581150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286000" y="2245519"/>
          <a:ext cx="26098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3479800" imgH="889000" progId="Equation.3">
                  <p:embed/>
                </p:oleObj>
              </mc:Choice>
              <mc:Fallback>
                <p:oleObj name="" r:id="rId3" imgW="3479800" imgH="8890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2245519"/>
                        <a:ext cx="2609850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4914900" y="2245519"/>
          <a:ext cx="21050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5" imgW="2806700" imgH="889000" progId="Equation.3">
                  <p:embed/>
                </p:oleObj>
              </mc:Choice>
              <mc:Fallback>
                <p:oleObj name="" r:id="rId5" imgW="2806700" imgH="8890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14900" y="2245519"/>
                        <a:ext cx="2105025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4276725" y="1364456"/>
          <a:ext cx="13430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7" imgW="1790700" imgH="952500" progId="Equation.DSMT4">
                  <p:embed/>
                </p:oleObj>
              </mc:Choice>
              <mc:Fallback>
                <p:oleObj name="" r:id="rId7" imgW="1790700" imgH="9525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6725" y="1364456"/>
                        <a:ext cx="1343025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7011591" y="2466975"/>
          <a:ext cx="457200" cy="29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9" imgW="609600" imgH="393700" progId="Equation.3">
                  <p:embed/>
                </p:oleObj>
              </mc:Choice>
              <mc:Fallback>
                <p:oleObj name="" r:id="rId9" imgW="609600" imgH="3937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11591" y="2466975"/>
                        <a:ext cx="457200" cy="294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2195513" y="3771900"/>
          <a:ext cx="47529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1" imgW="6337300" imgH="825500" progId="Equation.DSMT4">
                  <p:embed/>
                </p:oleObj>
              </mc:Choice>
              <mc:Fallback>
                <p:oleObj name="" r:id="rId11" imgW="6337300" imgH="8255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5513" y="3771900"/>
                        <a:ext cx="4752975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12"/>
          <p:cNvGraphicFramePr>
            <a:graphicFrameLocks noChangeAspect="1"/>
          </p:cNvGraphicFramePr>
          <p:nvPr/>
        </p:nvGraphicFramePr>
        <p:xfrm>
          <a:off x="1885950" y="488156"/>
          <a:ext cx="3512344" cy="76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3" imgW="4673600" imgH="1028700" progId="Equation.DSMT4">
                  <p:embed/>
                </p:oleObj>
              </mc:Choice>
              <mc:Fallback>
                <p:oleObj name="" r:id="rId13" imgW="4673600" imgH="10287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85950" y="488156"/>
                        <a:ext cx="3512344" cy="76914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14"/>
          <p:cNvGraphicFramePr>
            <a:graphicFrameLocks noChangeAspect="1"/>
          </p:cNvGraphicFramePr>
          <p:nvPr/>
        </p:nvGraphicFramePr>
        <p:xfrm>
          <a:off x="2228850" y="3028950"/>
          <a:ext cx="31051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5" imgW="4140200" imgH="952500" progId="Equation.DSMT4">
                  <p:embed/>
                </p:oleObj>
              </mc:Choice>
              <mc:Fallback>
                <p:oleObj name="" r:id="rId15" imgW="4140200" imgH="9525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28850" y="3028950"/>
                        <a:ext cx="3105150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457450" y="890588"/>
          <a:ext cx="1400175" cy="61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" imgW="1866900" imgH="825500" progId="Equation.3">
                  <p:embed/>
                </p:oleObj>
              </mc:Choice>
              <mc:Fallback>
                <p:oleObj name="" r:id="rId1" imgW="1866900" imgH="8255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57450" y="890588"/>
                        <a:ext cx="1400175" cy="617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4857750" y="857250"/>
          <a:ext cx="13335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3" imgW="1778000" imgH="825500" progId="Equation.3">
                  <p:embed/>
                </p:oleObj>
              </mc:Choice>
              <mc:Fallback>
                <p:oleObj name="" r:id="rId3" imgW="1778000" imgH="8255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7750" y="857250"/>
                        <a:ext cx="1333500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331244" y="1657350"/>
          <a:ext cx="23812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3175000" imgH="889000" progId="Equation.3">
                  <p:embed/>
                </p:oleObj>
              </mc:Choice>
              <mc:Fallback>
                <p:oleObj name="" r:id="rId5" imgW="3175000" imgH="8890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1244" y="1657350"/>
                        <a:ext cx="2381250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343150" y="2509838"/>
          <a:ext cx="25050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7" imgW="3340100" imgH="1028700" progId="Equation.3">
                  <p:embed/>
                </p:oleObj>
              </mc:Choice>
              <mc:Fallback>
                <p:oleObj name="" r:id="rId7" imgW="3340100" imgH="10287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3150" y="2509838"/>
                        <a:ext cx="2505075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2343150" y="3481388"/>
          <a:ext cx="28575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9" imgW="3810000" imgH="1028700" progId="Equation.3">
                  <p:embed/>
                </p:oleObj>
              </mc:Choice>
              <mc:Fallback>
                <p:oleObj name="" r:id="rId9" imgW="3810000" imgH="10287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43150" y="3481388"/>
                        <a:ext cx="2857500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3886200" y="857250"/>
          <a:ext cx="6000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1" imgW="799465" imgH="862965" progId="Equation.3">
                  <p:embed/>
                </p:oleObj>
              </mc:Choice>
              <mc:Fallback>
                <p:oleObj name="" r:id="rId11" imgW="799465" imgH="862965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86200" y="857250"/>
                        <a:ext cx="60007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6229350" y="857250"/>
          <a:ext cx="304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3" imgW="406400" imgH="837565" progId="Equation.3">
                  <p:embed/>
                </p:oleObj>
              </mc:Choice>
              <mc:Fallback>
                <p:oleObj name="" r:id="rId13" imgW="406400" imgH="837565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29350" y="857250"/>
                        <a:ext cx="30480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4914900" y="2552700"/>
          <a:ext cx="847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5" imgW="1129665" imgH="862965" progId="Equation.3">
                  <p:embed/>
                </p:oleObj>
              </mc:Choice>
              <mc:Fallback>
                <p:oleObj name="" r:id="rId15" imgW="1129665" imgH="862965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14900" y="2552700"/>
                        <a:ext cx="84772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2628900" y="2571750"/>
          <a:ext cx="6381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7" imgW="850900" imgH="838200" progId="Equation.3">
                  <p:embed/>
                </p:oleObj>
              </mc:Choice>
              <mc:Fallback>
                <p:oleObj name="" r:id="rId17" imgW="850900" imgH="8382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28900" y="2571750"/>
                        <a:ext cx="638175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3" name="Text Box 3"/>
          <p:cNvSpPr txBox="1"/>
          <p:nvPr/>
        </p:nvSpPr>
        <p:spPr>
          <a:xfrm>
            <a:off x="1771650" y="2875360"/>
            <a:ext cx="57150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sz="20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457450" y="3381375"/>
          <a:ext cx="31718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" imgW="4229100" imgH="889000" progId="Equation.3">
                  <p:embed/>
                </p:oleObj>
              </mc:Choice>
              <mc:Fallback>
                <p:oleObj name="" r:id="rId1" imgW="4229100" imgH="8890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57450" y="3381375"/>
                        <a:ext cx="3171825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414588" y="2818210"/>
          <a:ext cx="40576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" imgW="5410200" imgH="660400" progId="Equation.DSMT4">
                  <p:embed/>
                </p:oleObj>
              </mc:Choice>
              <mc:Fallback>
                <p:oleObj name="" r:id="rId3" imgW="5410200" imgH="6604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4588" y="2818210"/>
                        <a:ext cx="405765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9"/>
          <p:cNvSpPr txBox="1"/>
          <p:nvPr/>
        </p:nvSpPr>
        <p:spPr>
          <a:xfrm>
            <a:off x="1771650" y="571500"/>
            <a:ext cx="531495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000" b="1" i="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b="1" i="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（积分中值定理）</a:t>
            </a:r>
            <a:endParaRPr lang="zh-CN" altLang="en-US" sz="2000" b="1" i="0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71" name="AutoShape 11"/>
          <p:cNvSpPr/>
          <p:nvPr/>
        </p:nvSpPr>
        <p:spPr>
          <a:xfrm>
            <a:off x="5886450" y="2514600"/>
            <a:ext cx="1771650" cy="342900"/>
          </a:xfrm>
          <a:prstGeom prst="wedgeRoundRectCallout">
            <a:avLst>
              <a:gd name="adj1" fmla="val -157995"/>
              <a:gd name="adj2" fmla="val -90972"/>
              <a:gd name="adj3" fmla="val 16667"/>
            </a:avLst>
          </a:prstGeom>
          <a:solidFill>
            <a:srgbClr val="FFFF99"/>
          </a:solidFill>
          <a:ln w="317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7500" tIns="35100" rIns="67500" bIns="35100" anchor="ctr" anchorCtr="0"/>
          <a:p>
            <a:pPr algn="ctr">
              <a:spcBef>
                <a:spcPct val="50000"/>
              </a:spcBef>
            </a:pPr>
            <a:r>
              <a:rPr lang="zh-CN" altLang="en-US" sz="1800" b="1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积分中值公式</a:t>
            </a:r>
            <a:endParaRPr lang="zh-CN" altLang="en-US" sz="1800" b="1" i="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3798" name="Object 12"/>
          <p:cNvGraphicFramePr>
            <a:graphicFrameLocks noChangeAspect="1"/>
          </p:cNvGraphicFramePr>
          <p:nvPr/>
        </p:nvGraphicFramePr>
        <p:xfrm>
          <a:off x="1828800" y="1028700"/>
          <a:ext cx="5419725" cy="143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5" imgW="7226300" imgH="1917700" progId="Equation.DSMT4">
                  <p:embed/>
                </p:oleObj>
              </mc:Choice>
              <mc:Fallback>
                <p:oleObj name="" r:id="rId5" imgW="7226300" imgH="19177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1028700"/>
                        <a:ext cx="5419725" cy="14311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7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7" name="Text Box 3"/>
          <p:cNvSpPr txBox="1"/>
          <p:nvPr/>
        </p:nvSpPr>
        <p:spPr>
          <a:xfrm>
            <a:off x="1943100" y="2330054"/>
            <a:ext cx="62865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</a:t>
            </a:r>
            <a:endParaRPr lang="zh-CN" altLang="en-US" sz="20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571750" y="2200275"/>
          <a:ext cx="2501504" cy="625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3556000" imgH="889000" progId="Equation.DSMT4">
                  <p:embed/>
                </p:oleObj>
              </mc:Choice>
              <mc:Fallback>
                <p:oleObj name="" r:id="rId1" imgW="3556000" imgH="8890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1750" y="2200275"/>
                        <a:ext cx="2501504" cy="62507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8"/>
          <p:cNvSpPr/>
          <p:nvPr/>
        </p:nvSpPr>
        <p:spPr>
          <a:xfrm>
            <a:off x="1993106" y="2971800"/>
            <a:ext cx="43815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endParaRPr lang="zh-CN" altLang="en-US" sz="20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036" name="Text Box 52"/>
          <p:cNvSpPr txBox="1"/>
          <p:nvPr/>
        </p:nvSpPr>
        <p:spPr>
          <a:xfrm>
            <a:off x="1943100" y="1085850"/>
            <a:ext cx="428625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由闭区间上连续函数的介值定理知</a:t>
            </a:r>
            <a:endParaRPr lang="zh-CN" altLang="en-US" sz="2000" b="1" i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2037" name="Object 53"/>
          <p:cNvGraphicFramePr>
            <a:graphicFrameLocks noChangeAspect="1"/>
          </p:cNvGraphicFramePr>
          <p:nvPr/>
        </p:nvGraphicFramePr>
        <p:xfrm>
          <a:off x="2057400" y="1714500"/>
          <a:ext cx="35242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3" imgW="4699000" imgH="495300" progId="Equation.DSMT4">
                  <p:embed/>
                </p:oleObj>
              </mc:Choice>
              <mc:Fallback>
                <p:oleObj name="" r:id="rId3" imgW="4699000" imgH="4953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1714500"/>
                        <a:ext cx="352425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38" name="Object 54"/>
          <p:cNvGraphicFramePr>
            <a:graphicFrameLocks noChangeAspect="1"/>
          </p:cNvGraphicFramePr>
          <p:nvPr/>
        </p:nvGraphicFramePr>
        <p:xfrm>
          <a:off x="2457450" y="3305175"/>
          <a:ext cx="40767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5" imgW="5435600" imgH="698500" progId="Equation.DSMT4">
                  <p:embed/>
                </p:oleObj>
              </mc:Choice>
              <mc:Fallback>
                <p:oleObj name="" r:id="rId5" imgW="5435600" imgH="6985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7450" y="3305175"/>
                        <a:ext cx="407670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92" grpId="0"/>
      <p:bldP spid="420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3" name="Rectangle 3"/>
          <p:cNvSpPr/>
          <p:nvPr/>
        </p:nvSpPr>
        <p:spPr>
          <a:xfrm>
            <a:off x="1406525" y="1343660"/>
            <a:ext cx="342900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b="1" i="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积分中值公式的几何解释：</a:t>
            </a:r>
            <a:endParaRPr lang="zh-CN" altLang="en-US" sz="2000" b="1" i="0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5842" name="Group 10"/>
          <p:cNvGrpSpPr/>
          <p:nvPr/>
        </p:nvGrpSpPr>
        <p:grpSpPr>
          <a:xfrm>
            <a:off x="6192124" y="1490980"/>
            <a:ext cx="2280047" cy="3028950"/>
            <a:chOff x="2680" y="1968"/>
            <a:chExt cx="3128" cy="2352"/>
          </a:xfrm>
        </p:grpSpPr>
        <p:graphicFrame>
          <p:nvGraphicFramePr>
            <p:cNvPr id="35843" name="Object 11"/>
            <p:cNvGraphicFramePr>
              <a:graphicFrameLocks noChangeAspect="1"/>
            </p:cNvGraphicFramePr>
            <p:nvPr/>
          </p:nvGraphicFramePr>
          <p:xfrm>
            <a:off x="2688" y="2064"/>
            <a:ext cx="3034" cy="2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1" imgW="3771900" imgH="2886075" progId="Paint.Picture">
                    <p:embed/>
                  </p:oleObj>
                </mc:Choice>
                <mc:Fallback>
                  <p:oleObj name="" r:id="rId1" imgW="3771900" imgH="2886075" progId="Paint.Picture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88" y="2064"/>
                          <a:ext cx="3034" cy="2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4" name="Line 12"/>
            <p:cNvSpPr/>
            <p:nvPr/>
          </p:nvSpPr>
          <p:spPr>
            <a:xfrm>
              <a:off x="4036" y="2362"/>
              <a:ext cx="1" cy="1429"/>
            </a:xfrm>
            <a:prstGeom prst="line">
              <a:avLst/>
            </a:prstGeom>
            <a:ln w="31750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5845" name="Line 13"/>
            <p:cNvSpPr/>
            <p:nvPr/>
          </p:nvSpPr>
          <p:spPr>
            <a:xfrm>
              <a:off x="2872" y="2379"/>
              <a:ext cx="1164" cy="1"/>
            </a:xfrm>
            <a:prstGeom prst="line">
              <a:avLst/>
            </a:prstGeom>
            <a:ln w="31750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5846" name="Text Box 14"/>
            <p:cNvSpPr txBox="1"/>
            <p:nvPr/>
          </p:nvSpPr>
          <p:spPr>
            <a:xfrm>
              <a:off x="5502" y="3753"/>
              <a:ext cx="306" cy="179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67500" tIns="35100" rIns="67500" bIns="351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05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endParaRPr lang="en-US" altLang="zh-CN" sz="105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5847" name="Text Box 15"/>
            <p:cNvSpPr txBox="1"/>
            <p:nvPr/>
          </p:nvSpPr>
          <p:spPr>
            <a:xfrm>
              <a:off x="3157" y="3711"/>
              <a:ext cx="491" cy="179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67500" tIns="35100" rIns="67500" bIns="351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05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endParaRPr lang="en-US" altLang="zh-CN" sz="105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5848" name="Text Box 16"/>
            <p:cNvSpPr txBox="1"/>
            <p:nvPr/>
          </p:nvSpPr>
          <p:spPr>
            <a:xfrm>
              <a:off x="3914" y="3753"/>
              <a:ext cx="490" cy="179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67500" tIns="35100" rIns="67500" bIns="351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050" i="0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Math1" pitchFamily="2" charset="2"/>
                </a:rPr>
                <a:t></a:t>
              </a:r>
              <a:endParaRPr lang="en-US" altLang="zh-CN" sz="1050" i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5849" name="Text Box 17"/>
            <p:cNvSpPr txBox="1"/>
            <p:nvPr/>
          </p:nvSpPr>
          <p:spPr>
            <a:xfrm>
              <a:off x="5280" y="3759"/>
              <a:ext cx="422" cy="179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67500" tIns="35100" rIns="67500" bIns="351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05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endParaRPr lang="en-US" altLang="zh-CN" sz="105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5850" name="Text Box 18"/>
            <p:cNvSpPr txBox="1"/>
            <p:nvPr/>
          </p:nvSpPr>
          <p:spPr>
            <a:xfrm>
              <a:off x="2680" y="1968"/>
              <a:ext cx="336" cy="179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67500" tIns="35100" rIns="67500" bIns="351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05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y</a:t>
              </a:r>
              <a:endParaRPr lang="en-US" altLang="zh-CN" sz="105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5851" name="Text Box 19"/>
            <p:cNvSpPr txBox="1"/>
            <p:nvPr/>
          </p:nvSpPr>
          <p:spPr>
            <a:xfrm>
              <a:off x="2688" y="3705"/>
              <a:ext cx="624" cy="179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67500" tIns="35100" rIns="67500" bIns="351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05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o</a:t>
              </a:r>
              <a:endParaRPr lang="en-US" altLang="zh-CN" sz="105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35852" name="Object 24"/>
          <p:cNvGraphicFramePr>
            <a:graphicFrameLocks noChangeAspect="1"/>
          </p:cNvGraphicFramePr>
          <p:nvPr/>
        </p:nvGraphicFramePr>
        <p:xfrm>
          <a:off x="2400300" y="561975"/>
          <a:ext cx="40767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3" imgW="5435600" imgH="698500" progId="Equation.DSMT4">
                  <p:embed/>
                </p:oleObj>
              </mc:Choice>
              <mc:Fallback>
                <p:oleObj name="" r:id="rId3" imgW="5435600" imgH="6985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0300" y="561975"/>
                        <a:ext cx="407670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5" name="Object 25"/>
          <p:cNvGraphicFramePr>
            <a:graphicFrameLocks noChangeAspect="1"/>
          </p:cNvGraphicFramePr>
          <p:nvPr/>
        </p:nvGraphicFramePr>
        <p:xfrm>
          <a:off x="1543050" y="2000250"/>
          <a:ext cx="38576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5" imgW="5143500" imgH="2844800" progId="Equation.DSMT4">
                  <p:embed/>
                </p:oleObj>
              </mc:Choice>
              <mc:Fallback>
                <p:oleObj name="" r:id="rId5" imgW="5143500" imgH="28448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050" y="2000250"/>
                        <a:ext cx="3857625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2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436394" y="2427685"/>
          <a:ext cx="571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8" imgW="762000" imgH="393700" progId="Equation.DSMT4">
                  <p:embed/>
                </p:oleObj>
              </mc:Choice>
              <mc:Fallback>
                <p:oleObj name="" r:id="rId8" imgW="762000" imgH="3937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36394" y="2427685"/>
                        <a:ext cx="571500" cy="29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24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6569869" y="3868341"/>
          <a:ext cx="1809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1" imgW="241300" imgH="381000" progId="Equation.DSMT4">
                  <p:embed/>
                </p:oleObj>
              </mc:Choice>
              <mc:Fallback>
                <p:oleObj name="" r:id="rId11" imgW="241300" imgH="3810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69869" y="3868341"/>
                        <a:ext cx="180975" cy="28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1" name="Text Box 3"/>
          <p:cNvSpPr txBox="1"/>
          <p:nvPr/>
        </p:nvSpPr>
        <p:spPr>
          <a:xfrm>
            <a:off x="1771650" y="1789510"/>
            <a:ext cx="108585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0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012" name="Text Box 4"/>
          <p:cNvSpPr txBox="1"/>
          <p:nvPr/>
        </p:nvSpPr>
        <p:spPr>
          <a:xfrm>
            <a:off x="2286000" y="1789510"/>
            <a:ext cx="337185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由积分中值定理知有</a:t>
            </a:r>
            <a:endParaRPr lang="zh-CN" altLang="en-US" sz="20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4767263" y="1856820"/>
          <a:ext cx="1590675" cy="30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" imgW="2120900" imgH="406400" progId="Equation.DSMT4">
                  <p:embed/>
                </p:oleObj>
              </mc:Choice>
              <mc:Fallback>
                <p:oleObj name="" r:id="rId1" imgW="2120900" imgH="4064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67263" y="1856820"/>
                        <a:ext cx="1590675" cy="30360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6"/>
          <p:cNvSpPr txBox="1"/>
          <p:nvPr/>
        </p:nvSpPr>
        <p:spPr>
          <a:xfrm>
            <a:off x="2286000" y="2475310"/>
            <a:ext cx="45720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</a:t>
            </a:r>
            <a:endParaRPr lang="zh-CN" altLang="en-US" sz="2000" b="1" i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2686050" y="2322910"/>
          <a:ext cx="19335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3" imgW="2578100" imgH="889000" progId="Equation.3">
                  <p:embed/>
                </p:oleObj>
              </mc:Choice>
              <mc:Fallback>
                <p:oleObj name="" r:id="rId3" imgW="2578100" imgH="8890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6050" y="2322910"/>
                        <a:ext cx="1933575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4629150" y="2334816"/>
          <a:ext cx="28670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5" imgW="3822700" imgH="965200" progId="Equation.3">
                  <p:embed/>
                </p:oleObj>
              </mc:Choice>
              <mc:Fallback>
                <p:oleObj name="" r:id="rId5" imgW="3822700" imgH="9652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9150" y="2334816"/>
                        <a:ext cx="2867025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2286000" y="3182541"/>
          <a:ext cx="24669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7" imgW="3289300" imgH="889000" progId="Equation.DSMT4">
                  <p:embed/>
                </p:oleObj>
              </mc:Choice>
              <mc:Fallback>
                <p:oleObj name="" r:id="rId7" imgW="3289300" imgH="8890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3182541"/>
                        <a:ext cx="2466975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4743450" y="3182541"/>
          <a:ext cx="23050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9" imgW="3073400" imgH="965200" progId="Equation.3">
                  <p:embed/>
                </p:oleObj>
              </mc:Choice>
              <mc:Fallback>
                <p:oleObj name="" r:id="rId9" imgW="3073400" imgH="9652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43450" y="3182541"/>
                        <a:ext cx="230505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2343150" y="4096941"/>
          <a:ext cx="1676400" cy="475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1" imgW="2233930" imgH="635000" progId="Equation.3">
                  <p:embed/>
                </p:oleObj>
              </mc:Choice>
              <mc:Fallback>
                <p:oleObj name="" r:id="rId11" imgW="2233930" imgH="6350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43150" y="4096941"/>
                        <a:ext cx="1676400" cy="47505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4081463" y="4135041"/>
          <a:ext cx="4572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3" imgW="609600" imgH="330200" progId="Equation.3">
                  <p:embed/>
                </p:oleObj>
              </mc:Choice>
              <mc:Fallback>
                <p:oleObj name="" r:id="rId13" imgW="609600" imgH="3302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81463" y="4135041"/>
                        <a:ext cx="457200" cy="24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4"/>
          <p:cNvGraphicFramePr>
            <a:graphicFrameLocks noChangeAspect="1"/>
          </p:cNvGraphicFramePr>
          <p:nvPr/>
        </p:nvGraphicFramePr>
        <p:xfrm>
          <a:off x="1847850" y="514350"/>
          <a:ext cx="4210050" cy="116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5" imgW="5613400" imgH="1562100" progId="Equation.DSMT4">
                  <p:embed/>
                </p:oleObj>
              </mc:Choice>
              <mc:Fallback>
                <p:oleObj name="" r:id="rId15" imgW="5613400" imgH="15621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47850" y="514350"/>
                        <a:ext cx="4210050" cy="116800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12" grpId="0"/>
      <p:bldP spid="430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05510" y="1088390"/>
            <a:ext cx="3725545" cy="483870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抛物弓形的面积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穷竭法</a:t>
            </a:r>
            <a:endParaRPr lang="zh-CN" altLang="en-US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173" y="435705"/>
            <a:ext cx="2288540" cy="56070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二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.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发展历史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216650" y="846455"/>
            <a:ext cx="2571750" cy="3605530"/>
            <a:chOff x="10223" y="836"/>
            <a:chExt cx="4050" cy="5678"/>
          </a:xfrm>
        </p:grpSpPr>
        <p:pic>
          <p:nvPicPr>
            <p:cNvPr id="6" name="图片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0223" y="836"/>
              <a:ext cx="4050" cy="478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文本框 8"/>
            <p:cNvSpPr txBox="1"/>
            <p:nvPr/>
          </p:nvSpPr>
          <p:spPr>
            <a:xfrm>
              <a:off x="10223" y="5790"/>
              <a:ext cx="405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阿基米德（公元前287年</a:t>
              </a:r>
              <a:r>
                <a:rPr lang="en-US" altLang="zh-CN" sz="1200" b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—</a:t>
              </a:r>
              <a:r>
                <a:rPr lang="zh-CN" altLang="en-US" sz="1200" b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公元前212年），古希腊数学家</a:t>
              </a:r>
              <a:r>
                <a:rPr lang="en-US" altLang="zh-CN" sz="1200" b="1"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</a:rPr>
                <a:t>.</a:t>
              </a:r>
              <a:endParaRPr lang="en-US" altLang="zh-CN" sz="1200" b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01" name="图片 100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5510" y="1931670"/>
            <a:ext cx="3810000" cy="2381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83755" y="541020"/>
            <a:ext cx="1711960" cy="2398395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385445" y="461645"/>
            <a:ext cx="6682740" cy="539750"/>
            <a:chOff x="607" y="947"/>
            <a:chExt cx="10524" cy="850"/>
          </a:xfrm>
        </p:grpSpPr>
        <p:sp>
          <p:nvSpPr>
            <p:cNvPr id="59" name="文本框 58"/>
            <p:cNvSpPr txBox="1"/>
            <p:nvPr/>
          </p:nvSpPr>
          <p:spPr>
            <a:xfrm>
              <a:off x="607" y="1028"/>
              <a:ext cx="1239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5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: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 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2" name="Text Box 4"/>
            <p:cNvSpPr txBox="1"/>
            <p:nvPr>
              <p:custDataLst>
                <p:tags r:id="rId3"/>
              </p:custDataLst>
            </p:nvPr>
          </p:nvSpPr>
          <p:spPr>
            <a:xfrm>
              <a:off x="1487" y="947"/>
              <a:ext cx="9644" cy="8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fontAlgn="auto">
                <a:lnSpc>
                  <a:spcPts val="3500"/>
                </a:lnSpc>
                <a:spcBef>
                  <a:spcPts val="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利用定积分的定义计算清水河校区的面积</a:t>
              </a:r>
              <a:r>
                <a:rPr lang="en-US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</a:t>
              </a:r>
              <a:endPara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479425" y="1035630"/>
            <a:ext cx="6343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解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193915" y="885190"/>
            <a:ext cx="1819910" cy="1893570"/>
            <a:chOff x="10878" y="2120"/>
            <a:chExt cx="2866" cy="2982"/>
          </a:xfrm>
        </p:grpSpPr>
        <p:grpSp>
          <p:nvGrpSpPr>
            <p:cNvPr id="4" name="组合 3"/>
            <p:cNvGrpSpPr/>
            <p:nvPr/>
          </p:nvGrpSpPr>
          <p:grpSpPr>
            <a:xfrm>
              <a:off x="10878" y="2120"/>
              <a:ext cx="2866" cy="2982"/>
              <a:chOff x="11267" y="1255"/>
              <a:chExt cx="2866" cy="2982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2495" y="1697"/>
                <a:ext cx="791" cy="2503"/>
                <a:chOff x="12495" y="1147"/>
                <a:chExt cx="791" cy="2503"/>
              </a:xfrm>
            </p:grpSpPr>
            <p:cxnSp>
              <p:nvCxnSpPr>
                <p:cNvPr id="20" name="直接连接符 19"/>
                <p:cNvCxnSpPr/>
                <p:nvPr/>
              </p:nvCxnSpPr>
              <p:spPr>
                <a:xfrm>
                  <a:off x="12495" y="1406"/>
                  <a:ext cx="9" cy="224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>
                  <p:custDataLst>
                    <p:tags r:id="rId5"/>
                  </p:custDataLst>
                </p:nvPr>
              </p:nvCxnSpPr>
              <p:spPr>
                <a:xfrm flipH="1">
                  <a:off x="13280" y="1147"/>
                  <a:ext cx="6" cy="245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/>
              <p:cNvGrpSpPr/>
              <p:nvPr/>
            </p:nvGrpSpPr>
            <p:grpSpPr>
              <a:xfrm>
                <a:off x="11267" y="1255"/>
                <a:ext cx="2866" cy="2982"/>
                <a:chOff x="11267" y="2630"/>
                <a:chExt cx="2866" cy="2982"/>
              </a:xfrm>
            </p:grpSpPr>
            <p:graphicFrame>
              <p:nvGraphicFramePr>
                <p:cNvPr id="24" name="Object 7"/>
                <p:cNvGraphicFramePr>
                  <a:graphicFrameLocks noChangeAspect="1"/>
                </p:cNvGraphicFramePr>
                <p:nvPr>
                  <p:custDataLst>
                    <p:tags r:id="rId6"/>
                  </p:custDataLst>
                </p:nvPr>
              </p:nvGraphicFramePr>
              <p:xfrm>
                <a:off x="13067" y="2630"/>
                <a:ext cx="350" cy="3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" name="" r:id="rId7" imgW="316865" imgH="292100" progId="Equation.DSMT4">
                        <p:embed/>
                      </p:oleObj>
                    </mc:Choice>
                    <mc:Fallback>
                      <p:oleObj name="" r:id="rId7" imgW="316865" imgH="292100" progId="Equation.DSMT4">
                        <p:embed/>
                        <p:pic>
                          <p:nvPicPr>
                            <p:cNvPr id="0" name="图片 3076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067" y="2630"/>
                              <a:ext cx="350" cy="32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" name="Object 7"/>
                <p:cNvGraphicFramePr>
                  <a:graphicFrameLocks noChangeAspect="1"/>
                </p:cNvGraphicFramePr>
                <p:nvPr>
                  <p:custDataLst>
                    <p:tags r:id="rId9"/>
                  </p:custDataLst>
                </p:nvPr>
              </p:nvGraphicFramePr>
              <p:xfrm>
                <a:off x="13783" y="4273"/>
                <a:ext cx="350" cy="3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" name="" r:id="rId10" imgW="316865" imgH="292100" progId="Equation.DSMT4">
                        <p:embed/>
                      </p:oleObj>
                    </mc:Choice>
                    <mc:Fallback>
                      <p:oleObj name="" r:id="rId10" imgW="316865" imgH="292100" progId="Equation.DSMT4">
                        <p:embed/>
                        <p:pic>
                          <p:nvPicPr>
                            <p:cNvPr id="0" name="图片 3076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783" y="4273"/>
                              <a:ext cx="350" cy="32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" name="Object 7"/>
                <p:cNvGraphicFramePr>
                  <a:graphicFrameLocks noChangeAspect="1"/>
                </p:cNvGraphicFramePr>
                <p:nvPr>
                  <p:custDataLst>
                    <p:tags r:id="rId12"/>
                  </p:custDataLst>
                </p:nvPr>
              </p:nvGraphicFramePr>
              <p:xfrm>
                <a:off x="12324" y="2906"/>
                <a:ext cx="350" cy="3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" name="" r:id="rId13" imgW="316865" imgH="292100" progId="Equation.DSMT4">
                        <p:embed/>
                      </p:oleObj>
                    </mc:Choice>
                    <mc:Fallback>
                      <p:oleObj name="" r:id="rId13" imgW="316865" imgH="292100" progId="Equation.DSMT4">
                        <p:embed/>
                        <p:pic>
                          <p:nvPicPr>
                            <p:cNvPr id="0" name="图片 3076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324" y="2906"/>
                              <a:ext cx="350" cy="32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3" name="组合 32"/>
                <p:cNvGrpSpPr/>
                <p:nvPr/>
              </p:nvGrpSpPr>
              <p:grpSpPr>
                <a:xfrm>
                  <a:off x="11267" y="2953"/>
                  <a:ext cx="2838" cy="2659"/>
                  <a:chOff x="11267" y="2953"/>
                  <a:chExt cx="2838" cy="2659"/>
                </a:xfrm>
              </p:grpSpPr>
              <p:grpSp>
                <p:nvGrpSpPr>
                  <p:cNvPr id="23" name="组合 22"/>
                  <p:cNvGrpSpPr/>
                  <p:nvPr/>
                </p:nvGrpSpPr>
                <p:grpSpPr>
                  <a:xfrm>
                    <a:off x="11267" y="2953"/>
                    <a:ext cx="2838" cy="2659"/>
                    <a:chOff x="11267" y="1028"/>
                    <a:chExt cx="2838" cy="2659"/>
                  </a:xfrm>
                </p:grpSpPr>
                <p:grpSp>
                  <p:nvGrpSpPr>
                    <p:cNvPr id="11" name="组合 10"/>
                    <p:cNvGrpSpPr/>
                    <p:nvPr/>
                  </p:nvGrpSpPr>
                  <p:grpSpPr>
                    <a:xfrm>
                      <a:off x="11267" y="1028"/>
                      <a:ext cx="2563" cy="2659"/>
                      <a:chOff x="11267" y="1028"/>
                      <a:chExt cx="2563" cy="2659"/>
                    </a:xfrm>
                  </p:grpSpPr>
                  <p:sp>
                    <p:nvSpPr>
                      <p:cNvPr id="6" name="椭圆 5"/>
                      <p:cNvSpPr/>
                      <p:nvPr/>
                    </p:nvSpPr>
                    <p:spPr>
                      <a:xfrm>
                        <a:off x="13211" y="1028"/>
                        <a:ext cx="127" cy="11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" name="椭圆 6"/>
                      <p:cNvSpPr/>
                      <p:nvPr>
                        <p:custDataLst>
                          <p:tags r:id="rId15"/>
                        </p:custDataLst>
                      </p:nvPr>
                    </p:nvSpPr>
                    <p:spPr>
                      <a:xfrm>
                        <a:off x="11267" y="3568"/>
                        <a:ext cx="127" cy="11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" name="椭圆 7"/>
                      <p:cNvSpPr/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12430" y="1331"/>
                        <a:ext cx="127" cy="11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" name="椭圆 8"/>
                      <p:cNvSpPr/>
                      <p:nvPr>
                        <p:custDataLst>
                          <p:tags r:id="rId17"/>
                        </p:custDataLst>
                      </p:nvPr>
                    </p:nvSpPr>
                    <p:spPr>
                      <a:xfrm>
                        <a:off x="13703" y="2552"/>
                        <a:ext cx="127" cy="11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aphicFrame>
                  <p:nvGraphicFramePr>
                    <p:cNvPr id="12" name="Object 7"/>
                    <p:cNvGraphicFramePr>
                      <a:graphicFrameLocks noChangeAspect="1"/>
                    </p:cNvGraphicFramePr>
                    <p:nvPr>
                      <p:custDataLst>
                        <p:tags r:id="rId18"/>
                      </p:custDataLst>
                    </p:nvPr>
                  </p:nvGraphicFramePr>
                  <p:xfrm>
                    <a:off x="11463" y="3218"/>
                    <a:ext cx="322" cy="3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3" name="" r:id="rId19" imgW="292100" imgH="316865" progId="Equation.DSMT4">
                            <p:embed/>
                          </p:oleObj>
                        </mc:Choice>
                        <mc:Fallback>
                          <p:oleObj name="" r:id="rId19" imgW="292100" imgH="316865" progId="Equation.DSMT4">
                            <p:embed/>
                            <p:pic>
                              <p:nvPicPr>
                                <p:cNvPr id="0" name="图片 3076"/>
                                <p:cNvPicPr/>
                                <p:nvPr/>
                              </p:nvPicPr>
                              <p:blipFill>
                                <a:blip r:embed="rId20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1463" y="3218"/>
                                  <a:ext cx="322" cy="35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4" name="Object 7"/>
                    <p:cNvGraphicFramePr>
                      <a:graphicFrameLocks noChangeAspect="1"/>
                    </p:cNvGraphicFramePr>
                    <p:nvPr>
                      <p:custDataLst>
                        <p:tags r:id="rId21"/>
                      </p:custDataLst>
                    </p:nvPr>
                  </p:nvGraphicFramePr>
                  <p:xfrm>
                    <a:off x="12083" y="3204"/>
                    <a:ext cx="322" cy="3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5" name="" r:id="rId22" imgW="292100" imgH="304800" progId="Equation.DSMT4">
                            <p:embed/>
                          </p:oleObj>
                        </mc:Choice>
                        <mc:Fallback>
                          <p:oleObj name="" r:id="rId22" imgW="292100" imgH="304800" progId="Equation.DSMT4">
                            <p:embed/>
                            <p:pic>
                              <p:nvPicPr>
                                <p:cNvPr id="0" name="图片 3076"/>
                                <p:cNvPicPr/>
                                <p:nvPr/>
                              </p:nvPicPr>
                              <p:blipFill>
                                <a:blip r:embed="rId23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2083" y="3204"/>
                                  <a:ext cx="322" cy="337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6" name="Object 7"/>
                    <p:cNvGraphicFramePr>
                      <a:graphicFrameLocks noChangeAspect="1"/>
                    </p:cNvGraphicFramePr>
                    <p:nvPr>
                      <p:custDataLst>
                        <p:tags r:id="rId24"/>
                      </p:custDataLst>
                    </p:nvPr>
                  </p:nvGraphicFramePr>
                  <p:xfrm>
                    <a:off x="12933" y="3204"/>
                    <a:ext cx="322" cy="32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" name="" r:id="rId25" imgW="292100" imgH="292100" progId="Equation.DSMT4">
                            <p:embed/>
                          </p:oleObj>
                        </mc:Choice>
                        <mc:Fallback>
                          <p:oleObj name="" r:id="rId25" imgW="292100" imgH="292100" progId="Equation.DSMT4">
                            <p:embed/>
                            <p:pic>
                              <p:nvPicPr>
                                <p:cNvPr id="0" name="图片 3076"/>
                                <p:cNvPicPr/>
                                <p:nvPr/>
                              </p:nvPicPr>
                              <p:blipFill>
                                <a:blip r:embed="rId2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2933" y="3204"/>
                                  <a:ext cx="322" cy="323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8" name="Object 7"/>
                    <p:cNvGraphicFramePr>
                      <a:graphicFrameLocks noChangeAspect="1"/>
                    </p:cNvGraphicFramePr>
                    <p:nvPr>
                      <p:custDataLst>
                        <p:tags r:id="rId27"/>
                      </p:custDataLst>
                    </p:nvPr>
                  </p:nvGraphicFramePr>
                  <p:xfrm>
                    <a:off x="13783" y="3218"/>
                    <a:ext cx="322" cy="3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9" name="" r:id="rId28" imgW="292100" imgH="316865" progId="Equation.DSMT4">
                            <p:embed/>
                          </p:oleObj>
                        </mc:Choice>
                        <mc:Fallback>
                          <p:oleObj name="" r:id="rId28" imgW="292100" imgH="316865" progId="Equation.DSMT4">
                            <p:embed/>
                            <p:pic>
                              <p:nvPicPr>
                                <p:cNvPr id="0" name="图片 3076"/>
                                <p:cNvPicPr/>
                                <p:nvPr/>
                              </p:nvPicPr>
                              <p:blipFill>
                                <a:blip r:embed="rId2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3783" y="3218"/>
                                  <a:ext cx="322" cy="35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30" name="椭圆 29"/>
                  <p:cNvSpPr/>
                  <p:nvPr>
                    <p:custDataLst>
                      <p:tags r:id="rId30"/>
                    </p:custDataLst>
                  </p:nvPr>
                </p:nvSpPr>
                <p:spPr>
                  <a:xfrm>
                    <a:off x="13672" y="5457"/>
                    <a:ext cx="127" cy="1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/>
                  <p:cNvSpPr/>
                  <p:nvPr>
                    <p:custDataLst>
                      <p:tags r:id="rId31"/>
                    </p:custDataLst>
                  </p:nvPr>
                </p:nvSpPr>
                <p:spPr>
                  <a:xfrm>
                    <a:off x="13214" y="5457"/>
                    <a:ext cx="127" cy="1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1"/>
                  <p:cNvSpPr/>
                  <p:nvPr>
                    <p:custDataLst>
                      <p:tags r:id="rId32"/>
                    </p:custDataLst>
                  </p:nvPr>
                </p:nvSpPr>
                <p:spPr>
                  <a:xfrm>
                    <a:off x="12435" y="5457"/>
                    <a:ext cx="127" cy="1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37" name="椭圆 36"/>
            <p:cNvSpPr/>
            <p:nvPr>
              <p:custDataLst>
                <p:tags r:id="rId33"/>
              </p:custDataLst>
            </p:nvPr>
          </p:nvSpPr>
          <p:spPr>
            <a:xfrm>
              <a:off x="11396" y="3032"/>
              <a:ext cx="127" cy="1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170" y="2479"/>
              <a:ext cx="586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0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G</a:t>
              </a:r>
              <a:endParaRPr lang="en-US" altLang="zh-CN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47750" y="1056640"/>
            <a:ext cx="60204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(0,0),  </a:t>
            </a:r>
            <a:r>
              <a:rPr lang="en-US" altLang="zh-CN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(810,0),  </a:t>
            </a:r>
            <a:r>
              <a:rPr lang="en-US" altLang="zh-CN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(1375,0),  </a:t>
            </a:r>
            <a:r>
              <a:rPr lang="en-US" altLang="zh-CN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(1850,0),  </a:t>
            </a:r>
            <a:r>
              <a:rPr lang="en-US" altLang="zh-CN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(1850,900),  </a:t>
            </a:r>
            <a:r>
              <a:rPr lang="en-US" altLang="zh-CN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(1375,1850),  </a:t>
            </a:r>
            <a:r>
              <a:rPr lang="en-US" altLang="zh-CN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(810,1650),  </a:t>
            </a:r>
            <a:r>
              <a:rPr lang="en-US" altLang="zh-CN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(405,1500).  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单位：米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95680" y="1925320"/>
            <a:ext cx="55562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梯形</a:t>
            </a:r>
            <a:r>
              <a:rPr lang="en-US" altLang="zh-CN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BCDE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的面积：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= 653125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平方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米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000" b="1" baseline="30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95680" y="2462530"/>
            <a:ext cx="60204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梯形</a:t>
            </a:r>
            <a:r>
              <a:rPr lang="en-US" altLang="zh-CN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ABEF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的面积：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= 988750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平方米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000" b="1" baseline="30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95680" y="2999740"/>
            <a:ext cx="72561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曲线</a:t>
            </a:r>
            <a:r>
              <a:rPr lang="en-US" altLang="zh-CN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OGF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的方程：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y = f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) = -0.004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5.730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0 &lt; 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x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&lt; 810.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47750" y="4102100"/>
            <a:ext cx="60204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曲边梯形</a:t>
            </a:r>
            <a:r>
              <a:rPr lang="en-US" altLang="zh-CN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OABFGO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的面积：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=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8" name="Object 7"/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4648518" y="4011930"/>
          <a:ext cx="310261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35" imgW="4431665" imgH="698500" progId="Equation.DSMT4">
                  <p:embed/>
                </p:oleObj>
              </mc:Choice>
              <mc:Fallback>
                <p:oleObj name="" r:id="rId35" imgW="4431665" imgH="6985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648518" y="4011930"/>
                        <a:ext cx="310261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1132028" y="3536950"/>
            <a:ext cx="6733082" cy="398780"/>
            <a:chOff x="934" y="669"/>
            <a:chExt cx="11806" cy="628"/>
          </a:xfrm>
        </p:grpSpPr>
        <p:graphicFrame>
          <p:nvGraphicFramePr>
            <p:cNvPr id="50" name="Object 7"/>
            <p:cNvGraphicFramePr>
              <a:graphicFrameLocks noChangeAspect="1"/>
            </p:cNvGraphicFramePr>
            <p:nvPr>
              <p:custDataLst>
                <p:tags r:id="rId37"/>
              </p:custDataLst>
            </p:nvPr>
          </p:nvGraphicFramePr>
          <p:xfrm>
            <a:off x="934" y="739"/>
            <a:ext cx="5078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" name="" r:id="rId38" imgW="4610100" imgH="482600" progId="Equation.DSMT4">
                    <p:embed/>
                  </p:oleObj>
                </mc:Choice>
                <mc:Fallback>
                  <p:oleObj name="" r:id="rId38" imgW="4610100" imgH="4826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934" y="739"/>
                          <a:ext cx="5078" cy="5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文本框 52"/>
            <p:cNvSpPr txBox="1"/>
            <p:nvPr>
              <p:custDataLst>
                <p:tags r:id="rId40"/>
              </p:custDataLst>
            </p:nvPr>
          </p:nvSpPr>
          <p:spPr>
            <a:xfrm>
              <a:off x="5926" y="669"/>
              <a:ext cx="6814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0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, a</a:t>
              </a:r>
              <a:r>
                <a:rPr lang="en-US" altLang="zh-CN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=-0.004, </a:t>
              </a:r>
              <a:r>
                <a:rPr lang="en-US" altLang="zh-CN" sz="20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en-US" altLang="zh-CN" sz="20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5.730</a:t>
              </a:r>
              <a:r>
                <a:rPr lang="en-US" altLang="zh-CN" sz="20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 a</a:t>
              </a:r>
              <a:r>
                <a:rPr lang="en-US" altLang="zh-CN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=810.</a:t>
              </a:r>
              <a:endPara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38" grpId="0"/>
      <p:bldP spid="39" grpId="0"/>
      <p:bldP spid="40" grpId="0"/>
      <p:bldP spid="41" grpId="0"/>
      <p:bldP spid="42" grpId="0"/>
      <p:bldP spid="38" grpId="1"/>
      <p:bldP spid="39" grpId="1"/>
      <p:bldP spid="40" grpId="1"/>
      <p:bldP spid="41" grpId="1"/>
      <p:bldP spid="4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/>
        </p:nvSpPr>
        <p:spPr>
          <a:xfrm>
            <a:off x="377190" y="4408805"/>
            <a:ext cx="69551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清水河校区总面积：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+S</a:t>
            </a:r>
            <a:r>
              <a:rPr lang="en-US" altLang="zh-CN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+S</a:t>
            </a:r>
            <a:r>
              <a:rPr lang="en-US" altLang="zh-CN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2674625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平方米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. 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7" name="Object 7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1653" y="1193800"/>
          <a:ext cx="5861050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2" imgW="8369300" imgH="1130300" progId="Equation.DSMT4">
                  <p:embed/>
                </p:oleObj>
              </mc:Choice>
              <mc:Fallback>
                <p:oleObj name="" r:id="rId2" imgW="8369300" imgH="1130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1653" y="1193800"/>
                        <a:ext cx="5861050" cy="791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40703" y="2296160"/>
          <a:ext cx="77343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5" imgW="1104900" imgH="698500" progId="Equation.DSMT4">
                  <p:embed/>
                </p:oleObj>
              </mc:Choice>
              <mc:Fallback>
                <p:oleObj name="" r:id="rId5" imgW="1104900" imgH="6985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0703" y="2296160"/>
                        <a:ext cx="77343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356678" y="2218055"/>
          <a:ext cx="1484630" cy="64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8" imgW="2120900" imgH="927100" progId="Equation.DSMT4">
                  <p:embed/>
                </p:oleObj>
              </mc:Choice>
              <mc:Fallback>
                <p:oleObj name="" r:id="rId8" imgW="2120900" imgH="927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56678" y="2218055"/>
                        <a:ext cx="1484630" cy="648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883853" y="2249170"/>
          <a:ext cx="1397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1" imgW="1993900" imgH="952500" progId="Equation.DSMT4">
                  <p:embed/>
                </p:oleObj>
              </mc:Choice>
              <mc:Fallback>
                <p:oleObj name="" r:id="rId11" imgW="1993900" imgH="9525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83853" y="2249170"/>
                        <a:ext cx="1397000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323716" y="2269490"/>
          <a:ext cx="139636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4" imgW="1993900" imgH="952500" progId="Equation.DSMT4">
                  <p:embed/>
                </p:oleObj>
              </mc:Choice>
              <mc:Fallback>
                <p:oleObj name="" r:id="rId14" imgW="1993900" imgH="9525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23716" y="2269490"/>
                        <a:ext cx="1396365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356678" y="2933065"/>
          <a:ext cx="263271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7" imgW="3759200" imgH="889000" progId="Equation.DSMT4">
                  <p:embed/>
                </p:oleObj>
              </mc:Choice>
              <mc:Fallback>
                <p:oleObj name="" r:id="rId17" imgW="3759200" imgH="889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56678" y="2933065"/>
                        <a:ext cx="263271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4066541" y="2945765"/>
          <a:ext cx="57975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20" imgW="825500" imgH="889000" progId="Equation.DSMT4">
                  <p:embed/>
                </p:oleObj>
              </mc:Choice>
              <mc:Fallback>
                <p:oleObj name="" r:id="rId20" imgW="825500" imgH="889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066541" y="2945765"/>
                        <a:ext cx="579755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816090" y="3748405"/>
            <a:ext cx="20116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1032750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平方米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3" name="图片 5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197725" y="3175"/>
            <a:ext cx="1711960" cy="2398395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7207885" y="347345"/>
            <a:ext cx="1819910" cy="1893570"/>
            <a:chOff x="10878" y="2120"/>
            <a:chExt cx="2866" cy="2982"/>
          </a:xfrm>
        </p:grpSpPr>
        <p:grpSp>
          <p:nvGrpSpPr>
            <p:cNvPr id="55" name="组合 54"/>
            <p:cNvGrpSpPr/>
            <p:nvPr/>
          </p:nvGrpSpPr>
          <p:grpSpPr>
            <a:xfrm>
              <a:off x="10878" y="2120"/>
              <a:ext cx="2866" cy="2982"/>
              <a:chOff x="11267" y="1255"/>
              <a:chExt cx="2866" cy="2982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12495" y="1697"/>
                <a:ext cx="791" cy="2503"/>
                <a:chOff x="12495" y="1147"/>
                <a:chExt cx="791" cy="2503"/>
              </a:xfrm>
            </p:grpSpPr>
            <p:cxnSp>
              <p:nvCxnSpPr>
                <p:cNvPr id="57" name="直接连接符 56"/>
                <p:cNvCxnSpPr/>
                <p:nvPr>
                  <p:custDataLst>
                    <p:tags r:id="rId24"/>
                  </p:custDataLst>
                </p:nvPr>
              </p:nvCxnSpPr>
              <p:spPr>
                <a:xfrm>
                  <a:off x="12495" y="1406"/>
                  <a:ext cx="9" cy="224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>
                  <p:custDataLst>
                    <p:tags r:id="rId25"/>
                  </p:custDataLst>
                </p:nvPr>
              </p:nvCxnSpPr>
              <p:spPr>
                <a:xfrm flipH="1">
                  <a:off x="13280" y="1147"/>
                  <a:ext cx="6" cy="245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组合 58"/>
              <p:cNvGrpSpPr/>
              <p:nvPr/>
            </p:nvGrpSpPr>
            <p:grpSpPr>
              <a:xfrm>
                <a:off x="11267" y="1255"/>
                <a:ext cx="2866" cy="2982"/>
                <a:chOff x="11267" y="2630"/>
                <a:chExt cx="2866" cy="2982"/>
              </a:xfrm>
            </p:grpSpPr>
            <p:graphicFrame>
              <p:nvGraphicFramePr>
                <p:cNvPr id="60" name="Object 7"/>
                <p:cNvGraphicFramePr>
                  <a:graphicFrameLocks noChangeAspect="1"/>
                </p:cNvGraphicFramePr>
                <p:nvPr>
                  <p:custDataLst>
                    <p:tags r:id="rId26"/>
                  </p:custDataLst>
                </p:nvPr>
              </p:nvGraphicFramePr>
              <p:xfrm>
                <a:off x="13067" y="2630"/>
                <a:ext cx="350" cy="3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" name="" r:id="rId27" imgW="316865" imgH="292100" progId="Equation.DSMT4">
                        <p:embed/>
                      </p:oleObj>
                    </mc:Choice>
                    <mc:Fallback>
                      <p:oleObj name="" r:id="rId27" imgW="316865" imgH="292100" progId="Equation.DSMT4">
                        <p:embed/>
                        <p:pic>
                          <p:nvPicPr>
                            <p:cNvPr id="0" name="图片 3076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067" y="2630"/>
                              <a:ext cx="350" cy="32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2" name="Object 7"/>
                <p:cNvGraphicFramePr>
                  <a:graphicFrameLocks noChangeAspect="1"/>
                </p:cNvGraphicFramePr>
                <p:nvPr>
                  <p:custDataLst>
                    <p:tags r:id="rId29"/>
                  </p:custDataLst>
                </p:nvPr>
              </p:nvGraphicFramePr>
              <p:xfrm>
                <a:off x="13783" y="4273"/>
                <a:ext cx="350" cy="3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" name="" r:id="rId30" imgW="316865" imgH="292100" progId="Equation.DSMT4">
                        <p:embed/>
                      </p:oleObj>
                    </mc:Choice>
                    <mc:Fallback>
                      <p:oleObj name="" r:id="rId30" imgW="316865" imgH="292100" progId="Equation.DSMT4">
                        <p:embed/>
                        <p:pic>
                          <p:nvPicPr>
                            <p:cNvPr id="0" name="图片 3076"/>
                            <p:cNvPicPr/>
                            <p:nvPr/>
                          </p:nvPicPr>
                          <p:blipFill>
                            <a:blip r:embed="rId3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783" y="4273"/>
                              <a:ext cx="350" cy="32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4" name="Object 7"/>
                <p:cNvGraphicFramePr>
                  <a:graphicFrameLocks noChangeAspect="1"/>
                </p:cNvGraphicFramePr>
                <p:nvPr>
                  <p:custDataLst>
                    <p:tags r:id="rId32"/>
                  </p:custDataLst>
                </p:nvPr>
              </p:nvGraphicFramePr>
              <p:xfrm>
                <a:off x="12324" y="2906"/>
                <a:ext cx="350" cy="3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5" name="" r:id="rId33" imgW="316865" imgH="292100" progId="Equation.DSMT4">
                        <p:embed/>
                      </p:oleObj>
                    </mc:Choice>
                    <mc:Fallback>
                      <p:oleObj name="" r:id="rId33" imgW="316865" imgH="292100" progId="Equation.DSMT4">
                        <p:embed/>
                        <p:pic>
                          <p:nvPicPr>
                            <p:cNvPr id="0" name="图片 3076"/>
                            <p:cNvPicPr/>
                            <p:nvPr/>
                          </p:nvPicPr>
                          <p:blipFill>
                            <a:blip r:embed="rId3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324" y="2906"/>
                              <a:ext cx="350" cy="32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66" name="组合 65"/>
                <p:cNvGrpSpPr/>
                <p:nvPr/>
              </p:nvGrpSpPr>
              <p:grpSpPr>
                <a:xfrm>
                  <a:off x="11267" y="2953"/>
                  <a:ext cx="2838" cy="2659"/>
                  <a:chOff x="11267" y="2953"/>
                  <a:chExt cx="2838" cy="2659"/>
                </a:xfrm>
              </p:grpSpPr>
              <p:grpSp>
                <p:nvGrpSpPr>
                  <p:cNvPr id="67" name="组合 66"/>
                  <p:cNvGrpSpPr/>
                  <p:nvPr/>
                </p:nvGrpSpPr>
                <p:grpSpPr>
                  <a:xfrm>
                    <a:off x="11267" y="2953"/>
                    <a:ext cx="2838" cy="2659"/>
                    <a:chOff x="11267" y="1028"/>
                    <a:chExt cx="2838" cy="2659"/>
                  </a:xfrm>
                </p:grpSpPr>
                <p:grpSp>
                  <p:nvGrpSpPr>
                    <p:cNvPr id="68" name="组合 67"/>
                    <p:cNvGrpSpPr/>
                    <p:nvPr/>
                  </p:nvGrpSpPr>
                  <p:grpSpPr>
                    <a:xfrm>
                      <a:off x="11267" y="1028"/>
                      <a:ext cx="2563" cy="2659"/>
                      <a:chOff x="11267" y="1028"/>
                      <a:chExt cx="2563" cy="2659"/>
                    </a:xfrm>
                  </p:grpSpPr>
                  <p:sp>
                    <p:nvSpPr>
                      <p:cNvPr id="69" name="椭圆 68"/>
                      <p:cNvSpPr/>
                      <p:nvPr>
                        <p:custDataLst>
                          <p:tags r:id="rId35"/>
                        </p:custDataLst>
                      </p:nvPr>
                    </p:nvSpPr>
                    <p:spPr>
                      <a:xfrm>
                        <a:off x="13211" y="1028"/>
                        <a:ext cx="127" cy="11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" name="椭圆 69"/>
                      <p:cNvSpPr/>
                      <p:nvPr>
                        <p:custDataLst>
                          <p:tags r:id="rId36"/>
                        </p:custDataLst>
                      </p:nvPr>
                    </p:nvSpPr>
                    <p:spPr>
                      <a:xfrm>
                        <a:off x="11267" y="3568"/>
                        <a:ext cx="127" cy="11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" name="椭圆 70"/>
                      <p:cNvSpPr/>
                      <p:nvPr>
                        <p:custDataLst>
                          <p:tags r:id="rId37"/>
                        </p:custDataLst>
                      </p:nvPr>
                    </p:nvSpPr>
                    <p:spPr>
                      <a:xfrm>
                        <a:off x="12430" y="1331"/>
                        <a:ext cx="127" cy="11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" name="椭圆 71"/>
                      <p:cNvSpPr/>
                      <p:nvPr>
                        <p:custDataLst>
                          <p:tags r:id="rId38"/>
                        </p:custDataLst>
                      </p:nvPr>
                    </p:nvSpPr>
                    <p:spPr>
                      <a:xfrm>
                        <a:off x="13703" y="2552"/>
                        <a:ext cx="127" cy="11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aphicFrame>
                  <p:nvGraphicFramePr>
                    <p:cNvPr id="73" name="Object 7"/>
                    <p:cNvGraphicFramePr>
                      <a:graphicFrameLocks noChangeAspect="1"/>
                    </p:cNvGraphicFramePr>
                    <p:nvPr>
                      <p:custDataLst>
                        <p:tags r:id="rId39"/>
                      </p:custDataLst>
                    </p:nvPr>
                  </p:nvGraphicFramePr>
                  <p:xfrm>
                    <a:off x="11463" y="3218"/>
                    <a:ext cx="322" cy="3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4" name="" r:id="rId40" imgW="292100" imgH="316865" progId="Equation.DSMT4">
                            <p:embed/>
                          </p:oleObj>
                        </mc:Choice>
                        <mc:Fallback>
                          <p:oleObj name="" r:id="rId40" imgW="292100" imgH="316865" progId="Equation.DSMT4">
                            <p:embed/>
                            <p:pic>
                              <p:nvPicPr>
                                <p:cNvPr id="0" name="图片 3076"/>
                                <p:cNvPicPr/>
                                <p:nvPr/>
                              </p:nvPicPr>
                              <p:blipFill>
                                <a:blip r:embed="rId41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1463" y="3218"/>
                                  <a:ext cx="322" cy="35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75" name="Object 7"/>
                    <p:cNvGraphicFramePr>
                      <a:graphicFrameLocks noChangeAspect="1"/>
                    </p:cNvGraphicFramePr>
                    <p:nvPr>
                      <p:custDataLst>
                        <p:tags r:id="rId42"/>
                      </p:custDataLst>
                    </p:nvPr>
                  </p:nvGraphicFramePr>
                  <p:xfrm>
                    <a:off x="12083" y="3204"/>
                    <a:ext cx="322" cy="3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6" name="" r:id="rId43" imgW="292100" imgH="304800" progId="Equation.DSMT4">
                            <p:embed/>
                          </p:oleObj>
                        </mc:Choice>
                        <mc:Fallback>
                          <p:oleObj name="" r:id="rId43" imgW="292100" imgH="304800" progId="Equation.DSMT4">
                            <p:embed/>
                            <p:pic>
                              <p:nvPicPr>
                                <p:cNvPr id="0" name="图片 3076"/>
                                <p:cNvPicPr/>
                                <p:nvPr/>
                              </p:nvPicPr>
                              <p:blipFill>
                                <a:blip r:embed="rId44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2083" y="3204"/>
                                  <a:ext cx="322" cy="337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77" name="Object 7"/>
                    <p:cNvGraphicFramePr>
                      <a:graphicFrameLocks noChangeAspect="1"/>
                    </p:cNvGraphicFramePr>
                    <p:nvPr>
                      <p:custDataLst>
                        <p:tags r:id="rId45"/>
                      </p:custDataLst>
                    </p:nvPr>
                  </p:nvGraphicFramePr>
                  <p:xfrm>
                    <a:off x="12933" y="3204"/>
                    <a:ext cx="322" cy="32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78" name="" r:id="rId46" imgW="292100" imgH="292100" progId="Equation.DSMT4">
                            <p:embed/>
                          </p:oleObj>
                        </mc:Choice>
                        <mc:Fallback>
                          <p:oleObj name="" r:id="rId46" imgW="292100" imgH="292100" progId="Equation.DSMT4">
                            <p:embed/>
                            <p:pic>
                              <p:nvPicPr>
                                <p:cNvPr id="0" name="图片 3076"/>
                                <p:cNvPicPr/>
                                <p:nvPr/>
                              </p:nvPicPr>
                              <p:blipFill>
                                <a:blip r:embed="rId47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2933" y="3204"/>
                                  <a:ext cx="322" cy="323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79" name="Object 7"/>
                    <p:cNvGraphicFramePr>
                      <a:graphicFrameLocks noChangeAspect="1"/>
                    </p:cNvGraphicFramePr>
                    <p:nvPr>
                      <p:custDataLst>
                        <p:tags r:id="rId48"/>
                      </p:custDataLst>
                    </p:nvPr>
                  </p:nvGraphicFramePr>
                  <p:xfrm>
                    <a:off x="13783" y="3218"/>
                    <a:ext cx="322" cy="3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80" name="" r:id="rId49" imgW="292100" imgH="316865" progId="Equation.DSMT4">
                            <p:embed/>
                          </p:oleObj>
                        </mc:Choice>
                        <mc:Fallback>
                          <p:oleObj name="" r:id="rId49" imgW="292100" imgH="316865" progId="Equation.DSMT4">
                            <p:embed/>
                            <p:pic>
                              <p:nvPicPr>
                                <p:cNvPr id="0" name="图片 3076"/>
                                <p:cNvPicPr/>
                                <p:nvPr/>
                              </p:nvPicPr>
                              <p:blipFill>
                                <a:blip r:embed="rId50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3783" y="3218"/>
                                  <a:ext cx="322" cy="35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81" name="椭圆 80"/>
                  <p:cNvSpPr/>
                  <p:nvPr>
                    <p:custDataLst>
                      <p:tags r:id="rId51"/>
                    </p:custDataLst>
                  </p:nvPr>
                </p:nvSpPr>
                <p:spPr>
                  <a:xfrm>
                    <a:off x="13672" y="5457"/>
                    <a:ext cx="127" cy="1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椭圆 81"/>
                  <p:cNvSpPr/>
                  <p:nvPr>
                    <p:custDataLst>
                      <p:tags r:id="rId52"/>
                    </p:custDataLst>
                  </p:nvPr>
                </p:nvSpPr>
                <p:spPr>
                  <a:xfrm>
                    <a:off x="13214" y="5457"/>
                    <a:ext cx="127" cy="1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" name="椭圆 82"/>
                  <p:cNvSpPr/>
                  <p:nvPr>
                    <p:custDataLst>
                      <p:tags r:id="rId53"/>
                    </p:custDataLst>
                  </p:nvPr>
                </p:nvSpPr>
                <p:spPr>
                  <a:xfrm>
                    <a:off x="12435" y="5457"/>
                    <a:ext cx="127" cy="11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84" name="椭圆 83"/>
            <p:cNvSpPr/>
            <p:nvPr>
              <p:custDataLst>
                <p:tags r:id="rId54"/>
              </p:custDataLst>
            </p:nvPr>
          </p:nvSpPr>
          <p:spPr>
            <a:xfrm>
              <a:off x="11396" y="3032"/>
              <a:ext cx="127" cy="1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>
              <p:custDataLst>
                <p:tags r:id="rId55"/>
              </p:custDataLst>
            </p:nvPr>
          </p:nvSpPr>
          <p:spPr>
            <a:xfrm>
              <a:off x="11170" y="2479"/>
              <a:ext cx="586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000" b="1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楷体" panose="02010600040101010101" charset="-122"/>
                  <a:cs typeface="Times New Roman" panose="02020603050405020304" pitchFamily="18" charset="0"/>
                  <a:sym typeface="+mn-ea"/>
                </a:rPr>
                <a:t>G</a:t>
              </a:r>
              <a:endParaRPr lang="en-US" altLang="zh-CN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556896" y="401320"/>
          <a:ext cx="355663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6" imgW="5080000" imgH="698500" progId="Equation.DSMT4">
                  <p:embed/>
                </p:oleObj>
              </mc:Choice>
              <mc:Fallback>
                <p:oleObj name="" r:id="rId56" imgW="5080000" imgH="6985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556896" y="401320"/>
                        <a:ext cx="3556635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custDataLst>
              <p:tags r:id="rId58"/>
            </p:custDataLst>
          </p:nvPr>
        </p:nvGraphicFramePr>
        <p:xfrm>
          <a:off x="4134803" y="406400"/>
          <a:ext cx="234696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9" imgW="3352800" imgH="698500" progId="Equation.DSMT4">
                  <p:embed/>
                </p:oleObj>
              </mc:Choice>
              <mc:Fallback>
                <p:oleObj name="" r:id="rId59" imgW="3352800" imgH="6985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4134803" y="406400"/>
                        <a:ext cx="234696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custDataLst>
              <p:tags r:id="rId61"/>
            </p:custDataLst>
          </p:nvPr>
        </p:nvGraphicFramePr>
        <p:xfrm>
          <a:off x="4952683" y="3611880"/>
          <a:ext cx="179959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2" imgW="2565400" imgH="889000" progId="Equation.DSMT4">
                  <p:embed/>
                </p:oleObj>
              </mc:Choice>
              <mc:Fallback>
                <p:oleObj name="" r:id="rId62" imgW="2565400" imgH="889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4952683" y="3611880"/>
                        <a:ext cx="179959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custDataLst>
              <p:tags r:id="rId64"/>
            </p:custDataLst>
          </p:nvPr>
        </p:nvGraphicFramePr>
        <p:xfrm>
          <a:off x="485458" y="3650615"/>
          <a:ext cx="87122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65" imgW="1244600" imgH="698500" progId="Equation.DSMT4">
                  <p:embed/>
                </p:oleObj>
              </mc:Choice>
              <mc:Fallback>
                <p:oleObj name="" r:id="rId65" imgW="1244600" imgH="6985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485458" y="3650615"/>
                        <a:ext cx="87122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custDataLst>
              <p:tags r:id="rId67"/>
            </p:custDataLst>
          </p:nvPr>
        </p:nvGraphicFramePr>
        <p:xfrm>
          <a:off x="1441133" y="3555365"/>
          <a:ext cx="320929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68" imgW="4584700" imgH="952500" progId="Equation.DSMT4">
                  <p:embed/>
                </p:oleObj>
              </mc:Choice>
              <mc:Fallback>
                <p:oleObj name="" r:id="rId68" imgW="4584700" imgH="9525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441133" y="3555365"/>
                        <a:ext cx="3209290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6" grpId="0"/>
      <p:bldP spid="2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45465" y="929005"/>
            <a:ext cx="8107045" cy="2683510"/>
          </a:xfrm>
          <a:prstGeom prst="round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76764" y="996156"/>
            <a:ext cx="6183154" cy="408623"/>
          </a:xfrm>
          <a:prstGeom prst="rect">
            <a:avLst/>
          </a:prstGeom>
        </p:spPr>
        <p:txBody>
          <a:bodyPr vert="horz" lIns="0" tIns="3429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1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小结：</a:t>
            </a:r>
            <a:endParaRPr lang="zh-CN" altLang="en-US" sz="21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51999" y="1400493"/>
            <a:ext cx="7767638" cy="1378744"/>
          </a:xfrm>
          <a:prstGeom prst="rect">
            <a:avLst/>
          </a:prstGeom>
        </p:spPr>
        <p:txBody>
          <a:bodyPr vert="horz" lIns="68580" tIns="34290" rIns="68580" bIns="3429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701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701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185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理解：</a:t>
            </a:r>
            <a:r>
              <a:rPr lang="en-US" altLang="zh-CN" sz="17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定积分的定义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:    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定积分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的几何意义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:  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曲边梯形面积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.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 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可积的充分条件，定积分的性质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 </a:t>
            </a:r>
            <a:r>
              <a:rPr lang="en-US" altLang="zh-CN" sz="17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</a:t>
            </a:r>
            <a:r>
              <a:rPr lang="en-US" altLang="zh-CN" sz="17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</a:t>
            </a:r>
            <a:endParaRPr lang="en-US" altLang="zh-CN" sz="17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5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9" name="内容占位符 2"/>
          <p:cNvSpPr>
            <a:spLocks noGrp="1"/>
          </p:cNvSpPr>
          <p:nvPr/>
        </p:nvSpPr>
        <p:spPr>
          <a:xfrm>
            <a:off x="768985" y="2806700"/>
            <a:ext cx="6997700" cy="6464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701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701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185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掌握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定积分的性质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，会用定义求简单函数的定积分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pitchFamily="49" charset="-122"/>
              </a:rPr>
              <a:t>      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66" name="Object 7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709035" y="1400810"/>
          <a:ext cx="2348230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2" imgW="4279900" imgH="927100" progId="Equation.DSMT4">
                  <p:embed/>
                </p:oleObj>
              </mc:Choice>
              <mc:Fallback>
                <p:oleObj name="" r:id="rId2" imgW="4279900" imgH="927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09035" y="1400810"/>
                        <a:ext cx="2348230" cy="508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67410" y="1332865"/>
            <a:ext cx="47644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</a:rPr>
              <a:t>将田分割为：圭田（三角形）、斜田（直角梯形）、箕田（等腰梯形）、弧田（弓形），圆田（圆形）、宛田（扇形）、环田（圆环形）、方田（长方形）等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1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465" y="846455"/>
            <a:ext cx="5041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割田术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：刘徽的《九章算术》中”方田“一章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.</a:t>
            </a:r>
            <a:endParaRPr lang="en-US" altLang="zh-CN" sz="18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92545" y="608330"/>
            <a:ext cx="1969135" cy="2692400"/>
            <a:chOff x="10067" y="958"/>
            <a:chExt cx="3101" cy="4240"/>
          </a:xfrm>
        </p:grpSpPr>
        <p:pic>
          <p:nvPicPr>
            <p:cNvPr id="100" name="图片 99"/>
            <p:cNvPicPr/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0110" y="958"/>
              <a:ext cx="3058" cy="309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10067" y="4182"/>
              <a:ext cx="3101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200" b="1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刘徽，</a:t>
              </a:r>
              <a:endParaRPr lang="zh-CN" altLang="en-US" sz="1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endParaRPr>
            </a:p>
            <a:p>
              <a:pPr algn="ctr"/>
              <a:r>
                <a:rPr lang="en-US" altLang="zh-CN" sz="1200" b="1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(</a:t>
              </a:r>
              <a:r>
                <a:rPr lang="zh-CN" altLang="en-US" sz="1200" b="1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225年-295年，中国魏晋时期</a:t>
              </a:r>
              <a:r>
                <a:rPr lang="zh-CN" altLang="en-US" sz="1200" b="1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数学家</a:t>
              </a:r>
              <a:r>
                <a:rPr lang="en-US" altLang="zh-CN" sz="1200" b="1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+mn-ea"/>
                </a:rPr>
                <a:t>)</a:t>
              </a:r>
              <a:endParaRPr lang="en-US" altLang="zh-CN" sz="12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15" y="2757805"/>
            <a:ext cx="4473575" cy="2171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55540" y="2263140"/>
            <a:ext cx="4006850" cy="2787650"/>
            <a:chOff x="7804" y="3564"/>
            <a:chExt cx="6310" cy="4390"/>
          </a:xfrm>
        </p:grpSpPr>
        <p:grpSp>
          <p:nvGrpSpPr>
            <p:cNvPr id="2" name="组合 1"/>
            <p:cNvGrpSpPr/>
            <p:nvPr/>
          </p:nvGrpSpPr>
          <p:grpSpPr>
            <a:xfrm>
              <a:off x="7804" y="3564"/>
              <a:ext cx="6310" cy="4390"/>
              <a:chOff x="7901" y="3551"/>
              <a:chExt cx="6310" cy="4390"/>
            </a:xfrm>
          </p:grpSpPr>
          <p:sp>
            <p:nvSpPr>
              <p:cNvPr id="8" name="流程图: 文档 7"/>
              <p:cNvSpPr/>
              <p:nvPr>
                <p:custDataLst>
                  <p:tags r:id="rId1"/>
                </p:custDataLst>
              </p:nvPr>
            </p:nvSpPr>
            <p:spPr>
              <a:xfrm flipV="1">
                <a:off x="9324" y="5223"/>
                <a:ext cx="3280" cy="2114"/>
              </a:xfrm>
              <a:prstGeom prst="flowChartDocumen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7" name="Line 70"/>
              <p:cNvSpPr>
                <a:spLocks noChangeShapeType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901" y="7326"/>
                <a:ext cx="6310" cy="45"/>
              </a:xfrm>
              <a:prstGeom prst="line">
                <a:avLst/>
              </a:prstGeom>
              <a:ln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p>
                <a:endParaRPr lang="zh-CN" altLang="en-US"/>
              </a:p>
            </p:txBody>
          </p:sp>
          <p:sp>
            <p:nvSpPr>
              <p:cNvPr id="68" name="Line 71"/>
              <p:cNvSpPr>
                <a:spLocks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 flipV="1">
                <a:off x="8291" y="3551"/>
                <a:ext cx="13" cy="4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13" name="Object 47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10483" y="4727"/>
            <a:ext cx="1648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3" name="Equation" r:id="rId5" imgW="32613600" imgH="9448800" progId="Equation.DSMT4">
                    <p:embed/>
                  </p:oleObj>
                </mc:Choice>
                <mc:Fallback>
                  <p:oleObj name="Equation" r:id="rId5" imgW="32613600" imgH="9448800" progId="Equation.DSMT4">
                    <p:embed/>
                    <p:pic>
                      <p:nvPicPr>
                        <p:cNvPr id="0" name="图片 12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83" y="4727"/>
                          <a:ext cx="1648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文本框 9"/>
          <p:cNvSpPr txBox="1"/>
          <p:nvPr/>
        </p:nvSpPr>
        <p:spPr>
          <a:xfrm>
            <a:off x="554990" y="592455"/>
            <a:ext cx="6163310" cy="68389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p>
            <a:pPr marL="285750" indent="-285750" fontAlgn="auto">
              <a:lnSpc>
                <a:spcPts val="2400"/>
              </a:lnSpc>
              <a:buFont typeface="Wingdings" panose="05000000000000000000" charset="0"/>
              <a:buChar char="l"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莱布尼茨研究了曲边梯形面积的计算公式，并于1686年发表论文，公开了研究成果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1" name="Object 49"/>
          <p:cNvGraphicFramePr>
            <a:graphicFrameLocks noChangeAspect="1"/>
          </p:cNvGraphicFramePr>
          <p:nvPr/>
        </p:nvGraphicFramePr>
        <p:xfrm>
          <a:off x="8652101" y="4410978"/>
          <a:ext cx="26924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7" imgW="254000" imgH="241300" progId="Equation.DSMT4">
                  <p:embed/>
                </p:oleObj>
              </mc:Choice>
              <mc:Fallback>
                <p:oleObj name="Equation" r:id="rId7" imgW="254000" imgH="241300" progId="Equation.DSMT4">
                  <p:embed/>
                  <p:pic>
                    <p:nvPicPr>
                      <p:cNvPr id="0" name="图片 12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2101" y="4410978"/>
                        <a:ext cx="26924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9"/>
          <p:cNvGraphicFramePr>
            <a:graphicFrameLocks noChangeAspect="1"/>
          </p:cNvGraphicFramePr>
          <p:nvPr/>
        </p:nvGraphicFramePr>
        <p:xfrm>
          <a:off x="5341846" y="2228483"/>
          <a:ext cx="269240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9" imgW="254000" imgH="316865" progId="Equation.DSMT4">
                  <p:embed/>
                </p:oleObj>
              </mc:Choice>
              <mc:Fallback>
                <p:oleObj name="Equation" r:id="rId9" imgW="254000" imgH="316865" progId="Equation.DSMT4">
                  <p:embed/>
                  <p:pic>
                    <p:nvPicPr>
                      <p:cNvPr id="0" name="图片 12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846" y="2228483"/>
                        <a:ext cx="269240" cy="316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654050" y="1501140"/>
            <a:ext cx="5990590" cy="368300"/>
            <a:chOff x="1460" y="5223"/>
            <a:chExt cx="9434" cy="580"/>
          </a:xfrm>
        </p:grpSpPr>
        <p:sp>
          <p:nvSpPr>
            <p:cNvPr id="12289" name="Text Box 2"/>
            <p:cNvSpPr txBox="1"/>
            <p:nvPr>
              <p:custDataLst>
                <p:tags r:id="rId11"/>
              </p:custDataLst>
            </p:nvPr>
          </p:nvSpPr>
          <p:spPr>
            <a:xfrm>
              <a:off x="1460" y="5223"/>
              <a:ext cx="16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 (1) </a:t>
              </a:r>
              <a:r>
                <a:rPr lang="zh-CN" altLang="en-US" sz="1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分割</a:t>
              </a:r>
              <a:endParaRPr lang="zh-CN" altLang="en-US" sz="18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17" name="Object 7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3170" y="5290"/>
            <a:ext cx="7724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13" imgW="7010400" imgH="431800" progId="Equation.DSMT4">
                    <p:embed/>
                  </p:oleObj>
                </mc:Choice>
                <mc:Fallback>
                  <p:oleObj name="" r:id="rId13" imgW="7010400" imgH="4318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170" y="5290"/>
                          <a:ext cx="7724" cy="4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654685" y="2045335"/>
            <a:ext cx="4288155" cy="368300"/>
            <a:chOff x="1538" y="5959"/>
            <a:chExt cx="6753" cy="580"/>
          </a:xfrm>
        </p:grpSpPr>
        <p:sp>
          <p:nvSpPr>
            <p:cNvPr id="21" name="Text Box 2"/>
            <p:cNvSpPr txBox="1"/>
            <p:nvPr>
              <p:custDataLst>
                <p:tags r:id="rId15"/>
              </p:custDataLst>
            </p:nvPr>
          </p:nvSpPr>
          <p:spPr>
            <a:xfrm>
              <a:off x="1538" y="5959"/>
              <a:ext cx="16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 (2) </a:t>
              </a:r>
              <a:r>
                <a:rPr lang="zh-CN" altLang="en-US" sz="1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近似</a:t>
              </a:r>
              <a:endParaRPr lang="zh-CN" altLang="en-US" sz="18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22" name="Object 7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3122" y="6008"/>
            <a:ext cx="5169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17" imgW="4686300" imgH="431800" progId="Equation.DSMT4">
                    <p:embed/>
                  </p:oleObj>
                </mc:Choice>
                <mc:Fallback>
                  <p:oleObj name="" r:id="rId17" imgW="4686300" imgH="4318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122" y="6008"/>
                          <a:ext cx="5169" cy="4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668655" y="2567940"/>
            <a:ext cx="2929255" cy="648970"/>
            <a:chOff x="1600" y="6293"/>
            <a:chExt cx="4613" cy="1022"/>
          </a:xfrm>
        </p:grpSpPr>
        <p:sp>
          <p:nvSpPr>
            <p:cNvPr id="25" name="Text Box 2"/>
            <p:cNvSpPr txBox="1"/>
            <p:nvPr>
              <p:custDataLst>
                <p:tags r:id="rId19"/>
              </p:custDataLst>
            </p:nvPr>
          </p:nvSpPr>
          <p:spPr>
            <a:xfrm>
              <a:off x="1600" y="6517"/>
              <a:ext cx="16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 (3) </a:t>
              </a:r>
              <a:r>
                <a:rPr lang="zh-CN" altLang="en-US" sz="1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求和</a:t>
              </a:r>
              <a:endParaRPr lang="zh-CN" altLang="en-US" sz="18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26" name="Object 7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3483" y="6293"/>
            <a:ext cx="2730" cy="10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" r:id="rId21" imgW="2476500" imgH="927100" progId="Equation.DSMT4">
                    <p:embed/>
                  </p:oleObj>
                </mc:Choice>
                <mc:Fallback>
                  <p:oleObj name="" r:id="rId21" imgW="2476500" imgH="9271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483" y="6293"/>
                          <a:ext cx="2730" cy="10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676275" y="3279775"/>
            <a:ext cx="3833495" cy="1040130"/>
            <a:chOff x="1660" y="6847"/>
            <a:chExt cx="6037" cy="1638"/>
          </a:xfrm>
        </p:grpSpPr>
        <p:sp>
          <p:nvSpPr>
            <p:cNvPr id="29" name="Text Box 2"/>
            <p:cNvSpPr txBox="1"/>
            <p:nvPr>
              <p:custDataLst>
                <p:tags r:id="rId23"/>
              </p:custDataLst>
            </p:nvPr>
          </p:nvSpPr>
          <p:spPr>
            <a:xfrm>
              <a:off x="1660" y="7097"/>
              <a:ext cx="16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 (4) </a:t>
              </a:r>
              <a:r>
                <a:rPr lang="zh-CN" altLang="en-US" sz="1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极限</a:t>
              </a:r>
              <a:endParaRPr lang="zh-CN" altLang="en-US" sz="18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30" name="Object 7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3316" y="6847"/>
            <a:ext cx="4381" cy="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" r:id="rId25" imgW="3974465" imgH="1485900" progId="Equation.DSMT4">
                    <p:embed/>
                  </p:oleObj>
                </mc:Choice>
                <mc:Fallback>
                  <p:oleObj name="" r:id="rId25" imgW="3974465" imgH="14859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316" y="6847"/>
                          <a:ext cx="4381" cy="16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5780405" y="3355340"/>
            <a:ext cx="2205355" cy="1573530"/>
            <a:chOff x="9103" y="5229"/>
            <a:chExt cx="3473" cy="2478"/>
          </a:xfrm>
        </p:grpSpPr>
        <p:grpSp>
          <p:nvGrpSpPr>
            <p:cNvPr id="5" name="组合 4"/>
            <p:cNvGrpSpPr/>
            <p:nvPr/>
          </p:nvGrpSpPr>
          <p:grpSpPr>
            <a:xfrm>
              <a:off x="9724" y="5229"/>
              <a:ext cx="2383" cy="2120"/>
              <a:chOff x="9724" y="5229"/>
              <a:chExt cx="2383" cy="2120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9724" y="5277"/>
                <a:ext cx="0" cy="207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>
                <p:custDataLst>
                  <p:tags r:id="rId27"/>
                </p:custDataLst>
              </p:nvPr>
            </p:nvCxnSpPr>
            <p:spPr>
              <a:xfrm>
                <a:off x="10338" y="5229"/>
                <a:ext cx="0" cy="207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11519" y="5543"/>
                <a:ext cx="9" cy="17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12099" y="5636"/>
                <a:ext cx="9" cy="170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>
                <p:custDataLst>
                  <p:tags r:id="rId30"/>
                </p:custDataLst>
              </p:nvPr>
            </p:nvCxnSpPr>
            <p:spPr>
              <a:xfrm flipH="1">
                <a:off x="10929" y="5334"/>
                <a:ext cx="11" cy="197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40" name="Object 49"/>
            <p:cNvGraphicFramePr>
              <a:graphicFrameLocks noChangeAspect="1"/>
            </p:cNvGraphicFramePr>
            <p:nvPr>
              <p:custDataLst>
                <p:tags r:id="rId31"/>
              </p:custDataLst>
            </p:nvPr>
          </p:nvGraphicFramePr>
          <p:xfrm>
            <a:off x="9580" y="7295"/>
            <a:ext cx="319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Equation" r:id="rId32" imgW="342900" imgH="431800" progId="Equation.DSMT4">
                    <p:embed/>
                  </p:oleObj>
                </mc:Choice>
                <mc:Fallback>
                  <p:oleObj name="Equation" r:id="rId32" imgW="342900" imgH="431800" progId="Equation.DSMT4">
                    <p:embed/>
                    <p:pic>
                      <p:nvPicPr>
                        <p:cNvPr id="0" name="图片 12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0" y="7295"/>
                          <a:ext cx="319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9"/>
            <p:cNvGraphicFramePr>
              <a:graphicFrameLocks noChangeAspect="1"/>
            </p:cNvGraphicFramePr>
            <p:nvPr>
              <p:custDataLst>
                <p:tags r:id="rId34"/>
              </p:custDataLst>
            </p:nvPr>
          </p:nvGraphicFramePr>
          <p:xfrm>
            <a:off x="10675" y="7305"/>
            <a:ext cx="52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Equation" r:id="rId35" imgW="558800" imgH="431800" progId="Equation.DSMT4">
                    <p:embed/>
                  </p:oleObj>
                </mc:Choice>
                <mc:Fallback>
                  <p:oleObj name="Equation" r:id="rId35" imgW="558800" imgH="431800" progId="Equation.DSMT4">
                    <p:embed/>
                    <p:pic>
                      <p:nvPicPr>
                        <p:cNvPr id="0" name="图片 12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75" y="7305"/>
                          <a:ext cx="522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9"/>
            <p:cNvGraphicFramePr>
              <a:graphicFrameLocks noChangeAspect="1"/>
            </p:cNvGraphicFramePr>
            <p:nvPr>
              <p:custDataLst>
                <p:tags r:id="rId37"/>
              </p:custDataLst>
            </p:nvPr>
          </p:nvGraphicFramePr>
          <p:xfrm>
            <a:off x="11503" y="7327"/>
            <a:ext cx="308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Equation" r:id="rId38" imgW="330200" imgH="431800" progId="Equation.DSMT4">
                    <p:embed/>
                  </p:oleObj>
                </mc:Choice>
                <mc:Fallback>
                  <p:oleObj name="Equation" r:id="rId38" imgW="330200" imgH="431800" progId="Equation.DSMT4">
                    <p:embed/>
                    <p:pic>
                      <p:nvPicPr>
                        <p:cNvPr id="0" name="图片 12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3" y="7327"/>
                          <a:ext cx="308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9"/>
            <p:cNvGraphicFramePr>
              <a:graphicFrameLocks noChangeAspect="1"/>
            </p:cNvGraphicFramePr>
            <p:nvPr>
              <p:custDataLst>
                <p:tags r:id="rId40"/>
              </p:custDataLst>
            </p:nvPr>
          </p:nvGraphicFramePr>
          <p:xfrm>
            <a:off x="9103" y="7279"/>
            <a:ext cx="50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" name="Equation" r:id="rId41" imgW="540385" imgH="241300" progId="Equation.DSMT4">
                    <p:embed/>
                  </p:oleObj>
                </mc:Choice>
                <mc:Fallback>
                  <p:oleObj name="Equation" r:id="rId41" imgW="540385" imgH="241300" progId="Equation.DSMT4">
                    <p:embed/>
                    <p:pic>
                      <p:nvPicPr>
                        <p:cNvPr id="0" name="图片 12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03" y="7279"/>
                          <a:ext cx="505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9"/>
            <p:cNvGraphicFramePr>
              <a:graphicFrameLocks noChangeAspect="1"/>
            </p:cNvGraphicFramePr>
            <p:nvPr>
              <p:custDataLst>
                <p:tags r:id="rId43"/>
              </p:custDataLst>
            </p:nvPr>
          </p:nvGraphicFramePr>
          <p:xfrm>
            <a:off x="12119" y="7303"/>
            <a:ext cx="457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" name="Equation" r:id="rId44" imgW="685800" imgH="431800" progId="Equation.DSMT4">
                    <p:embed/>
                  </p:oleObj>
                </mc:Choice>
                <mc:Fallback>
                  <p:oleObj name="Equation" r:id="rId44" imgW="685800" imgH="431800" progId="Equation.DSMT4">
                    <p:embed/>
                    <p:pic>
                      <p:nvPicPr>
                        <p:cNvPr id="0" name="图片 12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19" y="7303"/>
                          <a:ext cx="457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7093133" y="4618256"/>
          <a:ext cx="17335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Equation" r:id="rId46" imgW="292100" imgH="431800" progId="Equation.DSMT4">
                  <p:embed/>
                </p:oleObj>
              </mc:Choice>
              <mc:Fallback>
                <p:oleObj name="Equation" r:id="rId46" imgW="292100" imgH="431800" progId="Equation.DSMT4">
                  <p:embed/>
                  <p:pic>
                    <p:nvPicPr>
                      <p:cNvPr id="0" name="图片 12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133" y="4618256"/>
                        <a:ext cx="17335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/>
          <p:nvPr/>
        </p:nvSpPr>
        <p:spPr>
          <a:xfrm>
            <a:off x="6931660" y="3510915"/>
            <a:ext cx="353060" cy="1169670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560185" y="3386455"/>
            <a:ext cx="368935" cy="128079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162675" y="3364230"/>
            <a:ext cx="388620" cy="1303020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843270" y="3401060"/>
            <a:ext cx="310515" cy="128079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299325" y="3549650"/>
            <a:ext cx="361315" cy="114109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666355" y="3609340"/>
            <a:ext cx="276860" cy="1081405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968365" y="4606925"/>
            <a:ext cx="1892300" cy="100965"/>
            <a:chOff x="9399" y="7255"/>
            <a:chExt cx="2980" cy="159"/>
          </a:xfrm>
        </p:grpSpPr>
        <p:sp>
          <p:nvSpPr>
            <p:cNvPr id="11290" name="Oval 31"/>
            <p:cNvSpPr/>
            <p:nvPr>
              <p:custDataLst>
                <p:tags r:id="rId48"/>
              </p:custDataLst>
            </p:nvPr>
          </p:nvSpPr>
          <p:spPr>
            <a:xfrm flipH="1">
              <a:off x="11157" y="7255"/>
              <a:ext cx="96" cy="125"/>
            </a:xfrm>
            <a:prstGeom prst="ellipse">
              <a:avLst/>
            </a:prstGeom>
            <a:solidFill>
              <a:schemeClr val="tx1"/>
            </a:solidFill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9" name="Oval 31"/>
            <p:cNvSpPr/>
            <p:nvPr>
              <p:custDataLst>
                <p:tags r:id="rId49"/>
              </p:custDataLst>
            </p:nvPr>
          </p:nvSpPr>
          <p:spPr>
            <a:xfrm flipH="1">
              <a:off x="9399" y="7279"/>
              <a:ext cx="96" cy="125"/>
            </a:xfrm>
            <a:prstGeom prst="ellipse">
              <a:avLst/>
            </a:prstGeom>
            <a:solidFill>
              <a:schemeClr val="tx1"/>
            </a:solidFill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0" name="Oval 31"/>
            <p:cNvSpPr/>
            <p:nvPr>
              <p:custDataLst>
                <p:tags r:id="rId50"/>
              </p:custDataLst>
            </p:nvPr>
          </p:nvSpPr>
          <p:spPr>
            <a:xfrm flipH="1">
              <a:off x="9830" y="7270"/>
              <a:ext cx="96" cy="125"/>
            </a:xfrm>
            <a:prstGeom prst="ellipse">
              <a:avLst/>
            </a:prstGeom>
            <a:solidFill>
              <a:schemeClr val="tx1"/>
            </a:solidFill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1" name="Oval 31"/>
            <p:cNvSpPr/>
            <p:nvPr>
              <p:custDataLst>
                <p:tags r:id="rId51"/>
              </p:custDataLst>
            </p:nvPr>
          </p:nvSpPr>
          <p:spPr>
            <a:xfrm flipH="1">
              <a:off x="10567" y="7259"/>
              <a:ext cx="96" cy="125"/>
            </a:xfrm>
            <a:prstGeom prst="ellipse">
              <a:avLst/>
            </a:prstGeom>
            <a:solidFill>
              <a:schemeClr val="tx1"/>
            </a:solidFill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2" name="Oval 31"/>
            <p:cNvSpPr/>
            <p:nvPr>
              <p:custDataLst>
                <p:tags r:id="rId52"/>
              </p:custDataLst>
            </p:nvPr>
          </p:nvSpPr>
          <p:spPr>
            <a:xfrm flipH="1">
              <a:off x="11731" y="7290"/>
              <a:ext cx="96" cy="125"/>
            </a:xfrm>
            <a:prstGeom prst="ellipse">
              <a:avLst/>
            </a:prstGeom>
            <a:solidFill>
              <a:schemeClr val="tx1"/>
            </a:solidFill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3" name="Oval 31"/>
            <p:cNvSpPr/>
            <p:nvPr>
              <p:custDataLst>
                <p:tags r:id="rId53"/>
              </p:custDataLst>
            </p:nvPr>
          </p:nvSpPr>
          <p:spPr>
            <a:xfrm flipH="1">
              <a:off x="12283" y="7270"/>
              <a:ext cx="96" cy="125"/>
            </a:xfrm>
            <a:prstGeom prst="ellipse">
              <a:avLst/>
            </a:prstGeom>
            <a:solidFill>
              <a:schemeClr val="tx1"/>
            </a:solidFill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7" name="Object 49"/>
          <p:cNvGraphicFramePr>
            <a:graphicFrameLocks noChangeAspect="1"/>
          </p:cNvGraphicFramePr>
          <p:nvPr>
            <p:custDataLst>
              <p:tags r:id="rId54"/>
            </p:custDataLst>
          </p:nvPr>
        </p:nvGraphicFramePr>
        <p:xfrm>
          <a:off x="8006715" y="4697730"/>
          <a:ext cx="147955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55" imgW="215900" imgH="316865" progId="Equation.DSMT4">
                  <p:embed/>
                </p:oleObj>
              </mc:Choice>
              <mc:Fallback>
                <p:oleObj name="Equation" r:id="rId55" imgW="215900" imgH="316865" progId="Equation.DSMT4">
                  <p:embed/>
                  <p:pic>
                    <p:nvPicPr>
                      <p:cNvPr id="0" name="图片 12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6715" y="4697730"/>
                        <a:ext cx="147955" cy="204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9"/>
          <p:cNvGraphicFramePr>
            <a:graphicFrameLocks noChangeAspect="1"/>
          </p:cNvGraphicFramePr>
          <p:nvPr>
            <p:custDataLst>
              <p:tags r:id="rId57"/>
            </p:custDataLst>
          </p:nvPr>
        </p:nvGraphicFramePr>
        <p:xfrm>
          <a:off x="5641340" y="4674235"/>
          <a:ext cx="156845" cy="15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Equation" r:id="rId58" imgW="228600" imgH="241300" progId="Equation.DSMT4">
                  <p:embed/>
                </p:oleObj>
              </mc:Choice>
              <mc:Fallback>
                <p:oleObj name="Equation" r:id="rId58" imgW="228600" imgH="241300" progId="Equation.DSMT4">
                  <p:embed/>
                  <p:pic>
                    <p:nvPicPr>
                      <p:cNvPr id="0" name="图片 12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340" y="4674235"/>
                        <a:ext cx="156845" cy="156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7130642" y="233434"/>
            <a:ext cx="1738499" cy="2262269"/>
            <a:chOff x="10831" y="565"/>
            <a:chExt cx="2267" cy="3254"/>
          </a:xfrm>
        </p:grpSpPr>
        <p:pic>
          <p:nvPicPr>
            <p:cNvPr id="64" name="图片 63"/>
            <p:cNvPicPr/>
            <p:nvPr>
              <p:custDataLst>
                <p:tags r:id="rId60"/>
              </p:custDataLst>
            </p:nvPr>
          </p:nvPicPr>
          <p:blipFill>
            <a:blip r:embed="rId61"/>
            <a:stretch>
              <a:fillRect/>
            </a:stretch>
          </p:blipFill>
          <p:spPr>
            <a:xfrm>
              <a:off x="11003" y="565"/>
              <a:ext cx="1848" cy="235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5" name="文本框 64"/>
            <p:cNvSpPr txBox="1"/>
            <p:nvPr>
              <p:custDataLst>
                <p:tags r:id="rId62"/>
              </p:custDataLst>
            </p:nvPr>
          </p:nvSpPr>
          <p:spPr>
            <a:xfrm>
              <a:off x="10831" y="2891"/>
              <a:ext cx="2267" cy="9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200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莱布尼茨</a:t>
              </a:r>
              <a:endParaRPr lang="zh-CN" altLang="en-US" sz="1200" b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200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(1646-1716</a:t>
              </a:r>
              <a:r>
                <a:rPr lang="zh-CN" altLang="en-US" sz="1200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，德国，政治家，哲学家，数学家</a:t>
              </a:r>
              <a:r>
                <a:rPr lang="en-US" altLang="zh-CN" sz="1200" b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1200" b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6" name="Object 7"/>
          <p:cNvGraphicFramePr>
            <a:graphicFrameLocks noChangeAspect="1"/>
          </p:cNvGraphicFramePr>
          <p:nvPr>
            <p:custDataLst>
              <p:tags r:id="rId63"/>
            </p:custDataLst>
          </p:nvPr>
        </p:nvGraphicFramePr>
        <p:xfrm>
          <a:off x="963613" y="4410710"/>
          <a:ext cx="2995930" cy="64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64" imgW="4279900" imgH="927100" progId="Equation.DSMT4">
                  <p:embed/>
                </p:oleObj>
              </mc:Choice>
              <mc:Fallback>
                <p:oleObj name="" r:id="rId64" imgW="4279900" imgH="927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963613" y="4410710"/>
                        <a:ext cx="2995930" cy="648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3" grpId="1" animBg="1"/>
      <p:bldP spid="54" grpId="1" animBg="1"/>
      <p:bldP spid="55" grpId="1" animBg="1"/>
      <p:bldP spid="56" grpId="1" animBg="1"/>
      <p:bldP spid="57" grpId="1" animBg="1"/>
      <p:bldP spid="5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/>
          <p:nvPr>
            <p:custDataLst>
              <p:tags r:id="rId1"/>
            </p:custDataLst>
          </p:nvPr>
        </p:nvSpPr>
        <p:spPr>
          <a:xfrm>
            <a:off x="455930" y="642938"/>
            <a:ext cx="32435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求变速直线运动的路程</a:t>
            </a:r>
            <a:endParaRPr lang="zh-CN" altLang="en-US" sz="24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304" name="Text Box 57"/>
          <p:cNvSpPr txBox="1"/>
          <p:nvPr>
            <p:custDataLst>
              <p:tags r:id="rId2"/>
            </p:custDataLst>
          </p:nvPr>
        </p:nvSpPr>
        <p:spPr>
          <a:xfrm>
            <a:off x="609600" y="2160588"/>
            <a:ext cx="6553200" cy="461645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求物体在这段时间内所经过的路程</a:t>
            </a:r>
            <a:r>
              <a:rPr lang="en-US" altLang="zh-CN" sz="2400" b="1" i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305" name="Object 59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09600" y="1245235"/>
          <a:ext cx="6609080" cy="44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4" imgW="7289800" imgH="495300" progId="Equation.DSMT4">
                  <p:embed/>
                </p:oleObj>
              </mc:Choice>
              <mc:Fallback>
                <p:oleObj name="" r:id="rId4" imgW="7289800" imgH="4953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1245235"/>
                        <a:ext cx="6609080" cy="448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6" name="Object 60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685800" y="1714500"/>
          <a:ext cx="639953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7442200" imgH="495300" progId="Equation.DSMT4">
                  <p:embed/>
                </p:oleObj>
              </mc:Choice>
              <mc:Fallback>
                <p:oleObj name="" r:id="rId7" imgW="7442200" imgH="4953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1714500"/>
                        <a:ext cx="6399530" cy="426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817360" y="2392045"/>
            <a:ext cx="2151573" cy="2532939"/>
            <a:chOff x="10347" y="3828"/>
            <a:chExt cx="3291" cy="4356"/>
          </a:xfrm>
        </p:grpSpPr>
        <p:pic>
          <p:nvPicPr>
            <p:cNvPr id="101" name="图片 100"/>
            <p:cNvPicPr/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0347" y="3828"/>
              <a:ext cx="2872" cy="37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" name="文本框 4"/>
            <p:cNvSpPr txBox="1"/>
            <p:nvPr>
              <p:custDataLst>
                <p:tags r:id="rId11"/>
              </p:custDataLst>
            </p:nvPr>
          </p:nvSpPr>
          <p:spPr>
            <a:xfrm>
              <a:off x="10351" y="7604"/>
              <a:ext cx="328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600" b="1">
                  <a:solidFill>
                    <a:srgbClr val="0000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牛顿</a:t>
              </a:r>
              <a:r>
                <a:rPr lang="en-US" altLang="zh-CN" sz="1600" b="1">
                  <a:solidFill>
                    <a:srgbClr val="0000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(</a:t>
              </a:r>
              <a:r>
                <a:rPr lang="zh-CN" altLang="en-US" sz="1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英国物理学家</a:t>
              </a:r>
              <a:r>
                <a:rPr lang="en-US" altLang="zh-CN" sz="1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)</a:t>
              </a:r>
              <a:endParaRPr lang="en-US" altLang="zh-CN" sz="1600" b="1" dirty="0"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ext Box 2"/>
          <p:cNvSpPr txBox="1"/>
          <p:nvPr>
            <p:custDataLst>
              <p:tags r:id="rId1"/>
            </p:custDataLst>
          </p:nvPr>
        </p:nvSpPr>
        <p:spPr>
          <a:xfrm>
            <a:off x="533400" y="451485"/>
            <a:ext cx="190500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0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0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）分割</a:t>
            </a:r>
            <a:endParaRPr lang="zh-CN" altLang="en-US" sz="20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438400" y="400050"/>
          <a:ext cx="528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5283200" imgH="457200" progId="Equation.3">
                  <p:embed/>
                </p:oleObj>
              </mc:Choice>
              <mc:Fallback>
                <p:oleObj name="" r:id="rId3" imgW="5283200" imgH="457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400050"/>
                        <a:ext cx="5283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479040" y="974725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6" imgW="1930400" imgH="457200" progId="Equation.3">
                  <p:embed/>
                </p:oleObj>
              </mc:Choice>
              <mc:Fallback>
                <p:oleObj name="" r:id="rId6" imgW="1930400" imgH="457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9040" y="974725"/>
                        <a:ext cx="1930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Text Box 15"/>
          <p:cNvSpPr txBox="1"/>
          <p:nvPr>
            <p:custDataLst>
              <p:tags r:id="rId8"/>
            </p:custDataLst>
          </p:nvPr>
        </p:nvSpPr>
        <p:spPr>
          <a:xfrm>
            <a:off x="533400" y="2292985"/>
            <a:ext cx="190500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0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20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）求和</a:t>
            </a:r>
            <a:endParaRPr lang="zh-CN" altLang="en-US" sz="20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6160" name="Object 16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479040" y="2099310"/>
          <a:ext cx="2197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0" imgW="2197100" imgH="939800" progId="Equation.3">
                  <p:embed/>
                </p:oleObj>
              </mc:Choice>
              <mc:Fallback>
                <p:oleObj name="" r:id="rId10" imgW="2197100" imgH="939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9040" y="2099310"/>
                        <a:ext cx="21971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Text Box 17"/>
          <p:cNvSpPr txBox="1"/>
          <p:nvPr>
            <p:custDataLst>
              <p:tags r:id="rId12"/>
            </p:custDataLst>
          </p:nvPr>
        </p:nvSpPr>
        <p:spPr>
          <a:xfrm>
            <a:off x="533400" y="3153410"/>
            <a:ext cx="236220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0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20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）取极限</a:t>
            </a:r>
            <a:endParaRPr lang="zh-CN" altLang="en-US" sz="20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6162" name="Object 18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479040" y="3153410"/>
          <a:ext cx="392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4" imgW="3924300" imgH="457200" progId="Equation.3">
                  <p:embed/>
                </p:oleObj>
              </mc:Choice>
              <mc:Fallback>
                <p:oleObj name="" r:id="rId14" imgW="3924300" imgH="457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79040" y="3153410"/>
                        <a:ext cx="3924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2523490" y="3641090"/>
          <a:ext cx="2781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7" imgW="2781300" imgH="939800" progId="Equation.3">
                  <p:embed/>
                </p:oleObj>
              </mc:Choice>
              <mc:Fallback>
                <p:oleObj name="" r:id="rId17" imgW="2781300" imgH="9398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23490" y="3641090"/>
                        <a:ext cx="27813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Rectangle 20"/>
          <p:cNvSpPr/>
          <p:nvPr>
            <p:custDataLst>
              <p:tags r:id="rId19"/>
            </p:custDataLst>
          </p:nvPr>
        </p:nvSpPr>
        <p:spPr>
          <a:xfrm>
            <a:off x="1118870" y="3830320"/>
            <a:ext cx="10960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精确值</a:t>
            </a:r>
            <a:endParaRPr lang="zh-CN" altLang="en-US" sz="20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9" name="Rectangle 21"/>
          <p:cNvSpPr/>
          <p:nvPr>
            <p:custDataLst>
              <p:tags r:id="rId20"/>
            </p:custDataLst>
          </p:nvPr>
        </p:nvSpPr>
        <p:spPr>
          <a:xfrm>
            <a:off x="533400" y="1525905"/>
            <a:ext cx="1642745" cy="400050"/>
          </a:xfrm>
          <a:prstGeom prst="rect">
            <a:avLst/>
          </a:prstGeom>
          <a:noFill/>
          <a:ln w="31750">
            <a:noFill/>
          </a:ln>
        </p:spPr>
        <p:txBody>
          <a:bodyPr wrap="square"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0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20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近似</a:t>
            </a:r>
            <a:endParaRPr lang="zh-CN" altLang="en-US" sz="2000" b="1" i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6167" name="Object 23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2479040" y="1549083"/>
          <a:ext cx="198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2" imgW="1981200" imgH="431800" progId="Equation.DSMT4">
                  <p:embed/>
                </p:oleObj>
              </mc:Choice>
              <mc:Fallback>
                <p:oleObj name="" r:id="rId22" imgW="1981200" imgH="431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79040" y="1549083"/>
                        <a:ext cx="1981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/>
      <p:bldP spid="6161" grpId="0"/>
      <p:bldP spid="61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156335" y="1458595"/>
            <a:ext cx="7025640" cy="368300"/>
            <a:chOff x="1460" y="5223"/>
            <a:chExt cx="11064" cy="580"/>
          </a:xfrm>
        </p:grpSpPr>
        <p:sp>
          <p:nvSpPr>
            <p:cNvPr id="12289" name="Text Box 2"/>
            <p:cNvSpPr txBox="1"/>
            <p:nvPr>
              <p:custDataLst>
                <p:tags r:id="rId1"/>
              </p:custDataLst>
            </p:nvPr>
          </p:nvSpPr>
          <p:spPr>
            <a:xfrm>
              <a:off x="1460" y="5223"/>
              <a:ext cx="313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 (1) </a:t>
              </a:r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任意</a:t>
              </a:r>
              <a:r>
                <a: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分割区间</a:t>
              </a:r>
              <a:endParaRPr lang="zh-CN" altLang="en-US" sz="1800" b="1" i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17" name="Object 7"/>
            <p:cNvGraphicFramePr>
              <a:graphicFrameLocks noChangeAspect="1"/>
            </p:cNvGraphicFramePr>
            <p:nvPr>
              <p:custDataLst>
                <p:tags r:id="rId2"/>
              </p:custDataLst>
            </p:nvPr>
          </p:nvGraphicFramePr>
          <p:xfrm>
            <a:off x="4800" y="5239"/>
            <a:ext cx="7724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3" imgW="7010400" imgH="431800" progId="Equation.DSMT4">
                    <p:embed/>
                  </p:oleObj>
                </mc:Choice>
                <mc:Fallback>
                  <p:oleObj name="" r:id="rId3" imgW="7010400" imgH="4318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00" y="5239"/>
                          <a:ext cx="7724" cy="4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1156970" y="1882140"/>
            <a:ext cx="4740910" cy="368300"/>
            <a:chOff x="1538" y="5959"/>
            <a:chExt cx="7466" cy="580"/>
          </a:xfrm>
        </p:grpSpPr>
        <p:sp>
          <p:nvSpPr>
            <p:cNvPr id="21" name="Text Box 2"/>
            <p:cNvSpPr txBox="1"/>
            <p:nvPr>
              <p:custDataLst>
                <p:tags r:id="rId5"/>
              </p:custDataLst>
            </p:nvPr>
          </p:nvSpPr>
          <p:spPr>
            <a:xfrm>
              <a:off x="1538" y="5959"/>
              <a:ext cx="313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 (2) </a:t>
              </a:r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任意</a:t>
              </a:r>
              <a:r>
                <a: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取点作积</a:t>
              </a:r>
              <a:endParaRPr lang="zh-CN" altLang="en-US" sz="1800" b="1" i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22" name="Object 7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4829" y="5990"/>
            <a:ext cx="4175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7" imgW="3784600" imgH="431800" progId="Equation.DSMT4">
                    <p:embed/>
                  </p:oleObj>
                </mc:Choice>
                <mc:Fallback>
                  <p:oleObj name="" r:id="rId7" imgW="3784600" imgH="4318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29" y="5990"/>
                          <a:ext cx="4175" cy="4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1164590" y="2204085"/>
            <a:ext cx="3416300" cy="648970"/>
            <a:chOff x="1600" y="6307"/>
            <a:chExt cx="5380" cy="1022"/>
          </a:xfrm>
        </p:grpSpPr>
        <p:sp>
          <p:nvSpPr>
            <p:cNvPr id="25" name="Text Box 2"/>
            <p:cNvSpPr txBox="1"/>
            <p:nvPr>
              <p:custDataLst>
                <p:tags r:id="rId9"/>
              </p:custDataLst>
            </p:nvPr>
          </p:nvSpPr>
          <p:spPr>
            <a:xfrm>
              <a:off x="1600" y="6517"/>
              <a:ext cx="16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(3) </a:t>
              </a:r>
              <a:r>
                <a: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求和</a:t>
              </a:r>
              <a:endParaRPr lang="zh-CN" altLang="en-US" sz="1800" b="1" i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26" name="Object 7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4922" y="6307"/>
            <a:ext cx="2058" cy="10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" r:id="rId11" imgW="1866900" imgH="927100" progId="Equation.DSMT4">
                    <p:embed/>
                  </p:oleObj>
                </mc:Choice>
                <mc:Fallback>
                  <p:oleObj name="" r:id="rId11" imgW="1866900" imgH="9271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922" y="6307"/>
                          <a:ext cx="2058" cy="10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1159510" y="2773045"/>
            <a:ext cx="6683375" cy="648970"/>
            <a:chOff x="1660" y="6876"/>
            <a:chExt cx="10525" cy="1022"/>
          </a:xfrm>
        </p:grpSpPr>
        <p:sp>
          <p:nvSpPr>
            <p:cNvPr id="29" name="Text Box 2"/>
            <p:cNvSpPr txBox="1"/>
            <p:nvPr>
              <p:custDataLst>
                <p:tags r:id="rId13"/>
              </p:custDataLst>
            </p:nvPr>
          </p:nvSpPr>
          <p:spPr>
            <a:xfrm>
              <a:off x="1660" y="7097"/>
              <a:ext cx="313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 (4) </a:t>
              </a:r>
              <a:r>
                <a: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极限存在</a:t>
              </a:r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唯一</a:t>
              </a:r>
              <a:endParaRPr lang="zh-CN" altLang="en-US" sz="1800" b="1" i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30" name="Object 7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4947" y="6876"/>
            <a:ext cx="7238" cy="10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" r:id="rId15" imgW="6565900" imgH="927100" progId="Equation.DSMT4">
                    <p:embed/>
                  </p:oleObj>
                </mc:Choice>
                <mc:Fallback>
                  <p:oleObj name="" r:id="rId15" imgW="6565900" imgH="9271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47" y="6876"/>
                          <a:ext cx="7238" cy="10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" name="文本框 58"/>
          <p:cNvSpPr txBox="1"/>
          <p:nvPr/>
        </p:nvSpPr>
        <p:spPr>
          <a:xfrm>
            <a:off x="802640" y="1089605"/>
            <a:ext cx="774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定义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: </a:t>
            </a:r>
            <a:endParaRPr lang="zh-CN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 rot="0">
            <a:off x="1581785" y="961390"/>
            <a:ext cx="6882130" cy="539750"/>
            <a:chOff x="2519" y="6352"/>
            <a:chExt cx="10838" cy="850"/>
          </a:xfrm>
        </p:grpSpPr>
        <p:sp>
          <p:nvSpPr>
            <p:cNvPr id="2052" name="Text Box 4"/>
            <p:cNvSpPr txBox="1"/>
            <p:nvPr>
              <p:custDataLst>
                <p:tags r:id="rId17"/>
              </p:custDataLst>
            </p:nvPr>
          </p:nvSpPr>
          <p:spPr>
            <a:xfrm>
              <a:off x="2519" y="6352"/>
              <a:ext cx="10838" cy="8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fontAlgn="auto">
                <a:lnSpc>
                  <a:spcPts val="3500"/>
                </a:lnSpc>
                <a:spcBef>
                  <a:spcPts val="0"/>
                </a:spcBef>
              </a:pPr>
              <a:r>
                <a:rPr lang="zh-CN" altLang="en-US" sz="1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设函数</a:t>
              </a:r>
              <a:r>
                <a:rPr lang="en-US" altLang="zh-CN" sz="18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                 </a:t>
              </a:r>
              <a:r>
                <a:rPr lang="zh-CN" altLang="en-US" sz="1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在</a:t>
              </a:r>
              <a:r>
                <a:rPr lang="en-US" altLang="zh-CN" sz="1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   </a:t>
              </a:r>
              <a:r>
                <a:rPr lang="en-US" altLang="zh-CN" sz="18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        </a:t>
              </a:r>
              <a:r>
                <a:rPr lang="zh-CN" altLang="en-US" sz="1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上有界，若</a:t>
              </a:r>
              <a:r>
                <a:rPr lang="en-US" altLang="zh-CN" sz="1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</a:t>
              </a:r>
              <a:endPara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47" name="对象 46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3699" y="6577"/>
            <a:ext cx="1675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8" name="" r:id="rId19" imgW="609600" imgH="203200" progId="Equation.DSMT4">
                    <p:embed/>
                  </p:oleObj>
                </mc:Choice>
                <mc:Fallback>
                  <p:oleObj name="" r:id="rId19" imgW="609600" imgH="203200" progId="Equation.DSMT4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699" y="6577"/>
                          <a:ext cx="1675" cy="5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5719" y="6584"/>
            <a:ext cx="909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0" name="" r:id="rId22" imgW="330200" imgH="203200" progId="Equation.DSMT4">
                    <p:embed/>
                  </p:oleObj>
                </mc:Choice>
                <mc:Fallback>
                  <p:oleObj name="" r:id="rId22" imgW="330200" imgH="203200" progId="Equation.DSMT4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719" y="6584"/>
                          <a:ext cx="909" cy="5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" name="Object 7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3250883" y="3847465"/>
          <a:ext cx="2995930" cy="64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25" imgW="4279900" imgH="927100" progId="Equation.DSMT4">
                  <p:embed/>
                </p:oleObj>
              </mc:Choice>
              <mc:Fallback>
                <p:oleObj name="" r:id="rId25" imgW="4279900" imgH="927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250883" y="3847465"/>
                        <a:ext cx="2995930" cy="648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874395" y="3334385"/>
            <a:ext cx="7646670" cy="460375"/>
            <a:chOff x="1377" y="5251"/>
            <a:chExt cx="12042" cy="725"/>
          </a:xfrm>
        </p:grpSpPr>
        <p:grpSp>
          <p:nvGrpSpPr>
            <p:cNvPr id="64" name="组合 63"/>
            <p:cNvGrpSpPr/>
            <p:nvPr/>
          </p:nvGrpSpPr>
          <p:grpSpPr>
            <a:xfrm>
              <a:off x="1377" y="5251"/>
              <a:ext cx="12042" cy="725"/>
              <a:chOff x="1421" y="5570"/>
              <a:chExt cx="12042" cy="725"/>
            </a:xfrm>
          </p:grpSpPr>
          <p:sp>
            <p:nvSpPr>
              <p:cNvPr id="54" name="文本框 53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1421" y="5570"/>
                <a:ext cx="12042" cy="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18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则称此极限值为函数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                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在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        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上的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定积分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r>
                  <a:rPr lang="en-US" altLang="zh-CN" sz="1800" b="1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记为：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  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          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endParaRPr lang="en-US" altLang="zh-CN" sz="24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  <p:graphicFrame>
            <p:nvGraphicFramePr>
              <p:cNvPr id="60" name="对象 59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28"/>
                </p:custDataLst>
              </p:nvPr>
            </p:nvGraphicFramePr>
            <p:xfrm>
              <a:off x="4780" y="5664"/>
              <a:ext cx="1675" cy="5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" name="" r:id="rId29" imgW="609600" imgH="203200" progId="Equation.DSMT4">
                      <p:embed/>
                    </p:oleObj>
                  </mc:Choice>
                  <mc:Fallback>
                    <p:oleObj name="" r:id="rId29" imgW="609600" imgH="203200" progId="Equation.DSMT4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780" y="5664"/>
                            <a:ext cx="1675" cy="55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" name="对象 1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6746" y="5334"/>
            <a:ext cx="909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1" imgW="330200" imgH="203200" progId="Equation.DSMT4">
                    <p:embed/>
                  </p:oleObj>
                </mc:Choice>
                <mc:Fallback>
                  <p:oleObj name="" r:id="rId31" imgW="330200" imgH="203200" progId="Equation.DSMT4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746" y="5334"/>
                          <a:ext cx="909" cy="5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10"/>
          <p:cNvSpPr txBox="1"/>
          <p:nvPr>
            <p:custDataLst>
              <p:tags r:id="rId32"/>
            </p:custDataLst>
          </p:nvPr>
        </p:nvSpPr>
        <p:spPr>
          <a:xfrm>
            <a:off x="582295" y="361315"/>
            <a:ext cx="314833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三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.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定积分的概念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3"/>
            </p:custDataLst>
          </p:nvPr>
        </p:nvSpPr>
        <p:spPr>
          <a:xfrm>
            <a:off x="874395" y="4549140"/>
            <a:ext cx="8066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当函数的定积分存在时，也称函数</a:t>
            </a:r>
            <a:r>
              <a:rPr lang="zh-CN" altLang="en-US" sz="1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可积</a:t>
            </a:r>
            <a:r>
              <a:rPr lang="en-US" altLang="zh-CN" sz="1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.</a:t>
            </a:r>
            <a:endParaRPr lang="en-US" altLang="zh-CN" sz="1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8385" y="2832735"/>
            <a:ext cx="43072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竹石（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清代书画家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-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郑燮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）：</a:t>
            </a:r>
            <a:endParaRPr lang="zh-CN" altLang="en-US" sz="18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咬</a:t>
            </a:r>
            <a:r>
              <a:rPr lang="zh-CN" altLang="en-US" sz="1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定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青山不放松，</a:t>
            </a:r>
            <a:r>
              <a:rPr lang="zh-CN" altLang="en-US" sz="1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立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根原在破岩中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.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en-US" altLang="zh-CN" sz="18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千磨万击还</a:t>
            </a:r>
            <a:r>
              <a:rPr lang="zh-CN" altLang="en-US" sz="1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坚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劲，任尔东西南北风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.</a:t>
            </a:r>
            <a:endParaRPr lang="en-US" altLang="zh-CN" sz="18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511165" y="2875915"/>
            <a:ext cx="1061085" cy="141541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871220" y="348615"/>
            <a:ext cx="7153910" cy="648970"/>
            <a:chOff x="1064" y="692"/>
            <a:chExt cx="11266" cy="1022"/>
          </a:xfrm>
        </p:grpSpPr>
        <p:sp>
          <p:nvSpPr>
            <p:cNvPr id="2" name="文本框 1"/>
            <p:cNvSpPr txBox="1"/>
            <p:nvPr/>
          </p:nvSpPr>
          <p:spPr>
            <a:xfrm>
              <a:off x="1064" y="841"/>
              <a:ext cx="11266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342900" indent="-342900">
                <a:buFont typeface="Wingdings" panose="05000000000000000000" charset="0"/>
                <a:buChar char="l"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                                       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为什么叫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定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积分？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66" name="Object 7"/>
            <p:cNvGraphicFramePr>
              <a:graphicFrameLocks noChangeAspect="1"/>
            </p:cNvGraphicFramePr>
            <p:nvPr/>
          </p:nvGraphicFramePr>
          <p:xfrm>
            <a:off x="1885" y="692"/>
            <a:ext cx="4592" cy="10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" name="" r:id="rId2" imgW="4165600" imgH="927100" progId="Equation.DSMT4">
                    <p:embed/>
                  </p:oleObj>
                </mc:Choice>
                <mc:Fallback>
                  <p:oleObj name="" r:id="rId2" imgW="4165600" imgH="9271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885" y="692"/>
                          <a:ext cx="4592" cy="10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文本框 2"/>
          <p:cNvSpPr txBox="1"/>
          <p:nvPr/>
        </p:nvSpPr>
        <p:spPr>
          <a:xfrm>
            <a:off x="895350" y="155257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定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积分的哲理：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0295" y="2043430"/>
            <a:ext cx="44913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《孟子·滕文公下》：</a:t>
            </a:r>
            <a:endParaRPr lang="zh-CN" altLang="en-US" sz="18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富贵不能淫，贫贱不能移，威武不能屈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.</a:t>
            </a:r>
            <a:endParaRPr lang="en-US" altLang="zh-CN" sz="18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5511800" y="1437005"/>
            <a:ext cx="1052830" cy="13112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Object 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392238" y="1033145"/>
          <a:ext cx="234696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3352800" imgH="698500" progId="Equation.DSMT4">
                  <p:embed/>
                </p:oleObj>
              </mc:Choice>
              <mc:Fallback>
                <p:oleObj name="" r:id="rId6" imgW="3352800" imgH="6985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92238" y="1033145"/>
                        <a:ext cx="234696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" grpId="1"/>
      <p:bldP spid="4" grpId="1"/>
      <p:bldP spid="5" grpId="0"/>
      <p:bldP spid="5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019,&quot;width&quot;:2869}"/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UNIT_PLACING_PICTURE_USER_VIEWPORT" val="{&quot;height&quot;:4019,&quot;width&quot;:2869}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UNIT_PLACING_PICTURE_USER_VIEWPORT" val="{&quot;height&quot;:4019,&quot;width&quot;:2869}"/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PP_MARK_KEY" val="6f0335a2-e64c-4028-8519-5804fd8acb87"/>
  <p:tag name="COMMONDATA" val="eyJoZGlkIjoiZWQzMmVjZGJjMzkzZDc3ZDdiMmQ4NTJkMjVkZDlmYmEifQ=="/>
  <p:tag name="commondata" val="eyJoZGlkIjoiM2NiOWIwMDAxNTFmOTQyMzZlYjAzNDgyY2Y0NTk3ZjgifQ==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1471</Words>
  <Application>WPS 演示</Application>
  <PresentationFormat>全屏显示(16:9)</PresentationFormat>
  <Paragraphs>217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197</vt:i4>
      </vt:variant>
      <vt:variant>
        <vt:lpstr>幻灯片标题</vt:lpstr>
      </vt:variant>
      <vt:variant>
        <vt:i4>32</vt:i4>
      </vt:variant>
    </vt:vector>
  </HeadingPairs>
  <TitlesOfParts>
    <vt:vector size="247" baseType="lpstr">
      <vt:lpstr>Arial</vt:lpstr>
      <vt:lpstr>宋体</vt:lpstr>
      <vt:lpstr>Wingdings</vt:lpstr>
      <vt:lpstr>Wingdings 2</vt:lpstr>
      <vt:lpstr>楷体</vt:lpstr>
      <vt:lpstr>Times New Roman</vt:lpstr>
      <vt:lpstr>Wingdings</vt:lpstr>
      <vt:lpstr>华文新魏</vt:lpstr>
      <vt:lpstr>华文楷体</vt:lpstr>
      <vt:lpstr>黑体</vt:lpstr>
      <vt:lpstr>Constantia</vt:lpstr>
      <vt:lpstr>隶书</vt:lpstr>
      <vt:lpstr>微软雅黑</vt:lpstr>
      <vt:lpstr>Arial Unicode MS</vt:lpstr>
      <vt:lpstr>Calibri</vt:lpstr>
      <vt:lpstr>Math1</vt:lpstr>
      <vt:lpstr>Segoe Print</vt:lpstr>
      <vt:lpstr>流畅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Paint.Picture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§3.1 定积分的概念与性质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Martin</dc:creator>
  <cp:lastModifiedBy>想你</cp:lastModifiedBy>
  <cp:revision>441</cp:revision>
  <dcterms:created xsi:type="dcterms:W3CDTF">2020-11-21T10:57:00Z</dcterms:created>
  <dcterms:modified xsi:type="dcterms:W3CDTF">2023-11-10T03:22:54Z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CC9E019643A442999E3EE965897310FD</vt:lpwstr>
  </property>
</Properties>
</file>