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81" r:id="rId4"/>
    <p:sldId id="282" r:id="rId5"/>
    <p:sldId id="257" r:id="rId6"/>
    <p:sldId id="258" r:id="rId7"/>
    <p:sldId id="259" r:id="rId8"/>
    <p:sldId id="260" r:id="rId9"/>
    <p:sldId id="299" r:id="rId10"/>
    <p:sldId id="261" r:id="rId11"/>
    <p:sldId id="262" r:id="rId12"/>
    <p:sldId id="263" r:id="rId13"/>
    <p:sldId id="265" r:id="rId14"/>
    <p:sldId id="266" r:id="rId15"/>
    <p:sldId id="268" r:id="rId16"/>
    <p:sldId id="269" r:id="rId17"/>
    <p:sldId id="271" r:id="rId18"/>
    <p:sldId id="278" r:id="rId19"/>
    <p:sldId id="272" r:id="rId20"/>
    <p:sldId id="273" r:id="rId21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90928"/>
  </p:normalViewPr>
  <p:slideViewPr>
    <p:cSldViewPr showGuides="1">
      <p:cViewPr varScale="1">
        <p:scale>
          <a:sx n="87" d="100"/>
          <a:sy n="87" d="100"/>
        </p:scale>
        <p:origin x="-1253" y="-8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0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1" Type="http://schemas.openxmlformats.org/officeDocument/2006/relationships/image" Target="../media/image72.wmf"/><Relationship Id="rId10" Type="http://schemas.openxmlformats.org/officeDocument/2006/relationships/image" Target="../media/image71.wmf"/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78.e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87.wmf"/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0" Type="http://schemas.openxmlformats.org/officeDocument/2006/relationships/image" Target="../media/image88.w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image" Target="../media/image103.wmf"/><Relationship Id="rId7" Type="http://schemas.openxmlformats.org/officeDocument/2006/relationships/image" Target="../media/image102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0" Type="http://schemas.openxmlformats.org/officeDocument/2006/relationships/image" Target="../media/image105.wmf"/><Relationship Id="rId1" Type="http://schemas.openxmlformats.org/officeDocument/2006/relationships/image" Target="../media/image96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emf"/><Relationship Id="rId8" Type="http://schemas.openxmlformats.org/officeDocument/2006/relationships/image" Target="../media/image113.wmf"/><Relationship Id="rId7" Type="http://schemas.openxmlformats.org/officeDocument/2006/relationships/image" Target="../media/image112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3" Type="http://schemas.openxmlformats.org/officeDocument/2006/relationships/image" Target="../media/image117.wmf"/><Relationship Id="rId12" Type="http://schemas.openxmlformats.org/officeDocument/2006/relationships/image" Target="../media/image104.wmf"/><Relationship Id="rId11" Type="http://schemas.openxmlformats.org/officeDocument/2006/relationships/image" Target="../media/image116.wmf"/><Relationship Id="rId10" Type="http://schemas.openxmlformats.org/officeDocument/2006/relationships/image" Target="../media/image115.emf"/><Relationship Id="rId1" Type="http://schemas.openxmlformats.org/officeDocument/2006/relationships/image" Target="../media/image106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wmf"/><Relationship Id="rId8" Type="http://schemas.openxmlformats.org/officeDocument/2006/relationships/image" Target="../media/image125.png"/><Relationship Id="rId7" Type="http://schemas.openxmlformats.org/officeDocument/2006/relationships/image" Target="../media/image124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0" Type="http://schemas.openxmlformats.org/officeDocument/2006/relationships/image" Target="../media/image127.wmf"/><Relationship Id="rId1" Type="http://schemas.openxmlformats.org/officeDocument/2006/relationships/image" Target="../media/image1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wmf"/><Relationship Id="rId5" Type="http://schemas.openxmlformats.org/officeDocument/2006/relationships/image" Target="../media/image16.png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7" Type="http://schemas.openxmlformats.org/officeDocument/2006/relationships/image" Target="../media/image33.e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zh-CN" altLang="en-US" strike="noStrike" noProof="1" smtClean="0"/>
              <a:t>单击此处编辑母版副标题样式</a:t>
            </a:r>
            <a:endParaRPr kumimoji="0" lang="en-US" strike="noStrike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zh-CN" altLang="en-US" strike="noStrike" noProof="1" smtClean="0"/>
              <a:t>单击此处编辑母版副标题样式</a:t>
            </a:r>
            <a:endParaRPr kumimoji="0" lang="en-US" strike="noStrike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单圆角矩形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单圆角矩形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任意多边形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9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9465" name="组合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任意多边形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53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9465" name="组合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1.wmf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56.wmf"/><Relationship Id="rId12" Type="http://schemas.openxmlformats.org/officeDocument/2006/relationships/oleObject" Target="../embeddings/oleObject55.bin"/><Relationship Id="rId11" Type="http://schemas.openxmlformats.org/officeDocument/2006/relationships/tags" Target="../tags/tag4.xml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7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3.bin"/><Relationship Id="rId26" Type="http://schemas.openxmlformats.org/officeDocument/2006/relationships/vmlDrawing" Target="../drawings/vmlDrawing12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72.wmf"/><Relationship Id="rId23" Type="http://schemas.openxmlformats.org/officeDocument/2006/relationships/oleObject" Target="../embeddings/oleObject73.bin"/><Relationship Id="rId22" Type="http://schemas.openxmlformats.org/officeDocument/2006/relationships/tags" Target="../tags/tag5.xml"/><Relationship Id="rId21" Type="http://schemas.openxmlformats.org/officeDocument/2006/relationships/image" Target="../media/image71.wmf"/><Relationship Id="rId20" Type="http://schemas.openxmlformats.org/officeDocument/2006/relationships/oleObject" Target="../embeddings/oleObject72.bin"/><Relationship Id="rId2" Type="http://schemas.openxmlformats.org/officeDocument/2006/relationships/image" Target="../media/image60.wmf"/><Relationship Id="rId19" Type="http://schemas.openxmlformats.org/officeDocument/2006/relationships/image" Target="../media/image70.wmf"/><Relationship Id="rId18" Type="http://schemas.openxmlformats.org/officeDocument/2006/relationships/oleObject" Target="../embeddings/oleObject71.bin"/><Relationship Id="rId17" Type="http://schemas.openxmlformats.org/officeDocument/2006/relationships/image" Target="../media/image69.wmf"/><Relationship Id="rId16" Type="http://schemas.openxmlformats.org/officeDocument/2006/relationships/oleObject" Target="../embeddings/oleObject70.bin"/><Relationship Id="rId15" Type="http://schemas.openxmlformats.org/officeDocument/2006/relationships/image" Target="../media/image68.wmf"/><Relationship Id="rId14" Type="http://schemas.openxmlformats.org/officeDocument/2006/relationships/oleObject" Target="../embeddings/oleObject69.bin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6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3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8.e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7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1.bin"/><Relationship Id="rId23" Type="http://schemas.openxmlformats.org/officeDocument/2006/relationships/vmlDrawing" Target="../drawings/vmlDrawing14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88.wmf"/><Relationship Id="rId20" Type="http://schemas.openxmlformats.org/officeDocument/2006/relationships/oleObject" Target="../embeddings/oleObject89.bin"/><Relationship Id="rId2" Type="http://schemas.openxmlformats.org/officeDocument/2006/relationships/image" Target="../media/image79.wmf"/><Relationship Id="rId19" Type="http://schemas.openxmlformats.org/officeDocument/2006/relationships/image" Target="../media/image87.wmf"/><Relationship Id="rId18" Type="http://schemas.openxmlformats.org/officeDocument/2006/relationships/oleObject" Target="../embeddings/oleObject88.bin"/><Relationship Id="rId17" Type="http://schemas.openxmlformats.org/officeDocument/2006/relationships/tags" Target="../tags/tag6.xml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9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15" Type="http://schemas.openxmlformats.org/officeDocument/2006/relationships/oleObject" Target="../embeddings/oleObject96.bin"/><Relationship Id="rId14" Type="http://schemas.openxmlformats.org/officeDocument/2006/relationships/tags" Target="../tags/tag8.xml"/><Relationship Id="rId13" Type="http://schemas.openxmlformats.org/officeDocument/2006/relationships/image" Target="../media/image94.wmf"/><Relationship Id="rId12" Type="http://schemas.openxmlformats.org/officeDocument/2006/relationships/oleObject" Target="../embeddings/oleObject95.bin"/><Relationship Id="rId11" Type="http://schemas.openxmlformats.org/officeDocument/2006/relationships/tags" Target="../tags/tag7.xml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9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98.bin"/><Relationship Id="rId23" Type="http://schemas.openxmlformats.org/officeDocument/2006/relationships/vmlDrawing" Target="../drawings/vmlDrawing16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05.wmf"/><Relationship Id="rId20" Type="http://schemas.openxmlformats.org/officeDocument/2006/relationships/oleObject" Target="../embeddings/oleObject106.bin"/><Relationship Id="rId2" Type="http://schemas.openxmlformats.org/officeDocument/2006/relationships/image" Target="../media/image96.wmf"/><Relationship Id="rId19" Type="http://schemas.openxmlformats.org/officeDocument/2006/relationships/tags" Target="../tags/tag9.xml"/><Relationship Id="rId18" Type="http://schemas.openxmlformats.org/officeDocument/2006/relationships/image" Target="../media/image104.wmf"/><Relationship Id="rId17" Type="http://schemas.openxmlformats.org/officeDocument/2006/relationships/oleObject" Target="../embeddings/oleObject105.bin"/><Relationship Id="rId16" Type="http://schemas.openxmlformats.org/officeDocument/2006/relationships/image" Target="../media/image103.wmf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102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9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08.bin"/><Relationship Id="rId28" Type="http://schemas.openxmlformats.org/officeDocument/2006/relationships/vmlDrawing" Target="../drawings/vmlDrawing17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17.wmf"/><Relationship Id="rId25" Type="http://schemas.openxmlformats.org/officeDocument/2006/relationships/oleObject" Target="../embeddings/oleObject119.bin"/><Relationship Id="rId24" Type="http://schemas.openxmlformats.org/officeDocument/2006/relationships/image" Target="../media/image104.wmf"/><Relationship Id="rId23" Type="http://schemas.openxmlformats.org/officeDocument/2006/relationships/oleObject" Target="../embeddings/oleObject118.bin"/><Relationship Id="rId22" Type="http://schemas.openxmlformats.org/officeDocument/2006/relationships/image" Target="../media/image116.wmf"/><Relationship Id="rId21" Type="http://schemas.openxmlformats.org/officeDocument/2006/relationships/oleObject" Target="../embeddings/oleObject117.bin"/><Relationship Id="rId20" Type="http://schemas.openxmlformats.org/officeDocument/2006/relationships/image" Target="../media/image115.emf"/><Relationship Id="rId2" Type="http://schemas.openxmlformats.org/officeDocument/2006/relationships/image" Target="../media/image106.wmf"/><Relationship Id="rId19" Type="http://schemas.openxmlformats.org/officeDocument/2006/relationships/oleObject" Target="../embeddings/oleObject116.bin"/><Relationship Id="rId18" Type="http://schemas.openxmlformats.org/officeDocument/2006/relationships/image" Target="../media/image114.emf"/><Relationship Id="rId17" Type="http://schemas.openxmlformats.org/officeDocument/2006/relationships/oleObject" Target="../embeddings/oleObject115.bin"/><Relationship Id="rId16" Type="http://schemas.openxmlformats.org/officeDocument/2006/relationships/image" Target="../media/image113.wmf"/><Relationship Id="rId15" Type="http://schemas.openxmlformats.org/officeDocument/2006/relationships/oleObject" Target="../embeddings/oleObject114.bin"/><Relationship Id="rId14" Type="http://schemas.openxmlformats.org/officeDocument/2006/relationships/image" Target="../media/image112.w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0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21.bin"/><Relationship Id="rId22" Type="http://schemas.openxmlformats.org/officeDocument/2006/relationships/vmlDrawing" Target="../drawings/vmlDrawing1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27.wmf"/><Relationship Id="rId2" Type="http://schemas.openxmlformats.org/officeDocument/2006/relationships/image" Target="../media/image118.wmf"/><Relationship Id="rId19" Type="http://schemas.openxmlformats.org/officeDocument/2006/relationships/oleObject" Target="../embeddings/oleObject129.bin"/><Relationship Id="rId18" Type="http://schemas.openxmlformats.org/officeDocument/2006/relationships/image" Target="../media/image126.w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125.png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24.w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tags" Target="../tags/tag2.xml"/><Relationship Id="rId7" Type="http://schemas.openxmlformats.org/officeDocument/2006/relationships/image" Target="../media/image10.wmf"/><Relationship Id="rId6" Type="http://schemas.openxmlformats.org/officeDocument/2006/relationships/oleObject" Target="../embeddings/oleObject9.bin"/><Relationship Id="rId5" Type="http://schemas.openxmlformats.org/officeDocument/2006/relationships/tags" Target="../tags/tag1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6.png"/><Relationship Id="rId1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18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6.wmf"/><Relationship Id="rId17" Type="http://schemas.openxmlformats.org/officeDocument/2006/relationships/oleObject" Target="../embeddings/oleObject25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7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33.e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Relationship Id="rId3" Type="http://schemas.openxmlformats.org/officeDocument/2006/relationships/tags" Target="../tags/tag3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7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5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44"/>
          <p:cNvSpPr txBox="1"/>
          <p:nvPr/>
        </p:nvSpPr>
        <p:spPr>
          <a:xfrm>
            <a:off x="1524000" y="381000"/>
            <a:ext cx="70104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§3.2  </a:t>
            </a:r>
            <a:r>
              <a:rPr lang="zh-CN" altLang="en-US" sz="3600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微 积 分 基 本 定 理</a:t>
            </a:r>
            <a:endParaRPr lang="zh-CN" altLang="en-US" sz="3600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11" name="Object 39"/>
          <p:cNvGraphicFramePr>
            <a:graphicFrameLocks noChangeAspect="1"/>
          </p:cNvGraphicFramePr>
          <p:nvPr/>
        </p:nvGraphicFramePr>
        <p:xfrm>
          <a:off x="3082925" y="2224088"/>
          <a:ext cx="1981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81200" imgH="749300" progId="Equation.DSMT4">
                  <p:embed/>
                </p:oleObj>
              </mc:Choice>
              <mc:Fallback>
                <p:oleObj name="" r:id="rId1" imgW="1981200" imgH="749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2925" y="2224088"/>
                        <a:ext cx="19812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68325" y="1254125"/>
            <a:ext cx="8124825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i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设变速直线运动质点的速度为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，则由定积分的定义有质点从时刻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所经过的路程为：</a:t>
            </a:r>
            <a:endParaRPr lang="zh-CN" altLang="en-US" i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325" y="3030538"/>
            <a:ext cx="8124825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i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若位移函数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已知，则质点从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时刻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en-US" altLang="zh-CN" i="0" baseline="-25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i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所经过的路程为：</a:t>
            </a:r>
            <a:endParaRPr lang="zh-CN" altLang="en-US" i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70200" y="3984625"/>
            <a:ext cx="2112963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s=s</a:t>
            </a:r>
            <a:r>
              <a:rPr lang="en-US" altLang="zh-CN" i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sym typeface="宋体" panose="02010600030101010101" pitchFamily="2" charset="-122"/>
              </a:rPr>
              <a:t>T</a:t>
            </a:r>
            <a:r>
              <a:rPr lang="en-US" altLang="zh-CN" i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i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)-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s</a:t>
            </a:r>
            <a:r>
              <a:rPr lang="en-US" altLang="zh-CN" i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en-US" altLang="zh-CN" i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en-US" altLang="zh-CN" i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06625" y="4627563"/>
          <a:ext cx="3733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733800" imgH="749300" progId="Equation.DSMT4">
                  <p:embed/>
                </p:oleObj>
              </mc:Choice>
              <mc:Fallback>
                <p:oleObj name="" r:id="rId3" imgW="3733800" imgH="749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6625" y="4627563"/>
                        <a:ext cx="37338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38200" y="4740275"/>
            <a:ext cx="8985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因此</a:t>
            </a:r>
            <a:endParaRPr lang="zh-CN" altLang="en-US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3197225" y="5599113"/>
          <a:ext cx="175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752600" imgH="495300" progId="Equation.DSMT4">
                  <p:embed/>
                </p:oleObj>
              </mc:Choice>
              <mc:Fallback>
                <p:oleObj name="" r:id="rId5" imgW="1752600" imgH="495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7225" y="5599113"/>
                        <a:ext cx="1752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65200" y="5584825"/>
            <a:ext cx="541338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endParaRPr lang="zh-CN" altLang="en-US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9" grpId="0"/>
      <p:bldP spid="9" grpId="1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3" name="Object 2"/>
          <p:cNvGraphicFramePr>
            <a:graphicFrameLocks noChangeAspect="1"/>
          </p:cNvGraphicFramePr>
          <p:nvPr/>
        </p:nvGraphicFramePr>
        <p:xfrm>
          <a:off x="1219200" y="564515"/>
          <a:ext cx="4673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4673600" imgH="1473200" progId="Equation.DSMT4">
                  <p:embed/>
                </p:oleObj>
              </mc:Choice>
              <mc:Fallback>
                <p:oleObj name="" r:id="rId1" imgW="4673600" imgH="14732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564515"/>
                        <a:ext cx="467360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187450" y="2413953"/>
          <a:ext cx="3225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3225800" imgH="406400" progId="Equation.3">
                  <p:embed/>
                </p:oleObj>
              </mc:Choice>
              <mc:Fallback>
                <p:oleObj name="" r:id="rId3" imgW="3225800" imgH="4064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2413953"/>
                        <a:ext cx="32258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115695" y="3646805"/>
          <a:ext cx="3390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3390900" imgH="685800" progId="Equation.3">
                  <p:embed/>
                </p:oleObj>
              </mc:Choice>
              <mc:Fallback>
                <p:oleObj name="" r:id="rId5" imgW="3390900" imgH="6858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95" y="3646805"/>
                        <a:ext cx="33909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104900" y="4510723"/>
          <a:ext cx="3340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7" imgW="3340100" imgH="431800" progId="Equation.3">
                  <p:embed/>
                </p:oleObj>
              </mc:Choice>
              <mc:Fallback>
                <p:oleObj name="" r:id="rId7" imgW="3340100" imgH="431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4900" y="4510723"/>
                        <a:ext cx="3340100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115695" y="5160645"/>
          <a:ext cx="4457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4457700" imgH="495300" progId="Equation.DSMT4">
                  <p:embed/>
                </p:oleObj>
              </mc:Choice>
              <mc:Fallback>
                <p:oleObj name="" r:id="rId9" imgW="4457700" imgH="4953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5695" y="5160645"/>
                        <a:ext cx="44577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113791" y="3070543"/>
          <a:ext cx="466026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2" imgW="4660265" imgH="431800" progId="Equation.DSMT4">
                  <p:embed/>
                </p:oleObj>
              </mc:Choice>
              <mc:Fallback>
                <p:oleObj name="" r:id="rId12" imgW="4660265" imgH="431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13791" y="3070543"/>
                        <a:ext cx="466026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26733" y="2205355"/>
          <a:ext cx="575373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5574665" imgH="698500" progId="Equation.DSMT4">
                  <p:embed/>
                </p:oleObj>
              </mc:Choice>
              <mc:Fallback>
                <p:oleObj name="" r:id="rId1" imgW="5574665" imgH="6985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733" y="2205355"/>
                        <a:ext cx="575373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146810" y="3213100"/>
          <a:ext cx="5778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5473700" imgH="685800" progId="Equation.DSMT4">
                  <p:embed/>
                </p:oleObj>
              </mc:Choice>
              <mc:Fallback>
                <p:oleObj name="" r:id="rId3" imgW="5473700" imgH="6858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810" y="3213100"/>
                        <a:ext cx="57785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200910" y="4127500"/>
          <a:ext cx="3022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3022600" imgH="685800" progId="Equation.DSMT4">
                  <p:embed/>
                </p:oleObj>
              </mc:Choice>
              <mc:Fallback>
                <p:oleObj name="" r:id="rId5" imgW="3022600" imgH="6858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0910" y="4127500"/>
                        <a:ext cx="3022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2200910" y="5727700"/>
          <a:ext cx="284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2844800" imgH="558800" progId="Equation.DSMT4">
                  <p:embed/>
                </p:oleObj>
              </mc:Choice>
              <mc:Fallback>
                <p:oleObj name="" r:id="rId7" imgW="2844800" imgH="5588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0910" y="5727700"/>
                        <a:ext cx="28448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188210" y="5029200"/>
          <a:ext cx="557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5575300" imgH="431800" progId="Equation.DSMT4">
                  <p:embed/>
                </p:oleObj>
              </mc:Choice>
              <mc:Fallback>
                <p:oleObj name="" r:id="rId9" imgW="5575300" imgH="4318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8210" y="5029200"/>
                        <a:ext cx="5575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9"/>
          <p:cNvGraphicFramePr>
            <a:graphicFrameLocks noChangeAspect="1"/>
          </p:cNvGraphicFramePr>
          <p:nvPr/>
        </p:nvGraphicFramePr>
        <p:xfrm>
          <a:off x="527051" y="548958"/>
          <a:ext cx="808926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1" imgW="8089265" imgH="1308100" progId="Equation.DSMT4">
                  <p:embed/>
                </p:oleObj>
              </mc:Choice>
              <mc:Fallback>
                <p:oleObj name="" r:id="rId11" imgW="8089265" imgH="13081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7051" y="548958"/>
                        <a:ext cx="8089265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1" name="Object 6"/>
          <p:cNvGraphicFramePr>
            <a:graphicFrameLocks noChangeAspect="1"/>
          </p:cNvGraphicFramePr>
          <p:nvPr/>
        </p:nvGraphicFramePr>
        <p:xfrm>
          <a:off x="3073400" y="685800"/>
          <a:ext cx="284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2844800" imgH="558800" progId="Equation.DSMT4">
                  <p:embed/>
                </p:oleObj>
              </mc:Choice>
              <mc:Fallback>
                <p:oleObj name="" r:id="rId1" imgW="2844800" imgH="5588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3400" y="685800"/>
                        <a:ext cx="28448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993900" y="3479800"/>
          <a:ext cx="339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3390900" imgH="431800" progId="Equation.3">
                  <p:embed/>
                </p:oleObj>
              </mc:Choice>
              <mc:Fallback>
                <p:oleObj name="" r:id="rId3" imgW="3390900" imgH="4318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3900" y="3479800"/>
                        <a:ext cx="3390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9"/>
          <p:cNvGraphicFramePr>
            <a:graphicFrameLocks noChangeAspect="1"/>
          </p:cNvGraphicFramePr>
          <p:nvPr/>
        </p:nvGraphicFramePr>
        <p:xfrm>
          <a:off x="1473200" y="762000"/>
          <a:ext cx="153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1536700" imgH="419100" progId="Equation.3">
                  <p:embed/>
                </p:oleObj>
              </mc:Choice>
              <mc:Fallback>
                <p:oleObj name="" r:id="rId5" imgW="1536700" imgH="419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3200" y="762000"/>
                        <a:ext cx="1536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422400" y="1473200"/>
          <a:ext cx="274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2743200" imgH="431800" progId="Equation.3">
                  <p:embed/>
                </p:oleObj>
              </mc:Choice>
              <mc:Fallback>
                <p:oleObj name="" r:id="rId7" imgW="2743200" imgH="4318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2400" y="1473200"/>
                        <a:ext cx="2743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422400" y="2133600"/>
          <a:ext cx="396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3962400" imgH="431800" progId="Equation.3">
                  <p:embed/>
                </p:oleObj>
              </mc:Choice>
              <mc:Fallback>
                <p:oleObj name="" r:id="rId9" imgW="3962400" imgH="4318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2400" y="2133600"/>
                        <a:ext cx="3962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5232400" y="2870200"/>
          <a:ext cx="185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1" imgW="1854200" imgH="419100" progId="Equation.3">
                  <p:embed/>
                </p:oleObj>
              </mc:Choice>
              <mc:Fallback>
                <p:oleObj name="" r:id="rId11" imgW="1854200" imgH="4191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32400" y="2870200"/>
                        <a:ext cx="1854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5181600" y="4191000"/>
          <a:ext cx="185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3" imgW="1854200" imgH="419100" progId="Equation.3">
                  <p:embed/>
                </p:oleObj>
              </mc:Choice>
              <mc:Fallback>
                <p:oleObj name="" r:id="rId13" imgW="1854200" imgH="4191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81600" y="4191000"/>
                        <a:ext cx="1854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2057400" y="4940300"/>
          <a:ext cx="356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4" imgW="3568700" imgH="419100" progId="Equation.3">
                  <p:embed/>
                </p:oleObj>
              </mc:Choice>
              <mc:Fallback>
                <p:oleObj name="" r:id="rId14" imgW="3568700" imgH="4191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57400" y="4940300"/>
                        <a:ext cx="3568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1511300" y="5588000"/>
          <a:ext cx="275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6" imgW="2755900" imgH="431800" progId="Equation.DSMT4">
                  <p:embed/>
                </p:oleObj>
              </mc:Choice>
              <mc:Fallback>
                <p:oleObj name="" r:id="rId16" imgW="2755900" imgH="4318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11300" y="5588000"/>
                        <a:ext cx="2755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1955800" y="2832100"/>
          <a:ext cx="280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8" imgW="2806700" imgH="419100" progId="Equation.3">
                  <p:embed/>
                </p:oleObj>
              </mc:Choice>
              <mc:Fallback>
                <p:oleObj name="" r:id="rId18" imgW="2806700" imgH="4191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55800" y="2832100"/>
                        <a:ext cx="2806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2057400" y="4191000"/>
          <a:ext cx="280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20" imgW="2806700" imgH="419100" progId="Equation.3">
                  <p:embed/>
                </p:oleObj>
              </mc:Choice>
              <mc:Fallback>
                <p:oleObj name="" r:id="rId20" imgW="2806700" imgH="4191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57400" y="4191000"/>
                        <a:ext cx="2806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9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6227764" y="724853"/>
          <a:ext cx="262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3" imgW="2628900" imgH="520700" progId="Equation.DSMT4">
                  <p:embed/>
                </p:oleObj>
              </mc:Choice>
              <mc:Fallback>
                <p:oleObj name="" r:id="rId23" imgW="2628900" imgH="5207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227764" y="724853"/>
                        <a:ext cx="26289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990600" y="1295400"/>
            <a:ext cx="5029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定理 </a:t>
            </a:r>
            <a:r>
              <a:rPr lang="en-US" altLang="zh-CN" i="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微积分基本定理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752600" y="5703888"/>
          <a:ext cx="2819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2819400" imgH="393700" progId="Equation.DSMT4">
                  <p:embed/>
                </p:oleObj>
              </mc:Choice>
              <mc:Fallback>
                <p:oleObj name="" r:id="rId1" imgW="2819400" imgH="3937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5703888"/>
                        <a:ext cx="28194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5105400" y="5673725"/>
          <a:ext cx="1384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1383665" imgH="406400" progId="Equation.3">
                  <p:embed/>
                </p:oleObj>
              </mc:Choice>
              <mc:Fallback>
                <p:oleObj name="" r:id="rId3" imgW="1383665" imgH="4064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0" y="5673725"/>
                        <a:ext cx="13843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8"/>
          <p:cNvSpPr/>
          <p:nvPr/>
        </p:nvSpPr>
        <p:spPr>
          <a:xfrm>
            <a:off x="904875" y="4062413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09" name="Rectangle 9"/>
          <p:cNvSpPr/>
          <p:nvPr/>
        </p:nvSpPr>
        <p:spPr>
          <a:xfrm>
            <a:off x="899795" y="332740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3200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二、牛顿</a:t>
            </a:r>
            <a:r>
              <a:rPr lang="en-US" altLang="zh-CN" sz="3200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sz="3200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莱布尼茨公式</a:t>
            </a:r>
            <a:endParaRPr lang="zh-CN" altLang="en-US" sz="3200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104900" y="1981200"/>
          <a:ext cx="7200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7200900" imgH="1308100" progId="Equation.DSMT4">
                  <p:embed/>
                </p:oleObj>
              </mc:Choice>
              <mc:Fallback>
                <p:oleObj name="" r:id="rId5" imgW="7200900" imgH="13081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4900" y="1981200"/>
                        <a:ext cx="72009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676400" y="4135438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5372100" imgH="495300" progId="Equation.DSMT4">
                  <p:embed/>
                </p:oleObj>
              </mc:Choice>
              <mc:Fallback>
                <p:oleObj name="" r:id="rId7" imgW="5372100" imgH="4953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4135438"/>
                        <a:ext cx="53721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1701800" y="4770438"/>
          <a:ext cx="6451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6451600" imgH="698500" progId="Equation.DSMT4">
                  <p:embed/>
                </p:oleObj>
              </mc:Choice>
              <mc:Fallback>
                <p:oleObj name="" r:id="rId9" imgW="6451600" imgH="698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1800" y="4770438"/>
                        <a:ext cx="64516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1574800" y="3333750"/>
          <a:ext cx="5283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1" imgW="7035800" imgH="914400" progId="Equation.DSMT4">
                  <p:embed/>
                </p:oleObj>
              </mc:Choice>
              <mc:Fallback>
                <p:oleObj name="" r:id="rId11" imgW="7035800" imgH="9144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4800" y="3333750"/>
                        <a:ext cx="52832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oup 18"/>
          <p:cNvGrpSpPr/>
          <p:nvPr/>
        </p:nvGrpSpPr>
        <p:grpSpPr>
          <a:xfrm>
            <a:off x="1119188" y="1433513"/>
            <a:ext cx="1547812" cy="522287"/>
            <a:chOff x="720" y="576"/>
            <a:chExt cx="975" cy="329"/>
          </a:xfrm>
        </p:grpSpPr>
        <p:sp>
          <p:nvSpPr>
            <p:cNvPr id="22530" name="Text Box 2"/>
            <p:cNvSpPr txBox="1"/>
            <p:nvPr/>
          </p:nvSpPr>
          <p:spPr>
            <a:xfrm>
              <a:off x="720" y="576"/>
              <a:ext cx="48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i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令</a:t>
              </a:r>
              <a:endPara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2531" name="Object 3"/>
            <p:cNvGraphicFramePr>
              <a:graphicFrameLocks noChangeAspect="1"/>
            </p:cNvGraphicFramePr>
            <p:nvPr/>
          </p:nvGraphicFramePr>
          <p:xfrm>
            <a:off x="1152" y="672"/>
            <a:ext cx="54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" imgW="862965" imgH="254000" progId="Equation.3">
                    <p:embed/>
                  </p:oleObj>
                </mc:Choice>
                <mc:Fallback>
                  <p:oleObj name="" r:id="rId1" imgW="862965" imgH="2540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2" y="672"/>
                          <a:ext cx="543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940050" y="1371600"/>
          <a:ext cx="3759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3759200" imgH="736600" progId="Equation.3">
                  <p:embed/>
                </p:oleObj>
              </mc:Choice>
              <mc:Fallback>
                <p:oleObj name="" r:id="rId3" imgW="3759200" imgH="7366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0050" y="1371600"/>
                        <a:ext cx="3759200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244600" y="2708910"/>
          <a:ext cx="424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5" imgW="4241800" imgH="685800" progId="Equation.3">
                  <p:embed/>
                </p:oleObj>
              </mc:Choice>
              <mc:Fallback>
                <p:oleObj name="" r:id="rId5" imgW="4241800" imgH="6858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4600" y="2708910"/>
                        <a:ext cx="42418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/>
          <p:nvPr/>
        </p:nvSpPr>
        <p:spPr>
          <a:xfrm>
            <a:off x="1066800" y="3573145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endParaRPr lang="zh-CN" altLang="en-US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1647825" y="3670300"/>
          <a:ext cx="1422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1422400" imgH="406400" progId="Equation.3">
                  <p:embed/>
                </p:oleObj>
              </mc:Choice>
              <mc:Fallback>
                <p:oleObj name="" r:id="rId7" imgW="1422400" imgH="4064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7825" y="3670300"/>
                        <a:ext cx="14224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2961640" y="3501390"/>
          <a:ext cx="4076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9" imgW="4076700" imgH="685800" progId="Equation.DSMT4">
                  <p:embed/>
                </p:oleObj>
              </mc:Choice>
              <mc:Fallback>
                <p:oleObj name="" r:id="rId9" imgW="4076700" imgH="6858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61640" y="3501390"/>
                        <a:ext cx="40767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914400" y="4572000"/>
          <a:ext cx="3621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1" imgW="3619500" imgH="685800" progId="Equation.DSMT4">
                  <p:embed/>
                </p:oleObj>
              </mc:Choice>
              <mc:Fallback>
                <p:oleObj name="" r:id="rId11" imgW="3619500" imgH="6858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4572000"/>
                        <a:ext cx="3621088" cy="685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0"/>
          <p:cNvGrpSpPr/>
          <p:nvPr/>
        </p:nvGrpSpPr>
        <p:grpSpPr>
          <a:xfrm>
            <a:off x="5029200" y="4267200"/>
            <a:ext cx="4722813" cy="519113"/>
            <a:chOff x="3168" y="3216"/>
            <a:chExt cx="2975" cy="327"/>
          </a:xfrm>
        </p:grpSpPr>
        <p:sp>
          <p:nvSpPr>
            <p:cNvPr id="22539" name="AutoShape 14"/>
            <p:cNvSpPr/>
            <p:nvPr/>
          </p:nvSpPr>
          <p:spPr>
            <a:xfrm>
              <a:off x="3168" y="3216"/>
              <a:ext cx="2399" cy="288"/>
            </a:xfrm>
            <a:prstGeom prst="wedgeRoundRectCallout">
              <a:avLst>
                <a:gd name="adj1" fmla="val -63963"/>
                <a:gd name="adj2" fmla="val 125347"/>
                <a:gd name="adj3" fmla="val 16667"/>
              </a:avLst>
            </a:prstGeom>
            <a:solidFill>
              <a:srgbClr val="FFFF99"/>
            </a:solidFill>
            <a:ln w="317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 anchorCtr="0"/>
            <a:p>
              <a:pPr algn="ctr">
                <a:spcBef>
                  <a:spcPct val="50000"/>
                </a:spcBef>
              </a:pP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0" name="Rectangle 12"/>
            <p:cNvSpPr/>
            <p:nvPr/>
          </p:nvSpPr>
          <p:spPr>
            <a:xfrm>
              <a:off x="3407" y="3216"/>
              <a:ext cx="27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i="0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牛顿</a:t>
              </a:r>
              <a:r>
                <a:rPr lang="en-US" altLang="zh-CN" i="0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zh-CN" altLang="en-US" i="0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莱布尼茨公式</a:t>
              </a:r>
              <a:endParaRPr lang="zh-CN" altLang="en-US" i="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2541" name="Object 21"/>
          <p:cNvGraphicFramePr>
            <a:graphicFrameLocks noChangeAspect="1"/>
          </p:cNvGraphicFramePr>
          <p:nvPr/>
        </p:nvGraphicFramePr>
        <p:xfrm>
          <a:off x="1187450" y="549275"/>
          <a:ext cx="3632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3" imgW="3632200" imgH="736600" progId="Equation.DSMT4">
                  <p:embed/>
                </p:oleObj>
              </mc:Choice>
              <mc:Fallback>
                <p:oleObj name="" r:id="rId13" imgW="3632200" imgH="7366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7450" y="549275"/>
                        <a:ext cx="36322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6" name="Text Box 26"/>
          <p:cNvSpPr txBox="1"/>
          <p:nvPr/>
        </p:nvSpPr>
        <p:spPr>
          <a:xfrm>
            <a:off x="611505" y="5642293"/>
            <a:ext cx="1371600" cy="519112"/>
          </a:xfrm>
          <a:prstGeom prst="rect">
            <a:avLst/>
          </a:prstGeom>
          <a:noFill/>
          <a:ln w="190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endParaRPr lang="zh-CN" altLang="en-US" i="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387" name="Object 27"/>
          <p:cNvGraphicFramePr>
            <a:graphicFrameLocks noChangeAspect="1"/>
          </p:cNvGraphicFramePr>
          <p:nvPr/>
        </p:nvGraphicFramePr>
        <p:xfrm>
          <a:off x="1764030" y="5534660"/>
          <a:ext cx="6819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5" imgW="6819900" imgH="698500" progId="Equation.DSMT4">
                  <p:embed/>
                </p:oleObj>
              </mc:Choice>
              <mc:Fallback>
                <p:oleObj name="" r:id="rId15" imgW="6819900" imgH="6985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64030" y="5534660"/>
                        <a:ext cx="68199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9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5742624" y="690563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8" imgW="1295400" imgH="381000" progId="Equation.DSMT4">
                  <p:embed/>
                </p:oleObj>
              </mc:Choice>
              <mc:Fallback>
                <p:oleObj name="" r:id="rId18" imgW="1295400" imgH="381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42624" y="690563"/>
                        <a:ext cx="1295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/>
        </p:nvGraphicFramePr>
        <p:xfrm>
          <a:off x="1244602" y="2190433"/>
          <a:ext cx="168846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0" imgW="1688465" imgH="393700" progId="Equation.DSMT4">
                  <p:embed/>
                </p:oleObj>
              </mc:Choice>
              <mc:Fallback>
                <p:oleObj name="" r:id="rId20" imgW="1688465" imgH="3937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44602" y="2190433"/>
                        <a:ext cx="168846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/>
      <p:bldP spid="153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ext Box 2"/>
          <p:cNvSpPr txBox="1"/>
          <p:nvPr/>
        </p:nvSpPr>
        <p:spPr>
          <a:xfrm>
            <a:off x="914400" y="762000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en-US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411730" y="590550"/>
          <a:ext cx="37480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" imgW="3581400" imgH="812800" progId="Equation.3">
                  <p:embed/>
                </p:oleObj>
              </mc:Choice>
              <mc:Fallback>
                <p:oleObj name="" r:id="rId1" imgW="3581400" imgH="812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730" y="590550"/>
                        <a:ext cx="3748088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/>
          <p:nvPr/>
        </p:nvSpPr>
        <p:spPr>
          <a:xfrm>
            <a:off x="1752600" y="1614488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原式</a:t>
            </a:r>
            <a:endParaRPr lang="zh-CN" altLang="en-US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647950" y="1600200"/>
          <a:ext cx="33718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3238500" imgH="558800" progId="Equation.3">
                  <p:embed/>
                </p:oleObj>
              </mc:Choice>
              <mc:Fallback>
                <p:oleObj name="" r:id="rId3" imgW="3238500" imgH="5588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7950" y="1600200"/>
                        <a:ext cx="3371850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6070600" y="1447800"/>
          <a:ext cx="1244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1244600" imgH="889000" progId="Equation.3">
                  <p:embed/>
                </p:oleObj>
              </mc:Choice>
              <mc:Fallback>
                <p:oleObj name="" r:id="rId5" imgW="1244600" imgH="8890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0600" y="1447800"/>
                        <a:ext cx="1244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/>
          <p:nvPr/>
        </p:nvSpPr>
        <p:spPr>
          <a:xfrm>
            <a:off x="914400" y="1600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442" name="Object 34"/>
          <p:cNvGraphicFramePr>
            <a:graphicFrameLocks noChangeAspect="1"/>
          </p:cNvGraphicFramePr>
          <p:nvPr/>
        </p:nvGraphicFramePr>
        <p:xfrm>
          <a:off x="3568700" y="4577715"/>
          <a:ext cx="374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7" imgW="3746500" imgH="444500" progId="Equation.3">
                  <p:embed/>
                </p:oleObj>
              </mc:Choice>
              <mc:Fallback>
                <p:oleObj name="" r:id="rId7" imgW="3746500" imgH="4445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8700" y="4577715"/>
                        <a:ext cx="3746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Object 35"/>
          <p:cNvGraphicFramePr>
            <a:graphicFrameLocks noChangeAspect="1"/>
          </p:cNvGraphicFramePr>
          <p:nvPr/>
        </p:nvGraphicFramePr>
        <p:xfrm>
          <a:off x="3568700" y="5229225"/>
          <a:ext cx="2908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9" imgW="2908300" imgH="901700" progId="Equation.3">
                  <p:embed/>
                </p:oleObj>
              </mc:Choice>
              <mc:Fallback>
                <p:oleObj name="" r:id="rId9" imgW="2908300" imgH="9017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68700" y="5229225"/>
                        <a:ext cx="2908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71235" y="2461578"/>
          <a:ext cx="309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2" imgW="3098800" imgH="838200" progId="Equation.DSMT4">
                  <p:embed/>
                </p:oleObj>
              </mc:Choice>
              <mc:Fallback>
                <p:oleObj name="" r:id="rId12" imgW="3098800" imgH="838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71235" y="2461578"/>
                        <a:ext cx="3098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9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971235" y="3580448"/>
          <a:ext cx="444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5" imgW="4445000" imgH="838200" progId="Equation.DSMT4">
                  <p:embed/>
                </p:oleObj>
              </mc:Choice>
              <mc:Fallback>
                <p:oleObj name="" r:id="rId15" imgW="4445000" imgH="838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71235" y="3580448"/>
                        <a:ext cx="4445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4"/>
          <p:cNvGrpSpPr/>
          <p:nvPr/>
        </p:nvGrpSpPr>
        <p:grpSpPr>
          <a:xfrm>
            <a:off x="609600" y="1016000"/>
            <a:ext cx="7620000" cy="1041400"/>
            <a:chOff x="576" y="1584"/>
            <a:chExt cx="4800" cy="656"/>
          </a:xfrm>
        </p:grpSpPr>
        <p:sp>
          <p:nvSpPr>
            <p:cNvPr id="24578" name="Text Box 5"/>
            <p:cNvSpPr txBox="1"/>
            <p:nvPr/>
          </p:nvSpPr>
          <p:spPr>
            <a:xfrm>
              <a:off x="576" y="1728"/>
              <a:ext cx="480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i="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i="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en-US" altLang="zh-CN" i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i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i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求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   </a:t>
              </a:r>
              <a:endParaRPr lang="en-US" altLang="zh-CN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579" name="Object 6"/>
            <p:cNvGraphicFramePr>
              <a:graphicFrameLocks noChangeAspect="1"/>
            </p:cNvGraphicFramePr>
            <p:nvPr/>
          </p:nvGraphicFramePr>
          <p:xfrm>
            <a:off x="1440" y="1584"/>
            <a:ext cx="2256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" imgW="3581400" imgH="1041400" progId="Equation.3">
                    <p:embed/>
                  </p:oleObj>
                </mc:Choice>
                <mc:Fallback>
                  <p:oleObj name="" r:id="rId1" imgW="3581400" imgH="10414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0" y="1584"/>
                          <a:ext cx="2256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0" name="Object 7"/>
            <p:cNvGraphicFramePr>
              <a:graphicFrameLocks noChangeAspect="1"/>
            </p:cNvGraphicFramePr>
            <p:nvPr/>
          </p:nvGraphicFramePr>
          <p:xfrm>
            <a:off x="4080" y="1674"/>
            <a:ext cx="984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3" imgW="1562100" imgH="660400" progId="Equation.3">
                    <p:embed/>
                  </p:oleObj>
                </mc:Choice>
                <mc:Fallback>
                  <p:oleObj name="" r:id="rId3" imgW="1562100" imgH="6604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80" y="1674"/>
                          <a:ext cx="984" cy="4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4" name="Text Box 8"/>
          <p:cNvSpPr txBox="1"/>
          <p:nvPr/>
        </p:nvSpPr>
        <p:spPr>
          <a:xfrm>
            <a:off x="685800" y="26050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447800" y="2514600"/>
          <a:ext cx="52593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5257800" imgH="660400" progId="Equation.3">
                  <p:embed/>
                </p:oleObj>
              </mc:Choice>
              <mc:Fallback>
                <p:oleObj name="" r:id="rId5" imgW="5257800" imgH="6604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514600"/>
                        <a:ext cx="5259388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2267585" y="4941570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7" imgW="609600" imgH="330200" progId="Equation.3">
                  <p:embed/>
                </p:oleObj>
              </mc:Choice>
              <mc:Fallback>
                <p:oleObj name="" r:id="rId7" imgW="609600" imgH="3302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7585" y="4941570"/>
                        <a:ext cx="6096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6972300" y="2122488"/>
            <a:ext cx="1714500" cy="2297112"/>
            <a:chOff x="4344" y="2400"/>
            <a:chExt cx="1080" cy="1447"/>
          </a:xfrm>
        </p:grpSpPr>
        <p:sp>
          <p:nvSpPr>
            <p:cNvPr id="24586" name="Line 14"/>
            <p:cNvSpPr/>
            <p:nvPr/>
          </p:nvSpPr>
          <p:spPr>
            <a:xfrm>
              <a:off x="4368" y="3696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4" name="Line 15"/>
            <p:cNvSpPr/>
            <p:nvPr/>
          </p:nvSpPr>
          <p:spPr>
            <a:xfrm flipV="1">
              <a:off x="4464" y="2400"/>
              <a:ext cx="0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5" name="Line 16"/>
            <p:cNvSpPr/>
            <p:nvPr/>
          </p:nvSpPr>
          <p:spPr>
            <a:xfrm flipV="1">
              <a:off x="5058" y="2640"/>
              <a:ext cx="0" cy="10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4589" name="Line 17"/>
            <p:cNvSpPr/>
            <p:nvPr/>
          </p:nvSpPr>
          <p:spPr>
            <a:xfrm flipV="1">
              <a:off x="4464" y="3216"/>
              <a:ext cx="278" cy="48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0" name="Line 18"/>
            <p:cNvSpPr/>
            <p:nvPr/>
          </p:nvSpPr>
          <p:spPr>
            <a:xfrm>
              <a:off x="4770" y="2634"/>
              <a:ext cx="30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1" name="Oval 19"/>
            <p:cNvSpPr/>
            <p:nvPr/>
          </p:nvSpPr>
          <p:spPr>
            <a:xfrm>
              <a:off x="4734" y="2611"/>
              <a:ext cx="34" cy="34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592" name="Object 20"/>
            <p:cNvGraphicFramePr>
              <a:graphicFrameLocks noChangeAspect="1"/>
            </p:cNvGraphicFramePr>
            <p:nvPr/>
          </p:nvGraphicFramePr>
          <p:xfrm>
            <a:off x="5309" y="3738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9" imgW="254000" imgH="241300" progId="Equation.3">
                    <p:embed/>
                  </p:oleObj>
                </mc:Choice>
                <mc:Fallback>
                  <p:oleObj name="" r:id="rId9" imgW="254000" imgH="2413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309" y="3738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21"/>
            <p:cNvGraphicFramePr>
              <a:graphicFrameLocks noChangeAspect="1"/>
            </p:cNvGraphicFramePr>
            <p:nvPr/>
          </p:nvGraphicFramePr>
          <p:xfrm>
            <a:off x="4493" y="2400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11" imgW="254000" imgH="317500" progId="Equation.3">
                    <p:embed/>
                  </p:oleObj>
                </mc:Choice>
                <mc:Fallback>
                  <p:oleObj name="" r:id="rId11" imgW="254000" imgH="3175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493" y="2400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22"/>
            <p:cNvGraphicFramePr>
              <a:graphicFrameLocks noChangeAspect="1"/>
            </p:cNvGraphicFramePr>
            <p:nvPr/>
          </p:nvGraphicFramePr>
          <p:xfrm>
            <a:off x="4344" y="3718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13" imgW="215900" imgH="241300" progId="Equation.3">
                    <p:embed/>
                  </p:oleObj>
                </mc:Choice>
                <mc:Fallback>
                  <p:oleObj name="" r:id="rId13" imgW="215900" imgH="2413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344" y="3718"/>
                          <a:ext cx="98" cy="1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5" name="Line 23"/>
            <p:cNvSpPr/>
            <p:nvPr/>
          </p:nvSpPr>
          <p:spPr>
            <a:xfrm flipV="1">
              <a:off x="4752" y="2634"/>
              <a:ext cx="0" cy="10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4596" name="Object 24"/>
            <p:cNvGraphicFramePr>
              <a:graphicFrameLocks noChangeAspect="1"/>
            </p:cNvGraphicFramePr>
            <p:nvPr/>
          </p:nvGraphicFramePr>
          <p:xfrm>
            <a:off x="4727" y="3717"/>
            <a:ext cx="59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15" imgW="177800" imgH="304165" progId="Equation.3">
                    <p:embed/>
                  </p:oleObj>
                </mc:Choice>
                <mc:Fallback>
                  <p:oleObj name="" r:id="rId15" imgW="177800" imgH="304165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727" y="3717"/>
                          <a:ext cx="59" cy="1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25"/>
            <p:cNvGraphicFramePr>
              <a:graphicFrameLocks noChangeAspect="1"/>
            </p:cNvGraphicFramePr>
            <p:nvPr/>
          </p:nvGraphicFramePr>
          <p:xfrm>
            <a:off x="5026" y="3720"/>
            <a:ext cx="7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17" imgW="215900" imgH="304800" progId="Equation.3">
                    <p:embed/>
                  </p:oleObj>
                </mc:Choice>
                <mc:Fallback>
                  <p:oleObj name="" r:id="rId17" imgW="215900" imgH="3048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026" y="3720"/>
                          <a:ext cx="72" cy="1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39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475425" y="3870008"/>
          <a:ext cx="3441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0" imgW="3441700" imgH="698500" progId="Equation.DSMT4">
                  <p:embed/>
                </p:oleObj>
              </mc:Choice>
              <mc:Fallback>
                <p:oleObj name="" r:id="rId20" imgW="3441700" imgH="6985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75425" y="3870008"/>
                        <a:ext cx="34417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 Box 2"/>
          <p:cNvSpPr txBox="1"/>
          <p:nvPr/>
        </p:nvSpPr>
        <p:spPr>
          <a:xfrm>
            <a:off x="862013" y="1081088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174875" y="1003300"/>
          <a:ext cx="2679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" imgW="2679700" imgH="685800" progId="Equation.3">
                  <p:embed/>
                </p:oleObj>
              </mc:Choice>
              <mc:Fallback>
                <p:oleObj name="" r:id="rId1" imgW="2679700" imgH="6858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4875" y="1003300"/>
                        <a:ext cx="26797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/>
          <p:nvPr/>
        </p:nvSpPr>
        <p:spPr>
          <a:xfrm>
            <a:off x="862013" y="1919288"/>
            <a:ext cx="111918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7" name="Text Box 5"/>
          <p:cNvSpPr txBox="1"/>
          <p:nvPr/>
        </p:nvSpPr>
        <p:spPr>
          <a:xfrm>
            <a:off x="1700213" y="1905000"/>
            <a:ext cx="2133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易知</a:t>
            </a:r>
            <a:endParaRPr lang="zh-CN" altLang="en-US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447800" y="2514600"/>
          <a:ext cx="2971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2971800" imgH="495300" progId="Equation.DSMT4">
                  <p:embed/>
                </p:oleObj>
              </mc:Choice>
              <mc:Fallback>
                <p:oleObj name="" r:id="rId3" imgW="2971800" imgH="4953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514600"/>
                        <a:ext cx="29718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267585" y="3161030"/>
          <a:ext cx="30607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5" imgW="3060700" imgH="1701800" progId="Equation.3">
                  <p:embed/>
                </p:oleObj>
              </mc:Choice>
              <mc:Fallback>
                <p:oleObj name="" r:id="rId5" imgW="3060700" imgH="17018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585" y="3161030"/>
                        <a:ext cx="3060700" cy="170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990600" y="5257800"/>
          <a:ext cx="4965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7" imgW="4965700" imgH="698500" progId="Equation.DSMT4">
                  <p:embed/>
                </p:oleObj>
              </mc:Choice>
              <mc:Fallback>
                <p:oleObj name="" r:id="rId7" imgW="4965700" imgH="6985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5257800"/>
                        <a:ext cx="49657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6021388" y="5207000"/>
          <a:ext cx="83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9" imgW="838200" imgH="889000" progId="Equation.3">
                  <p:embed/>
                </p:oleObj>
              </mc:Choice>
              <mc:Fallback>
                <p:oleObj name="" r:id="rId9" imgW="838200" imgH="8890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21388" y="5207000"/>
                        <a:ext cx="838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9" name="Group 10"/>
          <p:cNvGrpSpPr/>
          <p:nvPr/>
        </p:nvGrpSpPr>
        <p:grpSpPr>
          <a:xfrm>
            <a:off x="5894070" y="1133475"/>
            <a:ext cx="2628900" cy="2597150"/>
            <a:chOff x="3240" y="956"/>
            <a:chExt cx="1656" cy="1636"/>
          </a:xfrm>
        </p:grpSpPr>
        <p:sp>
          <p:nvSpPr>
            <p:cNvPr id="25610" name="Line 11"/>
            <p:cNvSpPr/>
            <p:nvPr/>
          </p:nvSpPr>
          <p:spPr>
            <a:xfrm>
              <a:off x="3300" y="2090"/>
              <a:ext cx="15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5611" name="Line 12"/>
            <p:cNvSpPr/>
            <p:nvPr/>
          </p:nvSpPr>
          <p:spPr>
            <a:xfrm flipV="1">
              <a:off x="3897" y="956"/>
              <a:ext cx="0" cy="16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25612" name="Object 13"/>
            <p:cNvGraphicFramePr>
              <a:graphicFrameLocks noChangeAspect="1"/>
            </p:cNvGraphicFramePr>
            <p:nvPr/>
          </p:nvGraphicFramePr>
          <p:xfrm>
            <a:off x="4771" y="2153"/>
            <a:ext cx="105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1" imgW="266700" imgH="254000" progId="Equation.3">
                    <p:embed/>
                  </p:oleObj>
                </mc:Choice>
                <mc:Fallback>
                  <p:oleObj name="" r:id="rId11" imgW="266700" imgH="2540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71" y="2153"/>
                          <a:ext cx="105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Object 14"/>
            <p:cNvGraphicFramePr>
              <a:graphicFrameLocks noChangeAspect="1"/>
            </p:cNvGraphicFramePr>
            <p:nvPr/>
          </p:nvGraphicFramePr>
          <p:xfrm>
            <a:off x="3769" y="1016"/>
            <a:ext cx="104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13" imgW="266700" imgH="330200" progId="Equation.3">
                    <p:embed/>
                  </p:oleObj>
                </mc:Choice>
                <mc:Fallback>
                  <p:oleObj name="" r:id="rId13" imgW="266700" imgH="33020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769" y="1016"/>
                          <a:ext cx="104" cy="1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Object 15"/>
            <p:cNvGraphicFramePr>
              <a:graphicFrameLocks noChangeAspect="1"/>
            </p:cNvGraphicFramePr>
            <p:nvPr/>
          </p:nvGraphicFramePr>
          <p:xfrm>
            <a:off x="3918" y="2134"/>
            <a:ext cx="99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15" imgW="228600" imgH="254000" progId="Equation.3">
                    <p:embed/>
                  </p:oleObj>
                </mc:Choice>
                <mc:Fallback>
                  <p:oleObj name="" r:id="rId15" imgW="228600" imgH="25400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18" y="2134"/>
                          <a:ext cx="99" cy="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Object 16"/>
            <p:cNvGraphicFramePr>
              <a:graphicFrameLocks noChangeAspect="1"/>
            </p:cNvGraphicFramePr>
            <p:nvPr/>
          </p:nvGraphicFramePr>
          <p:xfrm>
            <a:off x="3440" y="1235"/>
            <a:ext cx="42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7" imgW="1346200" imgH="647700" progId="Equation.3">
                    <p:embed/>
                  </p:oleObj>
                </mc:Choice>
                <mc:Fallback>
                  <p:oleObj name="" r:id="rId17" imgW="1346200" imgH="6477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9DD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40" y="1235"/>
                          <a:ext cx="427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6" name="Line 17"/>
            <p:cNvSpPr/>
            <p:nvPr/>
          </p:nvSpPr>
          <p:spPr>
            <a:xfrm rot="-812119" flipV="1">
              <a:off x="3385" y="1512"/>
              <a:ext cx="1437" cy="776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5617" name="Object 18"/>
            <p:cNvGraphicFramePr>
              <a:graphicFrameLocks noChangeAspect="1"/>
            </p:cNvGraphicFramePr>
            <p:nvPr/>
          </p:nvGraphicFramePr>
          <p:xfrm>
            <a:off x="4477" y="1594"/>
            <a:ext cx="373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19" imgW="1168400" imgH="431800" progId="Equation.3">
                    <p:embed/>
                  </p:oleObj>
                </mc:Choice>
                <mc:Fallback>
                  <p:oleObj name="" r:id="rId19" imgW="1168400" imgH="4318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77" y="1594"/>
                          <a:ext cx="373" cy="1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8" name="Line 19"/>
            <p:cNvSpPr/>
            <p:nvPr/>
          </p:nvSpPr>
          <p:spPr>
            <a:xfrm>
              <a:off x="4297" y="1714"/>
              <a:ext cx="0" cy="37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5619" name="Object 20"/>
            <p:cNvGraphicFramePr>
              <a:graphicFrameLocks noChangeAspect="1"/>
            </p:cNvGraphicFramePr>
            <p:nvPr/>
          </p:nvGraphicFramePr>
          <p:xfrm>
            <a:off x="4268" y="2145"/>
            <a:ext cx="59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21" imgW="190500" imgH="317500" progId="Equation.3">
                    <p:embed/>
                  </p:oleObj>
                </mc:Choice>
                <mc:Fallback>
                  <p:oleObj name="" r:id="rId21" imgW="190500" imgH="3175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68" y="2145"/>
                          <a:ext cx="59" cy="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0" name="Arc 21"/>
            <p:cNvSpPr/>
            <p:nvPr/>
          </p:nvSpPr>
          <p:spPr>
            <a:xfrm>
              <a:off x="3360" y="996"/>
              <a:ext cx="1078" cy="1091"/>
            </a:xfrm>
            <a:custGeom>
              <a:avLst/>
              <a:gdLst/>
              <a:ahLst/>
              <a:cxnLst>
                <a:cxn ang="0">
                  <a:pos x="42987" y="2052"/>
                </a:cxn>
                <a:cxn ang="0">
                  <a:pos x="21485" y="21600"/>
                </a:cxn>
                <a:cxn ang="0">
                  <a:pos x="0" y="2227"/>
                </a:cxn>
                <a:cxn ang="0">
                  <a:pos x="42987" y="2052"/>
                </a:cxn>
                <a:cxn ang="0">
                  <a:pos x="21485" y="21600"/>
                </a:cxn>
                <a:cxn ang="0">
                  <a:pos x="0" y="2227"/>
                </a:cxn>
                <a:cxn ang="0">
                  <a:pos x="21485" y="0"/>
                </a:cxn>
                <a:cxn ang="0">
                  <a:pos x="42987" y="2052"/>
                </a:cxn>
              </a:cxnLst>
              <a:pathLst>
                <a:path w="42987" h="21600" fill="none">
                  <a:moveTo>
                    <a:pt x="42987" y="2052"/>
                  </a:moveTo>
                  <a:cubicBezTo>
                    <a:pt x="41929" y="13136"/>
                    <a:pt x="32619" y="21599"/>
                    <a:pt x="21485" y="21600"/>
                  </a:cubicBezTo>
                  <a:cubicBezTo>
                    <a:pt x="10418" y="21600"/>
                    <a:pt x="1141" y="13235"/>
                    <a:pt x="0" y="2227"/>
                  </a:cubicBezTo>
                </a:path>
                <a:path w="42987" h="21600" stroke="0">
                  <a:moveTo>
                    <a:pt x="42987" y="2052"/>
                  </a:moveTo>
                  <a:cubicBezTo>
                    <a:pt x="41929" y="13136"/>
                    <a:pt x="32619" y="21599"/>
                    <a:pt x="21485" y="21600"/>
                  </a:cubicBezTo>
                  <a:cubicBezTo>
                    <a:pt x="10418" y="21600"/>
                    <a:pt x="1141" y="13235"/>
                    <a:pt x="0" y="2227"/>
                  </a:cubicBezTo>
                  <a:lnTo>
                    <a:pt x="21485" y="0"/>
                  </a:lnTo>
                  <a:lnTo>
                    <a:pt x="42987" y="2052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5621" name="Object 22"/>
            <p:cNvGraphicFramePr>
              <a:graphicFrameLocks noChangeAspect="1"/>
            </p:cNvGraphicFramePr>
            <p:nvPr/>
          </p:nvGraphicFramePr>
          <p:xfrm>
            <a:off x="4570" y="2139"/>
            <a:ext cx="67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23" imgW="215900" imgH="304800" progId="Equation.3">
                    <p:embed/>
                  </p:oleObj>
                </mc:Choice>
                <mc:Fallback>
                  <p:oleObj name="" r:id="rId23" imgW="215900" imgH="3048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570" y="2139"/>
                          <a:ext cx="67" cy="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2" name="Object 23"/>
            <p:cNvGraphicFramePr>
              <a:graphicFrameLocks noChangeAspect="1"/>
            </p:cNvGraphicFramePr>
            <p:nvPr/>
          </p:nvGraphicFramePr>
          <p:xfrm>
            <a:off x="3240" y="2123"/>
            <a:ext cx="149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25" imgW="482600" imgH="304800" progId="Equation.3">
                    <p:embed/>
                  </p:oleObj>
                </mc:Choice>
                <mc:Fallback>
                  <p:oleObj name="" r:id="rId25" imgW="482600" imgH="3048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240" y="2123"/>
                          <a:ext cx="149" cy="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ext Box 2"/>
          <p:cNvSpPr txBox="1"/>
          <p:nvPr/>
        </p:nvSpPr>
        <p:spPr>
          <a:xfrm>
            <a:off x="457200" y="85248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Text Box 3"/>
          <p:cNvSpPr txBox="1"/>
          <p:nvPr/>
        </p:nvSpPr>
        <p:spPr>
          <a:xfrm>
            <a:off x="457200" y="17668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1905000" y="685800"/>
          <a:ext cx="127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" imgW="1270000" imgH="889000" progId="Equation.3">
                  <p:embed/>
                </p:oleObj>
              </mc:Choice>
              <mc:Fallback>
                <p:oleObj name="" r:id="rId1" imgW="1270000" imgH="8890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685800"/>
                        <a:ext cx="1270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066800" y="2362200"/>
          <a:ext cx="1181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3" imgW="1180465" imgH="888365" progId="Equation.3">
                  <p:embed/>
                </p:oleObj>
              </mc:Choice>
              <mc:Fallback>
                <p:oleObj name="" r:id="rId3" imgW="1180465" imgH="888365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362200"/>
                        <a:ext cx="1181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362200" y="2590800"/>
          <a:ext cx="17145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5" imgW="1713865" imgH="546100" progId="Equation.DSMT4">
                  <p:embed/>
                </p:oleObj>
              </mc:Choice>
              <mc:Fallback>
                <p:oleObj name="" r:id="rId5" imgW="1713865" imgH="5461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2590800"/>
                        <a:ext cx="17145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4267200" y="2736850"/>
          <a:ext cx="3048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7" imgW="3048000" imgH="330200" progId="Equation.3">
                  <p:embed/>
                </p:oleObj>
              </mc:Choice>
              <mc:Fallback>
                <p:oleObj name="" r:id="rId7" imgW="3048000" imgH="3302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7200" y="2736850"/>
                        <a:ext cx="30480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/>
          <p:nvPr/>
        </p:nvSpPr>
        <p:spPr>
          <a:xfrm>
            <a:off x="539750" y="4702810"/>
            <a:ext cx="17075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面积</a:t>
            </a:r>
            <a:endParaRPr lang="zh-CN" altLang="en-US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2195830" y="4581525"/>
          <a:ext cx="2333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9" imgW="2070100" imgH="698500" progId="Equation.3">
                  <p:embed/>
                </p:oleObj>
              </mc:Choice>
              <mc:Fallback>
                <p:oleObj name="" r:id="rId9" imgW="2070100" imgH="6985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5830" y="4581525"/>
                        <a:ext cx="233362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2627948" y="5555615"/>
          <a:ext cx="18621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1" imgW="1651000" imgH="520700" progId="Equation.3">
                  <p:embed/>
                </p:oleObj>
              </mc:Choice>
              <mc:Fallback>
                <p:oleObj name="" r:id="rId11" imgW="1651000" imgH="5207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7948" y="5555615"/>
                        <a:ext cx="1862137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4681220" y="5676900"/>
          <a:ext cx="6254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3" imgW="622300" imgH="330200" progId="Equation.3">
                  <p:embed/>
                </p:oleObj>
              </mc:Choice>
              <mc:Fallback>
                <p:oleObj name="" r:id="rId13" imgW="622300" imgH="3302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81220" y="5676900"/>
                        <a:ext cx="625475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/>
          <p:nvPr/>
        </p:nvGrpSpPr>
        <p:grpSpPr>
          <a:xfrm>
            <a:off x="5403215" y="4102100"/>
            <a:ext cx="3399155" cy="2298878"/>
            <a:chOff x="2808" y="2040"/>
            <a:chExt cx="2592" cy="2155"/>
          </a:xfrm>
        </p:grpSpPr>
        <p:graphicFrame>
          <p:nvGraphicFramePr>
            <p:cNvPr id="26636" name="Object 27"/>
            <p:cNvGraphicFramePr>
              <a:graphicFrameLocks noChangeAspect="1"/>
            </p:cNvGraphicFramePr>
            <p:nvPr/>
          </p:nvGraphicFramePr>
          <p:xfrm>
            <a:off x="2808" y="2040"/>
            <a:ext cx="2592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15" imgW="3429000" imgH="2228850" progId="Paint.Picture">
                    <p:embed/>
                  </p:oleObj>
                </mc:Choice>
                <mc:Fallback>
                  <p:oleObj name="" r:id="rId15" imgW="3429000" imgH="2228850" progId="Paint.Picture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08" y="2040"/>
                          <a:ext cx="2592" cy="1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7" name="Text Box 28"/>
            <p:cNvSpPr txBox="1"/>
            <p:nvPr/>
          </p:nvSpPr>
          <p:spPr>
            <a:xfrm>
              <a:off x="3163" y="2040"/>
              <a:ext cx="576" cy="490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Text Box 29"/>
            <p:cNvSpPr txBox="1"/>
            <p:nvPr/>
          </p:nvSpPr>
          <p:spPr>
            <a:xfrm>
              <a:off x="4975" y="2697"/>
              <a:ext cx="240" cy="490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9" name="Text Box 30"/>
            <p:cNvSpPr txBox="1"/>
            <p:nvPr/>
          </p:nvSpPr>
          <p:spPr>
            <a:xfrm>
              <a:off x="4827" y="3705"/>
              <a:ext cx="336" cy="490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Math1" pitchFamily="2" charset="2"/>
                </a:rPr>
                <a:t>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1" name="Text Box 32"/>
            <p:cNvSpPr txBox="1"/>
            <p:nvPr/>
          </p:nvSpPr>
          <p:spPr>
            <a:xfrm>
              <a:off x="3627" y="2114"/>
              <a:ext cx="912" cy="490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=sin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9514" name="Object 58"/>
          <p:cNvGraphicFramePr>
            <a:graphicFrameLocks noChangeAspect="1"/>
          </p:cNvGraphicFramePr>
          <p:nvPr/>
        </p:nvGraphicFramePr>
        <p:xfrm>
          <a:off x="1231900" y="1676400"/>
          <a:ext cx="524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7" imgW="5245100" imgH="838200" progId="Equation.DSMT4">
                  <p:embed/>
                </p:oleObj>
              </mc:Choice>
              <mc:Fallback>
                <p:oleObj name="" r:id="rId17" imgW="5245100" imgH="8382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31900" y="1676400"/>
                        <a:ext cx="5245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5" name="Object 59"/>
          <p:cNvGraphicFramePr>
            <a:graphicFrameLocks noChangeAspect="1"/>
          </p:cNvGraphicFramePr>
          <p:nvPr/>
        </p:nvGraphicFramePr>
        <p:xfrm>
          <a:off x="603250" y="3492818"/>
          <a:ext cx="7010400" cy="10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9" imgW="7010400" imgH="1002665" progId="Equation.DSMT4">
                  <p:embed/>
                </p:oleObj>
              </mc:Choice>
              <mc:Fallback>
                <p:oleObj name="" r:id="rId19" imgW="7010400" imgH="1002665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3250" y="3492818"/>
                        <a:ext cx="7010400" cy="1002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1" name="Object 39"/>
          <p:cNvGraphicFramePr>
            <a:graphicFrameLocks noChangeAspect="1"/>
          </p:cNvGraphicFramePr>
          <p:nvPr/>
        </p:nvGraphicFramePr>
        <p:xfrm>
          <a:off x="2459038" y="2309813"/>
          <a:ext cx="394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949700" imgH="698500" progId="Equation.DSMT4">
                  <p:embed/>
                </p:oleObj>
              </mc:Choice>
              <mc:Fallback>
                <p:oleObj name="" r:id="rId1" imgW="3949700" imgH="6985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9038" y="2309813"/>
                        <a:ext cx="39497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2" name="组合 5"/>
          <p:cNvGrpSpPr/>
          <p:nvPr/>
        </p:nvGrpSpPr>
        <p:grpSpPr>
          <a:xfrm>
            <a:off x="539750" y="1533525"/>
            <a:ext cx="7788275" cy="520700"/>
            <a:chOff x="851" y="2414"/>
            <a:chExt cx="12264" cy="822"/>
          </a:xfrm>
        </p:grpSpPr>
        <p:graphicFrame>
          <p:nvGraphicFramePr>
            <p:cNvPr id="10243" name="Object 3"/>
            <p:cNvGraphicFramePr>
              <a:graphicFrameLocks noChangeAspect="1"/>
            </p:cNvGraphicFramePr>
            <p:nvPr/>
          </p:nvGraphicFramePr>
          <p:xfrm>
            <a:off x="5059" y="2436"/>
            <a:ext cx="3420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2171700" imgH="495300" progId="Equation.DSMT4">
                    <p:embed/>
                  </p:oleObj>
                </mc:Choice>
                <mc:Fallback>
                  <p:oleObj name="" r:id="rId3" imgW="2171700" imgH="4953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59" y="2436"/>
                          <a:ext cx="3420" cy="7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4" name="文本框 8"/>
            <p:cNvSpPr txBox="1"/>
            <p:nvPr/>
          </p:nvSpPr>
          <p:spPr>
            <a:xfrm>
              <a:off x="851" y="2414"/>
              <a:ext cx="12264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i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一般情况下，若             且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lang="en-US" altLang="zh-CN" i="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 </a:t>
              </a:r>
              <a:r>
                <a:rPr lang="zh-CN" altLang="en-US" i="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可积，是否</a:t>
              </a:r>
              <a:endParaRPr lang="zh-CN" altLang="en-US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" name="Object 39"/>
          <p:cNvGraphicFramePr>
            <a:graphicFrameLocks noChangeAspect="1"/>
          </p:cNvGraphicFramePr>
          <p:nvPr/>
        </p:nvGraphicFramePr>
        <p:xfrm>
          <a:off x="2484121" y="3788728"/>
          <a:ext cx="383476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3834765" imgH="698500" progId="Equation.DSMT4">
                  <p:embed/>
                </p:oleObj>
              </mc:Choice>
              <mc:Fallback>
                <p:oleObj name="" r:id="rId5" imgW="3834765" imgH="6985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4121" y="3788728"/>
                        <a:ext cx="383476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10"/>
          <p:cNvSpPr/>
          <p:nvPr/>
        </p:nvSpPr>
        <p:spPr>
          <a:xfrm>
            <a:off x="533400" y="398463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3200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一、积分上限函数</a:t>
            </a:r>
            <a:endParaRPr lang="zh-CN" altLang="en-US" sz="3200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11" name="Object 39"/>
          <p:cNvGraphicFramePr>
            <a:graphicFrameLocks noChangeAspect="1"/>
          </p:cNvGraphicFramePr>
          <p:nvPr/>
        </p:nvGraphicFramePr>
        <p:xfrm>
          <a:off x="539750" y="1594485"/>
          <a:ext cx="8077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8077200" imgH="1028700" progId="Equation.DSMT4">
                  <p:embed/>
                </p:oleObj>
              </mc:Choice>
              <mc:Fallback>
                <p:oleObj name="" r:id="rId1" imgW="8077200" imgH="1028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594485"/>
                        <a:ext cx="80772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" name="Object 40"/>
          <p:cNvGraphicFramePr>
            <a:graphicFrameLocks noChangeAspect="1"/>
          </p:cNvGraphicFramePr>
          <p:nvPr/>
        </p:nvGraphicFramePr>
        <p:xfrm>
          <a:off x="467043" y="3769360"/>
          <a:ext cx="81915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8191500" imgH="1625600" progId="Equation.DSMT4">
                  <p:embed/>
                </p:oleObj>
              </mc:Choice>
              <mc:Fallback>
                <p:oleObj name="" r:id="rId3" imgW="8191500" imgH="1625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043" y="3769360"/>
                        <a:ext cx="81915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059748" y="5588953"/>
          <a:ext cx="2578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2578100" imgH="698500" progId="Equation.DSMT4">
                  <p:embed/>
                </p:oleObj>
              </mc:Choice>
              <mc:Fallback>
                <p:oleObj name="" r:id="rId6" imgW="2578100" imgH="6985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9748" y="5588953"/>
                        <a:ext cx="25781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619501" y="2780983"/>
          <a:ext cx="145986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459865" imgH="698500" progId="Equation.DSMT4">
                  <p:embed/>
                </p:oleObj>
              </mc:Choice>
              <mc:Fallback>
                <p:oleObj name="" r:id="rId9" imgW="1459865" imgH="6985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19501" y="2780983"/>
                        <a:ext cx="145986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 Box 165"/>
          <p:cNvSpPr txBox="1"/>
          <p:nvPr/>
        </p:nvSpPr>
        <p:spPr>
          <a:xfrm>
            <a:off x="323215" y="548958"/>
            <a:ext cx="6858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积分上限函数的性质</a:t>
            </a:r>
            <a:endParaRPr lang="zh-CN" altLang="en-US" sz="3200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62" name="Text Box 166"/>
          <p:cNvSpPr txBox="1"/>
          <p:nvPr/>
        </p:nvSpPr>
        <p:spPr>
          <a:xfrm>
            <a:off x="457200" y="3886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263" name="Object 167"/>
          <p:cNvGraphicFramePr>
            <a:graphicFrameLocks noChangeAspect="1"/>
          </p:cNvGraphicFramePr>
          <p:nvPr/>
        </p:nvGraphicFramePr>
        <p:xfrm>
          <a:off x="1016000" y="3860800"/>
          <a:ext cx="378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3784600" imgH="660400" progId="Equation.DSMT4">
                  <p:embed/>
                </p:oleObj>
              </mc:Choice>
              <mc:Fallback>
                <p:oleObj name="" r:id="rId1" imgW="3784600" imgH="6604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00" y="3860800"/>
                        <a:ext cx="37846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4" name="Object 168"/>
          <p:cNvGraphicFramePr>
            <a:graphicFrameLocks noChangeAspect="1"/>
          </p:cNvGraphicFramePr>
          <p:nvPr/>
        </p:nvGraphicFramePr>
        <p:xfrm>
          <a:off x="850900" y="4852988"/>
          <a:ext cx="3721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3721100" imgH="406400" progId="Equation.3">
                  <p:embed/>
                </p:oleObj>
              </mc:Choice>
              <mc:Fallback>
                <p:oleObj name="" r:id="rId3" imgW="3721100" imgH="406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900" y="4852988"/>
                        <a:ext cx="37211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5" name="Object 169"/>
          <p:cNvGraphicFramePr>
            <a:graphicFrameLocks noChangeAspect="1"/>
          </p:cNvGraphicFramePr>
          <p:nvPr/>
        </p:nvGraphicFramePr>
        <p:xfrm>
          <a:off x="812800" y="5410200"/>
          <a:ext cx="3606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3606800" imgH="698500" progId="Equation.3">
                  <p:embed/>
                </p:oleObj>
              </mc:Choice>
              <mc:Fallback>
                <p:oleObj name="" r:id="rId5" imgW="3606800" imgH="698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00" y="5410200"/>
                        <a:ext cx="36068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181"/>
          <p:cNvSpPr txBox="1"/>
          <p:nvPr/>
        </p:nvSpPr>
        <p:spPr>
          <a:xfrm>
            <a:off x="8577263" y="5721350"/>
            <a:ext cx="1481137" cy="519113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5" name="Object 188"/>
          <p:cNvGraphicFramePr>
            <a:graphicFrameLocks noChangeAspect="1"/>
          </p:cNvGraphicFramePr>
          <p:nvPr/>
        </p:nvGraphicFramePr>
        <p:xfrm>
          <a:off x="467201" y="1264920"/>
          <a:ext cx="7803515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7797800" imgH="2273300" progId="Equation.DSMT4">
                  <p:embed/>
                </p:oleObj>
              </mc:Choice>
              <mc:Fallback>
                <p:oleObj name="" r:id="rId7" imgW="7797800" imgH="2273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7201" y="1264920"/>
                        <a:ext cx="7803515" cy="226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1"/>
          <p:cNvGrpSpPr/>
          <p:nvPr/>
        </p:nvGrpSpPr>
        <p:grpSpPr>
          <a:xfrm>
            <a:off x="5391785" y="3886200"/>
            <a:ext cx="3510915" cy="2334781"/>
            <a:chOff x="5029200" y="3505200"/>
            <a:chExt cx="4114800" cy="2924991"/>
          </a:xfrm>
        </p:grpSpPr>
        <p:grpSp>
          <p:nvGrpSpPr>
            <p:cNvPr id="12297" name="Group 183"/>
            <p:cNvGrpSpPr/>
            <p:nvPr/>
          </p:nvGrpSpPr>
          <p:grpSpPr>
            <a:xfrm>
              <a:off x="5029200" y="3505200"/>
              <a:ext cx="4114800" cy="2924991"/>
              <a:chOff x="3168" y="2112"/>
              <a:chExt cx="2592" cy="1941"/>
            </a:xfrm>
          </p:grpSpPr>
          <p:sp>
            <p:nvSpPr>
              <p:cNvPr id="12298" name="Text Box 170"/>
              <p:cNvSpPr txBox="1"/>
              <p:nvPr/>
            </p:nvSpPr>
            <p:spPr>
              <a:xfrm>
                <a:off x="5328" y="3559"/>
                <a:ext cx="432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2299" name="Object 172"/>
              <p:cNvGraphicFramePr>
                <a:graphicFrameLocks noChangeAspect="1"/>
              </p:cNvGraphicFramePr>
              <p:nvPr/>
            </p:nvGraphicFramePr>
            <p:xfrm>
              <a:off x="3168" y="2160"/>
              <a:ext cx="2532" cy="18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9" imgW="3933825" imgH="3333750" progId="Paint.Picture">
                      <p:embed/>
                    </p:oleObj>
                  </mc:Choice>
                  <mc:Fallback>
                    <p:oleObj name="" r:id="rId9" imgW="3933825" imgH="3333750" progId="Paint.Picture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168" y="2160"/>
                            <a:ext cx="2532" cy="18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0" name="Text Box 173"/>
              <p:cNvSpPr txBox="1"/>
              <p:nvPr/>
            </p:nvSpPr>
            <p:spPr>
              <a:xfrm>
                <a:off x="3360" y="2112"/>
                <a:ext cx="486" cy="3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1" name="Text Box 175"/>
              <p:cNvSpPr txBox="1"/>
              <p:nvPr/>
            </p:nvSpPr>
            <p:spPr>
              <a:xfrm>
                <a:off x="3307" y="3528"/>
                <a:ext cx="426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2" name="Text Box 176"/>
              <p:cNvSpPr txBox="1"/>
              <p:nvPr/>
            </p:nvSpPr>
            <p:spPr>
              <a:xfrm>
                <a:off x="3547" y="3570"/>
                <a:ext cx="299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3" name="Text Box 177"/>
              <p:cNvSpPr txBox="1"/>
              <p:nvPr/>
            </p:nvSpPr>
            <p:spPr>
              <a:xfrm>
                <a:off x="4228" y="3552"/>
                <a:ext cx="302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4" name="Text Box 179"/>
              <p:cNvSpPr txBox="1"/>
              <p:nvPr/>
            </p:nvSpPr>
            <p:spPr>
              <a:xfrm>
                <a:off x="5189" y="3619"/>
                <a:ext cx="297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5" name="Text Box 180"/>
              <p:cNvSpPr txBox="1"/>
              <p:nvPr/>
            </p:nvSpPr>
            <p:spPr>
              <a:xfrm>
                <a:off x="4368" y="2570"/>
                <a:ext cx="1118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y=f</a:t>
                </a:r>
                <a:r>
                  <a:rPr lang="en-US" altLang="zh-CN" i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i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i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12306" name="Object 20"/>
            <p:cNvGraphicFramePr/>
            <p:nvPr/>
          </p:nvGraphicFramePr>
          <p:xfrm>
            <a:off x="7191163" y="5776414"/>
            <a:ext cx="1082098" cy="454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1" imgW="431165" imgH="177800" progId="Equation.DSMT4">
                    <p:embed/>
                  </p:oleObj>
                </mc:Choice>
                <mc:Fallback>
                  <p:oleObj name="" r:id="rId11" imgW="431165" imgH="1778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191163" y="5776414"/>
                          <a:ext cx="1082098" cy="454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3" name="Object 3"/>
          <p:cNvGraphicFramePr>
            <a:graphicFrameLocks noChangeAspect="1"/>
          </p:cNvGraphicFramePr>
          <p:nvPr/>
        </p:nvGraphicFramePr>
        <p:xfrm>
          <a:off x="685800" y="863600"/>
          <a:ext cx="5511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5511800" imgH="660400" progId="Equation.3">
                  <p:embed/>
                </p:oleObj>
              </mc:Choice>
              <mc:Fallback>
                <p:oleObj name="" r:id="rId1" imgW="5511800" imgH="660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863600"/>
                        <a:ext cx="5511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6273800" y="901700"/>
          <a:ext cx="2108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2108200" imgH="698500" progId="Equation.3">
                  <p:embed/>
                </p:oleObj>
              </mc:Choice>
              <mc:Fallback>
                <p:oleObj name="" r:id="rId3" imgW="2108200" imgH="698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3800" y="901700"/>
                        <a:ext cx="21082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/>
          <p:nvPr/>
        </p:nvSpPr>
        <p:spPr>
          <a:xfrm>
            <a:off x="762000" y="1843088"/>
            <a:ext cx="3581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由积分中值定理得</a:t>
            </a:r>
            <a:endParaRPr lang="zh-CN" altLang="en-US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066800" y="2590800"/>
          <a:ext cx="219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2197100" imgH="419100" progId="Equation.DSMT4">
                  <p:embed/>
                </p:oleObj>
              </mc:Choice>
              <mc:Fallback>
                <p:oleObj name="" r:id="rId5" imgW="2197100" imgH="4191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2590800"/>
                        <a:ext cx="2197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3857625" y="2571750"/>
          <a:ext cx="21336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2336800" imgH="406400" progId="Equation.3">
                  <p:embed/>
                </p:oleObj>
              </mc:Choice>
              <mc:Fallback>
                <p:oleObj name="" r:id="rId7" imgW="2336800" imgH="4064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7625" y="2571750"/>
                        <a:ext cx="2133600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000125" y="4786313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2374900" imgH="419100" progId="Equation.3">
                  <p:embed/>
                </p:oleObj>
              </mc:Choice>
              <mc:Fallback>
                <p:oleObj name="" r:id="rId9" imgW="2374900" imgH="4191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0125" y="4786313"/>
                        <a:ext cx="2374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1214438" y="3357563"/>
          <a:ext cx="175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1752600" imgH="838200" progId="Equation.3">
                  <p:embed/>
                </p:oleObj>
              </mc:Choice>
              <mc:Fallback>
                <p:oleObj name="" r:id="rId11" imgW="1752600" imgH="838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4438" y="3357563"/>
                        <a:ext cx="1752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3357563" y="3429000"/>
          <a:ext cx="148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3" imgW="1485900" imgH="838200" progId="Equation.3">
                  <p:embed/>
                </p:oleObj>
              </mc:Choice>
              <mc:Fallback>
                <p:oleObj name="" r:id="rId13" imgW="1485900" imgH="838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57563" y="3429000"/>
                        <a:ext cx="1485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3714750" y="4786313"/>
          <a:ext cx="2628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5" imgW="2628900" imgH="406400" progId="Equation.DSMT4">
                  <p:embed/>
                </p:oleObj>
              </mc:Choice>
              <mc:Fallback>
                <p:oleObj name="" r:id="rId15" imgW="2628900" imgH="4064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14750" y="4786313"/>
                        <a:ext cx="26289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8" name="Object 48"/>
          <p:cNvGraphicFramePr>
            <a:graphicFrameLocks noChangeAspect="1"/>
          </p:cNvGraphicFramePr>
          <p:nvPr/>
        </p:nvGraphicFramePr>
        <p:xfrm>
          <a:off x="4929188" y="3571875"/>
          <a:ext cx="1384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7" imgW="1384300" imgH="558800" progId="Equation.3">
                  <p:embed/>
                </p:oleObj>
              </mc:Choice>
              <mc:Fallback>
                <p:oleObj name="" r:id="rId17" imgW="1384300" imgH="5588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29188" y="3571875"/>
                        <a:ext cx="13843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3"/>
          <p:cNvSpPr txBox="1"/>
          <p:nvPr/>
        </p:nvSpPr>
        <p:spPr>
          <a:xfrm>
            <a:off x="457200" y="457200"/>
            <a:ext cx="1371600" cy="519113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推广：</a:t>
            </a:r>
            <a:endParaRPr lang="zh-CN" altLang="en-US" i="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685800" y="32004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447800" y="3124200"/>
          <a:ext cx="4838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4838700" imgH="723900" progId="Equation.DSMT4">
                  <p:embed/>
                </p:oleObj>
              </mc:Choice>
              <mc:Fallback>
                <p:oleObj name="" r:id="rId1" imgW="4838700" imgH="7239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3124200"/>
                        <a:ext cx="48387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9"/>
          <p:cNvGrpSpPr/>
          <p:nvPr/>
        </p:nvGrpSpPr>
        <p:grpSpPr>
          <a:xfrm>
            <a:off x="2254250" y="4019550"/>
            <a:ext cx="4146550" cy="704850"/>
            <a:chOff x="1536" y="2580"/>
            <a:chExt cx="2612" cy="444"/>
          </a:xfrm>
        </p:grpSpPr>
        <p:graphicFrame>
          <p:nvGraphicFramePr>
            <p:cNvPr id="14341" name="Object 7"/>
            <p:cNvGraphicFramePr>
              <a:graphicFrameLocks noChangeAspect="1"/>
            </p:cNvGraphicFramePr>
            <p:nvPr/>
          </p:nvGraphicFramePr>
          <p:xfrm>
            <a:off x="1536" y="2580"/>
            <a:ext cx="1244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3" imgW="1955800" imgH="685800" progId="Equation.DSMT4">
                    <p:embed/>
                  </p:oleObj>
                </mc:Choice>
                <mc:Fallback>
                  <p:oleObj name="" r:id="rId3" imgW="1955800" imgH="6858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36" y="2580"/>
                          <a:ext cx="1244" cy="4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8"/>
            <p:cNvGraphicFramePr>
              <a:graphicFrameLocks noChangeAspect="1"/>
            </p:cNvGraphicFramePr>
            <p:nvPr/>
          </p:nvGraphicFramePr>
          <p:xfrm>
            <a:off x="2913" y="2588"/>
            <a:ext cx="1235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5" imgW="1943100" imgH="685800" progId="Equation.DSMT4">
                    <p:embed/>
                  </p:oleObj>
                </mc:Choice>
                <mc:Fallback>
                  <p:oleObj name="" r:id="rId5" imgW="1943100" imgH="685800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13" y="2588"/>
                          <a:ext cx="1235" cy="4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762000" y="4903788"/>
          <a:ext cx="576738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5765800" imgH="508000" progId="Equation.DSMT4">
                  <p:embed/>
                </p:oleObj>
              </mc:Choice>
              <mc:Fallback>
                <p:oleObj name="" r:id="rId7" imgW="5765800" imgH="5080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4903788"/>
                        <a:ext cx="5767388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4"/>
          <p:cNvGraphicFramePr>
            <a:graphicFrameLocks noChangeAspect="1"/>
          </p:cNvGraphicFramePr>
          <p:nvPr/>
        </p:nvGraphicFramePr>
        <p:xfrm>
          <a:off x="4057650" y="2241550"/>
          <a:ext cx="47863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4838700" imgH="508000" progId="Equation.DSMT4">
                  <p:embed/>
                </p:oleObj>
              </mc:Choice>
              <mc:Fallback>
                <p:oleObj name="" r:id="rId9" imgW="4838700" imgH="5080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7650" y="2241550"/>
                        <a:ext cx="4786313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0"/>
          <p:cNvGraphicFramePr>
            <a:graphicFrameLocks noChangeAspect="1"/>
          </p:cNvGraphicFramePr>
          <p:nvPr/>
        </p:nvGraphicFramePr>
        <p:xfrm>
          <a:off x="609600" y="2054225"/>
          <a:ext cx="34290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1" imgW="3467100" imgH="850900" progId="Equation.DSMT4">
                  <p:embed/>
                </p:oleObj>
              </mc:Choice>
              <mc:Fallback>
                <p:oleObj name="" r:id="rId11" imgW="3467100" imgH="8509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" y="2054225"/>
                        <a:ext cx="3429000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8" name="Object 74"/>
          <p:cNvGraphicFramePr>
            <a:graphicFrameLocks noChangeAspect="1"/>
          </p:cNvGraphicFramePr>
          <p:nvPr/>
        </p:nvGraphicFramePr>
        <p:xfrm>
          <a:off x="1028700" y="5562600"/>
          <a:ext cx="6819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3" imgW="9080500" imgH="1270000" progId="Equation.3">
                  <p:embed/>
                </p:oleObj>
              </mc:Choice>
              <mc:Fallback>
                <p:oleObj name="" r:id="rId13" imgW="9080500" imgH="12700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28700" y="5562600"/>
                        <a:ext cx="6819900" cy="9652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79"/>
          <p:cNvGraphicFramePr>
            <a:graphicFrameLocks noChangeAspect="1"/>
          </p:cNvGraphicFramePr>
          <p:nvPr/>
        </p:nvGraphicFramePr>
        <p:xfrm>
          <a:off x="1475740" y="549275"/>
          <a:ext cx="6172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5" imgW="6172200" imgH="1409700" progId="Equation.DSMT4">
                  <p:embed/>
                </p:oleObj>
              </mc:Choice>
              <mc:Fallback>
                <p:oleObj name="" r:id="rId15" imgW="6172200" imgH="14097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75740" y="549275"/>
                        <a:ext cx="617220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574675" y="2925445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（原函数存在定理）</a:t>
            </a:r>
            <a:endParaRPr lang="zh-CN" altLang="en-US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671513" y="3645218"/>
          <a:ext cx="7696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7696200" imgH="1308100" progId="Equation.DSMT4">
                  <p:embed/>
                </p:oleObj>
              </mc:Choice>
              <mc:Fallback>
                <p:oleObj name="" r:id="rId1" imgW="7696200" imgH="13081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1513" y="3645218"/>
                        <a:ext cx="76962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文本框 2"/>
          <p:cNvSpPr txBox="1"/>
          <p:nvPr/>
        </p:nvSpPr>
        <p:spPr>
          <a:xfrm>
            <a:off x="573088" y="633413"/>
            <a:ext cx="698976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通过定理</a:t>
            </a:r>
            <a:r>
              <a:rPr lang="en-US" altLang="zh-CN" i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i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，我们引入</a:t>
            </a: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原函数</a:t>
            </a:r>
            <a:r>
              <a:rPr lang="zh-CN" altLang="en-US" i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的定义</a:t>
            </a:r>
            <a:endParaRPr lang="zh-CN" altLang="en-US" i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Object 39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83578" y="1340803"/>
          <a:ext cx="7531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7531100" imgH="977900" progId="Equation.DSMT4">
                  <p:embed/>
                </p:oleObj>
              </mc:Choice>
              <mc:Fallback>
                <p:oleObj name="" r:id="rId4" imgW="7531100" imgH="9779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78" y="1340803"/>
                        <a:ext cx="75311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2"/>
          <p:cNvSpPr txBox="1"/>
          <p:nvPr/>
        </p:nvSpPr>
        <p:spPr>
          <a:xfrm>
            <a:off x="914400" y="1125538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zh-CN" altLang="en-US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2425700" y="762000"/>
          <a:ext cx="1917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1917700" imgH="1117600" progId="Equation.3">
                  <p:embed/>
                </p:oleObj>
              </mc:Choice>
              <mc:Fallback>
                <p:oleObj name="" r:id="rId1" imgW="1917700" imgH="11176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5700" y="762000"/>
                        <a:ext cx="19177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/>
          <p:nvPr/>
        </p:nvSpPr>
        <p:spPr>
          <a:xfrm>
            <a:off x="914400" y="21986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752600" y="2057400"/>
          <a:ext cx="1968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1968500" imgH="889000" progId="Equation.DSMT4">
                  <p:embed/>
                </p:oleObj>
              </mc:Choice>
              <mc:Fallback>
                <p:oleObj name="" r:id="rId3" imgW="1968500" imgH="8890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057400"/>
                        <a:ext cx="1968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810000" y="2057400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2667000" imgH="889000" progId="Equation.3">
                  <p:embed/>
                </p:oleObj>
              </mc:Choice>
              <mc:Fallback>
                <p:oleObj name="" r:id="rId5" imgW="2667000" imgH="8890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2057400"/>
                        <a:ext cx="2667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892300" y="3163888"/>
          <a:ext cx="28321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2832100" imgH="546100" progId="Equation.3">
                  <p:embed/>
                </p:oleObj>
              </mc:Choice>
              <mc:Fallback>
                <p:oleObj name="" r:id="rId7" imgW="2832100" imgH="5461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2300" y="3163888"/>
                        <a:ext cx="2832100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800600" y="3187700"/>
          <a:ext cx="2286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2286000" imgH="520700" progId="Equation.3">
                  <p:embed/>
                </p:oleObj>
              </mc:Choice>
              <mc:Fallback>
                <p:oleObj name="" r:id="rId9" imgW="2286000" imgH="520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3187700"/>
                        <a:ext cx="2286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524000" y="3911600"/>
          <a:ext cx="2108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2108200" imgH="1092200" progId="Equation.3">
                  <p:embed/>
                </p:oleObj>
              </mc:Choice>
              <mc:Fallback>
                <p:oleObj name="" r:id="rId11" imgW="2108200" imgH="1092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0" y="3911600"/>
                        <a:ext cx="21082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3746500" y="4025900"/>
          <a:ext cx="2806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3" imgW="2806700" imgH="977900" progId="Equation.3">
                  <p:embed/>
                </p:oleObj>
              </mc:Choice>
              <mc:Fallback>
                <p:oleObj name="" r:id="rId13" imgW="2806700" imgH="977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46500" y="4025900"/>
                        <a:ext cx="2806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6669088" y="4114800"/>
          <a:ext cx="862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5" imgW="862965" imgH="888365" progId="Equation.3">
                  <p:embed/>
                </p:oleObj>
              </mc:Choice>
              <mc:Fallback>
                <p:oleObj name="" r:id="rId15" imgW="862965" imgH="8883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69088" y="4114800"/>
                        <a:ext cx="862012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8" name="Text Box 16"/>
          <p:cNvSpPr txBox="1"/>
          <p:nvPr/>
        </p:nvSpPr>
        <p:spPr>
          <a:xfrm>
            <a:off x="838200" y="32766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1676400" y="3124200"/>
          <a:ext cx="190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905000" imgH="889000" progId="Equation.3">
                  <p:embed/>
                </p:oleObj>
              </mc:Choice>
              <mc:Fallback>
                <p:oleObj name="" r:id="rId1" imgW="1905000" imgH="8890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3124200"/>
                        <a:ext cx="1905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3608388" y="3422650"/>
          <a:ext cx="1295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1295400" imgH="393700" progId="Equation.3">
                  <p:embed/>
                </p:oleObj>
              </mc:Choice>
              <mc:Fallback>
                <p:oleObj name="" r:id="rId3" imgW="1295400" imgH="3937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8388" y="3422650"/>
                        <a:ext cx="12954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5257800" y="3124200"/>
          <a:ext cx="186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1866900" imgH="889000" progId="Equation.3">
                  <p:embed/>
                </p:oleObj>
              </mc:Choice>
              <mc:Fallback>
                <p:oleObj name="" r:id="rId5" imgW="1866900" imgH="8890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7800" y="3124200"/>
                        <a:ext cx="1866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7099300" y="3429000"/>
          <a:ext cx="1231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1231265" imgH="406400" progId="Equation.3">
                  <p:embed/>
                </p:oleObj>
              </mc:Choice>
              <mc:Fallback>
                <p:oleObj name="" r:id="rId7" imgW="1231265" imgH="4064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9300" y="3429000"/>
                        <a:ext cx="12319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1447800" y="4216400"/>
          <a:ext cx="6173788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9" imgW="6172200" imgH="1422400" progId="Equation.3">
                  <p:embed/>
                </p:oleObj>
              </mc:Choice>
              <mc:Fallback>
                <p:oleObj name="" r:id="rId9" imgW="6172200" imgH="14224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4216400"/>
                        <a:ext cx="6173788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22"/>
          <p:cNvGraphicFramePr>
            <a:graphicFrameLocks noChangeAspect="1"/>
          </p:cNvGraphicFramePr>
          <p:nvPr/>
        </p:nvGraphicFramePr>
        <p:xfrm>
          <a:off x="899636" y="692785"/>
          <a:ext cx="700214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7010400" imgH="2019300" progId="Equation.DSMT4">
                  <p:embed/>
                </p:oleObj>
              </mc:Choice>
              <mc:Fallback>
                <p:oleObj name="" r:id="rId11" imgW="7010400" imgH="20193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9636" y="692785"/>
                        <a:ext cx="7002145" cy="201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M2NiOWIwMDAxNTFmOTQyMzZlYjAzNDgyY2Y0NTk3Zj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394</Words>
  <Application>WPS 演示</Application>
  <PresentationFormat>全屏显示(4:3)</PresentationFormat>
  <Paragraphs>96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129</vt:i4>
      </vt:variant>
      <vt:variant>
        <vt:lpstr>幻灯片标题</vt:lpstr>
      </vt:variant>
      <vt:variant>
        <vt:i4>18</vt:i4>
      </vt:variant>
    </vt:vector>
  </HeadingPairs>
  <TitlesOfParts>
    <vt:vector size="165" baseType="lpstr">
      <vt:lpstr>Arial</vt:lpstr>
      <vt:lpstr>宋体</vt:lpstr>
      <vt:lpstr>Wingdings</vt:lpstr>
      <vt:lpstr>Times New Roman</vt:lpstr>
      <vt:lpstr>Calibri</vt:lpstr>
      <vt:lpstr>隶书</vt:lpstr>
      <vt:lpstr>Constantia</vt:lpstr>
      <vt:lpstr>Wingdings 2</vt:lpstr>
      <vt:lpstr>黑体</vt:lpstr>
      <vt:lpstr>华文细黑</vt:lpstr>
      <vt:lpstr>Math1</vt:lpstr>
      <vt:lpstr>Segoe Print</vt:lpstr>
      <vt:lpstr>Wingdings 2</vt:lpstr>
      <vt:lpstr>微软雅黑</vt:lpstr>
      <vt:lpstr>Arial Unicode MS</vt:lpstr>
      <vt:lpstr>华文楷体</vt:lpstr>
      <vt:lpstr>流畅</vt:lpstr>
      <vt:lpstr>1_流畅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Paint.Picture</vt:lpstr>
      <vt:lpstr>Equation.DSMT4</vt:lpstr>
      <vt:lpstr>Equation.DSMT4</vt:lpstr>
      <vt:lpstr>Equation.3</vt:lpstr>
      <vt:lpstr>Equation.DSMT4</vt:lpstr>
      <vt:lpstr>Paint.Picture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想你</cp:lastModifiedBy>
  <cp:revision>19</cp:revision>
  <dcterms:created xsi:type="dcterms:W3CDTF">2001-02-12T02:19:27Z</dcterms:created>
  <dcterms:modified xsi:type="dcterms:W3CDTF">2023-11-12T08:35:51Z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402CCF7115AF467D810E88E416116569_12</vt:lpwstr>
  </property>
</Properties>
</file>