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45"/>
  </p:handoutMasterIdLst>
  <p:sldIdLst>
    <p:sldId id="256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324" r:id="rId16"/>
    <p:sldId id="271" r:id="rId17"/>
    <p:sldId id="272" r:id="rId18"/>
    <p:sldId id="273" r:id="rId19"/>
    <p:sldId id="274" r:id="rId20"/>
    <p:sldId id="301" r:id="rId21"/>
    <p:sldId id="302" r:id="rId22"/>
    <p:sldId id="303" r:id="rId23"/>
    <p:sldId id="304" r:id="rId24"/>
    <p:sldId id="275" r:id="rId25"/>
    <p:sldId id="306" r:id="rId26"/>
    <p:sldId id="276" r:id="rId27"/>
    <p:sldId id="277" r:id="rId28"/>
    <p:sldId id="279" r:id="rId29"/>
    <p:sldId id="281" r:id="rId30"/>
    <p:sldId id="311" r:id="rId31"/>
    <p:sldId id="312" r:id="rId32"/>
    <p:sldId id="310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352" r:id="rId44"/>
  </p:sldIdLst>
  <p:sldSz cx="9144000" cy="6858000" type="screen4x3"/>
  <p:notesSz cx="7099300" cy="10234930"/>
  <p:custDataLst>
    <p:tags r:id="rId49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2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7061"/>
    <p:restoredTop sz="90928"/>
  </p:normalViewPr>
  <p:slideViewPr>
    <p:cSldViewPr showGuides="1">
      <p:cViewPr varScale="1">
        <p:scale>
          <a:sx n="71" d="100"/>
          <a:sy n="71" d="100"/>
        </p:scale>
        <p:origin x="-2054" y="-72"/>
      </p:cViewPr>
      <p:guideLst>
        <p:guide orient="horz" pos="2112"/>
        <p:guide pos="2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75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gs" Target="tags/tag4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7" Type="http://schemas.openxmlformats.org/officeDocument/2006/relationships/image" Target="../media/image64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3" Type="http://schemas.openxmlformats.org/officeDocument/2006/relationships/image" Target="../media/image60.e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69.wmf"/><Relationship Id="rId4" Type="http://schemas.openxmlformats.org/officeDocument/2006/relationships/image" Target="../media/image68.wmf"/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74.wmf"/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7" Type="http://schemas.openxmlformats.org/officeDocument/2006/relationships/image" Target="../media/image81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3" Type="http://schemas.openxmlformats.org/officeDocument/2006/relationships/image" Target="../media/image77.e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86.wmf"/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Relationship Id="rId3" Type="http://schemas.openxmlformats.org/officeDocument/2006/relationships/image" Target="../media/image89.e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6.vml.rels><?xml version="1.0" encoding="UTF-8" standalone="yes"?>
<Relationships xmlns="http://schemas.openxmlformats.org/package/2006/relationships"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Relationship Id="rId3" Type="http://schemas.openxmlformats.org/officeDocument/2006/relationships/image" Target="../media/image95.wmf"/><Relationship Id="rId2" Type="http://schemas.openxmlformats.org/officeDocument/2006/relationships/image" Target="../media/image94.emf"/><Relationship Id="rId1" Type="http://schemas.openxmlformats.org/officeDocument/2006/relationships/image" Target="../media/image93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7.emf"/><Relationship Id="rId8" Type="http://schemas.openxmlformats.org/officeDocument/2006/relationships/image" Target="../media/image106.wmf"/><Relationship Id="rId7" Type="http://schemas.openxmlformats.org/officeDocument/2006/relationships/image" Target="../media/image105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emf"/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2.wmf"/><Relationship Id="rId4" Type="http://schemas.openxmlformats.org/officeDocument/2006/relationships/image" Target="../media/image111.wmf"/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19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2.wmf"/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9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7" Type="http://schemas.openxmlformats.org/officeDocument/2006/relationships/image" Target="../media/image136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2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2.wmf"/><Relationship Id="rId4" Type="http://schemas.openxmlformats.org/officeDocument/2006/relationships/image" Target="../media/image141.wmf"/><Relationship Id="rId3" Type="http://schemas.openxmlformats.org/officeDocument/2006/relationships/image" Target="../media/image140.e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2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6.wmf"/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25.vml.rels><?xml version="1.0" encoding="UTF-8" standalone="yes"?>
<Relationships xmlns="http://schemas.openxmlformats.org/package/2006/relationships"><Relationship Id="rId7" Type="http://schemas.openxmlformats.org/officeDocument/2006/relationships/image" Target="../media/image153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26.vml.rels><?xml version="1.0" encoding="UTF-8" standalone="yes"?>
<Relationships xmlns="http://schemas.openxmlformats.org/package/2006/relationships"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8.wmf"/><Relationship Id="rId8" Type="http://schemas.openxmlformats.org/officeDocument/2006/relationships/image" Target="../media/image167.emf"/><Relationship Id="rId7" Type="http://schemas.openxmlformats.org/officeDocument/2006/relationships/image" Target="../media/image166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4" Type="http://schemas.openxmlformats.org/officeDocument/2006/relationships/image" Target="../media/image173.wmf"/><Relationship Id="rId13" Type="http://schemas.openxmlformats.org/officeDocument/2006/relationships/image" Target="../media/image172.wmf"/><Relationship Id="rId12" Type="http://schemas.openxmlformats.org/officeDocument/2006/relationships/image" Target="../media/image171.wmf"/><Relationship Id="rId11" Type="http://schemas.openxmlformats.org/officeDocument/2006/relationships/image" Target="../media/image170.emf"/><Relationship Id="rId10" Type="http://schemas.openxmlformats.org/officeDocument/2006/relationships/image" Target="../media/image169.wmf"/><Relationship Id="rId1" Type="http://schemas.openxmlformats.org/officeDocument/2006/relationships/image" Target="../media/image160.w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8.wmf"/><Relationship Id="rId8" Type="http://schemas.openxmlformats.org/officeDocument/2006/relationships/image" Target="../media/image180.emf"/><Relationship Id="rId7" Type="http://schemas.openxmlformats.org/officeDocument/2006/relationships/image" Target="../media/image179.wmf"/><Relationship Id="rId6" Type="http://schemas.openxmlformats.org/officeDocument/2006/relationships/image" Target="../media/image165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3" Type="http://schemas.openxmlformats.org/officeDocument/2006/relationships/image" Target="../media/image183.wmf"/><Relationship Id="rId12" Type="http://schemas.openxmlformats.org/officeDocument/2006/relationships/image" Target="../media/image182.wmf"/><Relationship Id="rId11" Type="http://schemas.openxmlformats.org/officeDocument/2006/relationships/image" Target="../media/image181.wmf"/><Relationship Id="rId10" Type="http://schemas.openxmlformats.org/officeDocument/2006/relationships/image" Target="../media/image169.wmf"/><Relationship Id="rId1" Type="http://schemas.openxmlformats.org/officeDocument/2006/relationships/image" Target="../media/image174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2.wmf"/><Relationship Id="rId8" Type="http://schemas.openxmlformats.org/officeDocument/2006/relationships/image" Target="../media/image191.wmf"/><Relationship Id="rId7" Type="http://schemas.openxmlformats.org/officeDocument/2006/relationships/image" Target="../media/image190.wmf"/><Relationship Id="rId6" Type="http://schemas.openxmlformats.org/officeDocument/2006/relationships/image" Target="../media/image189.wmf"/><Relationship Id="rId5" Type="http://schemas.openxmlformats.org/officeDocument/2006/relationships/image" Target="../media/image188.emf"/><Relationship Id="rId4" Type="http://schemas.openxmlformats.org/officeDocument/2006/relationships/image" Target="../media/image168.wmf"/><Relationship Id="rId3" Type="http://schemas.openxmlformats.org/officeDocument/2006/relationships/image" Target="../media/image187.e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1.wmf"/><Relationship Id="rId8" Type="http://schemas.openxmlformats.org/officeDocument/2006/relationships/image" Target="../media/image200.wmf"/><Relationship Id="rId7" Type="http://schemas.openxmlformats.org/officeDocument/2006/relationships/image" Target="../media/image199.wmf"/><Relationship Id="rId6" Type="http://schemas.openxmlformats.org/officeDocument/2006/relationships/image" Target="../media/image198.wmf"/><Relationship Id="rId5" Type="http://schemas.openxmlformats.org/officeDocument/2006/relationships/image" Target="../media/image197.wmf"/><Relationship Id="rId4" Type="http://schemas.openxmlformats.org/officeDocument/2006/relationships/image" Target="../media/image196.wmf"/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4" Type="http://schemas.openxmlformats.org/officeDocument/2006/relationships/image" Target="../media/image205.emf"/><Relationship Id="rId13" Type="http://schemas.openxmlformats.org/officeDocument/2006/relationships/image" Target="../media/image204.emf"/><Relationship Id="rId12" Type="http://schemas.openxmlformats.org/officeDocument/2006/relationships/image" Target="../media/image169.wmf"/><Relationship Id="rId11" Type="http://schemas.openxmlformats.org/officeDocument/2006/relationships/image" Target="../media/image203.wmf"/><Relationship Id="rId10" Type="http://schemas.openxmlformats.org/officeDocument/2006/relationships/image" Target="../media/image202.emf"/><Relationship Id="rId1" Type="http://schemas.openxmlformats.org/officeDocument/2006/relationships/image" Target="../media/image193.wmf"/></Relationships>
</file>

<file path=ppt/drawings/_rels/vmlDrawing32.vml.rels><?xml version="1.0" encoding="UTF-8" standalone="yes"?>
<Relationships xmlns="http://schemas.openxmlformats.org/package/2006/relationships"><Relationship Id="rId6" Type="http://schemas.openxmlformats.org/officeDocument/2006/relationships/image" Target="../media/image211.wmf"/><Relationship Id="rId5" Type="http://schemas.openxmlformats.org/officeDocument/2006/relationships/image" Target="../media/image210.wmf"/><Relationship Id="rId4" Type="http://schemas.openxmlformats.org/officeDocument/2006/relationships/image" Target="../media/image209.wmf"/><Relationship Id="rId3" Type="http://schemas.openxmlformats.org/officeDocument/2006/relationships/image" Target="../media/image208.wmf"/><Relationship Id="rId2" Type="http://schemas.openxmlformats.org/officeDocument/2006/relationships/image" Target="../media/image207.wmf"/><Relationship Id="rId1" Type="http://schemas.openxmlformats.org/officeDocument/2006/relationships/image" Target="../media/image206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wmf"/><Relationship Id="rId7" Type="http://schemas.openxmlformats.org/officeDocument/2006/relationships/image" Target="../media/image218.wmf"/><Relationship Id="rId6" Type="http://schemas.openxmlformats.org/officeDocument/2006/relationships/image" Target="../media/image217.wmf"/><Relationship Id="rId5" Type="http://schemas.openxmlformats.org/officeDocument/2006/relationships/image" Target="../media/image216.wmf"/><Relationship Id="rId4" Type="http://schemas.openxmlformats.org/officeDocument/2006/relationships/image" Target="../media/image215.wmf"/><Relationship Id="rId3" Type="http://schemas.openxmlformats.org/officeDocument/2006/relationships/image" Target="../media/image214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/Relationships>
</file>

<file path=ppt/drawings/_rels/vmlDrawing3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8.wmf"/><Relationship Id="rId8" Type="http://schemas.openxmlformats.org/officeDocument/2006/relationships/image" Target="../media/image227.wmf"/><Relationship Id="rId7" Type="http://schemas.openxmlformats.org/officeDocument/2006/relationships/image" Target="../media/image226.wmf"/><Relationship Id="rId6" Type="http://schemas.openxmlformats.org/officeDocument/2006/relationships/image" Target="../media/image225.wmf"/><Relationship Id="rId5" Type="http://schemas.openxmlformats.org/officeDocument/2006/relationships/image" Target="../media/image224.wmf"/><Relationship Id="rId4" Type="http://schemas.openxmlformats.org/officeDocument/2006/relationships/image" Target="../media/image223.wmf"/><Relationship Id="rId3" Type="http://schemas.openxmlformats.org/officeDocument/2006/relationships/image" Target="../media/image222.wmf"/><Relationship Id="rId2" Type="http://schemas.openxmlformats.org/officeDocument/2006/relationships/image" Target="../media/image221.wmf"/><Relationship Id="rId10" Type="http://schemas.openxmlformats.org/officeDocument/2006/relationships/image" Target="../media/image229.wmf"/><Relationship Id="rId1" Type="http://schemas.openxmlformats.org/officeDocument/2006/relationships/image" Target="../media/image220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7" Type="http://schemas.openxmlformats.org/officeDocument/2006/relationships/image" Target="../media/image236.wmf"/><Relationship Id="rId6" Type="http://schemas.openxmlformats.org/officeDocument/2006/relationships/image" Target="../media/image235.wmf"/><Relationship Id="rId5" Type="http://schemas.openxmlformats.org/officeDocument/2006/relationships/image" Target="../media/image234.wmf"/><Relationship Id="rId4" Type="http://schemas.openxmlformats.org/officeDocument/2006/relationships/image" Target="../media/image233.wmf"/><Relationship Id="rId3" Type="http://schemas.openxmlformats.org/officeDocument/2006/relationships/image" Target="../media/image232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/Relationships>
</file>

<file path=ppt/drawings/_rels/vmlDrawing36.vml.rels><?xml version="1.0" encoding="UTF-8" standalone="yes"?>
<Relationships xmlns="http://schemas.openxmlformats.org/package/2006/relationships"><Relationship Id="rId7" Type="http://schemas.openxmlformats.org/officeDocument/2006/relationships/image" Target="../media/image242.wmf"/><Relationship Id="rId6" Type="http://schemas.openxmlformats.org/officeDocument/2006/relationships/image" Target="../media/image241.wmf"/><Relationship Id="rId5" Type="http://schemas.openxmlformats.org/officeDocument/2006/relationships/image" Target="../media/image240.wmf"/><Relationship Id="rId4" Type="http://schemas.openxmlformats.org/officeDocument/2006/relationships/image" Target="../media/image233.wmf"/><Relationship Id="rId3" Type="http://schemas.openxmlformats.org/officeDocument/2006/relationships/image" Target="../media/image232.wmf"/><Relationship Id="rId2" Type="http://schemas.openxmlformats.org/officeDocument/2006/relationships/image" Target="../media/image239.wmf"/><Relationship Id="rId1" Type="http://schemas.openxmlformats.org/officeDocument/2006/relationships/image" Target="../media/image238.wmf"/></Relationships>
</file>

<file path=ppt/drawings/_rels/vmlDrawing3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6.wmf"/><Relationship Id="rId3" Type="http://schemas.openxmlformats.org/officeDocument/2006/relationships/image" Target="../media/image245.wmf"/><Relationship Id="rId2" Type="http://schemas.openxmlformats.org/officeDocument/2006/relationships/image" Target="../media/image244.wmf"/><Relationship Id="rId1" Type="http://schemas.openxmlformats.org/officeDocument/2006/relationships/image" Target="../media/image243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wmf"/><Relationship Id="rId7" Type="http://schemas.openxmlformats.org/officeDocument/2006/relationships/image" Target="../media/image253.wmf"/><Relationship Id="rId6" Type="http://schemas.openxmlformats.org/officeDocument/2006/relationships/image" Target="../media/image252.wmf"/><Relationship Id="rId5" Type="http://schemas.openxmlformats.org/officeDocument/2006/relationships/image" Target="../media/image251.wmf"/><Relationship Id="rId4" Type="http://schemas.openxmlformats.org/officeDocument/2006/relationships/image" Target="../media/image250.wmf"/><Relationship Id="rId3" Type="http://schemas.openxmlformats.org/officeDocument/2006/relationships/image" Target="../media/image249.wmf"/><Relationship Id="rId2" Type="http://schemas.openxmlformats.org/officeDocument/2006/relationships/image" Target="../media/image248.wmf"/><Relationship Id="rId1" Type="http://schemas.openxmlformats.org/officeDocument/2006/relationships/image" Target="../media/image247.wmf"/></Relationships>
</file>

<file path=ppt/drawings/_rels/vmlDrawing39.vml.rels><?xml version="1.0" encoding="UTF-8" standalone="yes"?>
<Relationships xmlns="http://schemas.openxmlformats.org/package/2006/relationships"><Relationship Id="rId4" Type="http://schemas.openxmlformats.org/officeDocument/2006/relationships/image" Target="../media/image258.wmf"/><Relationship Id="rId3" Type="http://schemas.openxmlformats.org/officeDocument/2006/relationships/image" Target="../media/image257.wmf"/><Relationship Id="rId2" Type="http://schemas.openxmlformats.org/officeDocument/2006/relationships/image" Target="../media/image256.wmf"/><Relationship Id="rId1" Type="http://schemas.openxmlformats.org/officeDocument/2006/relationships/image" Target="../media/image255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.wmf"/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1" Type="http://schemas.openxmlformats.org/officeDocument/2006/relationships/image" Target="../media/image28.wmf"/><Relationship Id="rId10" Type="http://schemas.openxmlformats.org/officeDocument/2006/relationships/image" Target="../media/image27.wmf"/><Relationship Id="rId1" Type="http://schemas.openxmlformats.org/officeDocument/2006/relationships/image" Target="../media/image18.wmf"/></Relationships>
</file>

<file path=ppt/drawings/_rels/vmlDrawing40.vml.rels><?xml version="1.0" encoding="UTF-8" standalone="yes"?>
<Relationships xmlns="http://schemas.openxmlformats.org/package/2006/relationships"><Relationship Id="rId5" Type="http://schemas.openxmlformats.org/officeDocument/2006/relationships/image" Target="../media/image263.emf"/><Relationship Id="rId4" Type="http://schemas.openxmlformats.org/officeDocument/2006/relationships/image" Target="../media/image262.emf"/><Relationship Id="rId3" Type="http://schemas.openxmlformats.org/officeDocument/2006/relationships/image" Target="../media/image261.emf"/><Relationship Id="rId2" Type="http://schemas.openxmlformats.org/officeDocument/2006/relationships/image" Target="../media/image260.emf"/><Relationship Id="rId1" Type="http://schemas.openxmlformats.org/officeDocument/2006/relationships/image" Target="../media/image259.emf"/></Relationships>
</file>

<file path=ppt/drawings/_rels/vmlDrawing41.vml.rels><?xml version="1.0" encoding="UTF-8" standalone="yes"?>
<Relationships xmlns="http://schemas.openxmlformats.org/package/2006/relationships"><Relationship Id="rId4" Type="http://schemas.openxmlformats.org/officeDocument/2006/relationships/image" Target="../media/image267.emf"/><Relationship Id="rId3" Type="http://schemas.openxmlformats.org/officeDocument/2006/relationships/image" Target="../media/image266.emf"/><Relationship Id="rId2" Type="http://schemas.openxmlformats.org/officeDocument/2006/relationships/image" Target="../media/image265.emf"/><Relationship Id="rId1" Type="http://schemas.openxmlformats.org/officeDocument/2006/relationships/image" Target="../media/image264.emf"/></Relationships>
</file>

<file path=ppt/drawings/_rels/vmlDrawing42.vml.rels><?xml version="1.0" encoding="UTF-8" standalone="yes"?>
<Relationships xmlns="http://schemas.openxmlformats.org/package/2006/relationships"><Relationship Id="rId4" Type="http://schemas.openxmlformats.org/officeDocument/2006/relationships/image" Target="../media/image271.wmf"/><Relationship Id="rId3" Type="http://schemas.openxmlformats.org/officeDocument/2006/relationships/image" Target="../media/image270.wmf"/><Relationship Id="rId2" Type="http://schemas.openxmlformats.org/officeDocument/2006/relationships/image" Target="../media/image269.wmf"/><Relationship Id="rId1" Type="http://schemas.openxmlformats.org/officeDocument/2006/relationships/image" Target="../media/image268.w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35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3" Type="http://schemas.openxmlformats.org/officeDocument/2006/relationships/image" Target="../media/image43.e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57.wmf"/><Relationship Id="rId4" Type="http://schemas.openxmlformats.org/officeDocument/2006/relationships/image" Target="../media/image56.wmf"/><Relationship Id="rId3" Type="http://schemas.openxmlformats.org/officeDocument/2006/relationships/image" Target="../media/image55.e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ct val="50000"/>
              </a:spcBef>
              <a:defRPr kumimoji="1" sz="1200">
                <a:ea typeface="黑体" panose="02010609060101010101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ct val="50000"/>
              </a:spcBef>
              <a:defRPr kumimoji="1" sz="1200">
                <a:ea typeface="黑体" panose="02010609060101010101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D53FC7-3B39-4172-81DB-28A5E644C475}" type="datetimeFigureOut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ct val="50000"/>
              </a:spcBef>
              <a:defRPr kumimoji="1" sz="1200">
                <a:ea typeface="黑体" panose="02010609060101010101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spcBef>
                <a:spcPct val="50000"/>
              </a:spcBef>
            </a:pPr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auto"/>
            <a:r>
              <a:rPr kumimoji="0" lang="zh-CN" altLang="en-US" strike="noStrike" noProof="1" smtClean="0"/>
              <a:t>单击此处编辑母版副标题样式</a:t>
            </a:r>
            <a:endParaRPr kumimoji="0" lang="en-US" strike="noStrike" noProof="1"/>
          </a:p>
        </p:txBody>
      </p:sp>
      <p:sp>
        <p:nvSpPr>
          <p:cNvPr id="14" name="日期占位符 2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页脚占位符 18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26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rgbClr val="D1EAE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solidFill>
                <a:srgbClr val="D1EAE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 bwMode="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rgbClr val="D1EAE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solidFill>
                <a:srgbClr val="D1EAE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单圆角矩形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任意多边形 16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vert="horz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" name="页脚占位符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3">
        <a:schemeClr val="bg1"/>
      </p:bgRef>
    </p:bg>
    <p:spTree>
      <p:nvGrpSpPr>
        <p:cNvPr id="1" name=""/>
        <p:cNvGrpSpPr/>
        <p:nvPr/>
      </p:nvGrpSpPr>
      <p:grpSpPr/>
      <p:sp>
        <p:nvSpPr>
          <p:cNvPr id="7" name="任意多边形 6"/>
          <p:cNvSpPr/>
          <p:nvPr/>
        </p:nvSpPr>
        <p:spPr bwMode="auto">
          <a:xfrm>
            <a:off x="-9525" y="-7937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381500" y="-793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lIns="0" rIns="0" bIns="0" anchor="b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9" name="文本占位符 29"/>
          <p:cNvSpPr>
            <a:spLocks noGrp="1"/>
          </p:cNvSpPr>
          <p:nvPr>
            <p:ph type="body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46380"/>
            <a:r>
              <a:rPr lang="zh-CN" altLang="en-US" dirty="0"/>
              <a:t>第二级</a:t>
            </a:r>
            <a:endParaRPr lang="zh-CN" altLang="en-US" dirty="0"/>
          </a:p>
          <a:p>
            <a:pPr lvl="2" indent="-247650"/>
            <a:r>
              <a:rPr lang="zh-CN" altLang="en-US" dirty="0"/>
              <a:t>第三级</a:t>
            </a:r>
            <a:endParaRPr lang="zh-CN" altLang="en-US" dirty="0"/>
          </a:p>
          <a:p>
            <a:pPr lvl="3" indent="-210820"/>
            <a:r>
              <a:rPr lang="zh-CN" altLang="en-US" dirty="0"/>
              <a:t>第四级</a:t>
            </a:r>
            <a:endParaRPr lang="zh-CN" altLang="en-US" dirty="0"/>
          </a:p>
          <a:p>
            <a:pPr lvl="4" indent="-210185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grpSp>
        <p:nvGrpSpPr>
          <p:cNvPr id="43017" name="组合 1"/>
          <p:cNvGrpSpPr/>
          <p:nvPr/>
        </p:nvGrpSpPr>
        <p:grpSpPr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5.bin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5" Type="http://schemas.openxmlformats.org/officeDocument/2006/relationships/vmlDrawing" Target="../drawings/vmlDrawing1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7.wmf"/><Relationship Id="rId12" Type="http://schemas.openxmlformats.org/officeDocument/2006/relationships/oleObject" Target="../embeddings/oleObject7.bin"/><Relationship Id="rId11" Type="http://schemas.openxmlformats.org/officeDocument/2006/relationships/image" Target="../media/image6.wmf"/><Relationship Id="rId10" Type="http://schemas.openxmlformats.org/officeDocument/2006/relationships/oleObject" Target="../embeddings/oleObject6.bin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.bin"/><Relationship Id="rId8" Type="http://schemas.openxmlformats.org/officeDocument/2006/relationships/image" Target="../media/image61.wmf"/><Relationship Id="rId7" Type="http://schemas.openxmlformats.org/officeDocument/2006/relationships/oleObject" Target="../embeddings/oleObject64.bin"/><Relationship Id="rId6" Type="http://schemas.openxmlformats.org/officeDocument/2006/relationships/image" Target="../media/image60.e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58.wmf"/><Relationship Id="rId16" Type="http://schemas.openxmlformats.org/officeDocument/2006/relationships/vmlDrawing" Target="../drawings/vmlDrawing10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64.wmf"/><Relationship Id="rId13" Type="http://schemas.openxmlformats.org/officeDocument/2006/relationships/oleObject" Target="../embeddings/oleObject67.bin"/><Relationship Id="rId12" Type="http://schemas.openxmlformats.org/officeDocument/2006/relationships/image" Target="../media/image63.wmf"/><Relationship Id="rId11" Type="http://schemas.openxmlformats.org/officeDocument/2006/relationships/oleObject" Target="../embeddings/oleObject66.bin"/><Relationship Id="rId10" Type="http://schemas.openxmlformats.org/officeDocument/2006/relationships/image" Target="../media/image62.wmf"/><Relationship Id="rId1" Type="http://schemas.openxmlformats.org/officeDocument/2006/relationships/oleObject" Target="../embeddings/oleObject61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2.bin"/><Relationship Id="rId8" Type="http://schemas.openxmlformats.org/officeDocument/2006/relationships/image" Target="../media/image68.wmf"/><Relationship Id="rId7" Type="http://schemas.openxmlformats.org/officeDocument/2006/relationships/oleObject" Target="../embeddings/oleObject71.bin"/><Relationship Id="rId6" Type="http://schemas.openxmlformats.org/officeDocument/2006/relationships/image" Target="../media/image67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65.wmf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9.wmf"/><Relationship Id="rId1" Type="http://schemas.openxmlformats.org/officeDocument/2006/relationships/oleObject" Target="../embeddings/oleObject68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7.bin"/><Relationship Id="rId8" Type="http://schemas.openxmlformats.org/officeDocument/2006/relationships/image" Target="../media/image73.wmf"/><Relationship Id="rId7" Type="http://schemas.openxmlformats.org/officeDocument/2006/relationships/oleObject" Target="../embeddings/oleObject76.bin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70.wmf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4.wmf"/><Relationship Id="rId1" Type="http://schemas.openxmlformats.org/officeDocument/2006/relationships/oleObject" Target="../embeddings/oleObject73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2.bin"/><Relationship Id="rId8" Type="http://schemas.openxmlformats.org/officeDocument/2006/relationships/image" Target="../media/image78.wmf"/><Relationship Id="rId7" Type="http://schemas.openxmlformats.org/officeDocument/2006/relationships/oleObject" Target="../embeddings/oleObject81.bin"/><Relationship Id="rId6" Type="http://schemas.openxmlformats.org/officeDocument/2006/relationships/image" Target="../media/image77.e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79.bin"/><Relationship Id="rId2" Type="http://schemas.openxmlformats.org/officeDocument/2006/relationships/image" Target="../media/image75.wmf"/><Relationship Id="rId18" Type="http://schemas.openxmlformats.org/officeDocument/2006/relationships/vmlDrawing" Target="../drawings/vmlDrawing13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82.wmf"/><Relationship Id="rId15" Type="http://schemas.openxmlformats.org/officeDocument/2006/relationships/oleObject" Target="../embeddings/oleObject85.bin"/><Relationship Id="rId14" Type="http://schemas.openxmlformats.org/officeDocument/2006/relationships/image" Target="../media/image81.wmf"/><Relationship Id="rId13" Type="http://schemas.openxmlformats.org/officeDocument/2006/relationships/oleObject" Target="../embeddings/oleObject84.bin"/><Relationship Id="rId12" Type="http://schemas.openxmlformats.org/officeDocument/2006/relationships/image" Target="../media/image80.wmf"/><Relationship Id="rId11" Type="http://schemas.openxmlformats.org/officeDocument/2006/relationships/oleObject" Target="../embeddings/oleObject83.bin"/><Relationship Id="rId10" Type="http://schemas.openxmlformats.org/officeDocument/2006/relationships/image" Target="../media/image79.wmf"/><Relationship Id="rId1" Type="http://schemas.openxmlformats.org/officeDocument/2006/relationships/oleObject" Target="../embeddings/oleObject78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6.wmf"/><Relationship Id="rId7" Type="http://schemas.openxmlformats.org/officeDocument/2006/relationships/oleObject" Target="../embeddings/oleObject89.bin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84.wmf"/><Relationship Id="rId3" Type="http://schemas.openxmlformats.org/officeDocument/2006/relationships/oleObject" Target="../embeddings/oleObject87.bin"/><Relationship Id="rId2" Type="http://schemas.openxmlformats.org/officeDocument/2006/relationships/image" Target="../media/image83.wmf"/><Relationship Id="rId10" Type="http://schemas.openxmlformats.org/officeDocument/2006/relationships/vmlDrawing" Target="../drawings/vmlDrawing14.vml"/><Relationship Id="rId1" Type="http://schemas.openxmlformats.org/officeDocument/2006/relationships/oleObject" Target="../embeddings/oleObject86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4.bin"/><Relationship Id="rId8" Type="http://schemas.openxmlformats.org/officeDocument/2006/relationships/image" Target="../media/image90.wmf"/><Relationship Id="rId7" Type="http://schemas.openxmlformats.org/officeDocument/2006/relationships/oleObject" Target="../embeddings/oleObject93.bin"/><Relationship Id="rId6" Type="http://schemas.openxmlformats.org/officeDocument/2006/relationships/image" Target="../media/image89.e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88.wmf"/><Relationship Id="rId3" Type="http://schemas.openxmlformats.org/officeDocument/2006/relationships/oleObject" Target="../embeddings/oleObject91.bin"/><Relationship Id="rId2" Type="http://schemas.openxmlformats.org/officeDocument/2006/relationships/image" Target="../media/image87.wmf"/><Relationship Id="rId14" Type="http://schemas.openxmlformats.org/officeDocument/2006/relationships/vmlDrawing" Target="../drawings/vmlDrawing1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92.wmf"/><Relationship Id="rId11" Type="http://schemas.openxmlformats.org/officeDocument/2006/relationships/oleObject" Target="../embeddings/oleObject95.bin"/><Relationship Id="rId10" Type="http://schemas.openxmlformats.org/officeDocument/2006/relationships/image" Target="../media/image91.wmf"/><Relationship Id="rId1" Type="http://schemas.openxmlformats.org/officeDocument/2006/relationships/oleObject" Target="../embeddings/oleObject90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0.bin"/><Relationship Id="rId8" Type="http://schemas.openxmlformats.org/officeDocument/2006/relationships/image" Target="../media/image96.wmf"/><Relationship Id="rId7" Type="http://schemas.openxmlformats.org/officeDocument/2006/relationships/oleObject" Target="../embeddings/oleObject99.bin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4.emf"/><Relationship Id="rId3" Type="http://schemas.openxmlformats.org/officeDocument/2006/relationships/oleObject" Target="../embeddings/oleObject97.bin"/><Relationship Id="rId2" Type="http://schemas.openxmlformats.org/officeDocument/2006/relationships/image" Target="../media/image93.wmf"/><Relationship Id="rId14" Type="http://schemas.openxmlformats.org/officeDocument/2006/relationships/vmlDrawing" Target="../drawings/vmlDrawing1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98.wmf"/><Relationship Id="rId11" Type="http://schemas.openxmlformats.org/officeDocument/2006/relationships/oleObject" Target="../embeddings/oleObject101.bin"/><Relationship Id="rId10" Type="http://schemas.openxmlformats.org/officeDocument/2006/relationships/image" Target="../media/image97.wmf"/><Relationship Id="rId1" Type="http://schemas.openxmlformats.org/officeDocument/2006/relationships/oleObject" Target="../embeddings/oleObject96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6.bin"/><Relationship Id="rId8" Type="http://schemas.openxmlformats.org/officeDocument/2006/relationships/image" Target="../media/image102.emf"/><Relationship Id="rId7" Type="http://schemas.openxmlformats.org/officeDocument/2006/relationships/oleObject" Target="../embeddings/oleObject105.bin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103.bin"/><Relationship Id="rId20" Type="http://schemas.openxmlformats.org/officeDocument/2006/relationships/vmlDrawing" Target="../drawings/vmlDrawing17.vml"/><Relationship Id="rId2" Type="http://schemas.openxmlformats.org/officeDocument/2006/relationships/image" Target="../media/image99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07.emf"/><Relationship Id="rId17" Type="http://schemas.openxmlformats.org/officeDocument/2006/relationships/oleObject" Target="../embeddings/oleObject110.bin"/><Relationship Id="rId16" Type="http://schemas.openxmlformats.org/officeDocument/2006/relationships/image" Target="../media/image106.wmf"/><Relationship Id="rId15" Type="http://schemas.openxmlformats.org/officeDocument/2006/relationships/oleObject" Target="../embeddings/oleObject109.bin"/><Relationship Id="rId14" Type="http://schemas.openxmlformats.org/officeDocument/2006/relationships/image" Target="../media/image105.wmf"/><Relationship Id="rId13" Type="http://schemas.openxmlformats.org/officeDocument/2006/relationships/oleObject" Target="../embeddings/oleObject108.bin"/><Relationship Id="rId12" Type="http://schemas.openxmlformats.org/officeDocument/2006/relationships/image" Target="../media/image104.wmf"/><Relationship Id="rId11" Type="http://schemas.openxmlformats.org/officeDocument/2006/relationships/oleObject" Target="../embeddings/oleObject107.bin"/><Relationship Id="rId10" Type="http://schemas.openxmlformats.org/officeDocument/2006/relationships/image" Target="../media/image103.wmf"/><Relationship Id="rId1" Type="http://schemas.openxmlformats.org/officeDocument/2006/relationships/oleObject" Target="../embeddings/oleObject102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5.bin"/><Relationship Id="rId8" Type="http://schemas.openxmlformats.org/officeDocument/2006/relationships/image" Target="../media/image111.wmf"/><Relationship Id="rId7" Type="http://schemas.openxmlformats.org/officeDocument/2006/relationships/oleObject" Target="../embeddings/oleObject114.bin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09.wmf"/><Relationship Id="rId3" Type="http://schemas.openxmlformats.org/officeDocument/2006/relationships/oleObject" Target="../embeddings/oleObject112.bin"/><Relationship Id="rId2" Type="http://schemas.openxmlformats.org/officeDocument/2006/relationships/image" Target="../media/image108.wmf"/><Relationship Id="rId12" Type="http://schemas.openxmlformats.org/officeDocument/2006/relationships/vmlDrawing" Target="../drawings/vmlDrawing1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2.wmf"/><Relationship Id="rId1" Type="http://schemas.openxmlformats.org/officeDocument/2006/relationships/oleObject" Target="../embeddings/oleObject111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0.bin"/><Relationship Id="rId8" Type="http://schemas.openxmlformats.org/officeDocument/2006/relationships/image" Target="../media/image116.wmf"/><Relationship Id="rId7" Type="http://schemas.openxmlformats.org/officeDocument/2006/relationships/oleObject" Target="../embeddings/oleObject119.bin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14.wmf"/><Relationship Id="rId3" Type="http://schemas.openxmlformats.org/officeDocument/2006/relationships/oleObject" Target="../embeddings/oleObject117.bin"/><Relationship Id="rId2" Type="http://schemas.openxmlformats.org/officeDocument/2006/relationships/image" Target="../media/image113.wmf"/><Relationship Id="rId14" Type="http://schemas.openxmlformats.org/officeDocument/2006/relationships/vmlDrawing" Target="../drawings/vmlDrawing1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18.wmf"/><Relationship Id="rId11" Type="http://schemas.openxmlformats.org/officeDocument/2006/relationships/oleObject" Target="../embeddings/oleObject121.bin"/><Relationship Id="rId10" Type="http://schemas.openxmlformats.org/officeDocument/2006/relationships/image" Target="../media/image117.wmf"/><Relationship Id="rId1" Type="http://schemas.openxmlformats.org/officeDocument/2006/relationships/oleObject" Target="../embeddings/oleObject116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8.wmf"/><Relationship Id="rId18" Type="http://schemas.openxmlformats.org/officeDocument/2006/relationships/vmlDrawing" Target="../drawings/vmlDrawing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15" Type="http://schemas.openxmlformats.org/officeDocument/2006/relationships/oleObject" Target="../embeddings/oleObject15.bin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14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13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8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2.wmf"/><Relationship Id="rId7" Type="http://schemas.openxmlformats.org/officeDocument/2006/relationships/oleObject" Target="../embeddings/oleObject125.bin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20.wmf"/><Relationship Id="rId3" Type="http://schemas.openxmlformats.org/officeDocument/2006/relationships/oleObject" Target="../embeddings/oleObject123.bin"/><Relationship Id="rId2" Type="http://schemas.openxmlformats.org/officeDocument/2006/relationships/image" Target="../media/image119.wmf"/><Relationship Id="rId10" Type="http://schemas.openxmlformats.org/officeDocument/2006/relationships/vmlDrawing" Target="../drawings/vmlDrawing20.vml"/><Relationship Id="rId1" Type="http://schemas.openxmlformats.org/officeDocument/2006/relationships/oleObject" Target="../embeddings/oleObject122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0.bin"/><Relationship Id="rId8" Type="http://schemas.openxmlformats.org/officeDocument/2006/relationships/image" Target="../media/image126.wmf"/><Relationship Id="rId7" Type="http://schemas.openxmlformats.org/officeDocument/2006/relationships/oleObject" Target="../embeddings/oleObject129.bin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24.wmf"/><Relationship Id="rId3" Type="http://schemas.openxmlformats.org/officeDocument/2006/relationships/oleObject" Target="../embeddings/oleObject127.bin"/><Relationship Id="rId2" Type="http://schemas.openxmlformats.org/officeDocument/2006/relationships/image" Target="../media/image123.wmf"/><Relationship Id="rId16" Type="http://schemas.openxmlformats.org/officeDocument/2006/relationships/vmlDrawing" Target="../drawings/vmlDrawing2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29.wmf"/><Relationship Id="rId13" Type="http://schemas.openxmlformats.org/officeDocument/2006/relationships/oleObject" Target="../embeddings/oleObject132.bin"/><Relationship Id="rId12" Type="http://schemas.openxmlformats.org/officeDocument/2006/relationships/image" Target="../media/image128.wmf"/><Relationship Id="rId11" Type="http://schemas.openxmlformats.org/officeDocument/2006/relationships/oleObject" Target="../embeddings/oleObject131.bin"/><Relationship Id="rId10" Type="http://schemas.openxmlformats.org/officeDocument/2006/relationships/image" Target="../media/image127.wmf"/><Relationship Id="rId1" Type="http://schemas.openxmlformats.org/officeDocument/2006/relationships/oleObject" Target="../embeddings/oleObject126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7.bin"/><Relationship Id="rId8" Type="http://schemas.openxmlformats.org/officeDocument/2006/relationships/image" Target="../media/image133.wmf"/><Relationship Id="rId7" Type="http://schemas.openxmlformats.org/officeDocument/2006/relationships/oleObject" Target="../embeddings/oleObject136.bin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31.wmf"/><Relationship Id="rId3" Type="http://schemas.openxmlformats.org/officeDocument/2006/relationships/oleObject" Target="../embeddings/oleObject134.bin"/><Relationship Id="rId2" Type="http://schemas.openxmlformats.org/officeDocument/2006/relationships/image" Target="../media/image130.wmf"/><Relationship Id="rId18" Type="http://schemas.openxmlformats.org/officeDocument/2006/relationships/vmlDrawing" Target="../drawings/vmlDrawing2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37.wmf"/><Relationship Id="rId15" Type="http://schemas.openxmlformats.org/officeDocument/2006/relationships/oleObject" Target="../embeddings/oleObject140.bin"/><Relationship Id="rId14" Type="http://schemas.openxmlformats.org/officeDocument/2006/relationships/image" Target="../media/image136.wmf"/><Relationship Id="rId13" Type="http://schemas.openxmlformats.org/officeDocument/2006/relationships/oleObject" Target="../embeddings/oleObject139.bin"/><Relationship Id="rId12" Type="http://schemas.openxmlformats.org/officeDocument/2006/relationships/image" Target="../media/image135.wmf"/><Relationship Id="rId11" Type="http://schemas.openxmlformats.org/officeDocument/2006/relationships/oleObject" Target="../embeddings/oleObject138.bin"/><Relationship Id="rId10" Type="http://schemas.openxmlformats.org/officeDocument/2006/relationships/image" Target="../media/image134.wmf"/><Relationship Id="rId1" Type="http://schemas.openxmlformats.org/officeDocument/2006/relationships/oleObject" Target="../embeddings/oleObject133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5.bin"/><Relationship Id="rId8" Type="http://schemas.openxmlformats.org/officeDocument/2006/relationships/image" Target="../media/image141.wmf"/><Relationship Id="rId7" Type="http://schemas.openxmlformats.org/officeDocument/2006/relationships/oleObject" Target="../embeddings/oleObject144.bin"/><Relationship Id="rId6" Type="http://schemas.openxmlformats.org/officeDocument/2006/relationships/image" Target="../media/image140.e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39.wmf"/><Relationship Id="rId3" Type="http://schemas.openxmlformats.org/officeDocument/2006/relationships/oleObject" Target="../embeddings/oleObject142.bin"/><Relationship Id="rId2" Type="http://schemas.openxmlformats.org/officeDocument/2006/relationships/image" Target="../media/image138.wmf"/><Relationship Id="rId12" Type="http://schemas.openxmlformats.org/officeDocument/2006/relationships/vmlDrawing" Target="../drawings/vmlDrawing2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2.wmf"/><Relationship Id="rId1" Type="http://schemas.openxmlformats.org/officeDocument/2006/relationships/oleObject" Target="../embeddings/oleObject141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46.wmf"/><Relationship Id="rId7" Type="http://schemas.openxmlformats.org/officeDocument/2006/relationships/oleObject" Target="../embeddings/oleObject149.bin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48.bin"/><Relationship Id="rId4" Type="http://schemas.openxmlformats.org/officeDocument/2006/relationships/image" Target="../media/image144.wmf"/><Relationship Id="rId3" Type="http://schemas.openxmlformats.org/officeDocument/2006/relationships/oleObject" Target="../embeddings/oleObject147.bin"/><Relationship Id="rId2" Type="http://schemas.openxmlformats.org/officeDocument/2006/relationships/image" Target="../media/image143.wmf"/><Relationship Id="rId10" Type="http://schemas.openxmlformats.org/officeDocument/2006/relationships/vmlDrawing" Target="../drawings/vmlDrawing24.vml"/><Relationship Id="rId1" Type="http://schemas.openxmlformats.org/officeDocument/2006/relationships/oleObject" Target="../embeddings/oleObject146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4.bin"/><Relationship Id="rId8" Type="http://schemas.openxmlformats.org/officeDocument/2006/relationships/image" Target="../media/image150.wmf"/><Relationship Id="rId7" Type="http://schemas.openxmlformats.org/officeDocument/2006/relationships/oleObject" Target="../embeddings/oleObject153.bin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148.wmf"/><Relationship Id="rId3" Type="http://schemas.openxmlformats.org/officeDocument/2006/relationships/oleObject" Target="../embeddings/oleObject151.bin"/><Relationship Id="rId2" Type="http://schemas.openxmlformats.org/officeDocument/2006/relationships/image" Target="../media/image147.wmf"/><Relationship Id="rId16" Type="http://schemas.openxmlformats.org/officeDocument/2006/relationships/vmlDrawing" Target="../drawings/vmlDrawing25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53.wmf"/><Relationship Id="rId13" Type="http://schemas.openxmlformats.org/officeDocument/2006/relationships/oleObject" Target="../embeddings/oleObject156.bin"/><Relationship Id="rId12" Type="http://schemas.openxmlformats.org/officeDocument/2006/relationships/image" Target="../media/image152.wmf"/><Relationship Id="rId11" Type="http://schemas.openxmlformats.org/officeDocument/2006/relationships/oleObject" Target="../embeddings/oleObject155.bin"/><Relationship Id="rId10" Type="http://schemas.openxmlformats.org/officeDocument/2006/relationships/image" Target="../media/image151.wmf"/><Relationship Id="rId1" Type="http://schemas.openxmlformats.org/officeDocument/2006/relationships/oleObject" Target="../embeddings/oleObject150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1.bin"/><Relationship Id="rId8" Type="http://schemas.openxmlformats.org/officeDocument/2006/relationships/image" Target="../media/image157.wmf"/><Relationship Id="rId7" Type="http://schemas.openxmlformats.org/officeDocument/2006/relationships/oleObject" Target="../embeddings/oleObject160.bin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155.wmf"/><Relationship Id="rId3" Type="http://schemas.openxmlformats.org/officeDocument/2006/relationships/oleObject" Target="../embeddings/oleObject158.bin"/><Relationship Id="rId2" Type="http://schemas.openxmlformats.org/officeDocument/2006/relationships/image" Target="../media/image154.wmf"/><Relationship Id="rId14" Type="http://schemas.openxmlformats.org/officeDocument/2006/relationships/vmlDrawing" Target="../drawings/vmlDrawing2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59.wmf"/><Relationship Id="rId11" Type="http://schemas.openxmlformats.org/officeDocument/2006/relationships/oleObject" Target="../embeddings/oleObject162.bin"/><Relationship Id="rId10" Type="http://schemas.openxmlformats.org/officeDocument/2006/relationships/image" Target="../media/image158.wmf"/><Relationship Id="rId1" Type="http://schemas.openxmlformats.org/officeDocument/2006/relationships/oleObject" Target="../embeddings/oleObject157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7.bin"/><Relationship Id="rId8" Type="http://schemas.openxmlformats.org/officeDocument/2006/relationships/image" Target="../media/image163.wmf"/><Relationship Id="rId7" Type="http://schemas.openxmlformats.org/officeDocument/2006/relationships/oleObject" Target="../embeddings/oleObject166.bin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65.bin"/><Relationship Id="rId4" Type="http://schemas.openxmlformats.org/officeDocument/2006/relationships/image" Target="../media/image161.wmf"/><Relationship Id="rId30" Type="http://schemas.openxmlformats.org/officeDocument/2006/relationships/vmlDrawing" Target="../drawings/vmlDrawing27.vml"/><Relationship Id="rId3" Type="http://schemas.openxmlformats.org/officeDocument/2006/relationships/oleObject" Target="../embeddings/oleObject164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173.wmf"/><Relationship Id="rId27" Type="http://schemas.openxmlformats.org/officeDocument/2006/relationships/oleObject" Target="../embeddings/oleObject176.bin"/><Relationship Id="rId26" Type="http://schemas.openxmlformats.org/officeDocument/2006/relationships/image" Target="../media/image172.wmf"/><Relationship Id="rId25" Type="http://schemas.openxmlformats.org/officeDocument/2006/relationships/oleObject" Target="../embeddings/oleObject175.bin"/><Relationship Id="rId24" Type="http://schemas.openxmlformats.org/officeDocument/2006/relationships/image" Target="../media/image171.wmf"/><Relationship Id="rId23" Type="http://schemas.openxmlformats.org/officeDocument/2006/relationships/oleObject" Target="../embeddings/oleObject174.bin"/><Relationship Id="rId22" Type="http://schemas.openxmlformats.org/officeDocument/2006/relationships/image" Target="../media/image170.emf"/><Relationship Id="rId21" Type="http://schemas.openxmlformats.org/officeDocument/2006/relationships/oleObject" Target="../embeddings/oleObject173.bin"/><Relationship Id="rId20" Type="http://schemas.openxmlformats.org/officeDocument/2006/relationships/image" Target="../media/image169.wmf"/><Relationship Id="rId2" Type="http://schemas.openxmlformats.org/officeDocument/2006/relationships/image" Target="../media/image160.wmf"/><Relationship Id="rId19" Type="http://schemas.openxmlformats.org/officeDocument/2006/relationships/oleObject" Target="../embeddings/oleObject172.bin"/><Relationship Id="rId18" Type="http://schemas.openxmlformats.org/officeDocument/2006/relationships/image" Target="../media/image168.wmf"/><Relationship Id="rId17" Type="http://schemas.openxmlformats.org/officeDocument/2006/relationships/oleObject" Target="../embeddings/oleObject171.bin"/><Relationship Id="rId16" Type="http://schemas.openxmlformats.org/officeDocument/2006/relationships/image" Target="../media/image167.emf"/><Relationship Id="rId15" Type="http://schemas.openxmlformats.org/officeDocument/2006/relationships/oleObject" Target="../embeddings/oleObject170.bin"/><Relationship Id="rId14" Type="http://schemas.openxmlformats.org/officeDocument/2006/relationships/image" Target="../media/image166.wmf"/><Relationship Id="rId13" Type="http://schemas.openxmlformats.org/officeDocument/2006/relationships/oleObject" Target="../embeddings/oleObject169.bin"/><Relationship Id="rId12" Type="http://schemas.openxmlformats.org/officeDocument/2006/relationships/image" Target="../media/image165.wmf"/><Relationship Id="rId11" Type="http://schemas.openxmlformats.org/officeDocument/2006/relationships/oleObject" Target="../embeddings/oleObject168.bin"/><Relationship Id="rId10" Type="http://schemas.openxmlformats.org/officeDocument/2006/relationships/image" Target="../media/image164.wmf"/><Relationship Id="rId1" Type="http://schemas.openxmlformats.org/officeDocument/2006/relationships/oleObject" Target="../embeddings/oleObject163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1.bin"/><Relationship Id="rId8" Type="http://schemas.openxmlformats.org/officeDocument/2006/relationships/image" Target="../media/image177.wmf"/><Relationship Id="rId7" Type="http://schemas.openxmlformats.org/officeDocument/2006/relationships/oleObject" Target="../embeddings/oleObject180.bin"/><Relationship Id="rId6" Type="http://schemas.openxmlformats.org/officeDocument/2006/relationships/image" Target="../media/image176.wmf"/><Relationship Id="rId5" Type="http://schemas.openxmlformats.org/officeDocument/2006/relationships/oleObject" Target="../embeddings/oleObject179.bin"/><Relationship Id="rId4" Type="http://schemas.openxmlformats.org/officeDocument/2006/relationships/image" Target="../media/image175.wmf"/><Relationship Id="rId3" Type="http://schemas.openxmlformats.org/officeDocument/2006/relationships/oleObject" Target="../embeddings/oleObject178.bin"/><Relationship Id="rId29" Type="http://schemas.openxmlformats.org/officeDocument/2006/relationships/vmlDrawing" Target="../drawings/vmlDrawing28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183.wmf"/><Relationship Id="rId26" Type="http://schemas.openxmlformats.org/officeDocument/2006/relationships/oleObject" Target="../embeddings/oleObject189.bin"/><Relationship Id="rId25" Type="http://schemas.openxmlformats.org/officeDocument/2006/relationships/tags" Target="../tags/tag3.xml"/><Relationship Id="rId24" Type="http://schemas.openxmlformats.org/officeDocument/2006/relationships/image" Target="../media/image182.wmf"/><Relationship Id="rId23" Type="http://schemas.openxmlformats.org/officeDocument/2006/relationships/oleObject" Target="../embeddings/oleObject188.bin"/><Relationship Id="rId22" Type="http://schemas.openxmlformats.org/officeDocument/2006/relationships/image" Target="../media/image181.wmf"/><Relationship Id="rId21" Type="http://schemas.openxmlformats.org/officeDocument/2006/relationships/oleObject" Target="../embeddings/oleObject187.bin"/><Relationship Id="rId20" Type="http://schemas.openxmlformats.org/officeDocument/2006/relationships/image" Target="../media/image169.wmf"/><Relationship Id="rId2" Type="http://schemas.openxmlformats.org/officeDocument/2006/relationships/image" Target="../media/image174.wmf"/><Relationship Id="rId19" Type="http://schemas.openxmlformats.org/officeDocument/2006/relationships/oleObject" Target="../embeddings/oleObject186.bin"/><Relationship Id="rId18" Type="http://schemas.openxmlformats.org/officeDocument/2006/relationships/image" Target="../media/image168.wmf"/><Relationship Id="rId17" Type="http://schemas.openxmlformats.org/officeDocument/2006/relationships/oleObject" Target="../embeddings/oleObject185.bin"/><Relationship Id="rId16" Type="http://schemas.openxmlformats.org/officeDocument/2006/relationships/image" Target="../media/image180.emf"/><Relationship Id="rId15" Type="http://schemas.openxmlformats.org/officeDocument/2006/relationships/oleObject" Target="../embeddings/oleObject184.bin"/><Relationship Id="rId14" Type="http://schemas.openxmlformats.org/officeDocument/2006/relationships/image" Target="../media/image179.wmf"/><Relationship Id="rId13" Type="http://schemas.openxmlformats.org/officeDocument/2006/relationships/oleObject" Target="../embeddings/oleObject183.bin"/><Relationship Id="rId12" Type="http://schemas.openxmlformats.org/officeDocument/2006/relationships/image" Target="../media/image165.wmf"/><Relationship Id="rId11" Type="http://schemas.openxmlformats.org/officeDocument/2006/relationships/oleObject" Target="../embeddings/oleObject182.bin"/><Relationship Id="rId10" Type="http://schemas.openxmlformats.org/officeDocument/2006/relationships/image" Target="../media/image178.wmf"/><Relationship Id="rId1" Type="http://schemas.openxmlformats.org/officeDocument/2006/relationships/oleObject" Target="../embeddings/oleObject177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4.wmf"/><Relationship Id="rId1" Type="http://schemas.openxmlformats.org/officeDocument/2006/relationships/oleObject" Target="../embeddings/oleObject190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6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5.bin"/><Relationship Id="rId8" Type="http://schemas.openxmlformats.org/officeDocument/2006/relationships/image" Target="../media/image168.wmf"/><Relationship Id="rId7" Type="http://schemas.openxmlformats.org/officeDocument/2006/relationships/oleObject" Target="../embeddings/oleObject194.bin"/><Relationship Id="rId6" Type="http://schemas.openxmlformats.org/officeDocument/2006/relationships/image" Target="../media/image187.emf"/><Relationship Id="rId5" Type="http://schemas.openxmlformats.org/officeDocument/2006/relationships/oleObject" Target="../embeddings/oleObject193.bin"/><Relationship Id="rId4" Type="http://schemas.openxmlformats.org/officeDocument/2006/relationships/image" Target="../media/image186.wmf"/><Relationship Id="rId3" Type="http://schemas.openxmlformats.org/officeDocument/2006/relationships/oleObject" Target="../embeddings/oleObject192.bin"/><Relationship Id="rId20" Type="http://schemas.openxmlformats.org/officeDocument/2006/relationships/vmlDrawing" Target="../drawings/vmlDrawing30.vml"/><Relationship Id="rId2" Type="http://schemas.openxmlformats.org/officeDocument/2006/relationships/image" Target="../media/image185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92.wmf"/><Relationship Id="rId17" Type="http://schemas.openxmlformats.org/officeDocument/2006/relationships/oleObject" Target="../embeddings/oleObject199.bin"/><Relationship Id="rId16" Type="http://schemas.openxmlformats.org/officeDocument/2006/relationships/image" Target="../media/image191.wmf"/><Relationship Id="rId15" Type="http://schemas.openxmlformats.org/officeDocument/2006/relationships/oleObject" Target="../embeddings/oleObject198.bin"/><Relationship Id="rId14" Type="http://schemas.openxmlformats.org/officeDocument/2006/relationships/image" Target="../media/image190.wmf"/><Relationship Id="rId13" Type="http://schemas.openxmlformats.org/officeDocument/2006/relationships/oleObject" Target="../embeddings/oleObject197.bin"/><Relationship Id="rId12" Type="http://schemas.openxmlformats.org/officeDocument/2006/relationships/image" Target="../media/image189.wmf"/><Relationship Id="rId11" Type="http://schemas.openxmlformats.org/officeDocument/2006/relationships/oleObject" Target="../embeddings/oleObject196.bin"/><Relationship Id="rId10" Type="http://schemas.openxmlformats.org/officeDocument/2006/relationships/image" Target="../media/image188.emf"/><Relationship Id="rId1" Type="http://schemas.openxmlformats.org/officeDocument/2006/relationships/oleObject" Target="../embeddings/oleObject191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4.bin"/><Relationship Id="rId8" Type="http://schemas.openxmlformats.org/officeDocument/2006/relationships/image" Target="../media/image196.wmf"/><Relationship Id="rId7" Type="http://schemas.openxmlformats.org/officeDocument/2006/relationships/oleObject" Target="../embeddings/oleObject203.bin"/><Relationship Id="rId6" Type="http://schemas.openxmlformats.org/officeDocument/2006/relationships/image" Target="../media/image195.wmf"/><Relationship Id="rId5" Type="http://schemas.openxmlformats.org/officeDocument/2006/relationships/oleObject" Target="../embeddings/oleObject202.bin"/><Relationship Id="rId4" Type="http://schemas.openxmlformats.org/officeDocument/2006/relationships/image" Target="../media/image194.wmf"/><Relationship Id="rId30" Type="http://schemas.openxmlformats.org/officeDocument/2006/relationships/vmlDrawing" Target="../drawings/vmlDrawing31.vml"/><Relationship Id="rId3" Type="http://schemas.openxmlformats.org/officeDocument/2006/relationships/oleObject" Target="../embeddings/oleObject201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205.emf"/><Relationship Id="rId27" Type="http://schemas.openxmlformats.org/officeDocument/2006/relationships/oleObject" Target="../embeddings/oleObject213.bin"/><Relationship Id="rId26" Type="http://schemas.openxmlformats.org/officeDocument/2006/relationships/image" Target="../media/image204.emf"/><Relationship Id="rId25" Type="http://schemas.openxmlformats.org/officeDocument/2006/relationships/oleObject" Target="../embeddings/oleObject212.bin"/><Relationship Id="rId24" Type="http://schemas.openxmlformats.org/officeDocument/2006/relationships/image" Target="../media/image169.wmf"/><Relationship Id="rId23" Type="http://schemas.openxmlformats.org/officeDocument/2006/relationships/oleObject" Target="../embeddings/oleObject211.bin"/><Relationship Id="rId22" Type="http://schemas.openxmlformats.org/officeDocument/2006/relationships/image" Target="../media/image203.wmf"/><Relationship Id="rId21" Type="http://schemas.openxmlformats.org/officeDocument/2006/relationships/oleObject" Target="../embeddings/oleObject210.bin"/><Relationship Id="rId20" Type="http://schemas.openxmlformats.org/officeDocument/2006/relationships/image" Target="../media/image202.emf"/><Relationship Id="rId2" Type="http://schemas.openxmlformats.org/officeDocument/2006/relationships/image" Target="../media/image193.wmf"/><Relationship Id="rId19" Type="http://schemas.openxmlformats.org/officeDocument/2006/relationships/oleObject" Target="../embeddings/oleObject209.bin"/><Relationship Id="rId18" Type="http://schemas.openxmlformats.org/officeDocument/2006/relationships/image" Target="../media/image201.wmf"/><Relationship Id="rId17" Type="http://schemas.openxmlformats.org/officeDocument/2006/relationships/oleObject" Target="../embeddings/oleObject208.bin"/><Relationship Id="rId16" Type="http://schemas.openxmlformats.org/officeDocument/2006/relationships/image" Target="../media/image200.wmf"/><Relationship Id="rId15" Type="http://schemas.openxmlformats.org/officeDocument/2006/relationships/oleObject" Target="../embeddings/oleObject207.bin"/><Relationship Id="rId14" Type="http://schemas.openxmlformats.org/officeDocument/2006/relationships/image" Target="../media/image199.wmf"/><Relationship Id="rId13" Type="http://schemas.openxmlformats.org/officeDocument/2006/relationships/oleObject" Target="../embeddings/oleObject206.bin"/><Relationship Id="rId12" Type="http://schemas.openxmlformats.org/officeDocument/2006/relationships/image" Target="../media/image198.wmf"/><Relationship Id="rId11" Type="http://schemas.openxmlformats.org/officeDocument/2006/relationships/oleObject" Target="../embeddings/oleObject205.bin"/><Relationship Id="rId10" Type="http://schemas.openxmlformats.org/officeDocument/2006/relationships/image" Target="../media/image197.wmf"/><Relationship Id="rId1" Type="http://schemas.openxmlformats.org/officeDocument/2006/relationships/oleObject" Target="../embeddings/oleObject200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8.bin"/><Relationship Id="rId8" Type="http://schemas.openxmlformats.org/officeDocument/2006/relationships/image" Target="../media/image209.wmf"/><Relationship Id="rId7" Type="http://schemas.openxmlformats.org/officeDocument/2006/relationships/oleObject" Target="../embeddings/oleObject217.bin"/><Relationship Id="rId6" Type="http://schemas.openxmlformats.org/officeDocument/2006/relationships/image" Target="../media/image208.wmf"/><Relationship Id="rId5" Type="http://schemas.openxmlformats.org/officeDocument/2006/relationships/oleObject" Target="../embeddings/oleObject216.bin"/><Relationship Id="rId4" Type="http://schemas.openxmlformats.org/officeDocument/2006/relationships/image" Target="../media/image207.wmf"/><Relationship Id="rId3" Type="http://schemas.openxmlformats.org/officeDocument/2006/relationships/oleObject" Target="../embeddings/oleObject215.bin"/><Relationship Id="rId2" Type="http://schemas.openxmlformats.org/officeDocument/2006/relationships/image" Target="../media/image206.wmf"/><Relationship Id="rId14" Type="http://schemas.openxmlformats.org/officeDocument/2006/relationships/vmlDrawing" Target="../drawings/vmlDrawing3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11.wmf"/><Relationship Id="rId11" Type="http://schemas.openxmlformats.org/officeDocument/2006/relationships/oleObject" Target="../embeddings/oleObject219.bin"/><Relationship Id="rId10" Type="http://schemas.openxmlformats.org/officeDocument/2006/relationships/image" Target="../media/image210.wmf"/><Relationship Id="rId1" Type="http://schemas.openxmlformats.org/officeDocument/2006/relationships/oleObject" Target="../embeddings/oleObject214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4.bin"/><Relationship Id="rId8" Type="http://schemas.openxmlformats.org/officeDocument/2006/relationships/image" Target="../media/image215.wmf"/><Relationship Id="rId7" Type="http://schemas.openxmlformats.org/officeDocument/2006/relationships/oleObject" Target="../embeddings/oleObject223.bin"/><Relationship Id="rId6" Type="http://schemas.openxmlformats.org/officeDocument/2006/relationships/image" Target="../media/image214.wmf"/><Relationship Id="rId5" Type="http://schemas.openxmlformats.org/officeDocument/2006/relationships/oleObject" Target="../embeddings/oleObject222.bin"/><Relationship Id="rId4" Type="http://schemas.openxmlformats.org/officeDocument/2006/relationships/image" Target="../media/image213.wmf"/><Relationship Id="rId3" Type="http://schemas.openxmlformats.org/officeDocument/2006/relationships/oleObject" Target="../embeddings/oleObject221.bin"/><Relationship Id="rId2" Type="http://schemas.openxmlformats.org/officeDocument/2006/relationships/image" Target="../media/image212.wmf"/><Relationship Id="rId19" Type="http://schemas.openxmlformats.org/officeDocument/2006/relationships/vmlDrawing" Target="../drawings/vmlDrawing33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219.wmf"/><Relationship Id="rId16" Type="http://schemas.openxmlformats.org/officeDocument/2006/relationships/oleObject" Target="../embeddings/oleObject228.bin"/><Relationship Id="rId15" Type="http://schemas.openxmlformats.org/officeDocument/2006/relationships/image" Target="../media/image218.wmf"/><Relationship Id="rId14" Type="http://schemas.openxmlformats.org/officeDocument/2006/relationships/oleObject" Target="../embeddings/oleObject227.bin"/><Relationship Id="rId13" Type="http://schemas.openxmlformats.org/officeDocument/2006/relationships/image" Target="../media/image217.wmf"/><Relationship Id="rId12" Type="http://schemas.openxmlformats.org/officeDocument/2006/relationships/oleObject" Target="../embeddings/oleObject226.bin"/><Relationship Id="rId11" Type="http://schemas.openxmlformats.org/officeDocument/2006/relationships/image" Target="../media/image216.wmf"/><Relationship Id="rId10" Type="http://schemas.openxmlformats.org/officeDocument/2006/relationships/oleObject" Target="../embeddings/oleObject225.bin"/><Relationship Id="rId1" Type="http://schemas.openxmlformats.org/officeDocument/2006/relationships/oleObject" Target="../embeddings/oleObject220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3.bin"/><Relationship Id="rId8" Type="http://schemas.openxmlformats.org/officeDocument/2006/relationships/image" Target="../media/image223.wmf"/><Relationship Id="rId7" Type="http://schemas.openxmlformats.org/officeDocument/2006/relationships/oleObject" Target="../embeddings/oleObject232.bin"/><Relationship Id="rId6" Type="http://schemas.openxmlformats.org/officeDocument/2006/relationships/image" Target="../media/image222.wmf"/><Relationship Id="rId5" Type="http://schemas.openxmlformats.org/officeDocument/2006/relationships/oleObject" Target="../embeddings/oleObject231.bin"/><Relationship Id="rId4" Type="http://schemas.openxmlformats.org/officeDocument/2006/relationships/image" Target="../media/image221.wmf"/><Relationship Id="rId3" Type="http://schemas.openxmlformats.org/officeDocument/2006/relationships/oleObject" Target="../embeddings/oleObject230.bin"/><Relationship Id="rId22" Type="http://schemas.openxmlformats.org/officeDocument/2006/relationships/vmlDrawing" Target="../drawings/vmlDrawing34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29.wmf"/><Relationship Id="rId2" Type="http://schemas.openxmlformats.org/officeDocument/2006/relationships/image" Target="../media/image220.wmf"/><Relationship Id="rId19" Type="http://schemas.openxmlformats.org/officeDocument/2006/relationships/oleObject" Target="../embeddings/oleObject238.bin"/><Relationship Id="rId18" Type="http://schemas.openxmlformats.org/officeDocument/2006/relationships/image" Target="../media/image228.wmf"/><Relationship Id="rId17" Type="http://schemas.openxmlformats.org/officeDocument/2006/relationships/oleObject" Target="../embeddings/oleObject237.bin"/><Relationship Id="rId16" Type="http://schemas.openxmlformats.org/officeDocument/2006/relationships/image" Target="../media/image227.wmf"/><Relationship Id="rId15" Type="http://schemas.openxmlformats.org/officeDocument/2006/relationships/oleObject" Target="../embeddings/oleObject236.bin"/><Relationship Id="rId14" Type="http://schemas.openxmlformats.org/officeDocument/2006/relationships/image" Target="../media/image226.wmf"/><Relationship Id="rId13" Type="http://schemas.openxmlformats.org/officeDocument/2006/relationships/oleObject" Target="../embeddings/oleObject235.bin"/><Relationship Id="rId12" Type="http://schemas.openxmlformats.org/officeDocument/2006/relationships/image" Target="../media/image225.wmf"/><Relationship Id="rId11" Type="http://schemas.openxmlformats.org/officeDocument/2006/relationships/oleObject" Target="../embeddings/oleObject234.bin"/><Relationship Id="rId10" Type="http://schemas.openxmlformats.org/officeDocument/2006/relationships/image" Target="../media/image224.wmf"/><Relationship Id="rId1" Type="http://schemas.openxmlformats.org/officeDocument/2006/relationships/oleObject" Target="../embeddings/oleObject229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3.bin"/><Relationship Id="rId8" Type="http://schemas.openxmlformats.org/officeDocument/2006/relationships/image" Target="../media/image233.wmf"/><Relationship Id="rId7" Type="http://schemas.openxmlformats.org/officeDocument/2006/relationships/oleObject" Target="../embeddings/oleObject242.bin"/><Relationship Id="rId6" Type="http://schemas.openxmlformats.org/officeDocument/2006/relationships/image" Target="../media/image232.wmf"/><Relationship Id="rId5" Type="http://schemas.openxmlformats.org/officeDocument/2006/relationships/oleObject" Target="../embeddings/oleObject241.bin"/><Relationship Id="rId4" Type="http://schemas.openxmlformats.org/officeDocument/2006/relationships/image" Target="../media/image231.wmf"/><Relationship Id="rId3" Type="http://schemas.openxmlformats.org/officeDocument/2006/relationships/oleObject" Target="../embeddings/oleObject240.bin"/><Relationship Id="rId2" Type="http://schemas.openxmlformats.org/officeDocument/2006/relationships/image" Target="../media/image230.wmf"/><Relationship Id="rId19" Type="http://schemas.openxmlformats.org/officeDocument/2006/relationships/vmlDrawing" Target="../drawings/vmlDrawing35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237.wmf"/><Relationship Id="rId16" Type="http://schemas.openxmlformats.org/officeDocument/2006/relationships/oleObject" Target="../embeddings/oleObject247.bin"/><Relationship Id="rId15" Type="http://schemas.openxmlformats.org/officeDocument/2006/relationships/image" Target="../media/image236.wmf"/><Relationship Id="rId14" Type="http://schemas.openxmlformats.org/officeDocument/2006/relationships/oleObject" Target="../embeddings/oleObject246.bin"/><Relationship Id="rId13" Type="http://schemas.openxmlformats.org/officeDocument/2006/relationships/image" Target="../media/image235.wmf"/><Relationship Id="rId12" Type="http://schemas.openxmlformats.org/officeDocument/2006/relationships/oleObject" Target="../embeddings/oleObject245.bin"/><Relationship Id="rId11" Type="http://schemas.openxmlformats.org/officeDocument/2006/relationships/image" Target="../media/image234.wmf"/><Relationship Id="rId10" Type="http://schemas.openxmlformats.org/officeDocument/2006/relationships/oleObject" Target="../embeddings/oleObject244.bin"/><Relationship Id="rId1" Type="http://schemas.openxmlformats.org/officeDocument/2006/relationships/oleObject" Target="../embeddings/oleObject239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2.bin"/><Relationship Id="rId8" Type="http://schemas.openxmlformats.org/officeDocument/2006/relationships/image" Target="../media/image233.wmf"/><Relationship Id="rId7" Type="http://schemas.openxmlformats.org/officeDocument/2006/relationships/oleObject" Target="../embeddings/oleObject251.bin"/><Relationship Id="rId6" Type="http://schemas.openxmlformats.org/officeDocument/2006/relationships/image" Target="../media/image232.wmf"/><Relationship Id="rId5" Type="http://schemas.openxmlformats.org/officeDocument/2006/relationships/oleObject" Target="../embeddings/oleObject250.bin"/><Relationship Id="rId4" Type="http://schemas.openxmlformats.org/officeDocument/2006/relationships/image" Target="../media/image239.wmf"/><Relationship Id="rId3" Type="http://schemas.openxmlformats.org/officeDocument/2006/relationships/oleObject" Target="../embeddings/oleObject249.bin"/><Relationship Id="rId2" Type="http://schemas.openxmlformats.org/officeDocument/2006/relationships/image" Target="../media/image238.wmf"/><Relationship Id="rId16" Type="http://schemas.openxmlformats.org/officeDocument/2006/relationships/vmlDrawing" Target="../drawings/vmlDrawing3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42.wmf"/><Relationship Id="rId13" Type="http://schemas.openxmlformats.org/officeDocument/2006/relationships/oleObject" Target="../embeddings/oleObject254.bin"/><Relationship Id="rId12" Type="http://schemas.openxmlformats.org/officeDocument/2006/relationships/image" Target="../media/image241.wmf"/><Relationship Id="rId11" Type="http://schemas.openxmlformats.org/officeDocument/2006/relationships/oleObject" Target="../embeddings/oleObject253.bin"/><Relationship Id="rId10" Type="http://schemas.openxmlformats.org/officeDocument/2006/relationships/image" Target="../media/image240.wmf"/><Relationship Id="rId1" Type="http://schemas.openxmlformats.org/officeDocument/2006/relationships/oleObject" Target="../embeddings/oleObject248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46.wmf"/><Relationship Id="rId7" Type="http://schemas.openxmlformats.org/officeDocument/2006/relationships/oleObject" Target="../embeddings/oleObject258.bin"/><Relationship Id="rId6" Type="http://schemas.openxmlformats.org/officeDocument/2006/relationships/image" Target="../media/image245.wmf"/><Relationship Id="rId5" Type="http://schemas.openxmlformats.org/officeDocument/2006/relationships/oleObject" Target="../embeddings/oleObject257.bin"/><Relationship Id="rId4" Type="http://schemas.openxmlformats.org/officeDocument/2006/relationships/image" Target="../media/image244.wmf"/><Relationship Id="rId3" Type="http://schemas.openxmlformats.org/officeDocument/2006/relationships/oleObject" Target="../embeddings/oleObject256.bin"/><Relationship Id="rId2" Type="http://schemas.openxmlformats.org/officeDocument/2006/relationships/image" Target="../media/image243.wmf"/><Relationship Id="rId10" Type="http://schemas.openxmlformats.org/officeDocument/2006/relationships/vmlDrawing" Target="../drawings/vmlDrawing37.vml"/><Relationship Id="rId1" Type="http://schemas.openxmlformats.org/officeDocument/2006/relationships/oleObject" Target="../embeddings/oleObject255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3.bin"/><Relationship Id="rId8" Type="http://schemas.openxmlformats.org/officeDocument/2006/relationships/image" Target="../media/image250.wmf"/><Relationship Id="rId7" Type="http://schemas.openxmlformats.org/officeDocument/2006/relationships/oleObject" Target="../embeddings/oleObject262.bin"/><Relationship Id="rId6" Type="http://schemas.openxmlformats.org/officeDocument/2006/relationships/image" Target="../media/image249.wmf"/><Relationship Id="rId5" Type="http://schemas.openxmlformats.org/officeDocument/2006/relationships/oleObject" Target="../embeddings/oleObject261.bin"/><Relationship Id="rId4" Type="http://schemas.openxmlformats.org/officeDocument/2006/relationships/image" Target="../media/image248.wmf"/><Relationship Id="rId3" Type="http://schemas.openxmlformats.org/officeDocument/2006/relationships/oleObject" Target="../embeddings/oleObject260.bin"/><Relationship Id="rId2" Type="http://schemas.openxmlformats.org/officeDocument/2006/relationships/image" Target="../media/image247.wmf"/><Relationship Id="rId18" Type="http://schemas.openxmlformats.org/officeDocument/2006/relationships/vmlDrawing" Target="../drawings/vmlDrawing3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54.wmf"/><Relationship Id="rId15" Type="http://schemas.openxmlformats.org/officeDocument/2006/relationships/oleObject" Target="../embeddings/oleObject266.bin"/><Relationship Id="rId14" Type="http://schemas.openxmlformats.org/officeDocument/2006/relationships/image" Target="../media/image253.wmf"/><Relationship Id="rId13" Type="http://schemas.openxmlformats.org/officeDocument/2006/relationships/oleObject" Target="../embeddings/oleObject265.bin"/><Relationship Id="rId12" Type="http://schemas.openxmlformats.org/officeDocument/2006/relationships/image" Target="../media/image252.wmf"/><Relationship Id="rId11" Type="http://schemas.openxmlformats.org/officeDocument/2006/relationships/oleObject" Target="../embeddings/oleObject264.bin"/><Relationship Id="rId10" Type="http://schemas.openxmlformats.org/officeDocument/2006/relationships/image" Target="../media/image251.wmf"/><Relationship Id="rId1" Type="http://schemas.openxmlformats.org/officeDocument/2006/relationships/oleObject" Target="../embeddings/oleObject259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58.wmf"/><Relationship Id="rId7" Type="http://schemas.openxmlformats.org/officeDocument/2006/relationships/oleObject" Target="../embeddings/oleObject270.bin"/><Relationship Id="rId6" Type="http://schemas.openxmlformats.org/officeDocument/2006/relationships/image" Target="../media/image257.wmf"/><Relationship Id="rId5" Type="http://schemas.openxmlformats.org/officeDocument/2006/relationships/oleObject" Target="../embeddings/oleObject269.bin"/><Relationship Id="rId4" Type="http://schemas.openxmlformats.org/officeDocument/2006/relationships/image" Target="../media/image256.wmf"/><Relationship Id="rId3" Type="http://schemas.openxmlformats.org/officeDocument/2006/relationships/oleObject" Target="../embeddings/oleObject268.bin"/><Relationship Id="rId2" Type="http://schemas.openxmlformats.org/officeDocument/2006/relationships/image" Target="../media/image255.emf"/><Relationship Id="rId10" Type="http://schemas.openxmlformats.org/officeDocument/2006/relationships/vmlDrawing" Target="../drawings/vmlDrawing39.vml"/><Relationship Id="rId1" Type="http://schemas.openxmlformats.org/officeDocument/2006/relationships/oleObject" Target="../embeddings/oleObject267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9.bin"/><Relationship Id="rId27" Type="http://schemas.openxmlformats.org/officeDocument/2006/relationships/vmlDrawing" Target="../drawings/vmlDrawing4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28.wmf"/><Relationship Id="rId24" Type="http://schemas.openxmlformats.org/officeDocument/2006/relationships/oleObject" Target="../embeddings/oleObject31.bin"/><Relationship Id="rId23" Type="http://schemas.openxmlformats.org/officeDocument/2006/relationships/image" Target="../media/image27.wmf"/><Relationship Id="rId22" Type="http://schemas.openxmlformats.org/officeDocument/2006/relationships/oleObject" Target="../embeddings/oleObject30.bin"/><Relationship Id="rId21" Type="http://schemas.openxmlformats.org/officeDocument/2006/relationships/image" Target="../media/image26.wmf"/><Relationship Id="rId20" Type="http://schemas.openxmlformats.org/officeDocument/2006/relationships/oleObject" Target="../embeddings/oleObject29.bin"/><Relationship Id="rId2" Type="http://schemas.openxmlformats.org/officeDocument/2006/relationships/image" Target="../media/image18.wmf"/><Relationship Id="rId19" Type="http://schemas.openxmlformats.org/officeDocument/2006/relationships/image" Target="../media/image25.wmf"/><Relationship Id="rId18" Type="http://schemas.openxmlformats.org/officeDocument/2006/relationships/oleObject" Target="../embeddings/oleObject28.bin"/><Relationship Id="rId17" Type="http://schemas.openxmlformats.org/officeDocument/2006/relationships/oleObject" Target="../embeddings/oleObject27.bin"/><Relationship Id="rId16" Type="http://schemas.openxmlformats.org/officeDocument/2006/relationships/oleObject" Target="../embeddings/oleObject26.bin"/><Relationship Id="rId15" Type="http://schemas.openxmlformats.org/officeDocument/2006/relationships/image" Target="../media/image24.wmf"/><Relationship Id="rId14" Type="http://schemas.openxmlformats.org/officeDocument/2006/relationships/oleObject" Target="../embeddings/oleObject25.bin"/><Relationship Id="rId13" Type="http://schemas.openxmlformats.org/officeDocument/2006/relationships/image" Target="../media/image23.wmf"/><Relationship Id="rId12" Type="http://schemas.openxmlformats.org/officeDocument/2006/relationships/oleObject" Target="../embeddings/oleObject24.bin"/><Relationship Id="rId11" Type="http://schemas.openxmlformats.org/officeDocument/2006/relationships/image" Target="../media/image22.wmf"/><Relationship Id="rId10" Type="http://schemas.openxmlformats.org/officeDocument/2006/relationships/oleObject" Target="../embeddings/oleObject23.bin"/><Relationship Id="rId1" Type="http://schemas.openxmlformats.org/officeDocument/2006/relationships/oleObject" Target="../embeddings/oleObject18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5.bin"/><Relationship Id="rId8" Type="http://schemas.openxmlformats.org/officeDocument/2006/relationships/image" Target="../media/image262.emf"/><Relationship Id="rId7" Type="http://schemas.openxmlformats.org/officeDocument/2006/relationships/oleObject" Target="../embeddings/oleObject274.bin"/><Relationship Id="rId6" Type="http://schemas.openxmlformats.org/officeDocument/2006/relationships/image" Target="../media/image261.emf"/><Relationship Id="rId5" Type="http://schemas.openxmlformats.org/officeDocument/2006/relationships/oleObject" Target="../embeddings/oleObject273.bin"/><Relationship Id="rId4" Type="http://schemas.openxmlformats.org/officeDocument/2006/relationships/image" Target="../media/image260.emf"/><Relationship Id="rId3" Type="http://schemas.openxmlformats.org/officeDocument/2006/relationships/oleObject" Target="../embeddings/oleObject272.bin"/><Relationship Id="rId2" Type="http://schemas.openxmlformats.org/officeDocument/2006/relationships/image" Target="../media/image259.emf"/><Relationship Id="rId12" Type="http://schemas.openxmlformats.org/officeDocument/2006/relationships/vmlDrawing" Target="../drawings/vmlDrawing4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63.emf"/><Relationship Id="rId1" Type="http://schemas.openxmlformats.org/officeDocument/2006/relationships/oleObject" Target="../embeddings/oleObject271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67.emf"/><Relationship Id="rId7" Type="http://schemas.openxmlformats.org/officeDocument/2006/relationships/oleObject" Target="../embeddings/oleObject279.bin"/><Relationship Id="rId6" Type="http://schemas.openxmlformats.org/officeDocument/2006/relationships/image" Target="../media/image266.emf"/><Relationship Id="rId5" Type="http://schemas.openxmlformats.org/officeDocument/2006/relationships/oleObject" Target="../embeddings/oleObject278.bin"/><Relationship Id="rId4" Type="http://schemas.openxmlformats.org/officeDocument/2006/relationships/image" Target="../media/image265.emf"/><Relationship Id="rId3" Type="http://schemas.openxmlformats.org/officeDocument/2006/relationships/oleObject" Target="../embeddings/oleObject277.bin"/><Relationship Id="rId2" Type="http://schemas.openxmlformats.org/officeDocument/2006/relationships/image" Target="../media/image264.emf"/><Relationship Id="rId10" Type="http://schemas.openxmlformats.org/officeDocument/2006/relationships/vmlDrawing" Target="../drawings/vmlDrawing41.vml"/><Relationship Id="rId1" Type="http://schemas.openxmlformats.org/officeDocument/2006/relationships/oleObject" Target="../embeddings/oleObject276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71.wmf"/><Relationship Id="rId7" Type="http://schemas.openxmlformats.org/officeDocument/2006/relationships/oleObject" Target="../embeddings/oleObject283.bin"/><Relationship Id="rId6" Type="http://schemas.openxmlformats.org/officeDocument/2006/relationships/image" Target="../media/image270.wmf"/><Relationship Id="rId5" Type="http://schemas.openxmlformats.org/officeDocument/2006/relationships/oleObject" Target="../embeddings/oleObject282.bin"/><Relationship Id="rId4" Type="http://schemas.openxmlformats.org/officeDocument/2006/relationships/image" Target="../media/image269.wmf"/><Relationship Id="rId3" Type="http://schemas.openxmlformats.org/officeDocument/2006/relationships/oleObject" Target="../embeddings/oleObject281.bin"/><Relationship Id="rId2" Type="http://schemas.openxmlformats.org/officeDocument/2006/relationships/image" Target="../media/image268.wmf"/><Relationship Id="rId10" Type="http://schemas.openxmlformats.org/officeDocument/2006/relationships/vmlDrawing" Target="../drawings/vmlDrawing42.vml"/><Relationship Id="rId1" Type="http://schemas.openxmlformats.org/officeDocument/2006/relationships/oleObject" Target="../embeddings/oleObject280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32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29.wmf"/><Relationship Id="rId18" Type="http://schemas.openxmlformats.org/officeDocument/2006/relationships/vmlDrawing" Target="../drawings/vmlDrawing5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15" Type="http://schemas.openxmlformats.org/officeDocument/2006/relationships/oleObject" Target="../embeddings/oleObject38.bin"/><Relationship Id="rId14" Type="http://schemas.openxmlformats.org/officeDocument/2006/relationships/tags" Target="../tags/tag2.xml"/><Relationship Id="rId13" Type="http://schemas.openxmlformats.org/officeDocument/2006/relationships/image" Target="../media/image34.wmf"/><Relationship Id="rId12" Type="http://schemas.openxmlformats.org/officeDocument/2006/relationships/oleObject" Target="../embeddings/oleObject37.bin"/><Relationship Id="rId11" Type="http://schemas.openxmlformats.org/officeDocument/2006/relationships/tags" Target="../tags/tag1.xml"/><Relationship Id="rId10" Type="http://schemas.openxmlformats.org/officeDocument/2006/relationships/image" Target="../media/image33.wmf"/><Relationship Id="rId1" Type="http://schemas.openxmlformats.org/officeDocument/2006/relationships/oleObject" Target="../embeddings/oleObject32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39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6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0.wmf"/><Relationship Id="rId1" Type="http://schemas.openxmlformats.org/officeDocument/2006/relationships/oleObject" Target="../embeddings/oleObject39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43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41.wmf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6.wmf"/><Relationship Id="rId11" Type="http://schemas.openxmlformats.org/officeDocument/2006/relationships/oleObject" Target="../embeddings/oleObject49.bin"/><Relationship Id="rId10" Type="http://schemas.openxmlformats.org/officeDocument/2006/relationships/image" Target="../media/image45.wmf"/><Relationship Id="rId1" Type="http://schemas.openxmlformats.org/officeDocument/2006/relationships/oleObject" Target="../embeddings/oleObject44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.bin"/><Relationship Id="rId8" Type="http://schemas.openxmlformats.org/officeDocument/2006/relationships/image" Target="../media/image50.w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47.wmf"/><Relationship Id="rId14" Type="http://schemas.openxmlformats.org/officeDocument/2006/relationships/vmlDrawing" Target="../drawings/vmlDrawing8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2.wmf"/><Relationship Id="rId11" Type="http://schemas.openxmlformats.org/officeDocument/2006/relationships/oleObject" Target="../embeddings/oleObject55.bin"/><Relationship Id="rId10" Type="http://schemas.openxmlformats.org/officeDocument/2006/relationships/image" Target="../media/image51.wmf"/><Relationship Id="rId1" Type="http://schemas.openxmlformats.org/officeDocument/2006/relationships/oleObject" Target="../embeddings/oleObject50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.bin"/><Relationship Id="rId8" Type="http://schemas.openxmlformats.org/officeDocument/2006/relationships/image" Target="../media/image56.w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55.e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53.wmf"/><Relationship Id="rId12" Type="http://schemas.openxmlformats.org/officeDocument/2006/relationships/vmlDrawing" Target="../drawings/vmlDrawing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7.wmf"/><Relationship Id="rId1" Type="http://schemas.openxmlformats.org/officeDocument/2006/relationships/oleObject" Target="../embeddings/oleObject5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ext Box 2"/>
          <p:cNvSpPr txBox="1"/>
          <p:nvPr/>
        </p:nvSpPr>
        <p:spPr>
          <a:xfrm>
            <a:off x="1676400" y="533400"/>
            <a:ext cx="5943600" cy="762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4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§3.4  </a:t>
            </a:r>
            <a:r>
              <a:rPr lang="zh-CN" altLang="en-US" sz="4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换元积分法</a:t>
            </a:r>
            <a:endParaRPr lang="zh-CN" altLang="en-US" sz="4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1" name="Text Box 3"/>
          <p:cNvSpPr txBox="1"/>
          <p:nvPr/>
        </p:nvSpPr>
        <p:spPr>
          <a:xfrm>
            <a:off x="971550" y="2514600"/>
            <a:ext cx="177165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问题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400300" y="2514600"/>
          <a:ext cx="1600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1600200" imgH="571500" progId="Equation.DSMT4">
                  <p:embed/>
                </p:oleObj>
              </mc:Choice>
              <mc:Fallback>
                <p:oleObj name="" r:id="rId1" imgW="1600200" imgH="5715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00300" y="2514600"/>
                        <a:ext cx="16002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7"/>
          <p:cNvSpPr txBox="1"/>
          <p:nvPr/>
        </p:nvSpPr>
        <p:spPr>
          <a:xfrm>
            <a:off x="971550" y="3276600"/>
            <a:ext cx="215265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解决方法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56" name="Text Box 8"/>
          <p:cNvSpPr txBox="1"/>
          <p:nvPr/>
        </p:nvSpPr>
        <p:spPr>
          <a:xfrm>
            <a:off x="2724150" y="3273425"/>
            <a:ext cx="5791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利用复合函数，设置中间变量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7" name="Text Box 9"/>
          <p:cNvSpPr txBox="1"/>
          <p:nvPr/>
        </p:nvSpPr>
        <p:spPr>
          <a:xfrm>
            <a:off x="971550" y="4052888"/>
            <a:ext cx="161925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过程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58" name="Text Box 10"/>
          <p:cNvSpPr txBox="1"/>
          <p:nvPr/>
        </p:nvSpPr>
        <p:spPr>
          <a:xfrm>
            <a:off x="2209800" y="403860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令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2755900" y="4165600"/>
          <a:ext cx="990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989965" imgH="330200" progId="Equation.3">
                  <p:embed/>
                </p:oleObj>
              </mc:Choice>
              <mc:Fallback>
                <p:oleObj name="" r:id="rId3" imgW="989965" imgH="3302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55900" y="4165600"/>
                        <a:ext cx="9906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" name="Object 12"/>
          <p:cNvGraphicFramePr>
            <a:graphicFrameLocks noChangeAspect="1"/>
          </p:cNvGraphicFramePr>
          <p:nvPr/>
        </p:nvGraphicFramePr>
        <p:xfrm>
          <a:off x="3784600" y="3886200"/>
          <a:ext cx="1943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5" imgW="1943100" imgH="889000" progId="Equation.3">
                  <p:embed/>
                </p:oleObj>
              </mc:Choice>
              <mc:Fallback>
                <p:oleObj name="" r:id="rId5" imgW="1943100" imgH="8890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84600" y="3886200"/>
                        <a:ext cx="19431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1" name="Object 13"/>
          <p:cNvGraphicFramePr>
            <a:graphicFrameLocks noChangeAspect="1"/>
          </p:cNvGraphicFramePr>
          <p:nvPr/>
        </p:nvGraphicFramePr>
        <p:xfrm>
          <a:off x="895350" y="5181600"/>
          <a:ext cx="1600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7" imgW="1600200" imgH="571500" progId="Equation.3">
                  <p:embed/>
                </p:oleObj>
              </mc:Choice>
              <mc:Fallback>
                <p:oleObj name="" r:id="rId7" imgW="1600200" imgH="5715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5350" y="5181600"/>
                        <a:ext cx="16002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2546350" y="5029200"/>
          <a:ext cx="1778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8" imgW="1778000" imgH="889000" progId="Equation.3">
                  <p:embed/>
                </p:oleObj>
              </mc:Choice>
              <mc:Fallback>
                <p:oleObj name="" r:id="rId8" imgW="1778000" imgH="8890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46350" y="5029200"/>
                        <a:ext cx="17780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3" name="Object 15"/>
          <p:cNvGraphicFramePr>
            <a:graphicFrameLocks noChangeAspect="1"/>
          </p:cNvGraphicFramePr>
          <p:nvPr/>
        </p:nvGraphicFramePr>
        <p:xfrm>
          <a:off x="4324350" y="5029200"/>
          <a:ext cx="1866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0" imgW="1866900" imgH="889000" progId="Equation.3">
                  <p:embed/>
                </p:oleObj>
              </mc:Choice>
              <mc:Fallback>
                <p:oleObj name="" r:id="rId10" imgW="1866900" imgH="8890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24350" y="5029200"/>
                        <a:ext cx="18669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4" name="Object 16"/>
          <p:cNvGraphicFramePr>
            <a:graphicFrameLocks noChangeAspect="1"/>
          </p:cNvGraphicFramePr>
          <p:nvPr/>
        </p:nvGraphicFramePr>
        <p:xfrm>
          <a:off x="6146800" y="5029200"/>
          <a:ext cx="2260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2" imgW="2260600" imgH="889000" progId="Equation.3">
                  <p:embed/>
                </p:oleObj>
              </mc:Choice>
              <mc:Fallback>
                <p:oleObj name="" r:id="rId12" imgW="2260600" imgH="8890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46800" y="5029200"/>
                        <a:ext cx="22606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Rectangle 17"/>
          <p:cNvSpPr/>
          <p:nvPr/>
        </p:nvSpPr>
        <p:spPr>
          <a:xfrm>
            <a:off x="762000" y="1447800"/>
            <a:ext cx="6473825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400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一</a:t>
            </a:r>
            <a:r>
              <a:rPr lang="en-US" altLang="zh-CN" sz="400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. </a:t>
            </a:r>
            <a:r>
              <a:rPr lang="zh-CN" altLang="en-US" sz="400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第一类换元法</a:t>
            </a:r>
            <a:r>
              <a:rPr lang="en-US" altLang="zh-CN" sz="400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(</a:t>
            </a:r>
            <a:r>
              <a:rPr lang="zh-CN" altLang="en-US" sz="400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不定积分</a:t>
            </a:r>
            <a:r>
              <a:rPr lang="en-US" altLang="zh-CN" sz="400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)</a:t>
            </a:r>
            <a:endParaRPr lang="en-US" altLang="zh-CN" sz="4000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  <p:bldP spid="2055" grpId="0"/>
      <p:bldP spid="2056" grpId="0"/>
      <p:bldP spid="2057" grpId="0"/>
      <p:bldP spid="205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Text Box 2"/>
          <p:cNvSpPr txBox="1"/>
          <p:nvPr/>
        </p:nvSpPr>
        <p:spPr>
          <a:xfrm>
            <a:off x="1308100" y="973138"/>
            <a:ext cx="2209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2552700" y="762000"/>
          <a:ext cx="1625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" imgW="1625600" imgH="889000" progId="Equation.3">
                  <p:embed/>
                </p:oleObj>
              </mc:Choice>
              <mc:Fallback>
                <p:oleObj name="" r:id="rId1" imgW="1625600" imgH="8890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52700" y="762000"/>
                        <a:ext cx="16256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/>
          <p:nvPr/>
        </p:nvSpPr>
        <p:spPr>
          <a:xfrm>
            <a:off x="1352550" y="203993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2222500" y="1828800"/>
          <a:ext cx="1524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3" imgW="1524000" imgH="889000" progId="Equation.3">
                  <p:embed/>
                </p:oleObj>
              </mc:Choice>
              <mc:Fallback>
                <p:oleObj name="" r:id="rId3" imgW="1524000" imgH="8890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2500" y="1828800"/>
                        <a:ext cx="15240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3822700" y="1809750"/>
          <a:ext cx="2552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5" imgW="3365500" imgH="1193800" progId="Equation.3">
                  <p:embed/>
                </p:oleObj>
              </mc:Choice>
              <mc:Fallback>
                <p:oleObj name="" r:id="rId5" imgW="3365500" imgH="11938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4617B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22700" y="1809750"/>
                        <a:ext cx="25527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1752600" y="2895600"/>
          <a:ext cx="2717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7" imgW="2717800" imgH="1054100" progId="Equation.3">
                  <p:embed/>
                </p:oleObj>
              </mc:Choice>
              <mc:Fallback>
                <p:oleObj name="" r:id="rId7" imgW="2717800" imgH="10541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2600" y="2895600"/>
                        <a:ext cx="27178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4584700" y="2895600"/>
          <a:ext cx="2730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9" imgW="2730500" imgH="927100" progId="Equation.3">
                  <p:embed/>
                </p:oleObj>
              </mc:Choice>
              <mc:Fallback>
                <p:oleObj name="" r:id="rId9" imgW="2730500" imgH="9271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84700" y="2895600"/>
                        <a:ext cx="27305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1765300" y="4140200"/>
          <a:ext cx="3708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1" imgW="3708400" imgH="889000" progId="Equation.3">
                  <p:embed/>
                </p:oleObj>
              </mc:Choice>
              <mc:Fallback>
                <p:oleObj name="" r:id="rId11" imgW="3708400" imgH="8890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65300" y="4140200"/>
                        <a:ext cx="37084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1768475" y="5260975"/>
          <a:ext cx="31940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3" imgW="1168400" imgH="228600" progId="Equation.3">
                  <p:embed/>
                </p:oleObj>
              </mc:Choice>
              <mc:Fallback>
                <p:oleObj name="" r:id="rId13" imgW="1168400" imgH="2286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68475" y="5260975"/>
                        <a:ext cx="3194050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Text Box 2"/>
          <p:cNvSpPr txBox="1"/>
          <p:nvPr/>
        </p:nvSpPr>
        <p:spPr>
          <a:xfrm>
            <a:off x="1003300" y="973138"/>
            <a:ext cx="2209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2190750" y="736600"/>
          <a:ext cx="2578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578100" imgH="939800" progId="Equation.3">
                  <p:embed/>
                </p:oleObj>
              </mc:Choice>
              <mc:Fallback>
                <p:oleObj name="" r:id="rId1" imgW="2578100" imgH="939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0750" y="736600"/>
                        <a:ext cx="25781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/>
          <p:cNvSpPr txBox="1"/>
          <p:nvPr/>
        </p:nvSpPr>
        <p:spPr>
          <a:xfrm>
            <a:off x="990600" y="21336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1917700" y="1752600"/>
          <a:ext cx="3429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3429000" imgH="1130300" progId="Equation.3">
                  <p:embed/>
                </p:oleObj>
              </mc:Choice>
              <mc:Fallback>
                <p:oleObj name="" r:id="rId3" imgW="3429000" imgH="11303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7700" y="1752600"/>
                        <a:ext cx="3429000" cy="113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1905000" y="3086100"/>
          <a:ext cx="3073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3073400" imgH="952500" progId="Equation.3">
                  <p:embed/>
                </p:oleObj>
              </mc:Choice>
              <mc:Fallback>
                <p:oleObj name="" r:id="rId5" imgW="3073400" imgH="9525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000" y="3086100"/>
                        <a:ext cx="30734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5060950" y="3163888"/>
          <a:ext cx="2552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7" imgW="2552700" imgH="952500" progId="Equation.3">
                  <p:embed/>
                </p:oleObj>
              </mc:Choice>
              <mc:Fallback>
                <p:oleObj name="" r:id="rId7" imgW="2552700" imgH="9525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60950" y="3163888"/>
                        <a:ext cx="25527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5060950" y="4322763"/>
          <a:ext cx="1727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9" imgW="1727200" imgH="660400" progId="Equation.3">
                  <p:embed/>
                </p:oleObj>
              </mc:Choice>
              <mc:Fallback>
                <p:oleObj name="" r:id="rId9" imgW="1727200" imgH="6604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60950" y="4322763"/>
                        <a:ext cx="17272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Text Box 2"/>
          <p:cNvSpPr txBox="1"/>
          <p:nvPr/>
        </p:nvSpPr>
        <p:spPr>
          <a:xfrm>
            <a:off x="838200" y="928688"/>
            <a:ext cx="2209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2146300" y="717550"/>
          <a:ext cx="3568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3568700" imgH="901700" progId="Equation.3">
                  <p:embed/>
                </p:oleObj>
              </mc:Choice>
              <mc:Fallback>
                <p:oleObj name="" r:id="rId1" imgW="3568700" imgH="9017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46300" y="717550"/>
                        <a:ext cx="35687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4"/>
          <p:cNvSpPr txBox="1"/>
          <p:nvPr/>
        </p:nvSpPr>
        <p:spPr>
          <a:xfrm>
            <a:off x="869950" y="2039938"/>
            <a:ext cx="16002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原式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1649413" y="1849438"/>
          <a:ext cx="6897687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7048500" imgH="990600" progId="Equation.3">
                  <p:embed/>
                </p:oleObj>
              </mc:Choice>
              <mc:Fallback>
                <p:oleObj name="" r:id="rId3" imgW="7048500" imgH="9906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9413" y="1849438"/>
                        <a:ext cx="6897687" cy="969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990600" y="2984500"/>
          <a:ext cx="4953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4953000" imgH="889000" progId="Equation.3">
                  <p:embed/>
                </p:oleObj>
              </mc:Choice>
              <mc:Fallback>
                <p:oleObj name="" r:id="rId5" imgW="4953000" imgH="8890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2984500"/>
                        <a:ext cx="49530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977900" y="4044950"/>
          <a:ext cx="711358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7" imgW="7112000" imgH="901700" progId="Equation.3">
                  <p:embed/>
                </p:oleObj>
              </mc:Choice>
              <mc:Fallback>
                <p:oleObj name="" r:id="rId7" imgW="7112000" imgH="9017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7900" y="4044950"/>
                        <a:ext cx="7113588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952500" y="5130800"/>
          <a:ext cx="55006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9" imgW="5499100" imgH="889000" progId="Equation.3">
                  <p:embed/>
                </p:oleObj>
              </mc:Choice>
              <mc:Fallback>
                <p:oleObj name="" r:id="rId9" imgW="5499100" imgH="8890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52500" y="5130800"/>
                        <a:ext cx="5500688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Rectangle 9"/>
          <p:cNvSpPr/>
          <p:nvPr/>
        </p:nvSpPr>
        <p:spPr>
          <a:xfrm>
            <a:off x="304800" y="1995488"/>
            <a:ext cx="542925" cy="519112"/>
          </a:xfrm>
          <a:prstGeom prst="rect">
            <a:avLst/>
          </a:prstGeom>
          <a:noFill/>
          <a:ln w="31750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Text Box 2"/>
          <p:cNvSpPr txBox="1"/>
          <p:nvPr/>
        </p:nvSpPr>
        <p:spPr>
          <a:xfrm>
            <a:off x="914400" y="973138"/>
            <a:ext cx="2209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Text Box 3"/>
          <p:cNvSpPr txBox="1"/>
          <p:nvPr/>
        </p:nvSpPr>
        <p:spPr>
          <a:xfrm>
            <a:off x="914400" y="207168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435" name="Object 4"/>
          <p:cNvGraphicFramePr>
            <a:graphicFrameLocks noChangeAspect="1"/>
          </p:cNvGraphicFramePr>
          <p:nvPr/>
        </p:nvGraphicFramePr>
        <p:xfrm>
          <a:off x="2311400" y="796925"/>
          <a:ext cx="209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2095500" imgH="889000" progId="Equation.3">
                  <p:embed/>
                </p:oleObj>
              </mc:Choice>
              <mc:Fallback>
                <p:oleObj name="" r:id="rId1" imgW="2095500" imgH="8890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11400" y="796925"/>
                        <a:ext cx="2095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1676400" y="1905000"/>
          <a:ext cx="1993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1993900" imgH="889000" progId="Equation.3">
                  <p:embed/>
                </p:oleObj>
              </mc:Choice>
              <mc:Fallback>
                <p:oleObj name="" r:id="rId3" imgW="1993900" imgH="8890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1905000"/>
                        <a:ext cx="19939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3727450" y="1930400"/>
          <a:ext cx="4089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5" imgW="5410200" imgH="1244600" progId="Equation.3">
                  <p:embed/>
                </p:oleObj>
              </mc:Choice>
              <mc:Fallback>
                <p:oleObj name="" r:id="rId5" imgW="5410200" imgH="12446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4617B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27450" y="1930400"/>
                        <a:ext cx="40894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1524000" y="3162300"/>
          <a:ext cx="2451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7" imgW="2451100" imgH="889000" progId="Equation.3">
                  <p:embed/>
                </p:oleObj>
              </mc:Choice>
              <mc:Fallback>
                <p:oleObj name="" r:id="rId7" imgW="2451100" imgH="8890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000" y="3162300"/>
                        <a:ext cx="24511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4038600" y="3181350"/>
          <a:ext cx="2286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9" imgW="2286000" imgH="889000" progId="Equation.3">
                  <p:embed/>
                </p:oleObj>
              </mc:Choice>
              <mc:Fallback>
                <p:oleObj name="" r:id="rId9" imgW="2286000" imgH="8890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38600" y="3181350"/>
                        <a:ext cx="22860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1549400" y="4267200"/>
          <a:ext cx="4622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1" imgW="4622800" imgH="889000" progId="Equation.3">
                  <p:embed/>
                </p:oleObj>
              </mc:Choice>
              <mc:Fallback>
                <p:oleObj name="" r:id="rId11" imgW="4622800" imgH="8890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49400" y="4267200"/>
                        <a:ext cx="46228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1549400" y="5416550"/>
          <a:ext cx="27813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3" imgW="1244600" imgH="393700" progId="Equation.3">
                  <p:embed/>
                </p:oleObj>
              </mc:Choice>
              <mc:Fallback>
                <p:oleObj name="" r:id="rId13" imgW="1244600" imgH="3937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49400" y="5416550"/>
                        <a:ext cx="2781300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4406900" y="5337175"/>
          <a:ext cx="2411413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5" imgW="914400" imgH="393700" progId="Equation.3">
                  <p:embed/>
                </p:oleObj>
              </mc:Choice>
              <mc:Fallback>
                <p:oleObj name="" r:id="rId15" imgW="914400" imgH="3937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06900" y="5337175"/>
                        <a:ext cx="2411413" cy="1038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Text Box 3"/>
          <p:cNvSpPr txBox="1"/>
          <p:nvPr/>
        </p:nvSpPr>
        <p:spPr>
          <a:xfrm>
            <a:off x="676275" y="920750"/>
            <a:ext cx="914400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解二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1670050" y="679450"/>
          <a:ext cx="5657850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2197100" imgH="660400" progId="Equation.3">
                  <p:embed/>
                </p:oleObj>
              </mc:Choice>
              <mc:Fallback>
                <p:oleObj name="" r:id="rId1" imgW="2197100" imgH="6604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0050" y="679450"/>
                        <a:ext cx="5657850" cy="170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3768725" y="2214563"/>
          <a:ext cx="222567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1054100" imgH="660400" progId="Equation.3">
                  <p:embed/>
                </p:oleObj>
              </mc:Choice>
              <mc:Fallback>
                <p:oleObj name="" r:id="rId3" imgW="1054100" imgH="6604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8725" y="2214563"/>
                        <a:ext cx="2225675" cy="1393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3768725" y="3746500"/>
          <a:ext cx="2547938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1002665" imgH="469900" progId="Equation.3">
                  <p:embed/>
                </p:oleObj>
              </mc:Choice>
              <mc:Fallback>
                <p:oleObj name="" r:id="rId5" imgW="1002665" imgH="4699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68725" y="3746500"/>
                        <a:ext cx="2547938" cy="1195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768725" y="5191125"/>
          <a:ext cx="19050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7" imgW="749300" imgH="393700" progId="Equation.3">
                  <p:embed/>
                </p:oleObj>
              </mc:Choice>
              <mc:Fallback>
                <p:oleObj name="" r:id="rId7" imgW="749300" imgH="3937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68725" y="5191125"/>
                        <a:ext cx="1905000" cy="1001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Text Box 2"/>
          <p:cNvSpPr txBox="1"/>
          <p:nvPr/>
        </p:nvSpPr>
        <p:spPr>
          <a:xfrm>
            <a:off x="882650" y="973138"/>
            <a:ext cx="2209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1" name="Text Box 3"/>
          <p:cNvSpPr txBox="1"/>
          <p:nvPr/>
        </p:nvSpPr>
        <p:spPr>
          <a:xfrm>
            <a:off x="882650" y="17526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2260600" y="960438"/>
          <a:ext cx="27686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2768600" imgH="635000" progId="Equation.3">
                  <p:embed/>
                </p:oleObj>
              </mc:Choice>
              <mc:Fallback>
                <p:oleObj name="" r:id="rId1" imgW="2768600" imgH="6350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60600" y="960438"/>
                        <a:ext cx="2768600" cy="633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1492250" y="1790700"/>
          <a:ext cx="2667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2667000" imgH="571500" progId="Equation.3">
                  <p:embed/>
                </p:oleObj>
              </mc:Choice>
              <mc:Fallback>
                <p:oleObj name="" r:id="rId3" imgW="2667000" imgH="5715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2250" y="1790700"/>
                        <a:ext cx="26670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4197350" y="1790700"/>
          <a:ext cx="3810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5" imgW="5041900" imgH="723900" progId="Equation.3">
                  <p:embed/>
                </p:oleObj>
              </mc:Choice>
              <mc:Fallback>
                <p:oleObj name="" r:id="rId5" imgW="5041900" imgH="7239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4617B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97350" y="1790700"/>
                        <a:ext cx="38100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1187450" y="2514600"/>
          <a:ext cx="4724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7" imgW="4724400" imgH="571500" progId="Equation.3">
                  <p:embed/>
                </p:oleObj>
              </mc:Choice>
              <mc:Fallback>
                <p:oleObj name="" r:id="rId7" imgW="4724400" imgH="5715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7450" y="2514600"/>
                        <a:ext cx="47244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1187450" y="3238500"/>
          <a:ext cx="56911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9" imgW="5689600" imgH="571500" progId="Equation.3">
                  <p:embed/>
                </p:oleObj>
              </mc:Choice>
              <mc:Fallback>
                <p:oleObj name="" r:id="rId9" imgW="5689600" imgH="5715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7450" y="3238500"/>
                        <a:ext cx="5691188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1149350" y="3949700"/>
          <a:ext cx="5232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1" imgW="5232400" imgH="889000" progId="Equation.3">
                  <p:embed/>
                </p:oleObj>
              </mc:Choice>
              <mc:Fallback>
                <p:oleObj name="" r:id="rId11" imgW="5232400" imgH="8890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49350" y="3949700"/>
                        <a:ext cx="52324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Text Box 2"/>
          <p:cNvSpPr txBox="1"/>
          <p:nvPr/>
        </p:nvSpPr>
        <p:spPr>
          <a:xfrm>
            <a:off x="952500" y="569913"/>
            <a:ext cx="2209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Text Box 3"/>
          <p:cNvSpPr txBox="1"/>
          <p:nvPr/>
        </p:nvSpPr>
        <p:spPr>
          <a:xfrm>
            <a:off x="952500" y="1381125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1507" name="Object 4"/>
          <p:cNvGraphicFramePr>
            <a:graphicFrameLocks noChangeAspect="1"/>
          </p:cNvGraphicFramePr>
          <p:nvPr/>
        </p:nvGraphicFramePr>
        <p:xfrm>
          <a:off x="2366963" y="533400"/>
          <a:ext cx="27178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2717800" imgH="635000" progId="Equation.3">
                  <p:embed/>
                </p:oleObj>
              </mc:Choice>
              <mc:Fallback>
                <p:oleObj name="" r:id="rId1" imgW="2717800" imgH="6350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6963" y="533400"/>
                        <a:ext cx="2717800" cy="633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 descr="大纸屑"/>
          <p:cNvGraphicFramePr>
            <a:graphicFrameLocks noChangeAspect="1"/>
          </p:cNvGraphicFramePr>
          <p:nvPr/>
        </p:nvGraphicFramePr>
        <p:xfrm>
          <a:off x="1581150" y="1222375"/>
          <a:ext cx="64023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8496300" imgH="1143000" progId="Equation.3">
                  <p:embed/>
                </p:oleObj>
              </mc:Choice>
              <mc:Fallback>
                <p:oleObj name="" r:id="rId3" imgW="8496300" imgH="11430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81150" y="1222375"/>
                        <a:ext cx="6402388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1593850" y="2263775"/>
          <a:ext cx="5105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5105400" imgH="889000" progId="Equation.3">
                  <p:embed/>
                </p:oleObj>
              </mc:Choice>
              <mc:Fallback>
                <p:oleObj name="" r:id="rId5" imgW="5105400" imgH="8890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3850" y="2263775"/>
                        <a:ext cx="51054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1509713" y="3279775"/>
          <a:ext cx="62245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7" imgW="6223000" imgH="889000" progId="Equation.3">
                  <p:embed/>
                </p:oleObj>
              </mc:Choice>
              <mc:Fallback>
                <p:oleObj name="" r:id="rId7" imgW="6223000" imgH="8890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09713" y="3279775"/>
                        <a:ext cx="6224587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1676400" y="5464175"/>
          <a:ext cx="3771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9" imgW="3771900" imgH="889000" progId="Equation.3">
                  <p:embed/>
                </p:oleObj>
              </mc:Choice>
              <mc:Fallback>
                <p:oleObj name="" r:id="rId9" imgW="3771900" imgH="8890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76400" y="5464175"/>
                        <a:ext cx="37719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1676400" y="4321175"/>
          <a:ext cx="4737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1" imgW="4737100" imgH="901700" progId="Equation.3">
                  <p:embed/>
                </p:oleObj>
              </mc:Choice>
              <mc:Fallback>
                <p:oleObj name="" r:id="rId11" imgW="4737100" imgH="9017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76400" y="4321175"/>
                        <a:ext cx="47371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Text Box 2"/>
          <p:cNvSpPr txBox="1"/>
          <p:nvPr/>
        </p:nvSpPr>
        <p:spPr>
          <a:xfrm>
            <a:off x="838200" y="406400"/>
            <a:ext cx="2209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9" name="Text Box 3"/>
          <p:cNvSpPr txBox="1"/>
          <p:nvPr/>
        </p:nvSpPr>
        <p:spPr>
          <a:xfrm>
            <a:off x="838200" y="1155700"/>
            <a:ext cx="19050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3124200" y="1035050"/>
          <a:ext cx="1752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1752600" imgH="889000" progId="Equation.3">
                  <p:embed/>
                </p:oleObj>
              </mc:Choice>
              <mc:Fallback>
                <p:oleObj name="" r:id="rId1" imgW="1752600" imgH="8890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24200" y="1035050"/>
                        <a:ext cx="17526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5"/>
          <p:cNvGraphicFramePr>
            <a:graphicFrameLocks noChangeAspect="1"/>
          </p:cNvGraphicFramePr>
          <p:nvPr/>
        </p:nvGraphicFramePr>
        <p:xfrm>
          <a:off x="2209800" y="330200"/>
          <a:ext cx="14859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" imgW="1485265" imgH="635000" progId="Equation.3">
                  <p:embed/>
                </p:oleObj>
              </mc:Choice>
              <mc:Fallback>
                <p:oleObj name="" r:id="rId3" imgW="1485265" imgH="6350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00" y="330200"/>
                        <a:ext cx="1485900" cy="633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1752600" y="1193800"/>
          <a:ext cx="1384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5" imgW="1384300" imgH="571500" progId="Equation.3">
                  <p:embed/>
                </p:oleObj>
              </mc:Choice>
              <mc:Fallback>
                <p:oleObj name="" r:id="rId5" imgW="1384300" imgH="5715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2600" y="1193800"/>
                        <a:ext cx="13843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4876800" y="1016000"/>
          <a:ext cx="28448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7" imgW="3759200" imgH="1778000" progId="Equation.3">
                  <p:embed/>
                </p:oleObj>
              </mc:Choice>
              <mc:Fallback>
                <p:oleObj name="" r:id="rId7" imgW="3759200" imgH="17780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4617B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76800" y="1016000"/>
                        <a:ext cx="2844800" cy="135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1631950" y="2451100"/>
          <a:ext cx="36957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9" imgW="3695700" imgH="1524000" progId="Equation.3">
                  <p:embed/>
                </p:oleObj>
              </mc:Choice>
              <mc:Fallback>
                <p:oleObj name="" r:id="rId9" imgW="3695700" imgH="15240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31950" y="2451100"/>
                        <a:ext cx="3695700" cy="152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5359400" y="2495550"/>
          <a:ext cx="2870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1" imgW="2870200" imgH="1371600" progId="Equation.3">
                  <p:embed/>
                </p:oleObj>
              </mc:Choice>
              <mc:Fallback>
                <p:oleObj name="" r:id="rId11" imgW="2870200" imgH="13716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59400" y="2495550"/>
                        <a:ext cx="2870200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1663700" y="4057650"/>
          <a:ext cx="2095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3" imgW="2095500" imgH="901700" progId="Equation.3">
                  <p:embed/>
                </p:oleObj>
              </mc:Choice>
              <mc:Fallback>
                <p:oleObj name="" r:id="rId13" imgW="2095500" imgH="9017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63700" y="4057650"/>
                        <a:ext cx="20955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3917950" y="4283075"/>
          <a:ext cx="31496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5" imgW="3149600" imgH="444500" progId="Equation.3">
                  <p:embed/>
                </p:oleObj>
              </mc:Choice>
              <mc:Fallback>
                <p:oleObj name="" r:id="rId15" imgW="3149600" imgH="4445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17950" y="4283075"/>
                        <a:ext cx="3149600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8" name="AutoShape 22"/>
          <p:cNvSpPr/>
          <p:nvPr/>
        </p:nvSpPr>
        <p:spPr>
          <a:xfrm>
            <a:off x="6284913" y="5181600"/>
            <a:ext cx="2590800" cy="555625"/>
          </a:xfrm>
          <a:prstGeom prst="wedgeRoundRectCallout">
            <a:avLst>
              <a:gd name="adj1" fmla="val -97977"/>
              <a:gd name="adj2" fmla="val -134287"/>
              <a:gd name="adj3" fmla="val 16667"/>
            </a:avLst>
          </a:prstGeom>
          <a:solidFill>
            <a:srgbClr val="FFFF99"/>
          </a:solidFill>
          <a:ln w="317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记住公式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479" name="Text Box 23"/>
          <p:cNvSpPr txBox="1"/>
          <p:nvPr/>
        </p:nvSpPr>
        <p:spPr>
          <a:xfrm>
            <a:off x="152400" y="5181600"/>
            <a:ext cx="2362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类似地可推出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480" name="Object 24"/>
          <p:cNvGraphicFramePr>
            <a:graphicFrameLocks noChangeAspect="1"/>
          </p:cNvGraphicFramePr>
          <p:nvPr/>
        </p:nvGraphicFramePr>
        <p:xfrm>
          <a:off x="755650" y="5767388"/>
          <a:ext cx="45593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7" imgW="6045200" imgH="812800" progId="Equation.3">
                  <p:embed/>
                </p:oleObj>
              </mc:Choice>
              <mc:Fallback>
                <p:oleObj name="" r:id="rId17" imgW="6045200" imgH="8128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5650" y="5767388"/>
                        <a:ext cx="4559300" cy="6334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1750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2" name="AutoShape 26"/>
          <p:cNvSpPr/>
          <p:nvPr/>
        </p:nvSpPr>
        <p:spPr>
          <a:xfrm>
            <a:off x="6248400" y="5257800"/>
            <a:ext cx="2590800" cy="457200"/>
          </a:xfrm>
          <a:prstGeom prst="wedgeRoundRectCallout">
            <a:avLst>
              <a:gd name="adj1" fmla="val -76593"/>
              <a:gd name="adj2" fmla="val 186806"/>
              <a:gd name="adj3" fmla="val 16667"/>
            </a:avLst>
          </a:prstGeom>
          <a:solidFill>
            <a:srgbClr val="FFFF99"/>
          </a:solidFill>
          <a:ln w="317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记住公式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78" grpId="0" animBg="1"/>
      <p:bldP spid="19479" grpId="0"/>
      <p:bldP spid="1948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3553" name="Object 38"/>
          <p:cNvGraphicFramePr>
            <a:graphicFrameLocks noChangeAspect="1"/>
          </p:cNvGraphicFramePr>
          <p:nvPr/>
        </p:nvGraphicFramePr>
        <p:xfrm>
          <a:off x="1219200" y="1066800"/>
          <a:ext cx="28067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2806700" imgH="635000" progId="Equation.3">
                  <p:embed/>
                </p:oleObj>
              </mc:Choice>
              <mc:Fallback>
                <p:oleObj name="" r:id="rId1" imgW="2806700" imgH="6350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1066800"/>
                        <a:ext cx="28067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9" name="Object 39"/>
          <p:cNvGraphicFramePr>
            <a:graphicFrameLocks noChangeAspect="1"/>
          </p:cNvGraphicFramePr>
          <p:nvPr/>
        </p:nvGraphicFramePr>
        <p:xfrm>
          <a:off x="3352800" y="3009900"/>
          <a:ext cx="2679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3" imgW="2679700" imgH="838200" progId="Equation.3">
                  <p:embed/>
                </p:oleObj>
              </mc:Choice>
              <mc:Fallback>
                <p:oleObj name="" r:id="rId3" imgW="2679700" imgH="8382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3009900"/>
                        <a:ext cx="2679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0" name="Object 40"/>
          <p:cNvGraphicFramePr>
            <a:graphicFrameLocks noChangeAspect="1"/>
          </p:cNvGraphicFramePr>
          <p:nvPr/>
        </p:nvGraphicFramePr>
        <p:xfrm>
          <a:off x="1219200" y="1981200"/>
          <a:ext cx="3771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5" imgW="3771900" imgH="838200" progId="Equation.3">
                  <p:embed/>
                </p:oleObj>
              </mc:Choice>
              <mc:Fallback>
                <p:oleObj name="" r:id="rId5" imgW="3771900" imgH="8382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1981200"/>
                        <a:ext cx="37719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1" name="Object 41"/>
          <p:cNvGraphicFramePr>
            <a:graphicFrameLocks noChangeAspect="1"/>
          </p:cNvGraphicFramePr>
          <p:nvPr/>
        </p:nvGraphicFramePr>
        <p:xfrm>
          <a:off x="3352800" y="4051300"/>
          <a:ext cx="218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7" imgW="2184400" imgH="444500" progId="Equation.3">
                  <p:embed/>
                </p:oleObj>
              </mc:Choice>
              <mc:Fallback>
                <p:oleObj name="" r:id="rId7" imgW="2184400" imgH="4445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52800" y="4051300"/>
                        <a:ext cx="2184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3" name="Object 43"/>
          <p:cNvGraphicFramePr>
            <a:graphicFrameLocks noChangeAspect="1"/>
          </p:cNvGraphicFramePr>
          <p:nvPr/>
        </p:nvGraphicFramePr>
        <p:xfrm>
          <a:off x="1600200" y="4876800"/>
          <a:ext cx="4445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9" imgW="4445000" imgH="635000" progId="Equation.3">
                  <p:embed/>
                </p:oleObj>
              </mc:Choice>
              <mc:Fallback>
                <p:oleObj name="" r:id="rId9" imgW="4445000" imgH="6350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00200" y="4876800"/>
                        <a:ext cx="44450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4577" name="Object 1026"/>
          <p:cNvGraphicFramePr>
            <a:graphicFrameLocks noChangeAspect="1"/>
          </p:cNvGraphicFramePr>
          <p:nvPr/>
        </p:nvGraphicFramePr>
        <p:xfrm>
          <a:off x="742950" y="838200"/>
          <a:ext cx="76073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" imgW="7607300" imgH="1054100" progId="Equation.DSMT4">
                  <p:embed/>
                </p:oleObj>
              </mc:Choice>
              <mc:Fallback>
                <p:oleObj name="" r:id="rId1" imgW="7607300" imgH="10541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2950" y="838200"/>
                        <a:ext cx="76073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1027"/>
          <p:cNvGraphicFramePr>
            <a:graphicFrameLocks noChangeAspect="1"/>
          </p:cNvGraphicFramePr>
          <p:nvPr/>
        </p:nvGraphicFramePr>
        <p:xfrm>
          <a:off x="762000" y="1676400"/>
          <a:ext cx="5092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3" imgW="5092700" imgH="1054100" progId="Equation.DSMT4">
                  <p:embed/>
                </p:oleObj>
              </mc:Choice>
              <mc:Fallback>
                <p:oleObj name="" r:id="rId3" imgW="5092700" imgH="10541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1676400"/>
                        <a:ext cx="50927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1029"/>
          <p:cNvGraphicFramePr>
            <a:graphicFrameLocks noChangeAspect="1"/>
          </p:cNvGraphicFramePr>
          <p:nvPr/>
        </p:nvGraphicFramePr>
        <p:xfrm>
          <a:off x="914400" y="3048000"/>
          <a:ext cx="6604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5" imgW="6604000" imgH="1054100" progId="Equation.DSMT4">
                  <p:embed/>
                </p:oleObj>
              </mc:Choice>
              <mc:Fallback>
                <p:oleObj name="" r:id="rId5" imgW="6604000" imgH="10541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3048000"/>
                        <a:ext cx="66040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1030"/>
          <p:cNvGraphicFramePr>
            <a:graphicFrameLocks noChangeAspect="1"/>
          </p:cNvGraphicFramePr>
          <p:nvPr/>
        </p:nvGraphicFramePr>
        <p:xfrm>
          <a:off x="1371600" y="3962400"/>
          <a:ext cx="55118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7" imgW="5511800" imgH="1308100" progId="Equation.DSMT4">
                  <p:embed/>
                </p:oleObj>
              </mc:Choice>
              <mc:Fallback>
                <p:oleObj name="" r:id="rId7" imgW="5511800" imgH="13081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1600" y="3962400"/>
                        <a:ext cx="5511800" cy="1308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1031"/>
          <p:cNvGraphicFramePr>
            <a:graphicFrameLocks noChangeAspect="1"/>
          </p:cNvGraphicFramePr>
          <p:nvPr/>
        </p:nvGraphicFramePr>
        <p:xfrm>
          <a:off x="1371600" y="5029200"/>
          <a:ext cx="4229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9" imgW="4229100" imgH="838200" progId="Equation.DSMT4">
                  <p:embed/>
                </p:oleObj>
              </mc:Choice>
              <mc:Fallback>
                <p:oleObj name="" r:id="rId9" imgW="4229100" imgH="8382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71600" y="5029200"/>
                        <a:ext cx="42291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1032"/>
          <p:cNvGraphicFramePr>
            <a:graphicFrameLocks noChangeAspect="1"/>
          </p:cNvGraphicFramePr>
          <p:nvPr/>
        </p:nvGraphicFramePr>
        <p:xfrm>
          <a:off x="2438400" y="2438400"/>
          <a:ext cx="1981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1" imgW="1981200" imgH="419100" progId="Equation.3">
                  <p:embed/>
                </p:oleObj>
              </mc:Choice>
              <mc:Fallback>
                <p:oleObj name="" r:id="rId11" imgW="1981200" imgH="4191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38400" y="2438400"/>
                        <a:ext cx="19812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ext Box 2"/>
          <p:cNvSpPr txBox="1"/>
          <p:nvPr/>
        </p:nvSpPr>
        <p:spPr>
          <a:xfrm>
            <a:off x="838200" y="914400"/>
            <a:ext cx="38100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在一般情况下：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170" name="Group 20"/>
          <p:cNvGrpSpPr/>
          <p:nvPr/>
        </p:nvGrpSpPr>
        <p:grpSpPr>
          <a:xfrm>
            <a:off x="971550" y="1568450"/>
            <a:ext cx="2660650" cy="547688"/>
            <a:chOff x="612" y="988"/>
            <a:chExt cx="1676" cy="345"/>
          </a:xfrm>
        </p:grpSpPr>
        <p:sp>
          <p:nvSpPr>
            <p:cNvPr id="7171" name="Text Box 4"/>
            <p:cNvSpPr txBox="1"/>
            <p:nvPr/>
          </p:nvSpPr>
          <p:spPr>
            <a:xfrm>
              <a:off x="612" y="988"/>
              <a:ext cx="4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设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172" name="Object 5"/>
            <p:cNvGraphicFramePr>
              <a:graphicFrameLocks noChangeAspect="1"/>
            </p:cNvGraphicFramePr>
            <p:nvPr/>
          </p:nvGraphicFramePr>
          <p:xfrm>
            <a:off x="920" y="1062"/>
            <a:ext cx="136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" imgW="2171700" imgH="431800" progId="Equation.3">
                    <p:embed/>
                  </p:oleObj>
                </mc:Choice>
                <mc:Fallback>
                  <p:oleObj name="" r:id="rId1" imgW="2171700" imgH="4318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20" y="1062"/>
                          <a:ext cx="1368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73" name="Group 18"/>
          <p:cNvGrpSpPr/>
          <p:nvPr/>
        </p:nvGrpSpPr>
        <p:grpSpPr>
          <a:xfrm>
            <a:off x="3714750" y="1576388"/>
            <a:ext cx="3829050" cy="633412"/>
            <a:chOff x="2340" y="1041"/>
            <a:chExt cx="2412" cy="399"/>
          </a:xfrm>
        </p:grpSpPr>
        <p:sp>
          <p:nvSpPr>
            <p:cNvPr id="7174" name="Text Box 6"/>
            <p:cNvSpPr txBox="1"/>
            <p:nvPr/>
          </p:nvSpPr>
          <p:spPr>
            <a:xfrm>
              <a:off x="2340" y="1060"/>
              <a:ext cx="5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则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175" name="Object 7"/>
            <p:cNvGraphicFramePr>
              <a:graphicFrameLocks noChangeAspect="1"/>
            </p:cNvGraphicFramePr>
            <p:nvPr/>
          </p:nvGraphicFramePr>
          <p:xfrm>
            <a:off x="2640" y="1041"/>
            <a:ext cx="2112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3" imgW="3352800" imgH="635000" progId="Equation.3">
                    <p:embed/>
                  </p:oleObj>
                </mc:Choice>
                <mc:Fallback>
                  <p:oleObj name="" r:id="rId3" imgW="3352800" imgH="6350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40" y="1041"/>
                          <a:ext cx="2112" cy="3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8"/>
          <p:cNvGrpSpPr/>
          <p:nvPr/>
        </p:nvGrpSpPr>
        <p:grpSpPr>
          <a:xfrm>
            <a:off x="1009650" y="2362200"/>
            <a:ext cx="4095750" cy="531813"/>
            <a:chOff x="672" y="1536"/>
            <a:chExt cx="2580" cy="335"/>
          </a:xfrm>
        </p:grpSpPr>
        <p:sp>
          <p:nvSpPr>
            <p:cNvPr id="7177" name="Text Box 9"/>
            <p:cNvSpPr txBox="1"/>
            <p:nvPr/>
          </p:nvSpPr>
          <p:spPr>
            <a:xfrm>
              <a:off x="672" y="1536"/>
              <a:ext cx="8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如果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178" name="Object 10"/>
            <p:cNvGraphicFramePr>
              <a:graphicFrameLocks noChangeAspect="1"/>
            </p:cNvGraphicFramePr>
            <p:nvPr/>
          </p:nvGraphicFramePr>
          <p:xfrm>
            <a:off x="1200" y="1604"/>
            <a:ext cx="88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5" imgW="1396365" imgH="406400" progId="Equation.3">
                    <p:embed/>
                  </p:oleObj>
                </mc:Choice>
                <mc:Fallback>
                  <p:oleObj name="" r:id="rId5" imgW="1396365" imgH="4064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00" y="1604"/>
                          <a:ext cx="880" cy="2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9" name="Text Box 11"/>
            <p:cNvSpPr txBox="1"/>
            <p:nvPr/>
          </p:nvSpPr>
          <p:spPr>
            <a:xfrm>
              <a:off x="2004" y="1544"/>
              <a:ext cx="124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（可微）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084" name="Object 12"/>
          <p:cNvGraphicFramePr>
            <a:graphicFrameLocks noChangeAspect="1"/>
          </p:cNvGraphicFramePr>
          <p:nvPr/>
        </p:nvGraphicFramePr>
        <p:xfrm>
          <a:off x="1162050" y="3171825"/>
          <a:ext cx="28130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7" imgW="1160780" imgH="219075" progId="Equation.3">
                  <p:embed/>
                </p:oleObj>
              </mc:Choice>
              <mc:Fallback>
                <p:oleObj name="" r:id="rId7" imgW="1160780" imgH="219075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62050" y="3171825"/>
                        <a:ext cx="2813050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5" name="Object 13"/>
          <p:cNvGraphicFramePr>
            <a:graphicFrameLocks noChangeAspect="1"/>
          </p:cNvGraphicFramePr>
          <p:nvPr/>
        </p:nvGraphicFramePr>
        <p:xfrm>
          <a:off x="1524000" y="3810000"/>
          <a:ext cx="5564188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9" imgW="5562600" imgH="1054100" progId="Equation.DSMT4">
                  <p:embed/>
                </p:oleObj>
              </mc:Choice>
              <mc:Fallback>
                <p:oleObj name="" r:id="rId9" imgW="5562600" imgH="10541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24000" y="3810000"/>
                        <a:ext cx="5564188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6" name="Object 14"/>
          <p:cNvGraphicFramePr>
            <a:graphicFrameLocks noChangeAspect="1"/>
          </p:cNvGraphicFramePr>
          <p:nvPr/>
        </p:nvGraphicFramePr>
        <p:xfrm>
          <a:off x="2057400" y="4648200"/>
          <a:ext cx="26289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1" imgW="2628900" imgH="635000" progId="Equation.3">
                  <p:embed/>
                </p:oleObj>
              </mc:Choice>
              <mc:Fallback>
                <p:oleObj name="" r:id="rId11" imgW="2628900" imgH="635000" progId="Equation.3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57400" y="4648200"/>
                        <a:ext cx="26289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7" name="Text Box 15"/>
          <p:cNvSpPr txBox="1"/>
          <p:nvPr/>
        </p:nvSpPr>
        <p:spPr>
          <a:xfrm>
            <a:off x="2133600" y="5410200"/>
            <a:ext cx="4038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由此可得换元法定理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088" name="Object 16"/>
          <p:cNvGraphicFramePr>
            <a:graphicFrameLocks noChangeAspect="1"/>
          </p:cNvGraphicFramePr>
          <p:nvPr/>
        </p:nvGraphicFramePr>
        <p:xfrm>
          <a:off x="4876800" y="4724400"/>
          <a:ext cx="2133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3" imgW="2133600" imgH="393700" progId="Equation.DSMT4">
                  <p:embed/>
                </p:oleObj>
              </mc:Choice>
              <mc:Fallback>
                <p:oleObj name="" r:id="rId13" imgW="2133600" imgH="393700" progId="Equation.DSMT4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76800" y="4724400"/>
                        <a:ext cx="21336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" name="Object 19"/>
          <p:cNvGraphicFramePr>
            <a:graphicFrameLocks noChangeAspect="1"/>
          </p:cNvGraphicFramePr>
          <p:nvPr/>
        </p:nvGraphicFramePr>
        <p:xfrm>
          <a:off x="3975100" y="3219450"/>
          <a:ext cx="119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5" imgW="1193165" imgH="406400" progId="Equation.3">
                  <p:embed/>
                </p:oleObj>
              </mc:Choice>
              <mc:Fallback>
                <p:oleObj name="" r:id="rId15" imgW="1193165" imgH="406400" progId="Equation.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75100" y="3219450"/>
                        <a:ext cx="1193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5601" name="Object 1026"/>
          <p:cNvGraphicFramePr>
            <a:graphicFrameLocks noChangeAspect="1"/>
          </p:cNvGraphicFramePr>
          <p:nvPr/>
        </p:nvGraphicFramePr>
        <p:xfrm>
          <a:off x="1066800" y="749300"/>
          <a:ext cx="34798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" imgW="3479800" imgH="1308100" progId="Equation.DSMT4">
                  <p:embed/>
                </p:oleObj>
              </mc:Choice>
              <mc:Fallback>
                <p:oleObj name="" r:id="rId1" imgW="3479800" imgH="13081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749300"/>
                        <a:ext cx="3479800" cy="1308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1027"/>
          <p:cNvGraphicFramePr>
            <a:graphicFrameLocks noChangeAspect="1"/>
          </p:cNvGraphicFramePr>
          <p:nvPr/>
        </p:nvGraphicFramePr>
        <p:xfrm>
          <a:off x="1143000" y="1752600"/>
          <a:ext cx="38989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3" imgW="3898900" imgH="1206500" progId="Equation.DSMT4">
                  <p:embed/>
                </p:oleObj>
              </mc:Choice>
              <mc:Fallback>
                <p:oleObj name="" r:id="rId3" imgW="3898900" imgH="12065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1752600"/>
                        <a:ext cx="3898900" cy="1206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1028"/>
          <p:cNvGraphicFramePr>
            <a:graphicFrameLocks noChangeAspect="1"/>
          </p:cNvGraphicFramePr>
          <p:nvPr/>
        </p:nvGraphicFramePr>
        <p:xfrm>
          <a:off x="1219200" y="2743200"/>
          <a:ext cx="68453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5" imgW="6845300" imgH="1587500" progId="Equation.DSMT4">
                  <p:embed/>
                </p:oleObj>
              </mc:Choice>
              <mc:Fallback>
                <p:oleObj name="" r:id="rId5" imgW="6845300" imgH="15875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2743200"/>
                        <a:ext cx="6845300" cy="158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1029"/>
          <p:cNvGraphicFramePr>
            <a:graphicFrameLocks noChangeAspect="1"/>
          </p:cNvGraphicFramePr>
          <p:nvPr/>
        </p:nvGraphicFramePr>
        <p:xfrm>
          <a:off x="3886200" y="4191000"/>
          <a:ext cx="3848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7" imgW="3848100" imgH="1054100" progId="Equation.DSMT4">
                  <p:embed/>
                </p:oleObj>
              </mc:Choice>
              <mc:Fallback>
                <p:oleObj name="" r:id="rId7" imgW="3848100" imgH="10541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86200" y="4191000"/>
                        <a:ext cx="38481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6625" name="Object 1026"/>
          <p:cNvGraphicFramePr>
            <a:graphicFrameLocks noChangeAspect="1"/>
          </p:cNvGraphicFramePr>
          <p:nvPr/>
        </p:nvGraphicFramePr>
        <p:xfrm>
          <a:off x="685800" y="762000"/>
          <a:ext cx="6858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" imgW="6858000" imgH="1054100" progId="Equation.DSMT4">
                  <p:embed/>
                </p:oleObj>
              </mc:Choice>
              <mc:Fallback>
                <p:oleObj name="" r:id="rId1" imgW="6858000" imgH="10541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762000"/>
                        <a:ext cx="68580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6" name="Object 1027"/>
          <p:cNvGraphicFramePr>
            <a:graphicFrameLocks noChangeAspect="1"/>
          </p:cNvGraphicFramePr>
          <p:nvPr/>
        </p:nvGraphicFramePr>
        <p:xfrm>
          <a:off x="1600200" y="1600200"/>
          <a:ext cx="3251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3" imgW="3251200" imgH="901700" progId="Equation.DSMT4">
                  <p:embed/>
                </p:oleObj>
              </mc:Choice>
              <mc:Fallback>
                <p:oleObj name="" r:id="rId3" imgW="3251200" imgH="9017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00200"/>
                        <a:ext cx="32512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1028"/>
          <p:cNvGraphicFramePr>
            <a:graphicFrameLocks noChangeAspect="1"/>
          </p:cNvGraphicFramePr>
          <p:nvPr/>
        </p:nvGraphicFramePr>
        <p:xfrm>
          <a:off x="685800" y="2209800"/>
          <a:ext cx="6756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5" imgW="6756400" imgH="1054100" progId="Equation.DSMT4">
                  <p:embed/>
                </p:oleObj>
              </mc:Choice>
              <mc:Fallback>
                <p:oleObj name="" r:id="rId5" imgW="6756400" imgH="10541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800" y="2209800"/>
                        <a:ext cx="67564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1029"/>
          <p:cNvGraphicFramePr>
            <a:graphicFrameLocks noChangeAspect="1"/>
          </p:cNvGraphicFramePr>
          <p:nvPr/>
        </p:nvGraphicFramePr>
        <p:xfrm>
          <a:off x="1371600" y="3048000"/>
          <a:ext cx="5016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7" imgW="5016500" imgH="1054100" progId="Equation.DSMT4">
                  <p:embed/>
                </p:oleObj>
              </mc:Choice>
              <mc:Fallback>
                <p:oleObj name="" r:id="rId7" imgW="5016500" imgH="10541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1600" y="3048000"/>
                        <a:ext cx="50165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1030"/>
          <p:cNvGraphicFramePr>
            <a:graphicFrameLocks noChangeAspect="1"/>
          </p:cNvGraphicFramePr>
          <p:nvPr/>
        </p:nvGraphicFramePr>
        <p:xfrm>
          <a:off x="1371600" y="3886200"/>
          <a:ext cx="3860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9" imgW="3860800" imgH="1054100" progId="Equation.DSMT4">
                  <p:embed/>
                </p:oleObj>
              </mc:Choice>
              <mc:Fallback>
                <p:oleObj name="" r:id="rId9" imgW="3860800" imgH="10541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71600" y="3886200"/>
                        <a:ext cx="38608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1031"/>
          <p:cNvGraphicFramePr>
            <a:graphicFrameLocks noChangeAspect="1"/>
          </p:cNvGraphicFramePr>
          <p:nvPr/>
        </p:nvGraphicFramePr>
        <p:xfrm>
          <a:off x="1447800" y="4572000"/>
          <a:ext cx="31369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1" imgW="3136900" imgH="1308100" progId="Equation.DSMT4">
                  <p:embed/>
                </p:oleObj>
              </mc:Choice>
              <mc:Fallback>
                <p:oleObj name="" r:id="rId11" imgW="3136900" imgH="13081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47800" y="4572000"/>
                        <a:ext cx="3136900" cy="1308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1032"/>
          <p:cNvGraphicFramePr>
            <a:graphicFrameLocks noChangeAspect="1"/>
          </p:cNvGraphicFramePr>
          <p:nvPr/>
        </p:nvGraphicFramePr>
        <p:xfrm>
          <a:off x="762000" y="5473700"/>
          <a:ext cx="60833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3" imgW="6083300" imgH="1308100" progId="Equation.DSMT4">
                  <p:embed/>
                </p:oleObj>
              </mc:Choice>
              <mc:Fallback>
                <p:oleObj name="" r:id="rId13" imgW="6083300" imgH="13081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62000" y="5473700"/>
                        <a:ext cx="6083300" cy="1308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202" name="Object 1026"/>
          <p:cNvGraphicFramePr>
            <a:graphicFrameLocks noChangeAspect="1"/>
          </p:cNvGraphicFramePr>
          <p:nvPr/>
        </p:nvGraphicFramePr>
        <p:xfrm>
          <a:off x="1066800" y="927100"/>
          <a:ext cx="41529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" imgW="4152900" imgH="1054100" progId="Equation.DSMT4">
                  <p:embed/>
                </p:oleObj>
              </mc:Choice>
              <mc:Fallback>
                <p:oleObj name="" r:id="rId1" imgW="4152900" imgH="10541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927100"/>
                        <a:ext cx="41529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1027"/>
          <p:cNvGraphicFramePr>
            <a:graphicFrameLocks noChangeAspect="1"/>
          </p:cNvGraphicFramePr>
          <p:nvPr/>
        </p:nvGraphicFramePr>
        <p:xfrm>
          <a:off x="1143000" y="1612900"/>
          <a:ext cx="45593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3" imgW="4559300" imgH="1054100" progId="Equation.DSMT4">
                  <p:embed/>
                </p:oleObj>
              </mc:Choice>
              <mc:Fallback>
                <p:oleObj name="" r:id="rId3" imgW="4559300" imgH="10541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1612900"/>
                        <a:ext cx="45593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1028"/>
          <p:cNvGraphicFramePr>
            <a:graphicFrameLocks noChangeAspect="1"/>
          </p:cNvGraphicFramePr>
          <p:nvPr/>
        </p:nvGraphicFramePr>
        <p:xfrm>
          <a:off x="914400" y="2374900"/>
          <a:ext cx="6997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5" imgW="6997700" imgH="901700" progId="Equation.DSMT4">
                  <p:embed/>
                </p:oleObj>
              </mc:Choice>
              <mc:Fallback>
                <p:oleObj name="" r:id="rId5" imgW="6997700" imgH="9017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2374900"/>
                        <a:ext cx="69977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1029"/>
          <p:cNvGraphicFramePr>
            <a:graphicFrameLocks noChangeAspect="1"/>
          </p:cNvGraphicFramePr>
          <p:nvPr/>
        </p:nvGraphicFramePr>
        <p:xfrm>
          <a:off x="1143000" y="2895600"/>
          <a:ext cx="3479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7" imgW="3479800" imgH="1295400" progId="Equation.DSMT4">
                  <p:embed/>
                </p:oleObj>
              </mc:Choice>
              <mc:Fallback>
                <p:oleObj name="" r:id="rId7" imgW="3479800" imgH="12954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3000" y="2895600"/>
                        <a:ext cx="3479800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1030"/>
          <p:cNvGraphicFramePr>
            <a:graphicFrameLocks noChangeAspect="1"/>
          </p:cNvGraphicFramePr>
          <p:nvPr/>
        </p:nvGraphicFramePr>
        <p:xfrm>
          <a:off x="4724400" y="3111500"/>
          <a:ext cx="2336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9" imgW="2336800" imgH="850900" progId="Equation.DSMT4">
                  <p:embed/>
                </p:oleObj>
              </mc:Choice>
              <mc:Fallback>
                <p:oleObj name="" r:id="rId9" imgW="2336800" imgH="8509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24400" y="3111500"/>
                        <a:ext cx="23368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1031"/>
          <p:cNvGraphicFramePr>
            <a:graphicFrameLocks noChangeAspect="1"/>
          </p:cNvGraphicFramePr>
          <p:nvPr/>
        </p:nvGraphicFramePr>
        <p:xfrm>
          <a:off x="1066800" y="4000500"/>
          <a:ext cx="1435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1" imgW="1435100" imgH="876300" progId="Equation.DSMT4">
                  <p:embed/>
                </p:oleObj>
              </mc:Choice>
              <mc:Fallback>
                <p:oleObj name="" r:id="rId11" imgW="1435100" imgH="8763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66800" y="4000500"/>
                        <a:ext cx="14351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1032"/>
          <p:cNvGraphicFramePr>
            <a:graphicFrameLocks noChangeAspect="1"/>
          </p:cNvGraphicFramePr>
          <p:nvPr/>
        </p:nvGraphicFramePr>
        <p:xfrm>
          <a:off x="1143000" y="4419600"/>
          <a:ext cx="56642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3" imgW="5664200" imgH="1308100" progId="Equation.DSMT4">
                  <p:embed/>
                </p:oleObj>
              </mc:Choice>
              <mc:Fallback>
                <p:oleObj name="" r:id="rId13" imgW="5664200" imgH="13081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43000" y="4419600"/>
                        <a:ext cx="5664200" cy="1308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1033"/>
          <p:cNvGraphicFramePr>
            <a:graphicFrameLocks noChangeAspect="1"/>
          </p:cNvGraphicFramePr>
          <p:nvPr/>
        </p:nvGraphicFramePr>
        <p:xfrm>
          <a:off x="1371600" y="5410200"/>
          <a:ext cx="3695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5" imgW="3695700" imgH="838200" progId="Equation.DSMT4">
                  <p:embed/>
                </p:oleObj>
              </mc:Choice>
              <mc:Fallback>
                <p:oleObj name="" r:id="rId15" imgW="3695700" imgH="8382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71600" y="5410200"/>
                        <a:ext cx="3695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Text Box 2"/>
          <p:cNvSpPr txBox="1"/>
          <p:nvPr/>
        </p:nvSpPr>
        <p:spPr>
          <a:xfrm>
            <a:off x="838200" y="973138"/>
            <a:ext cx="2209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18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7" name="Text Box 3"/>
          <p:cNvSpPr txBox="1"/>
          <p:nvPr/>
        </p:nvSpPr>
        <p:spPr>
          <a:xfrm>
            <a:off x="838200" y="23622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8675" name="Object 4"/>
          <p:cNvGraphicFramePr>
            <a:graphicFrameLocks noChangeAspect="1"/>
          </p:cNvGraphicFramePr>
          <p:nvPr/>
        </p:nvGraphicFramePr>
        <p:xfrm>
          <a:off x="2209800" y="774700"/>
          <a:ext cx="32766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" imgW="3276600" imgH="1358900" progId="Equation.3">
                  <p:embed/>
                </p:oleObj>
              </mc:Choice>
              <mc:Fallback>
                <p:oleObj name="" r:id="rId1" imgW="3276600" imgH="13589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9800" y="774700"/>
                        <a:ext cx="3276600" cy="135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1397000" y="2222500"/>
          <a:ext cx="31750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3" imgW="3175000" imgH="1358900" progId="Equation.3">
                  <p:embed/>
                </p:oleObj>
              </mc:Choice>
              <mc:Fallback>
                <p:oleObj name="" r:id="rId3" imgW="3175000" imgH="13589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7000" y="2222500"/>
                        <a:ext cx="3175000" cy="135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4610100" y="2209800"/>
          <a:ext cx="40005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5" imgW="5295900" imgH="2032000" progId="Equation.3">
                  <p:embed/>
                </p:oleObj>
              </mc:Choice>
              <mc:Fallback>
                <p:oleObj name="" r:id="rId5" imgW="5295900" imgH="20320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4617B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10100" y="2209800"/>
                        <a:ext cx="4000500" cy="154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1219200" y="3975100"/>
          <a:ext cx="36195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7" imgW="3619500" imgH="1358900" progId="Equation.3">
                  <p:embed/>
                </p:oleObj>
              </mc:Choice>
              <mc:Fallback>
                <p:oleObj name="" r:id="rId7" imgW="3619500" imgH="13589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9200" y="3975100"/>
                        <a:ext cx="3619500" cy="135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4953000" y="3987800"/>
          <a:ext cx="2603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9" imgW="2603500" imgH="901700" progId="Equation.3">
                  <p:embed/>
                </p:oleObj>
              </mc:Choice>
              <mc:Fallback>
                <p:oleObj name="" r:id="rId9" imgW="2603500" imgH="9017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53000" y="3987800"/>
                        <a:ext cx="26035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9697" name="Object 2"/>
          <p:cNvGraphicFramePr>
            <a:graphicFrameLocks noChangeAspect="1"/>
          </p:cNvGraphicFramePr>
          <p:nvPr/>
        </p:nvGraphicFramePr>
        <p:xfrm>
          <a:off x="1219200" y="914400"/>
          <a:ext cx="36957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" imgW="3695700" imgH="1358900" progId="Equation.DSMT4">
                  <p:embed/>
                </p:oleObj>
              </mc:Choice>
              <mc:Fallback>
                <p:oleObj name="" r:id="rId1" imgW="3695700" imgH="13589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914400"/>
                        <a:ext cx="3695700" cy="135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1219200" y="2133600"/>
          <a:ext cx="64770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3" imgW="6477000" imgH="1358900" progId="Equation.DSMT4">
                  <p:embed/>
                </p:oleObj>
              </mc:Choice>
              <mc:Fallback>
                <p:oleObj name="" r:id="rId3" imgW="6477000" imgH="13589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2133600"/>
                        <a:ext cx="6477000" cy="135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1752600" y="3289300"/>
          <a:ext cx="37592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5" imgW="3759200" imgH="1206500" progId="Equation.DSMT4">
                  <p:embed/>
                </p:oleObj>
              </mc:Choice>
              <mc:Fallback>
                <p:oleObj name="" r:id="rId5" imgW="3759200" imgH="12065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2600" y="3289300"/>
                        <a:ext cx="3759200" cy="1206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1752600" y="4318000"/>
          <a:ext cx="2755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7" imgW="2755900" imgH="711200" progId="Equation.DSMT4">
                  <p:embed/>
                </p:oleObj>
              </mc:Choice>
              <mc:Fallback>
                <p:oleObj name="" r:id="rId7" imgW="2755900" imgH="7112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2600" y="4318000"/>
                        <a:ext cx="2755900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Text Box 2"/>
          <p:cNvSpPr txBox="1"/>
          <p:nvPr/>
        </p:nvSpPr>
        <p:spPr>
          <a:xfrm>
            <a:off x="1035050" y="1676400"/>
            <a:ext cx="18923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问题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0722" name="Object 3"/>
          <p:cNvGraphicFramePr>
            <a:graphicFrameLocks noChangeAspect="1"/>
          </p:cNvGraphicFramePr>
          <p:nvPr/>
        </p:nvGraphicFramePr>
        <p:xfrm>
          <a:off x="2254250" y="1676400"/>
          <a:ext cx="2755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" imgW="2755900" imgH="596900" progId="Equation.DSMT4">
                  <p:embed/>
                </p:oleObj>
              </mc:Choice>
              <mc:Fallback>
                <p:oleObj name="" r:id="rId1" imgW="2755900" imgH="5969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54250" y="1676400"/>
                        <a:ext cx="27559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4"/>
          <p:cNvSpPr txBox="1"/>
          <p:nvPr/>
        </p:nvSpPr>
        <p:spPr>
          <a:xfrm>
            <a:off x="1035050" y="2559050"/>
            <a:ext cx="239077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思想方法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533" name="Text Box 5"/>
          <p:cNvSpPr txBox="1"/>
          <p:nvPr/>
        </p:nvSpPr>
        <p:spPr>
          <a:xfrm>
            <a:off x="2797175" y="2559050"/>
            <a:ext cx="4572000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变量替换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x=h(t)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4" name="Text Box 6"/>
          <p:cNvSpPr txBox="1"/>
          <p:nvPr/>
        </p:nvSpPr>
        <p:spPr>
          <a:xfrm>
            <a:off x="1035050" y="3352800"/>
            <a:ext cx="117475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过程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2406650" y="3367088"/>
            <a:ext cx="1765300" cy="519112"/>
            <a:chOff x="1584" y="2361"/>
            <a:chExt cx="1112" cy="327"/>
          </a:xfrm>
        </p:grpSpPr>
        <p:sp>
          <p:nvSpPr>
            <p:cNvPr id="30727" name="Text Box 8"/>
            <p:cNvSpPr txBox="1"/>
            <p:nvPr/>
          </p:nvSpPr>
          <p:spPr>
            <a:xfrm>
              <a:off x="1584" y="2361"/>
              <a:ext cx="5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令</a:t>
              </a:r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30728" name="Object 9"/>
            <p:cNvGraphicFramePr>
              <a:graphicFrameLocks noChangeAspect="1"/>
            </p:cNvGraphicFramePr>
            <p:nvPr/>
          </p:nvGraphicFramePr>
          <p:xfrm>
            <a:off x="1880" y="2428"/>
            <a:ext cx="81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3" imgW="1295400" imgH="330200" progId="Equation.3">
                    <p:embed/>
                  </p:oleObj>
                </mc:Choice>
                <mc:Fallback>
                  <p:oleObj name="" r:id="rId3" imgW="1295400" imgH="330200" progId="Equation.3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80" y="2428"/>
                          <a:ext cx="816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4289425" y="3484563"/>
          <a:ext cx="23495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5" imgW="2349500" imgH="393700" progId="Equation.3">
                  <p:embed/>
                </p:oleObj>
              </mc:Choice>
              <mc:Fallback>
                <p:oleObj name="" r:id="rId5" imgW="2349500" imgH="3937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89425" y="3484563"/>
                        <a:ext cx="2349500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1206500" y="4203700"/>
          <a:ext cx="2501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7" imgW="2501900" imgH="596900" progId="Equation.3">
                  <p:embed/>
                </p:oleObj>
              </mc:Choice>
              <mc:Fallback>
                <p:oleObj name="" r:id="rId7" imgW="2501900" imgH="5969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06500" y="4203700"/>
                        <a:ext cx="25019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3721100" y="4191000"/>
          <a:ext cx="3898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9" imgW="3898900" imgH="596900" progId="Equation.3">
                  <p:embed/>
                </p:oleObj>
              </mc:Choice>
              <mc:Fallback>
                <p:oleObj name="" r:id="rId9" imgW="3898900" imgH="5969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21100" y="4191000"/>
                        <a:ext cx="38989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1231900" y="5060950"/>
          <a:ext cx="2501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1" imgW="2501900" imgH="596900" progId="Equation.3">
                  <p:embed/>
                </p:oleObj>
              </mc:Choice>
              <mc:Fallback>
                <p:oleObj name="" r:id="rId11" imgW="2501900" imgH="5969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31900" y="5060950"/>
                        <a:ext cx="25019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3886200" y="5276850"/>
          <a:ext cx="1016000" cy="15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3" imgW="1016000" imgH="152400" progId="Equation.3">
                  <p:embed/>
                </p:oleObj>
              </mc:Choice>
              <mc:Fallback>
                <p:oleObj name="" r:id="rId13" imgW="1016000" imgH="1524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86200" y="5276850"/>
                        <a:ext cx="1016000" cy="150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3" name="Text Box 15"/>
          <p:cNvSpPr txBox="1"/>
          <p:nvPr/>
        </p:nvSpPr>
        <p:spPr>
          <a:xfrm>
            <a:off x="3092450" y="5572125"/>
            <a:ext cx="605155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（应用“凑微分”即可求出结果）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735" name="Rectangle 16"/>
          <p:cNvSpPr/>
          <p:nvPr/>
        </p:nvSpPr>
        <p:spPr>
          <a:xfrm>
            <a:off x="914400" y="457200"/>
            <a:ext cx="8050213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400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二、第二类换元法</a:t>
            </a:r>
            <a:r>
              <a:rPr lang="en-US" altLang="zh-CN" sz="400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(</a:t>
            </a:r>
            <a:r>
              <a:rPr lang="zh-CN" altLang="en-US" sz="400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不定积分</a:t>
            </a:r>
            <a:r>
              <a:rPr lang="en-US" altLang="zh-CN" sz="400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)</a:t>
            </a:r>
            <a:endParaRPr lang="en-US" altLang="zh-CN" sz="4000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33" grpId="0"/>
      <p:bldP spid="22534" grpId="0"/>
      <p:bldP spid="225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5" name="Text Box 3"/>
          <p:cNvSpPr txBox="1"/>
          <p:nvPr/>
        </p:nvSpPr>
        <p:spPr>
          <a:xfrm>
            <a:off x="685800" y="342265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1746" name="Object 18"/>
          <p:cNvGraphicFramePr>
            <a:graphicFrameLocks noChangeAspect="1"/>
          </p:cNvGraphicFramePr>
          <p:nvPr/>
        </p:nvGraphicFramePr>
        <p:xfrm>
          <a:off x="612775" y="2387600"/>
          <a:ext cx="811688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" imgW="8648700" imgH="774065" progId="Equation.DSMT4">
                  <p:embed/>
                </p:oleObj>
              </mc:Choice>
              <mc:Fallback>
                <p:oleObj name="" r:id="rId1" imgW="8648700" imgH="774065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2775" y="2387600"/>
                        <a:ext cx="8116888" cy="744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Text Box 19"/>
          <p:cNvSpPr txBox="1"/>
          <p:nvPr/>
        </p:nvSpPr>
        <p:spPr>
          <a:xfrm>
            <a:off x="698500" y="1717675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则有换元公式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1748" name="Object 29"/>
          <p:cNvGraphicFramePr>
            <a:graphicFrameLocks noChangeAspect="1"/>
          </p:cNvGraphicFramePr>
          <p:nvPr/>
        </p:nvGraphicFramePr>
        <p:xfrm>
          <a:off x="776288" y="650875"/>
          <a:ext cx="70485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3" imgW="7048500" imgH="977900" progId="Equation.DSMT4">
                  <p:embed/>
                </p:oleObj>
              </mc:Choice>
              <mc:Fallback>
                <p:oleObj name="" r:id="rId3" imgW="7048500" imgH="977900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288" y="650875"/>
                        <a:ext cx="7048500" cy="97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1757363" y="4191000"/>
          <a:ext cx="4443412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5" imgW="4508500" imgH="927100" progId="Equation.DSMT4">
                  <p:embed/>
                </p:oleObj>
              </mc:Choice>
              <mc:Fallback>
                <p:oleObj name="" r:id="rId5" imgW="4508500" imgH="9271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7363" y="4191000"/>
                        <a:ext cx="4443412" cy="887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1677988" y="3281363"/>
          <a:ext cx="3954462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7" imgW="4013200" imgH="838200" progId="Equation.DSMT4">
                  <p:embed/>
                </p:oleObj>
              </mc:Choice>
              <mc:Fallback>
                <p:oleObj name="" r:id="rId7" imgW="4013200" imgH="838200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7988" y="3281363"/>
                        <a:ext cx="3954462" cy="801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1820863" y="5175250"/>
          <a:ext cx="5503862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9" imgW="5524500" imgH="952500" progId="Equation.DSMT4">
                  <p:embed/>
                </p:oleObj>
              </mc:Choice>
              <mc:Fallback>
                <p:oleObj name="" r:id="rId9" imgW="5524500" imgH="9525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20863" y="5175250"/>
                        <a:ext cx="5503862" cy="925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4002088" y="6154738"/>
          <a:ext cx="11398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1" imgW="1143000" imgH="495300" progId="Equation.DSMT4">
                  <p:embed/>
                </p:oleObj>
              </mc:Choice>
              <mc:Fallback>
                <p:oleObj name="" r:id="rId11" imgW="1143000" imgH="495300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02088" y="6154738"/>
                        <a:ext cx="1139825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Text Box 2"/>
          <p:cNvSpPr txBox="1"/>
          <p:nvPr/>
        </p:nvSpPr>
        <p:spPr>
          <a:xfrm>
            <a:off x="2981325" y="1776413"/>
            <a:ext cx="3810000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第二类换元积分公式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Text Box 2"/>
          <p:cNvSpPr txBox="1"/>
          <p:nvPr/>
        </p:nvSpPr>
        <p:spPr>
          <a:xfrm>
            <a:off x="762000" y="700088"/>
            <a:ext cx="2209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Text Box 3"/>
          <p:cNvSpPr txBox="1"/>
          <p:nvPr/>
        </p:nvSpPr>
        <p:spPr>
          <a:xfrm>
            <a:off x="838200" y="15621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2771" name="Object 4"/>
          <p:cNvGraphicFramePr>
            <a:graphicFrameLocks noChangeAspect="1"/>
          </p:cNvGraphicFramePr>
          <p:nvPr/>
        </p:nvGraphicFramePr>
        <p:xfrm>
          <a:off x="2336800" y="520700"/>
          <a:ext cx="3530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" imgW="3530600" imgH="927100" progId="Equation.3">
                  <p:embed/>
                </p:oleObj>
              </mc:Choice>
              <mc:Fallback>
                <p:oleObj name="" r:id="rId1" imgW="3530600" imgH="9271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36800" y="520700"/>
                        <a:ext cx="35306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>
          <a:xfrm>
            <a:off x="1371600" y="1593850"/>
            <a:ext cx="2051050" cy="519113"/>
            <a:chOff x="960" y="1248"/>
            <a:chExt cx="1292" cy="327"/>
          </a:xfrm>
        </p:grpSpPr>
        <p:sp>
          <p:nvSpPr>
            <p:cNvPr id="32773" name="Text Box 6"/>
            <p:cNvSpPr txBox="1"/>
            <p:nvPr/>
          </p:nvSpPr>
          <p:spPr>
            <a:xfrm>
              <a:off x="960" y="1248"/>
              <a:ext cx="5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令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2774" name="Object 7"/>
            <p:cNvGraphicFramePr>
              <a:graphicFrameLocks noChangeAspect="1"/>
            </p:cNvGraphicFramePr>
            <p:nvPr/>
          </p:nvGraphicFramePr>
          <p:xfrm>
            <a:off x="1244" y="1336"/>
            <a:ext cx="1008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3" name="" r:id="rId3" imgW="1600200" imgH="304800" progId="Equation.3">
                    <p:embed/>
                  </p:oleObj>
                </mc:Choice>
                <mc:Fallback>
                  <p:oleObj name="" r:id="rId3" imgW="1600200" imgH="304800" progId="Equation.3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44" y="1336"/>
                          <a:ext cx="1008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3429000" y="1593850"/>
          <a:ext cx="2628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5" imgW="2628900" imgH="419100" progId="Equation.3">
                  <p:embed/>
                </p:oleObj>
              </mc:Choice>
              <mc:Fallback>
                <p:oleObj name="" r:id="rId5" imgW="2628900" imgH="4191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1593850"/>
                        <a:ext cx="26289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1536700" y="2279650"/>
          <a:ext cx="2349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7" imgW="2349500" imgH="939800" progId="Equation.3">
                  <p:embed/>
                </p:oleObj>
              </mc:Choice>
              <mc:Fallback>
                <p:oleObj name="" r:id="rId7" imgW="2349500" imgH="9398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36700" y="2279650"/>
                        <a:ext cx="23495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3911600" y="2279650"/>
          <a:ext cx="2717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9" imgW="2717800" imgH="889000" progId="Equation.3">
                  <p:embed/>
                </p:oleObj>
              </mc:Choice>
              <mc:Fallback>
                <p:oleObj name="" r:id="rId9" imgW="2717800" imgH="8890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11600" y="2279650"/>
                        <a:ext cx="27178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1473200" y="3498850"/>
          <a:ext cx="1498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1" imgW="1497965" imgH="571500" progId="Equation.3">
                  <p:embed/>
                </p:oleObj>
              </mc:Choice>
              <mc:Fallback>
                <p:oleObj name="" r:id="rId11" imgW="1497965" imgH="5715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73200" y="3498850"/>
                        <a:ext cx="14986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3009900" y="3519488"/>
          <a:ext cx="29972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13" imgW="2997200" imgH="444500" progId="Equation.3">
                  <p:embed/>
                </p:oleObj>
              </mc:Choice>
              <mc:Fallback>
                <p:oleObj name="" r:id="rId13" imgW="2997200" imgH="4445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09900" y="3519488"/>
                        <a:ext cx="2997200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/>
          <p:cNvGrpSpPr/>
          <p:nvPr/>
        </p:nvGrpSpPr>
        <p:grpSpPr>
          <a:xfrm>
            <a:off x="6858000" y="3498850"/>
            <a:ext cx="1066800" cy="1752600"/>
            <a:chOff x="4416" y="2448"/>
            <a:chExt cx="672" cy="1104"/>
          </a:xfrm>
        </p:grpSpPr>
        <p:sp>
          <p:nvSpPr>
            <p:cNvPr id="32781" name="AutoShape 14"/>
            <p:cNvSpPr/>
            <p:nvPr/>
          </p:nvSpPr>
          <p:spPr>
            <a:xfrm flipH="1">
              <a:off x="4416" y="2448"/>
              <a:ext cx="672" cy="1104"/>
            </a:xfrm>
            <a:prstGeom prst="rtTriangle">
              <a:avLst/>
            </a:prstGeom>
            <a:noFill/>
            <a:ln w="38100" cap="flat" cmpd="sng">
              <a:solidFill>
                <a:srgbClr val="0033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32782" name="Group 15"/>
            <p:cNvGrpSpPr/>
            <p:nvPr/>
          </p:nvGrpSpPr>
          <p:grpSpPr>
            <a:xfrm>
              <a:off x="4512" y="3329"/>
              <a:ext cx="179" cy="223"/>
              <a:chOff x="4512" y="3329"/>
              <a:chExt cx="179" cy="223"/>
            </a:xfrm>
          </p:grpSpPr>
          <p:graphicFrame>
            <p:nvGraphicFramePr>
              <p:cNvPr id="32783" name="Object 16"/>
              <p:cNvGraphicFramePr>
                <a:graphicFrameLocks noChangeAspect="1"/>
              </p:cNvGraphicFramePr>
              <p:nvPr/>
            </p:nvGraphicFramePr>
            <p:xfrm>
              <a:off x="4588" y="3329"/>
              <a:ext cx="103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9" name="" r:id="rId15" imgW="177800" imgH="355600" progId="Equation.3">
                      <p:embed/>
                    </p:oleObj>
                  </mc:Choice>
                  <mc:Fallback>
                    <p:oleObj name="" r:id="rId15" imgW="177800" imgH="355600" progId="Equation.3">
                      <p:embed/>
                      <p:pic>
                        <p:nvPicPr>
                          <p:cNvPr id="0" name="图片 3178"/>
                          <p:cNvPicPr/>
                          <p:nvPr/>
                        </p:nvPicPr>
                        <p:blipFill>
                          <a:blip r:embed="rId16">
                            <a:clrChange>
                              <a:clrFrom>
                                <a:srgbClr val="000000"/>
                              </a:clrFrom>
                              <a:clrTo>
                                <a:srgbClr val="D60093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88" y="3329"/>
                            <a:ext cx="103" cy="18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784" name="Arc 17"/>
              <p:cNvSpPr/>
              <p:nvPr/>
            </p:nvSpPr>
            <p:spPr>
              <a:xfrm>
                <a:off x="4512" y="3408"/>
                <a:ext cx="48" cy="1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600" y="21600"/>
                  </a:cxn>
                  <a:cxn ang="0">
                    <a:pos x="0" y="0"/>
                  </a:cxn>
                  <a:cxn ang="0">
                    <a:pos x="21600" y="21600"/>
                  </a:cxn>
                  <a:cxn ang="0">
                    <a:pos x="0" y="21600"/>
                  </a:cxn>
                  <a:cxn ang="0">
                    <a:pos x="0" y="0"/>
                  </a:cxn>
                </a:cxnLst>
                <a:pathLst>
                  <a:path w="21600" h="21600" fill="none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D6009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aphicFrame>
        <p:nvGraphicFramePr>
          <p:cNvPr id="25618" name="Object 18"/>
          <p:cNvGraphicFramePr>
            <a:graphicFrameLocks noChangeAspect="1"/>
          </p:cNvGraphicFramePr>
          <p:nvPr/>
        </p:nvGraphicFramePr>
        <p:xfrm>
          <a:off x="7380288" y="5283200"/>
          <a:ext cx="2397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17" imgW="241300" imgH="254000" progId="Equation.3">
                  <p:embed/>
                </p:oleObj>
              </mc:Choice>
              <mc:Fallback>
                <p:oleObj name="" r:id="rId17" imgW="241300" imgH="2540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380288" y="5283200"/>
                        <a:ext cx="239712" cy="252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9" name="Object 19"/>
          <p:cNvGraphicFramePr>
            <a:graphicFrameLocks noChangeAspect="1"/>
          </p:cNvGraphicFramePr>
          <p:nvPr/>
        </p:nvGraphicFramePr>
        <p:xfrm>
          <a:off x="8001000" y="4337050"/>
          <a:ext cx="265113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9" imgW="266700" imgH="254000" progId="Equation.3">
                  <p:embed/>
                </p:oleObj>
              </mc:Choice>
              <mc:Fallback>
                <p:oleObj name="" r:id="rId19" imgW="266700" imgH="2540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001000" y="4337050"/>
                        <a:ext cx="265113" cy="252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0" name="Object 20"/>
          <p:cNvGraphicFramePr>
            <a:graphicFrameLocks noChangeAspect="1"/>
          </p:cNvGraphicFramePr>
          <p:nvPr/>
        </p:nvGraphicFramePr>
        <p:xfrm>
          <a:off x="5880100" y="4260850"/>
          <a:ext cx="1435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21" imgW="1879600" imgH="571500" progId="Equation.3">
                  <p:embed/>
                </p:oleObj>
              </mc:Choice>
              <mc:Fallback>
                <p:oleObj name="" r:id="rId21" imgW="1879600" imgH="5715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80100" y="4260850"/>
                        <a:ext cx="14351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2" name="Object 22"/>
          <p:cNvGraphicFramePr>
            <a:graphicFrameLocks noChangeAspect="1"/>
          </p:cNvGraphicFramePr>
          <p:nvPr/>
        </p:nvGraphicFramePr>
        <p:xfrm>
          <a:off x="6413500" y="1414463"/>
          <a:ext cx="1752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23" imgW="1752600" imgH="914400" progId="Equation.3">
                  <p:embed/>
                </p:oleObj>
              </mc:Choice>
              <mc:Fallback>
                <p:oleObj name="" r:id="rId23" imgW="1752600" imgH="9144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413500" y="1414463"/>
                        <a:ext cx="17526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3" name="Object 23"/>
          <p:cNvGraphicFramePr>
            <a:graphicFrameLocks noChangeAspect="1"/>
          </p:cNvGraphicFramePr>
          <p:nvPr/>
        </p:nvGraphicFramePr>
        <p:xfrm>
          <a:off x="1524000" y="5486400"/>
          <a:ext cx="33528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25" imgW="3352800" imgH="749300" progId="Equation.DSMT4">
                  <p:embed/>
                </p:oleObj>
              </mc:Choice>
              <mc:Fallback>
                <p:oleObj name="" r:id="rId25" imgW="3352800" imgH="749300" progId="Equation.DSMT4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24000" y="5486400"/>
                        <a:ext cx="3352800" cy="74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4" name="Object 24"/>
          <p:cNvGraphicFramePr>
            <a:graphicFrameLocks noChangeAspect="1"/>
          </p:cNvGraphicFramePr>
          <p:nvPr/>
        </p:nvGraphicFramePr>
        <p:xfrm>
          <a:off x="1530350" y="4267200"/>
          <a:ext cx="3314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27" imgW="3314700" imgH="1066800" progId="Equation.3">
                  <p:embed/>
                </p:oleObj>
              </mc:Choice>
              <mc:Fallback>
                <p:oleObj name="" r:id="rId27" imgW="3314700" imgH="10668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30350" y="4267200"/>
                        <a:ext cx="33147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Text Box 2"/>
          <p:cNvSpPr txBox="1"/>
          <p:nvPr/>
        </p:nvSpPr>
        <p:spPr>
          <a:xfrm>
            <a:off x="762000" y="700088"/>
            <a:ext cx="2209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Text Box 3"/>
          <p:cNvSpPr txBox="1"/>
          <p:nvPr/>
        </p:nvSpPr>
        <p:spPr>
          <a:xfrm>
            <a:off x="850900" y="153193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795" name="Object 4"/>
          <p:cNvGraphicFramePr>
            <a:graphicFrameLocks noChangeAspect="1"/>
          </p:cNvGraphicFramePr>
          <p:nvPr/>
        </p:nvGraphicFramePr>
        <p:xfrm>
          <a:off x="2349500" y="444500"/>
          <a:ext cx="3517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1" imgW="3517900" imgH="927100" progId="Equation.3">
                  <p:embed/>
                </p:oleObj>
              </mc:Choice>
              <mc:Fallback>
                <p:oleObj name="" r:id="rId1" imgW="3517900" imgH="9271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49500" y="444500"/>
                        <a:ext cx="35179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>
          <a:xfrm>
            <a:off x="1371600" y="1517650"/>
            <a:ext cx="1930400" cy="519113"/>
            <a:chOff x="1152" y="1200"/>
            <a:chExt cx="1216" cy="327"/>
          </a:xfrm>
        </p:grpSpPr>
        <p:sp>
          <p:nvSpPr>
            <p:cNvPr id="33797" name="Text Box 6"/>
            <p:cNvSpPr txBox="1"/>
            <p:nvPr/>
          </p:nvSpPr>
          <p:spPr>
            <a:xfrm>
              <a:off x="1152" y="1200"/>
              <a:ext cx="4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令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3798" name="Object 7"/>
            <p:cNvGraphicFramePr>
              <a:graphicFrameLocks noChangeAspect="1"/>
            </p:cNvGraphicFramePr>
            <p:nvPr/>
          </p:nvGraphicFramePr>
          <p:xfrm>
            <a:off x="1392" y="1296"/>
            <a:ext cx="97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" r:id="rId3" imgW="1548765" imgH="292100" progId="Equation.3">
                    <p:embed/>
                  </p:oleObj>
                </mc:Choice>
                <mc:Fallback>
                  <p:oleObj name="" r:id="rId3" imgW="1548765" imgH="292100" progId="Equation.3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92" y="1296"/>
                          <a:ext cx="976" cy="1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3708400" y="1625600"/>
          <a:ext cx="26162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5" imgW="2578100" imgH="317500" progId="Equation.DSMT4">
                  <p:embed/>
                </p:oleObj>
              </mc:Choice>
              <mc:Fallback>
                <p:oleObj name="" r:id="rId5" imgW="2578100" imgH="317500" progId="Equation.DSMT4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8400" y="1625600"/>
                        <a:ext cx="2616200" cy="322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1555750" y="2279650"/>
          <a:ext cx="2336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7" imgW="2336800" imgH="939800" progId="Equation.3">
                  <p:embed/>
                </p:oleObj>
              </mc:Choice>
              <mc:Fallback>
                <p:oleObj name="" r:id="rId7" imgW="2336800" imgH="9398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55750" y="2279650"/>
                        <a:ext cx="23368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4051300" y="2311400"/>
          <a:ext cx="2349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9" imgW="2349500" imgH="889000" progId="Equation.3">
                  <p:embed/>
                </p:oleObj>
              </mc:Choice>
              <mc:Fallback>
                <p:oleObj name="" r:id="rId9" imgW="2349500" imgH="8890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51300" y="2311400"/>
                        <a:ext cx="2349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12"/>
          <p:cNvGraphicFramePr>
            <a:graphicFrameLocks noChangeAspect="1"/>
          </p:cNvGraphicFramePr>
          <p:nvPr/>
        </p:nvGraphicFramePr>
        <p:xfrm>
          <a:off x="1409700" y="3498850"/>
          <a:ext cx="1498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11" imgW="1497965" imgH="571500" progId="Equation.3">
                  <p:embed/>
                </p:oleObj>
              </mc:Choice>
              <mc:Fallback>
                <p:oleObj name="" r:id="rId11" imgW="1497965" imgH="5715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09700" y="3498850"/>
                        <a:ext cx="14986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Object 13"/>
          <p:cNvGraphicFramePr>
            <a:graphicFrameLocks noChangeAspect="1"/>
          </p:cNvGraphicFramePr>
          <p:nvPr/>
        </p:nvGraphicFramePr>
        <p:xfrm>
          <a:off x="3009900" y="3519488"/>
          <a:ext cx="29972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13" imgW="2997200" imgH="444500" progId="Equation.3">
                  <p:embed/>
                </p:oleObj>
              </mc:Choice>
              <mc:Fallback>
                <p:oleObj name="" r:id="rId13" imgW="2997200" imgH="4445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09900" y="3519488"/>
                        <a:ext cx="2997200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4"/>
          <p:cNvGrpSpPr/>
          <p:nvPr/>
        </p:nvGrpSpPr>
        <p:grpSpPr>
          <a:xfrm>
            <a:off x="6102350" y="3498850"/>
            <a:ext cx="1066800" cy="1752600"/>
            <a:chOff x="4416" y="2448"/>
            <a:chExt cx="672" cy="1104"/>
          </a:xfrm>
        </p:grpSpPr>
        <p:sp>
          <p:nvSpPr>
            <p:cNvPr id="33805" name="AutoShape 15"/>
            <p:cNvSpPr/>
            <p:nvPr/>
          </p:nvSpPr>
          <p:spPr>
            <a:xfrm flipH="1">
              <a:off x="4416" y="2448"/>
              <a:ext cx="672" cy="1104"/>
            </a:xfrm>
            <a:prstGeom prst="rtTriangle">
              <a:avLst/>
            </a:prstGeom>
            <a:noFill/>
            <a:ln w="38100" cap="flat" cmpd="sng">
              <a:solidFill>
                <a:srgbClr val="0033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33806" name="Group 16"/>
            <p:cNvGrpSpPr/>
            <p:nvPr/>
          </p:nvGrpSpPr>
          <p:grpSpPr>
            <a:xfrm>
              <a:off x="4512" y="3329"/>
              <a:ext cx="179" cy="223"/>
              <a:chOff x="4512" y="3329"/>
              <a:chExt cx="179" cy="223"/>
            </a:xfrm>
          </p:grpSpPr>
          <p:graphicFrame>
            <p:nvGraphicFramePr>
              <p:cNvPr id="33807" name="Object 17"/>
              <p:cNvGraphicFramePr>
                <a:graphicFrameLocks noChangeAspect="1"/>
              </p:cNvGraphicFramePr>
              <p:nvPr/>
            </p:nvGraphicFramePr>
            <p:xfrm>
              <a:off x="4588" y="3329"/>
              <a:ext cx="103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3" name="" r:id="rId15" imgW="177800" imgH="355600" progId="Equation.3">
                      <p:embed/>
                    </p:oleObj>
                  </mc:Choice>
                  <mc:Fallback>
                    <p:oleObj name="" r:id="rId15" imgW="177800" imgH="355600" progId="Equation.3">
                      <p:embed/>
                      <p:pic>
                        <p:nvPicPr>
                          <p:cNvPr id="0" name="图片 3192"/>
                          <p:cNvPicPr/>
                          <p:nvPr/>
                        </p:nvPicPr>
                        <p:blipFill>
                          <a:blip r:embed="rId16">
                            <a:clrChange>
                              <a:clrFrom>
                                <a:srgbClr val="000000"/>
                              </a:clrFrom>
                              <a:clrTo>
                                <a:srgbClr val="D60093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88" y="3329"/>
                            <a:ext cx="103" cy="18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808" name="Arc 18"/>
              <p:cNvSpPr/>
              <p:nvPr/>
            </p:nvSpPr>
            <p:spPr>
              <a:xfrm>
                <a:off x="4512" y="3408"/>
                <a:ext cx="48" cy="1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600" y="21600"/>
                  </a:cxn>
                  <a:cxn ang="0">
                    <a:pos x="0" y="0"/>
                  </a:cxn>
                  <a:cxn ang="0">
                    <a:pos x="21600" y="21600"/>
                  </a:cxn>
                  <a:cxn ang="0">
                    <a:pos x="0" y="21600"/>
                  </a:cxn>
                  <a:cxn ang="0">
                    <a:pos x="0" y="0"/>
                  </a:cxn>
                </a:cxnLst>
                <a:pathLst>
                  <a:path w="21600" h="21600" fill="none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D6009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aphicFrame>
        <p:nvGraphicFramePr>
          <p:cNvPr id="27667" name="Object 19"/>
          <p:cNvGraphicFramePr>
            <a:graphicFrameLocks noChangeAspect="1"/>
          </p:cNvGraphicFramePr>
          <p:nvPr/>
        </p:nvGraphicFramePr>
        <p:xfrm>
          <a:off x="6624638" y="5283200"/>
          <a:ext cx="2397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7" imgW="241300" imgH="254000" progId="Equation.3">
                  <p:embed/>
                </p:oleObj>
              </mc:Choice>
              <mc:Fallback>
                <p:oleObj name="" r:id="rId17" imgW="241300" imgH="2540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24638" y="5283200"/>
                        <a:ext cx="239712" cy="252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8" name="Object 20"/>
          <p:cNvGraphicFramePr>
            <a:graphicFrameLocks noChangeAspect="1"/>
          </p:cNvGraphicFramePr>
          <p:nvPr/>
        </p:nvGraphicFramePr>
        <p:xfrm>
          <a:off x="6370638" y="4184650"/>
          <a:ext cx="2651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19" imgW="266700" imgH="254000" progId="Equation.3">
                  <p:embed/>
                </p:oleObj>
              </mc:Choice>
              <mc:Fallback>
                <p:oleObj name="" r:id="rId19" imgW="266700" imgH="2540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370638" y="4184650"/>
                        <a:ext cx="265112" cy="252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1" name="Object 23"/>
          <p:cNvGraphicFramePr>
            <a:graphicFrameLocks noChangeAspect="1"/>
          </p:cNvGraphicFramePr>
          <p:nvPr/>
        </p:nvGraphicFramePr>
        <p:xfrm>
          <a:off x="1447800" y="5562600"/>
          <a:ext cx="33528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21" imgW="3352800" imgH="749300" progId="Equation.DSMT4">
                  <p:embed/>
                </p:oleObj>
              </mc:Choice>
              <mc:Fallback>
                <p:oleObj name="" r:id="rId21" imgW="3352800" imgH="749300" progId="Equation.DSMT4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447800" y="5562600"/>
                        <a:ext cx="3352800" cy="74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3" name="Object 25"/>
          <p:cNvGraphicFramePr>
            <a:graphicFrameLocks noChangeAspect="1"/>
          </p:cNvGraphicFramePr>
          <p:nvPr/>
        </p:nvGraphicFramePr>
        <p:xfrm>
          <a:off x="1447800" y="4267200"/>
          <a:ext cx="3314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23" imgW="3314700" imgH="1066800" progId="Equation.3">
                  <p:embed/>
                </p:oleObj>
              </mc:Choice>
              <mc:Fallback>
                <p:oleObj name="" r:id="rId23" imgW="3314700" imgH="10668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447800" y="4267200"/>
                        <a:ext cx="33147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7308215" y="4150360"/>
          <a:ext cx="1078865" cy="469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26" imgW="584200" imgH="254000" progId="Equation.DSMT4">
                  <p:embed/>
                </p:oleObj>
              </mc:Choice>
              <mc:Fallback>
                <p:oleObj name="" r:id="rId26" imgW="584200" imgH="2540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308215" y="4150360"/>
                        <a:ext cx="1078865" cy="4692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1879600" y="2209800"/>
          <a:ext cx="5384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" imgW="5384800" imgH="952500" progId="Equation.DSMT4">
                  <p:embed/>
                </p:oleObj>
              </mc:Choice>
              <mc:Fallback>
                <p:oleObj name="" r:id="rId1" imgW="5384800" imgH="9525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79600" y="2209800"/>
                        <a:ext cx="53848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8" name="Text Box 4"/>
          <p:cNvSpPr txBox="1"/>
          <p:nvPr/>
        </p:nvSpPr>
        <p:spPr>
          <a:xfrm>
            <a:off x="990600" y="1081088"/>
            <a:ext cx="3124200" cy="519112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作为公式请记住：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193" name="Object 3"/>
          <p:cNvGraphicFramePr>
            <a:graphicFrameLocks noChangeAspect="1"/>
          </p:cNvGraphicFramePr>
          <p:nvPr/>
        </p:nvGraphicFramePr>
        <p:xfrm>
          <a:off x="1260475" y="2325688"/>
          <a:ext cx="6829425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2971800" imgH="533400" progId="Equation.3">
                  <p:embed/>
                </p:oleObj>
              </mc:Choice>
              <mc:Fallback>
                <p:oleObj name="" r:id="rId1" imgW="2971800" imgH="5334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60475" y="2325688"/>
                        <a:ext cx="6829425" cy="1281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5"/>
          <p:cNvSpPr txBox="1"/>
          <p:nvPr/>
        </p:nvSpPr>
        <p:spPr>
          <a:xfrm>
            <a:off x="1673225" y="3819525"/>
            <a:ext cx="4876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第一类换元公式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凑微分法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Text Box 14"/>
          <p:cNvSpPr txBox="1"/>
          <p:nvPr/>
        </p:nvSpPr>
        <p:spPr>
          <a:xfrm>
            <a:off x="609600" y="762000"/>
            <a:ext cx="164465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196" name="Object 26"/>
          <p:cNvGraphicFramePr>
            <a:graphicFrameLocks noChangeAspect="1"/>
          </p:cNvGraphicFramePr>
          <p:nvPr/>
        </p:nvGraphicFramePr>
        <p:xfrm>
          <a:off x="1673225" y="841375"/>
          <a:ext cx="6210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6210300" imgH="1002665" progId="Equation.DSMT4">
                  <p:embed/>
                </p:oleObj>
              </mc:Choice>
              <mc:Fallback>
                <p:oleObj name="" r:id="rId3" imgW="6210300" imgH="10026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3225" y="841375"/>
                        <a:ext cx="62103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5841" name="Object 2"/>
          <p:cNvGraphicFramePr>
            <a:graphicFrameLocks noChangeAspect="1"/>
          </p:cNvGraphicFramePr>
          <p:nvPr/>
        </p:nvGraphicFramePr>
        <p:xfrm>
          <a:off x="533400" y="533400"/>
          <a:ext cx="4775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1" imgW="4775200" imgH="1104900" progId="Equation.DSMT4">
                  <p:embed/>
                </p:oleObj>
              </mc:Choice>
              <mc:Fallback>
                <p:oleObj name="" r:id="rId1" imgW="4775200" imgH="1104900" progId="Equation.DSMT4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533400"/>
                        <a:ext cx="47752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914400" y="1930400"/>
          <a:ext cx="79883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3" imgW="7988300" imgH="1346200" progId="Equation.DSMT4">
                  <p:embed/>
                </p:oleObj>
              </mc:Choice>
              <mc:Fallback>
                <p:oleObj name="" r:id="rId3" imgW="7988300" imgH="1346200" progId="Equation.DSMT4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930400"/>
                        <a:ext cx="7988300" cy="134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/>
          <p:nvPr/>
        </p:nvGrpSpPr>
        <p:grpSpPr>
          <a:xfrm>
            <a:off x="6808788" y="2819400"/>
            <a:ext cx="1725612" cy="2209800"/>
            <a:chOff x="3600" y="2832"/>
            <a:chExt cx="1087" cy="1392"/>
          </a:xfrm>
        </p:grpSpPr>
        <p:grpSp>
          <p:nvGrpSpPr>
            <p:cNvPr id="35844" name="Group 7"/>
            <p:cNvGrpSpPr/>
            <p:nvPr/>
          </p:nvGrpSpPr>
          <p:grpSpPr>
            <a:xfrm>
              <a:off x="3696" y="2832"/>
              <a:ext cx="678" cy="1031"/>
              <a:chOff x="4416" y="2448"/>
              <a:chExt cx="672" cy="1104"/>
            </a:xfrm>
          </p:grpSpPr>
          <p:sp>
            <p:nvSpPr>
              <p:cNvPr id="35845" name="AutoShape 8"/>
              <p:cNvSpPr/>
              <p:nvPr/>
            </p:nvSpPr>
            <p:spPr>
              <a:xfrm flipH="1">
                <a:off x="4416" y="2448"/>
                <a:ext cx="672" cy="1104"/>
              </a:xfrm>
              <a:prstGeom prst="rtTriangle">
                <a:avLst/>
              </a:prstGeom>
              <a:noFill/>
              <a:ln w="3810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grpSp>
            <p:nvGrpSpPr>
              <p:cNvPr id="35846" name="Group 9"/>
              <p:cNvGrpSpPr/>
              <p:nvPr/>
            </p:nvGrpSpPr>
            <p:grpSpPr>
              <a:xfrm>
                <a:off x="4512" y="3329"/>
                <a:ext cx="179" cy="223"/>
                <a:chOff x="4512" y="3329"/>
                <a:chExt cx="179" cy="223"/>
              </a:xfrm>
            </p:grpSpPr>
            <p:graphicFrame>
              <p:nvGraphicFramePr>
                <p:cNvPr id="35847" name="Object 10"/>
                <p:cNvGraphicFramePr>
                  <a:graphicFrameLocks noChangeAspect="1"/>
                </p:cNvGraphicFramePr>
                <p:nvPr/>
              </p:nvGraphicFramePr>
              <p:xfrm>
                <a:off x="4588" y="3329"/>
                <a:ext cx="103" cy="18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01" name="" r:id="rId5" imgW="177800" imgH="355600" progId="Equation.3">
                        <p:embed/>
                      </p:oleObj>
                    </mc:Choice>
                    <mc:Fallback>
                      <p:oleObj name="" r:id="rId5" imgW="177800" imgH="355600" progId="Equation.3">
                        <p:embed/>
                        <p:pic>
                          <p:nvPicPr>
                            <p:cNvPr id="0" name="图片 3200"/>
                            <p:cNvPicPr/>
                            <p:nvPr/>
                          </p:nvPicPr>
                          <p:blipFill>
                            <a:blip r:embed="rId6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D60093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88" y="3329"/>
                              <a:ext cx="103" cy="18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5848" name="Arc 11"/>
                <p:cNvSpPr/>
                <p:nvPr/>
              </p:nvSpPr>
              <p:spPr>
                <a:xfrm>
                  <a:off x="4512" y="3408"/>
                  <a:ext cx="48" cy="14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1600" y="21600"/>
                    </a:cxn>
                    <a:cxn ang="0">
                      <a:pos x="0" y="0"/>
                    </a:cxn>
                    <a:cxn ang="0">
                      <a:pos x="21600" y="21600"/>
                    </a:cxn>
                    <a:cxn ang="0">
                      <a:pos x="0" y="21600"/>
                    </a:cxn>
                    <a:cxn ang="0">
                      <a:pos x="0" y="0"/>
                    </a:cxn>
                  </a:cxnLst>
                  <a:pathLst>
                    <a:path w="21600" h="21600" fill="none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D6009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aphicFrame>
          <p:nvGraphicFramePr>
            <p:cNvPr id="35849" name="Object 12"/>
            <p:cNvGraphicFramePr>
              <a:graphicFrameLocks noChangeAspect="1"/>
            </p:cNvGraphicFramePr>
            <p:nvPr/>
          </p:nvGraphicFramePr>
          <p:xfrm>
            <a:off x="3735" y="3238"/>
            <a:ext cx="153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2" name="" r:id="rId7" imgW="241300" imgH="254000" progId="Equation.3">
                    <p:embed/>
                  </p:oleObj>
                </mc:Choice>
                <mc:Fallback>
                  <p:oleObj name="" r:id="rId7" imgW="241300" imgH="254000" progId="Equation.3">
                    <p:embed/>
                    <p:pic>
                      <p:nvPicPr>
                        <p:cNvPr id="0" name="图片 320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735" y="3238"/>
                          <a:ext cx="153" cy="1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0" name="Object 14"/>
            <p:cNvGraphicFramePr>
              <a:graphicFrameLocks noChangeAspect="1"/>
            </p:cNvGraphicFramePr>
            <p:nvPr/>
          </p:nvGraphicFramePr>
          <p:xfrm>
            <a:off x="3600" y="3936"/>
            <a:ext cx="8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3" name="" r:id="rId9" imgW="1778000" imgH="622300" progId="Equation.DSMT4">
                    <p:embed/>
                  </p:oleObj>
                </mc:Choice>
                <mc:Fallback>
                  <p:oleObj name="" r:id="rId9" imgW="1778000" imgH="622300" progId="Equation.DSMT4">
                    <p:embed/>
                    <p:pic>
                      <p:nvPicPr>
                        <p:cNvPr id="0" name="图片 3202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00" y="3936"/>
                          <a:ext cx="816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1" name="Text Box 16"/>
            <p:cNvSpPr txBox="1"/>
            <p:nvPr/>
          </p:nvSpPr>
          <p:spPr>
            <a:xfrm>
              <a:off x="4396" y="3194"/>
              <a:ext cx="291" cy="327"/>
            </a:xfrm>
            <a:prstGeom prst="rect">
              <a:avLst/>
            </a:prstGeom>
            <a:noFill/>
            <a:ln w="317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x</a:t>
              </a:r>
              <a:endPara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59412" name="Object 20"/>
          <p:cNvGraphicFramePr>
            <a:graphicFrameLocks noChangeAspect="1"/>
          </p:cNvGraphicFramePr>
          <p:nvPr/>
        </p:nvGraphicFramePr>
        <p:xfrm>
          <a:off x="609600" y="1371600"/>
          <a:ext cx="247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11" imgW="2476500" imgH="431800" progId="Equation.3">
                  <p:embed/>
                </p:oleObj>
              </mc:Choice>
              <mc:Fallback>
                <p:oleObj name="" r:id="rId11" imgW="2476500" imgH="431800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9600" y="1371600"/>
                        <a:ext cx="2476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3" name="Object 21"/>
          <p:cNvGraphicFramePr>
            <a:graphicFrameLocks noChangeAspect="1"/>
          </p:cNvGraphicFramePr>
          <p:nvPr/>
        </p:nvGraphicFramePr>
        <p:xfrm>
          <a:off x="3429000" y="1320800"/>
          <a:ext cx="5219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13" imgW="5219700" imgH="508000" progId="Equation.3">
                  <p:embed/>
                </p:oleObj>
              </mc:Choice>
              <mc:Fallback>
                <p:oleObj name="" r:id="rId13" imgW="5219700" imgH="5080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29000" y="1320800"/>
                        <a:ext cx="52197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4" name="Object 22"/>
          <p:cNvGraphicFramePr>
            <a:graphicFrameLocks noChangeAspect="1"/>
          </p:cNvGraphicFramePr>
          <p:nvPr/>
        </p:nvGraphicFramePr>
        <p:xfrm>
          <a:off x="1295400" y="3136900"/>
          <a:ext cx="51308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15" imgW="5130800" imgH="1435100" progId="Equation.DSMT4">
                  <p:embed/>
                </p:oleObj>
              </mc:Choice>
              <mc:Fallback>
                <p:oleObj name="" r:id="rId15" imgW="5130800" imgH="1435100" progId="Equation.DSMT4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95400" y="3136900"/>
                        <a:ext cx="5130800" cy="1435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5" name="Object 23"/>
          <p:cNvGraphicFramePr>
            <a:graphicFrameLocks noChangeAspect="1"/>
          </p:cNvGraphicFramePr>
          <p:nvPr/>
        </p:nvGraphicFramePr>
        <p:xfrm>
          <a:off x="914400" y="4648200"/>
          <a:ext cx="66294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17" imgW="6629400" imgH="1435100" progId="Equation.DSMT4">
                  <p:embed/>
                </p:oleObj>
              </mc:Choice>
              <mc:Fallback>
                <p:oleObj name="" r:id="rId17" imgW="6629400" imgH="1435100" progId="Equation.DSMT4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4400" y="4648200"/>
                        <a:ext cx="6629400" cy="1435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Text Box 2"/>
          <p:cNvSpPr txBox="1"/>
          <p:nvPr/>
        </p:nvSpPr>
        <p:spPr>
          <a:xfrm>
            <a:off x="838200" y="685800"/>
            <a:ext cx="2209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23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7" name="Text Box 3"/>
          <p:cNvSpPr txBox="1"/>
          <p:nvPr/>
        </p:nvSpPr>
        <p:spPr>
          <a:xfrm>
            <a:off x="838200" y="132873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867" name="Object 4"/>
          <p:cNvGraphicFramePr>
            <a:graphicFrameLocks noChangeAspect="1"/>
          </p:cNvGraphicFramePr>
          <p:nvPr/>
        </p:nvGraphicFramePr>
        <p:xfrm>
          <a:off x="2290763" y="685800"/>
          <a:ext cx="23368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1" imgW="2336800" imgH="635000" progId="Equation.3">
                  <p:embed/>
                </p:oleObj>
              </mc:Choice>
              <mc:Fallback>
                <p:oleObj name="" r:id="rId1" imgW="2336800" imgH="6350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90763" y="685800"/>
                        <a:ext cx="2336800" cy="633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>
          <a:xfrm>
            <a:off x="1447800" y="1328738"/>
            <a:ext cx="2012950" cy="519112"/>
            <a:chOff x="1056" y="1124"/>
            <a:chExt cx="1268" cy="327"/>
          </a:xfrm>
        </p:grpSpPr>
        <p:sp>
          <p:nvSpPr>
            <p:cNvPr id="36869" name="Text Box 6"/>
            <p:cNvSpPr txBox="1"/>
            <p:nvPr/>
          </p:nvSpPr>
          <p:spPr>
            <a:xfrm>
              <a:off x="1056" y="1124"/>
              <a:ext cx="5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令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6870" name="Object 7"/>
            <p:cNvGraphicFramePr>
              <a:graphicFrameLocks noChangeAspect="1"/>
            </p:cNvGraphicFramePr>
            <p:nvPr/>
          </p:nvGraphicFramePr>
          <p:xfrm>
            <a:off x="1364" y="1200"/>
            <a:ext cx="9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9" name="" r:id="rId3" imgW="1524000" imgH="330200" progId="Equation.3">
                    <p:embed/>
                  </p:oleObj>
                </mc:Choice>
                <mc:Fallback>
                  <p:oleObj name="" r:id="rId3" imgW="1524000" imgH="330200" progId="Equation.3">
                    <p:embed/>
                    <p:pic>
                      <p:nvPicPr>
                        <p:cNvPr id="0" name="图片 320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64" y="1200"/>
                          <a:ext cx="960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3883025" y="1465263"/>
          <a:ext cx="2019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5" imgW="2019300" imgH="330200" progId="Equation.3">
                  <p:embed/>
                </p:oleObj>
              </mc:Choice>
              <mc:Fallback>
                <p:oleObj name="" r:id="rId5" imgW="2019300" imgH="3302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83025" y="1465263"/>
                        <a:ext cx="20193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4" name="Object 10"/>
          <p:cNvGraphicFramePr>
            <a:graphicFrameLocks noChangeAspect="1"/>
          </p:cNvGraphicFramePr>
          <p:nvPr/>
        </p:nvGraphicFramePr>
        <p:xfrm>
          <a:off x="914400" y="2203450"/>
          <a:ext cx="2235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7" imgW="2235200" imgH="596900" progId="Equation.3">
                  <p:embed/>
                </p:oleObj>
              </mc:Choice>
              <mc:Fallback>
                <p:oleObj name="" r:id="rId7" imgW="2235200" imgH="5969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2203450"/>
                        <a:ext cx="22352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5" name="Object 11"/>
          <p:cNvGraphicFramePr>
            <a:graphicFrameLocks noChangeAspect="1"/>
          </p:cNvGraphicFramePr>
          <p:nvPr/>
        </p:nvGraphicFramePr>
        <p:xfrm>
          <a:off x="3200400" y="2190750"/>
          <a:ext cx="5080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9" imgW="5080000" imgH="596900" progId="Equation.3">
                  <p:embed/>
                </p:oleObj>
              </mc:Choice>
              <mc:Fallback>
                <p:oleObj name="" r:id="rId9" imgW="5080000" imgH="596900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00400" y="2190750"/>
                        <a:ext cx="50800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6" name="Object 12"/>
          <p:cNvGraphicFramePr>
            <a:graphicFrameLocks noChangeAspect="1"/>
          </p:cNvGraphicFramePr>
          <p:nvPr/>
        </p:nvGraphicFramePr>
        <p:xfrm>
          <a:off x="914400" y="2952750"/>
          <a:ext cx="2857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11" imgW="2857500" imgH="571500" progId="Equation.3">
                  <p:embed/>
                </p:oleObj>
              </mc:Choice>
              <mc:Fallback>
                <p:oleObj name="" r:id="rId11" imgW="2857500" imgH="5715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4400" y="2952750"/>
                        <a:ext cx="28575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7" name="Object 13"/>
          <p:cNvGraphicFramePr>
            <a:graphicFrameLocks noChangeAspect="1"/>
          </p:cNvGraphicFramePr>
          <p:nvPr/>
        </p:nvGraphicFramePr>
        <p:xfrm>
          <a:off x="3848100" y="2959100"/>
          <a:ext cx="4305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13" imgW="4305300" imgH="571500" progId="Equation.3">
                  <p:embed/>
                </p:oleObj>
              </mc:Choice>
              <mc:Fallback>
                <p:oleObj name="" r:id="rId13" imgW="4305300" imgH="571500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48100" y="2959100"/>
                        <a:ext cx="43053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8" name="Object 14"/>
          <p:cNvGraphicFramePr>
            <a:graphicFrameLocks noChangeAspect="1"/>
          </p:cNvGraphicFramePr>
          <p:nvPr/>
        </p:nvGraphicFramePr>
        <p:xfrm>
          <a:off x="908050" y="3771900"/>
          <a:ext cx="431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15" imgW="4318000" imgH="571500" progId="Equation.3">
                  <p:embed/>
                </p:oleObj>
              </mc:Choice>
              <mc:Fallback>
                <p:oleObj name="" r:id="rId15" imgW="4318000" imgH="57150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08050" y="3771900"/>
                        <a:ext cx="43180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9" name="Object 15"/>
          <p:cNvGraphicFramePr>
            <a:graphicFrameLocks noChangeAspect="1"/>
          </p:cNvGraphicFramePr>
          <p:nvPr/>
        </p:nvGraphicFramePr>
        <p:xfrm>
          <a:off x="914400" y="4445000"/>
          <a:ext cx="4368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17" imgW="4368800" imgH="889000" progId="Equation.3">
                  <p:embed/>
                </p:oleObj>
              </mc:Choice>
              <mc:Fallback>
                <p:oleObj name="" r:id="rId17" imgW="4368800" imgH="889000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4400" y="4445000"/>
                        <a:ext cx="43688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6"/>
          <p:cNvGrpSpPr/>
          <p:nvPr/>
        </p:nvGrpSpPr>
        <p:grpSpPr>
          <a:xfrm>
            <a:off x="6781800" y="3562350"/>
            <a:ext cx="1066800" cy="1752600"/>
            <a:chOff x="4416" y="2448"/>
            <a:chExt cx="672" cy="1104"/>
          </a:xfrm>
        </p:grpSpPr>
        <p:sp>
          <p:nvSpPr>
            <p:cNvPr id="36879" name="AutoShape 17"/>
            <p:cNvSpPr/>
            <p:nvPr/>
          </p:nvSpPr>
          <p:spPr>
            <a:xfrm flipH="1">
              <a:off x="4416" y="2448"/>
              <a:ext cx="672" cy="1104"/>
            </a:xfrm>
            <a:prstGeom prst="rtTriangle">
              <a:avLst/>
            </a:prstGeom>
            <a:noFill/>
            <a:ln w="38100" cap="flat" cmpd="sng">
              <a:solidFill>
                <a:srgbClr val="0033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36880" name="Group 18"/>
            <p:cNvGrpSpPr/>
            <p:nvPr/>
          </p:nvGrpSpPr>
          <p:grpSpPr>
            <a:xfrm>
              <a:off x="4512" y="3329"/>
              <a:ext cx="179" cy="223"/>
              <a:chOff x="4512" y="3329"/>
              <a:chExt cx="179" cy="223"/>
            </a:xfrm>
          </p:grpSpPr>
          <p:graphicFrame>
            <p:nvGraphicFramePr>
              <p:cNvPr id="36881" name="Object 19"/>
              <p:cNvGraphicFramePr>
                <a:graphicFrameLocks noChangeAspect="1"/>
              </p:cNvGraphicFramePr>
              <p:nvPr/>
            </p:nvGraphicFramePr>
            <p:xfrm>
              <a:off x="4588" y="3329"/>
              <a:ext cx="103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7" name="" r:id="rId19" imgW="177800" imgH="355600" progId="Equation.3">
                      <p:embed/>
                    </p:oleObj>
                  </mc:Choice>
                  <mc:Fallback>
                    <p:oleObj name="" r:id="rId19" imgW="177800" imgH="355600" progId="Equation.3">
                      <p:embed/>
                      <p:pic>
                        <p:nvPicPr>
                          <p:cNvPr id="0" name="图片 3216"/>
                          <p:cNvPicPr/>
                          <p:nvPr/>
                        </p:nvPicPr>
                        <p:blipFill>
                          <a:blip r:embed="rId20">
                            <a:clrChange>
                              <a:clrFrom>
                                <a:srgbClr val="000000"/>
                              </a:clrFrom>
                              <a:clrTo>
                                <a:srgbClr val="D60093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88" y="3329"/>
                            <a:ext cx="103" cy="18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882" name="Arc 20"/>
              <p:cNvSpPr/>
              <p:nvPr/>
            </p:nvSpPr>
            <p:spPr>
              <a:xfrm>
                <a:off x="4512" y="3408"/>
                <a:ext cx="48" cy="1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600" y="21600"/>
                  </a:cxn>
                  <a:cxn ang="0">
                    <a:pos x="0" y="0"/>
                  </a:cxn>
                  <a:cxn ang="0">
                    <a:pos x="21600" y="21600"/>
                  </a:cxn>
                  <a:cxn ang="0">
                    <a:pos x="0" y="21600"/>
                  </a:cxn>
                  <a:cxn ang="0">
                    <a:pos x="0" y="0"/>
                  </a:cxn>
                </a:cxnLst>
                <a:pathLst>
                  <a:path w="21600" h="21600" fill="none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D6009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aphicFrame>
        <p:nvGraphicFramePr>
          <p:cNvPr id="57365" name="Object 21"/>
          <p:cNvGraphicFramePr>
            <a:graphicFrameLocks noChangeAspect="1"/>
          </p:cNvGraphicFramePr>
          <p:nvPr/>
        </p:nvGraphicFramePr>
        <p:xfrm>
          <a:off x="7015163" y="4216400"/>
          <a:ext cx="2286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21" imgW="228600" imgH="317500" progId="Equation.3">
                  <p:embed/>
                </p:oleObj>
              </mc:Choice>
              <mc:Fallback>
                <p:oleObj name="" r:id="rId21" imgW="228600" imgH="317500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015163" y="4216400"/>
                        <a:ext cx="228600" cy="31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6" name="Object 22"/>
          <p:cNvGraphicFramePr>
            <a:graphicFrameLocks noChangeAspect="1"/>
          </p:cNvGraphicFramePr>
          <p:nvPr/>
        </p:nvGraphicFramePr>
        <p:xfrm>
          <a:off x="7924800" y="4400550"/>
          <a:ext cx="265113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23" imgW="266700" imgH="254000" progId="Equation.3">
                  <p:embed/>
                </p:oleObj>
              </mc:Choice>
              <mc:Fallback>
                <p:oleObj name="" r:id="rId23" imgW="266700" imgH="254000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924800" y="4400550"/>
                        <a:ext cx="265113" cy="252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7" name="Object 23"/>
          <p:cNvGraphicFramePr>
            <a:graphicFrameLocks noChangeAspect="1"/>
          </p:cNvGraphicFramePr>
          <p:nvPr/>
        </p:nvGraphicFramePr>
        <p:xfrm>
          <a:off x="6705600" y="5391150"/>
          <a:ext cx="124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25" imgW="1625600" imgH="571500" progId="Equation.3">
                  <p:embed/>
                </p:oleObj>
              </mc:Choice>
              <mc:Fallback>
                <p:oleObj name="" r:id="rId25" imgW="1625600" imgH="571500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4617B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05600" y="5391150"/>
                        <a:ext cx="12446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8" name="Object 24"/>
          <p:cNvGraphicFramePr>
            <a:graphicFrameLocks noChangeAspect="1"/>
          </p:cNvGraphicFramePr>
          <p:nvPr/>
        </p:nvGraphicFramePr>
        <p:xfrm>
          <a:off x="896938" y="5435600"/>
          <a:ext cx="5321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27" imgW="7061200" imgH="1143000" progId="Equation.3">
                  <p:embed/>
                </p:oleObj>
              </mc:Choice>
              <mc:Fallback>
                <p:oleObj name="" r:id="rId27" imgW="7061200" imgH="1143000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4617B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96938" y="5435600"/>
                        <a:ext cx="53213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Text Box 3"/>
          <p:cNvSpPr txBox="1"/>
          <p:nvPr/>
        </p:nvSpPr>
        <p:spPr>
          <a:xfrm>
            <a:off x="1447800" y="1219200"/>
            <a:ext cx="5867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以上几例所使用的均为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三角代换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6" name="Text Box 4"/>
          <p:cNvSpPr txBox="1"/>
          <p:nvPr/>
        </p:nvSpPr>
        <p:spPr>
          <a:xfrm>
            <a:off x="1447800" y="1843088"/>
            <a:ext cx="644525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三角代换的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目的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是去掉根式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7" name="Text Box 5"/>
          <p:cNvSpPr txBox="1"/>
          <p:nvPr/>
        </p:nvSpPr>
        <p:spPr>
          <a:xfrm>
            <a:off x="1371600" y="2514600"/>
            <a:ext cx="5638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一般规律如下：当被积函数中含有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1524000" y="3244850"/>
          <a:ext cx="2197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1" imgW="2197100" imgH="520700" progId="Equation.3">
                  <p:embed/>
                </p:oleObj>
              </mc:Choice>
              <mc:Fallback>
                <p:oleObj name="" r:id="rId1" imgW="2197100" imgH="520700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0" y="3244850"/>
                        <a:ext cx="21971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Text Box 7"/>
          <p:cNvSpPr txBox="1"/>
          <p:nvPr/>
        </p:nvSpPr>
        <p:spPr>
          <a:xfrm>
            <a:off x="4343400" y="320040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可令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5295900" y="3290888"/>
          <a:ext cx="16383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3" imgW="1637665" imgH="393700" progId="Equation.3">
                  <p:embed/>
                </p:oleObj>
              </mc:Choice>
              <mc:Fallback>
                <p:oleObj name="" r:id="rId3" imgW="1637665" imgH="393700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95900" y="3290888"/>
                        <a:ext cx="1638300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1498600" y="4038600"/>
          <a:ext cx="2235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5" imgW="2235200" imgH="520700" progId="Equation.3">
                  <p:embed/>
                </p:oleObj>
              </mc:Choice>
              <mc:Fallback>
                <p:oleObj name="" r:id="rId5" imgW="2235200" imgH="52070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8600" y="4038600"/>
                        <a:ext cx="22352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Text Box 10"/>
          <p:cNvSpPr txBox="1"/>
          <p:nvPr/>
        </p:nvSpPr>
        <p:spPr>
          <a:xfrm>
            <a:off x="4343400" y="396240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可令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5359400" y="4140200"/>
          <a:ext cx="1600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7" imgW="1600200" imgH="342900" progId="Equation.3">
                  <p:embed/>
                </p:oleObj>
              </mc:Choice>
              <mc:Fallback>
                <p:oleObj name="" r:id="rId7" imgW="1600200" imgH="342900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59400" y="4140200"/>
                        <a:ext cx="16002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1498600" y="4813300"/>
          <a:ext cx="2235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9" imgW="2235200" imgH="520700" progId="Equation.3">
                  <p:embed/>
                </p:oleObj>
              </mc:Choice>
              <mc:Fallback>
                <p:oleObj name="" r:id="rId9" imgW="2235200" imgH="520700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98600" y="4813300"/>
                        <a:ext cx="22352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Text Box 13"/>
          <p:cNvSpPr txBox="1"/>
          <p:nvPr/>
        </p:nvSpPr>
        <p:spPr>
          <a:xfrm>
            <a:off x="4343400" y="472440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可令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8686" name="Object 14"/>
          <p:cNvGraphicFramePr>
            <a:graphicFrameLocks noChangeAspect="1"/>
          </p:cNvGraphicFramePr>
          <p:nvPr/>
        </p:nvGraphicFramePr>
        <p:xfrm>
          <a:off x="5334000" y="4891088"/>
          <a:ext cx="163830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11" imgW="1637665" imgH="292100" progId="Equation.3">
                  <p:embed/>
                </p:oleObj>
              </mc:Choice>
              <mc:Fallback>
                <p:oleObj name="" r:id="rId11" imgW="1637665" imgH="29210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34000" y="4891088"/>
                        <a:ext cx="1638300" cy="290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1" name="Text Box 15"/>
          <p:cNvSpPr txBox="1"/>
          <p:nvPr/>
        </p:nvSpPr>
        <p:spPr>
          <a:xfrm>
            <a:off x="457200" y="1219200"/>
            <a:ext cx="1295400" cy="519113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 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28677" grpId="0"/>
      <p:bldP spid="28679" grpId="0"/>
      <p:bldP spid="28682" grpId="0"/>
      <p:bldP spid="2868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Text Box 2"/>
          <p:cNvSpPr txBox="1"/>
          <p:nvPr/>
        </p:nvSpPr>
        <p:spPr>
          <a:xfrm>
            <a:off x="325755" y="558800"/>
            <a:ext cx="90468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积分中为了去掉根式是否一定采用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三角代换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914" name="Text Box 3"/>
          <p:cNvSpPr txBox="1"/>
          <p:nvPr/>
        </p:nvSpPr>
        <p:spPr>
          <a:xfrm>
            <a:off x="457200" y="558800"/>
            <a:ext cx="2133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838200" y="1778000"/>
            <a:ext cx="3200400" cy="1587500"/>
            <a:chOff x="672" y="1544"/>
            <a:chExt cx="2016" cy="1000"/>
          </a:xfrm>
        </p:grpSpPr>
        <p:sp>
          <p:nvSpPr>
            <p:cNvPr id="38916" name="Text Box 5"/>
            <p:cNvSpPr txBox="1"/>
            <p:nvPr/>
          </p:nvSpPr>
          <p:spPr>
            <a:xfrm>
              <a:off x="672" y="1705"/>
              <a:ext cx="139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24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求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17" name="Text Box 6"/>
            <p:cNvSpPr txBox="1"/>
            <p:nvPr/>
          </p:nvSpPr>
          <p:spPr>
            <a:xfrm>
              <a:off x="672" y="2217"/>
              <a:ext cx="5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8918" name="Object 7"/>
            <p:cNvGraphicFramePr>
              <a:graphicFrameLocks noChangeAspect="1"/>
            </p:cNvGraphicFramePr>
            <p:nvPr/>
          </p:nvGraphicFramePr>
          <p:xfrm>
            <a:off x="1536" y="1544"/>
            <a:ext cx="1152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8" name="" r:id="rId1" imgW="1828800" imgH="977900" progId="Equation.3">
                    <p:embed/>
                  </p:oleObj>
                </mc:Choice>
                <mc:Fallback>
                  <p:oleObj name="" r:id="rId1" imgW="1828800" imgH="977900" progId="Equation.3">
                    <p:embed/>
                    <p:pic>
                      <p:nvPicPr>
                        <p:cNvPr id="0" name="图片 322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536" y="1544"/>
                          <a:ext cx="1152" cy="6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/>
          <p:nvPr/>
        </p:nvGrpSpPr>
        <p:grpSpPr>
          <a:xfrm>
            <a:off x="1646238" y="2997200"/>
            <a:ext cx="2241550" cy="519113"/>
            <a:chOff x="1344" y="2332"/>
            <a:chExt cx="1412" cy="327"/>
          </a:xfrm>
        </p:grpSpPr>
        <p:graphicFrame>
          <p:nvGraphicFramePr>
            <p:cNvPr id="38920" name="Object 10"/>
            <p:cNvGraphicFramePr>
              <a:graphicFrameLocks noChangeAspect="1"/>
            </p:cNvGraphicFramePr>
            <p:nvPr/>
          </p:nvGraphicFramePr>
          <p:xfrm>
            <a:off x="1660" y="2352"/>
            <a:ext cx="109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9" name="" r:id="rId3" imgW="1739900" imgH="457200" progId="Equation.3">
                    <p:embed/>
                  </p:oleObj>
                </mc:Choice>
                <mc:Fallback>
                  <p:oleObj name="" r:id="rId3" imgW="1739900" imgH="457200" progId="Equation.3">
                    <p:embed/>
                    <p:pic>
                      <p:nvPicPr>
                        <p:cNvPr id="0" name="图片 322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60" y="2352"/>
                          <a:ext cx="1096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1" name="Text Box 11"/>
            <p:cNvSpPr txBox="1"/>
            <p:nvPr/>
          </p:nvSpPr>
          <p:spPr>
            <a:xfrm>
              <a:off x="1344" y="2332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令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3957638" y="3046413"/>
          <a:ext cx="2184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5" imgW="2184400" imgH="469900" progId="Equation.3">
                  <p:embed/>
                </p:oleObj>
              </mc:Choice>
              <mc:Fallback>
                <p:oleObj name="" r:id="rId5" imgW="2184400" imgH="469900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7638" y="3046413"/>
                        <a:ext cx="21844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Object 13"/>
          <p:cNvGraphicFramePr>
            <a:graphicFrameLocks noChangeAspect="1"/>
          </p:cNvGraphicFramePr>
          <p:nvPr/>
        </p:nvGraphicFramePr>
        <p:xfrm>
          <a:off x="6499225" y="3124200"/>
          <a:ext cx="1574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7" imgW="1574800" imgH="393700" progId="Equation.3">
                  <p:embed/>
                </p:oleObj>
              </mc:Choice>
              <mc:Fallback>
                <p:oleObj name="" r:id="rId7" imgW="1574800" imgH="393700" progId="Equation.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99225" y="3124200"/>
                        <a:ext cx="15748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" name="Object 14"/>
          <p:cNvGraphicFramePr>
            <a:graphicFrameLocks noChangeAspect="1"/>
          </p:cNvGraphicFramePr>
          <p:nvPr/>
        </p:nvGraphicFramePr>
        <p:xfrm>
          <a:off x="990600" y="3797300"/>
          <a:ext cx="1828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9" imgW="1828800" imgH="977900" progId="Equation.3">
                  <p:embed/>
                </p:oleObj>
              </mc:Choice>
              <mc:Fallback>
                <p:oleObj name="" r:id="rId9" imgW="1828800" imgH="977900" progId="Equation.3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3797300"/>
                        <a:ext cx="18288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Object 15"/>
          <p:cNvGraphicFramePr>
            <a:graphicFrameLocks noChangeAspect="1"/>
          </p:cNvGraphicFramePr>
          <p:nvPr/>
        </p:nvGraphicFramePr>
        <p:xfrm>
          <a:off x="2895600" y="3759200"/>
          <a:ext cx="2171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10" imgW="2171700" imgH="1016000" progId="Equation.3">
                  <p:embed/>
                </p:oleObj>
              </mc:Choice>
              <mc:Fallback>
                <p:oleObj name="" r:id="rId10" imgW="2171700" imgH="1016000" progId="Equation.3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95600" y="3759200"/>
                        <a:ext cx="21717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16"/>
          <p:cNvGraphicFramePr>
            <a:graphicFrameLocks noChangeAspect="1"/>
          </p:cNvGraphicFramePr>
          <p:nvPr/>
        </p:nvGraphicFramePr>
        <p:xfrm>
          <a:off x="5168900" y="4051300"/>
          <a:ext cx="2755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12" imgW="2755900" imgH="571500" progId="Equation.3">
                  <p:embed/>
                </p:oleObj>
              </mc:Choice>
              <mc:Fallback>
                <p:oleObj name="" r:id="rId12" imgW="2755900" imgH="571500" progId="Equation.3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168900" y="4051300"/>
                        <a:ext cx="27559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3" name="Object 17"/>
          <p:cNvGraphicFramePr>
            <a:graphicFrameLocks noChangeAspect="1"/>
          </p:cNvGraphicFramePr>
          <p:nvPr/>
        </p:nvGraphicFramePr>
        <p:xfrm>
          <a:off x="901700" y="5130800"/>
          <a:ext cx="2921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14" imgW="2921000" imgH="889000" progId="Equation.3">
                  <p:embed/>
                </p:oleObj>
              </mc:Choice>
              <mc:Fallback>
                <p:oleObj name="" r:id="rId14" imgW="2921000" imgH="889000" progId="Equation.3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01700" y="5130800"/>
                        <a:ext cx="29210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4" name="Object 18"/>
          <p:cNvGraphicFramePr>
            <a:graphicFrameLocks noChangeAspect="1"/>
          </p:cNvGraphicFramePr>
          <p:nvPr/>
        </p:nvGraphicFramePr>
        <p:xfrm>
          <a:off x="3822700" y="5130800"/>
          <a:ext cx="5016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16" imgW="5016500" imgH="889000" progId="Equation.3">
                  <p:embed/>
                </p:oleObj>
              </mc:Choice>
              <mc:Fallback>
                <p:oleObj name="" r:id="rId16" imgW="5016500" imgH="889000" progId="Equation.3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22700" y="5130800"/>
                        <a:ext cx="5016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5" name="Rectangle 19"/>
          <p:cNvSpPr/>
          <p:nvPr/>
        </p:nvSpPr>
        <p:spPr>
          <a:xfrm>
            <a:off x="838200" y="2921000"/>
            <a:ext cx="1036638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930" name="Text Box 20"/>
          <p:cNvSpPr txBox="1"/>
          <p:nvPr/>
        </p:nvSpPr>
        <p:spPr>
          <a:xfrm>
            <a:off x="1447800" y="1106488"/>
            <a:ext cx="7162800" cy="519112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并不是绝对的，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需根据被积函数的情况来定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Text Box 2"/>
          <p:cNvSpPr txBox="1"/>
          <p:nvPr/>
        </p:nvSpPr>
        <p:spPr>
          <a:xfrm>
            <a:off x="990600" y="973138"/>
            <a:ext cx="2209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Text Box 3"/>
          <p:cNvSpPr txBox="1"/>
          <p:nvPr/>
        </p:nvSpPr>
        <p:spPr>
          <a:xfrm>
            <a:off x="990600" y="190658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9939" name="Object 4"/>
          <p:cNvGraphicFramePr>
            <a:graphicFrameLocks noChangeAspect="1"/>
          </p:cNvGraphicFramePr>
          <p:nvPr/>
        </p:nvGraphicFramePr>
        <p:xfrm>
          <a:off x="2451100" y="742950"/>
          <a:ext cx="1892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1" imgW="1892300" imgH="927100" progId="Equation.DSMT4">
                  <p:embed/>
                </p:oleObj>
              </mc:Choice>
              <mc:Fallback>
                <p:oleObj name="" r:id="rId1" imgW="1892300" imgH="927100" progId="Equation.DSMT4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51100" y="742950"/>
                        <a:ext cx="18923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>
          <a:xfrm>
            <a:off x="1600200" y="1911350"/>
            <a:ext cx="2228850" cy="519113"/>
            <a:chOff x="1200" y="1108"/>
            <a:chExt cx="1404" cy="327"/>
          </a:xfrm>
        </p:grpSpPr>
        <p:graphicFrame>
          <p:nvGraphicFramePr>
            <p:cNvPr id="39941" name="Object 6"/>
            <p:cNvGraphicFramePr>
              <a:graphicFrameLocks noChangeAspect="1"/>
            </p:cNvGraphicFramePr>
            <p:nvPr/>
          </p:nvGraphicFramePr>
          <p:xfrm>
            <a:off x="1524" y="1128"/>
            <a:ext cx="10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9" name="" r:id="rId3" imgW="1714500" imgH="457200" progId="Equation.3">
                    <p:embed/>
                  </p:oleObj>
                </mc:Choice>
                <mc:Fallback>
                  <p:oleObj name="" r:id="rId3" imgW="1714500" imgH="457200" progId="Equation.3">
                    <p:embed/>
                    <p:pic>
                      <p:nvPicPr>
                        <p:cNvPr id="0" name="图片 323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24" y="1128"/>
                          <a:ext cx="1080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2" name="Text Box 7"/>
            <p:cNvSpPr txBox="1"/>
            <p:nvPr/>
          </p:nvSpPr>
          <p:spPr>
            <a:xfrm>
              <a:off x="1200" y="1108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令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3865563" y="1976438"/>
          <a:ext cx="2146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" r:id="rId5" imgW="2146300" imgH="469900" progId="Equation.3">
                  <p:embed/>
                </p:oleObj>
              </mc:Choice>
              <mc:Fallback>
                <p:oleObj name="" r:id="rId5" imgW="2146300" imgH="469900" progId="Equation.3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65563" y="1976438"/>
                        <a:ext cx="21463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4160838" y="2600325"/>
          <a:ext cx="209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" r:id="rId7" imgW="2095500" imgH="889000" progId="Equation.3">
                  <p:embed/>
                </p:oleObj>
              </mc:Choice>
              <mc:Fallback>
                <p:oleObj name="" r:id="rId7" imgW="2095500" imgH="889000" progId="Equation.3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60838" y="2600325"/>
                        <a:ext cx="2095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1295400" y="3657600"/>
          <a:ext cx="1790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" r:id="rId9" imgW="1790700" imgH="939800" progId="Equation.3">
                  <p:embed/>
                </p:oleObj>
              </mc:Choice>
              <mc:Fallback>
                <p:oleObj name="" r:id="rId9" imgW="1790700" imgH="939800" progId="Equation.3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95400" y="3657600"/>
                        <a:ext cx="17907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3124200" y="3708400"/>
          <a:ext cx="1676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" r:id="rId11" imgW="1676400" imgH="889000" progId="Equation.3">
                  <p:embed/>
                </p:oleObj>
              </mc:Choice>
              <mc:Fallback>
                <p:oleObj name="" r:id="rId11" imgW="1676400" imgH="889000" progId="Equation.3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24200" y="3708400"/>
                        <a:ext cx="16764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12"/>
          <p:cNvGraphicFramePr>
            <a:graphicFrameLocks noChangeAspect="1"/>
          </p:cNvGraphicFramePr>
          <p:nvPr/>
        </p:nvGraphicFramePr>
        <p:xfrm>
          <a:off x="4864100" y="3683000"/>
          <a:ext cx="2984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" r:id="rId13" imgW="2984500" imgH="965200" progId="Equation.3">
                  <p:embed/>
                </p:oleObj>
              </mc:Choice>
              <mc:Fallback>
                <p:oleObj name="" r:id="rId13" imgW="2984500" imgH="965200" progId="Equation.3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64100" y="3683000"/>
                        <a:ext cx="29845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3" name="Object 13"/>
          <p:cNvGraphicFramePr>
            <a:graphicFrameLocks noChangeAspect="1"/>
          </p:cNvGraphicFramePr>
          <p:nvPr/>
        </p:nvGraphicFramePr>
        <p:xfrm>
          <a:off x="1295400" y="4978400"/>
          <a:ext cx="2057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15" imgW="2057400" imgH="965200" progId="Equation.3">
                  <p:embed/>
                </p:oleObj>
              </mc:Choice>
              <mc:Fallback>
                <p:oleObj name="" r:id="rId15" imgW="2057400" imgH="965200" progId="Equation.3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95400" y="4978400"/>
                        <a:ext cx="20574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14"/>
          <p:cNvGraphicFramePr>
            <a:graphicFrameLocks noChangeAspect="1"/>
          </p:cNvGraphicFramePr>
          <p:nvPr/>
        </p:nvGraphicFramePr>
        <p:xfrm>
          <a:off x="3492500" y="5200650"/>
          <a:ext cx="3848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17" imgW="3848100" imgH="495300" progId="Equation.3">
                  <p:embed/>
                </p:oleObj>
              </mc:Choice>
              <mc:Fallback>
                <p:oleObj name="" r:id="rId17" imgW="3848100" imgH="495300" progId="Equation.3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92500" y="5200650"/>
                        <a:ext cx="38481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15"/>
          <p:cNvGraphicFramePr>
            <a:graphicFrameLocks noChangeAspect="1"/>
          </p:cNvGraphicFramePr>
          <p:nvPr/>
        </p:nvGraphicFramePr>
        <p:xfrm>
          <a:off x="1701800" y="2800350"/>
          <a:ext cx="2108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" r:id="rId19" imgW="2108200" imgH="469900" progId="Equation.3">
                  <p:embed/>
                </p:oleObj>
              </mc:Choice>
              <mc:Fallback>
                <p:oleObj name="" r:id="rId19" imgW="2108200" imgH="469900" progId="Equation.3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701800" y="2800350"/>
                        <a:ext cx="21082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Text Box 2"/>
          <p:cNvSpPr txBox="1"/>
          <p:nvPr/>
        </p:nvSpPr>
        <p:spPr>
          <a:xfrm>
            <a:off x="457200" y="8382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en-US" altLang="zh-CN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62" name="Text Box 3"/>
          <p:cNvSpPr txBox="1"/>
          <p:nvPr/>
        </p:nvSpPr>
        <p:spPr>
          <a:xfrm>
            <a:off x="1524000" y="838200"/>
            <a:ext cx="60960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当分母的次数较高时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可采用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倒代换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0963" name="Object 4"/>
          <p:cNvGraphicFramePr>
            <a:graphicFrameLocks noChangeAspect="1"/>
          </p:cNvGraphicFramePr>
          <p:nvPr/>
        </p:nvGraphicFramePr>
        <p:xfrm>
          <a:off x="7391400" y="685800"/>
          <a:ext cx="965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" r:id="rId1" imgW="965200" imgH="889000" progId="Equation.3">
                  <p:embed/>
                </p:oleObj>
              </mc:Choice>
              <mc:Fallback>
                <p:oleObj name="" r:id="rId1" imgW="965200" imgH="889000" progId="Equation.3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91400" y="685800"/>
                        <a:ext cx="9652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>
          <a:xfrm>
            <a:off x="781050" y="1600200"/>
            <a:ext cx="3613150" cy="1674813"/>
            <a:chOff x="480" y="1048"/>
            <a:chExt cx="2276" cy="1055"/>
          </a:xfrm>
        </p:grpSpPr>
        <p:sp>
          <p:nvSpPr>
            <p:cNvPr id="40965" name="Text Box 6"/>
            <p:cNvSpPr txBox="1"/>
            <p:nvPr/>
          </p:nvSpPr>
          <p:spPr>
            <a:xfrm>
              <a:off x="480" y="1189"/>
              <a:ext cx="139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26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求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66" name="Text Box 7"/>
            <p:cNvSpPr txBox="1"/>
            <p:nvPr/>
          </p:nvSpPr>
          <p:spPr>
            <a:xfrm>
              <a:off x="480" y="1776"/>
              <a:ext cx="5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0967" name="Object 8"/>
            <p:cNvGraphicFramePr>
              <a:graphicFrameLocks noChangeAspect="1"/>
            </p:cNvGraphicFramePr>
            <p:nvPr/>
          </p:nvGraphicFramePr>
          <p:xfrm>
            <a:off x="1436" y="1048"/>
            <a:ext cx="1320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8" name="" r:id="rId3" imgW="2095500" imgH="965200" progId="Equation.3">
                    <p:embed/>
                  </p:oleObj>
                </mc:Choice>
                <mc:Fallback>
                  <p:oleObj name="" r:id="rId3" imgW="2095500" imgH="965200" progId="Equation.3">
                    <p:embed/>
                    <p:pic>
                      <p:nvPicPr>
                        <p:cNvPr id="0" name="图片 324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36" y="1048"/>
                          <a:ext cx="1320" cy="6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/>
          <p:nvPr/>
        </p:nvGrpSpPr>
        <p:grpSpPr>
          <a:xfrm>
            <a:off x="1676400" y="2667000"/>
            <a:ext cx="1371600" cy="889000"/>
            <a:chOff x="1056" y="1632"/>
            <a:chExt cx="864" cy="560"/>
          </a:xfrm>
        </p:grpSpPr>
        <p:sp>
          <p:nvSpPr>
            <p:cNvPr id="40969" name="Text Box 10"/>
            <p:cNvSpPr txBox="1"/>
            <p:nvPr/>
          </p:nvSpPr>
          <p:spPr>
            <a:xfrm>
              <a:off x="1056" y="1737"/>
              <a:ext cx="4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令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0970" name="Object 11"/>
            <p:cNvGraphicFramePr>
              <a:graphicFrameLocks noChangeAspect="1"/>
            </p:cNvGraphicFramePr>
            <p:nvPr/>
          </p:nvGraphicFramePr>
          <p:xfrm>
            <a:off x="1392" y="1632"/>
            <a:ext cx="528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9" name="" r:id="rId5" imgW="838200" imgH="889000" progId="Equation.3">
                    <p:embed/>
                  </p:oleObj>
                </mc:Choice>
                <mc:Fallback>
                  <p:oleObj name="" r:id="rId5" imgW="838200" imgH="889000" progId="Equation.3">
                    <p:embed/>
                    <p:pic>
                      <p:nvPicPr>
                        <p:cNvPr id="0" name="图片 324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92" y="1632"/>
                          <a:ext cx="528" cy="5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56" name="Object 12"/>
          <p:cNvGraphicFramePr>
            <a:graphicFrameLocks noChangeAspect="1"/>
          </p:cNvGraphicFramePr>
          <p:nvPr/>
        </p:nvGraphicFramePr>
        <p:xfrm>
          <a:off x="3124200" y="2667000"/>
          <a:ext cx="2324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" r:id="rId7" imgW="2324100" imgH="889000" progId="Equation.3">
                  <p:embed/>
                </p:oleObj>
              </mc:Choice>
              <mc:Fallback>
                <p:oleObj name="" r:id="rId7" imgW="2324100" imgH="889000" progId="Equation.3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24200" y="2667000"/>
                        <a:ext cx="23241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914400" y="3657600"/>
          <a:ext cx="2095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" r:id="rId9" imgW="2095500" imgH="965200" progId="Equation.3">
                  <p:embed/>
                </p:oleObj>
              </mc:Choice>
              <mc:Fallback>
                <p:oleObj name="" r:id="rId9" imgW="2095500" imgH="965200" progId="Equation.3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3657600"/>
                        <a:ext cx="20955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8" name="Object 14"/>
          <p:cNvGraphicFramePr>
            <a:graphicFrameLocks noChangeAspect="1"/>
          </p:cNvGraphicFramePr>
          <p:nvPr/>
        </p:nvGraphicFramePr>
        <p:xfrm>
          <a:off x="3048000" y="3657600"/>
          <a:ext cx="33782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" r:id="rId10" imgW="3378200" imgH="1524000" progId="Equation.3">
                  <p:embed/>
                </p:oleObj>
              </mc:Choice>
              <mc:Fallback>
                <p:oleObj name="" r:id="rId10" imgW="3378200" imgH="1524000" progId="Equation.3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48000" y="3657600"/>
                        <a:ext cx="3378200" cy="152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9" name="Object 15"/>
          <p:cNvGraphicFramePr>
            <a:graphicFrameLocks noChangeAspect="1"/>
          </p:cNvGraphicFramePr>
          <p:nvPr/>
        </p:nvGraphicFramePr>
        <p:xfrm>
          <a:off x="6426200" y="3657600"/>
          <a:ext cx="2184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12" imgW="2184400" imgH="927100" progId="Equation.3">
                  <p:embed/>
                </p:oleObj>
              </mc:Choice>
              <mc:Fallback>
                <p:oleObj name="" r:id="rId12" imgW="2184400" imgH="927100" progId="Equation.3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426200" y="3657600"/>
                        <a:ext cx="21844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0" name="Object 16"/>
          <p:cNvGraphicFramePr>
            <a:graphicFrameLocks noChangeAspect="1"/>
          </p:cNvGraphicFramePr>
          <p:nvPr/>
        </p:nvGraphicFramePr>
        <p:xfrm>
          <a:off x="825500" y="5130800"/>
          <a:ext cx="3289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14" imgW="3289300" imgH="889000" progId="Equation.3">
                  <p:embed/>
                </p:oleObj>
              </mc:Choice>
              <mc:Fallback>
                <p:oleObj name="" r:id="rId14" imgW="3289300" imgH="889000" progId="Equation.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25500" y="5130800"/>
                        <a:ext cx="32893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1" name="Object 17"/>
          <p:cNvGraphicFramePr>
            <a:graphicFrameLocks noChangeAspect="1"/>
          </p:cNvGraphicFramePr>
          <p:nvPr/>
        </p:nvGraphicFramePr>
        <p:xfrm>
          <a:off x="4089400" y="5130800"/>
          <a:ext cx="4826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16" imgW="4826000" imgH="889000" progId="Equation.3">
                  <p:embed/>
                </p:oleObj>
              </mc:Choice>
              <mc:Fallback>
                <p:oleObj name="" r:id="rId16" imgW="4826000" imgH="889000" progId="Equation.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089400" y="5130800"/>
                        <a:ext cx="48260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2" name="Rectangle 18"/>
          <p:cNvSpPr/>
          <p:nvPr/>
        </p:nvSpPr>
        <p:spPr>
          <a:xfrm>
            <a:off x="849313" y="2833688"/>
            <a:ext cx="53498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Text Box 2"/>
          <p:cNvSpPr txBox="1"/>
          <p:nvPr/>
        </p:nvSpPr>
        <p:spPr>
          <a:xfrm>
            <a:off x="863600" y="1074738"/>
            <a:ext cx="2209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27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Text Box 3"/>
          <p:cNvSpPr txBox="1"/>
          <p:nvPr/>
        </p:nvSpPr>
        <p:spPr>
          <a:xfrm>
            <a:off x="863600" y="21590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987" name="Object 4"/>
          <p:cNvGraphicFramePr>
            <a:graphicFrameLocks noChangeAspect="1"/>
          </p:cNvGraphicFramePr>
          <p:nvPr/>
        </p:nvGraphicFramePr>
        <p:xfrm>
          <a:off x="2281238" y="869950"/>
          <a:ext cx="2336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1" imgW="2336800" imgH="927100" progId="Equation.3">
                  <p:embed/>
                </p:oleObj>
              </mc:Choice>
              <mc:Fallback>
                <p:oleObj name="" r:id="rId1" imgW="2336800" imgH="927100" progId="Equation.3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1238" y="869950"/>
                        <a:ext cx="23368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1574800" y="2984500"/>
          <a:ext cx="2235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3" imgW="2235200" imgH="939800" progId="Equation.3">
                  <p:embed/>
                </p:oleObj>
              </mc:Choice>
              <mc:Fallback>
                <p:oleObj name="" r:id="rId3" imgW="2235200" imgH="939800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4800" y="2984500"/>
                        <a:ext cx="22352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>
          <a:xfrm>
            <a:off x="1778000" y="2006600"/>
            <a:ext cx="1371600" cy="889000"/>
            <a:chOff x="1056" y="1632"/>
            <a:chExt cx="864" cy="560"/>
          </a:xfrm>
        </p:grpSpPr>
        <p:sp>
          <p:nvSpPr>
            <p:cNvPr id="41990" name="Text Box 7"/>
            <p:cNvSpPr txBox="1"/>
            <p:nvPr/>
          </p:nvSpPr>
          <p:spPr>
            <a:xfrm>
              <a:off x="1056" y="1737"/>
              <a:ext cx="4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令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1991" name="Object 8"/>
            <p:cNvGraphicFramePr>
              <a:graphicFrameLocks noChangeAspect="1"/>
            </p:cNvGraphicFramePr>
            <p:nvPr/>
          </p:nvGraphicFramePr>
          <p:xfrm>
            <a:off x="1392" y="1632"/>
            <a:ext cx="528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8" name="" r:id="rId5" imgW="838200" imgH="889000" progId="Equation.3">
                    <p:embed/>
                  </p:oleObj>
                </mc:Choice>
                <mc:Fallback>
                  <p:oleObj name="" r:id="rId5" imgW="838200" imgH="889000" progId="Equation.3">
                    <p:embed/>
                    <p:pic>
                      <p:nvPicPr>
                        <p:cNvPr id="0" name="图片 325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92" y="1632"/>
                          <a:ext cx="528" cy="5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3200400" y="2006600"/>
          <a:ext cx="2324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7" imgW="2324100" imgH="889000" progId="Equation.3">
                  <p:embed/>
                </p:oleObj>
              </mc:Choice>
              <mc:Fallback>
                <p:oleObj name="" r:id="rId7" imgW="2324100" imgH="88900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0400" y="2006600"/>
                        <a:ext cx="23241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0"/>
          <p:cNvGraphicFramePr>
            <a:graphicFrameLocks noChangeAspect="1"/>
          </p:cNvGraphicFramePr>
          <p:nvPr/>
        </p:nvGraphicFramePr>
        <p:xfrm>
          <a:off x="3810000" y="2984500"/>
          <a:ext cx="382905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9" imgW="1676400" imgH="711200" progId="Equation.3">
                  <p:embed/>
                </p:oleObj>
              </mc:Choice>
              <mc:Fallback>
                <p:oleObj name="" r:id="rId9" imgW="1676400" imgH="711200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10000" y="2984500"/>
                        <a:ext cx="3829050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Rectangle 11"/>
          <p:cNvSpPr/>
          <p:nvPr/>
        </p:nvSpPr>
        <p:spPr>
          <a:xfrm>
            <a:off x="5130800" y="1143000"/>
            <a:ext cx="34131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分母的次数较高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2780" name="Object 12"/>
          <p:cNvGraphicFramePr>
            <a:graphicFrameLocks noChangeAspect="1"/>
          </p:cNvGraphicFramePr>
          <p:nvPr/>
        </p:nvGraphicFramePr>
        <p:xfrm>
          <a:off x="1524000" y="4724400"/>
          <a:ext cx="2197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11" imgW="2197100" imgH="977900" progId="Equation.3">
                  <p:embed/>
                </p:oleObj>
              </mc:Choice>
              <mc:Fallback>
                <p:oleObj name="" r:id="rId11" imgW="2197100" imgH="977900" progId="Equation.3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24000" y="4724400"/>
                        <a:ext cx="21971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13"/>
          <p:cNvGraphicFramePr>
            <a:graphicFrameLocks noChangeAspect="1"/>
          </p:cNvGraphicFramePr>
          <p:nvPr/>
        </p:nvGraphicFramePr>
        <p:xfrm>
          <a:off x="3968750" y="4749800"/>
          <a:ext cx="2286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13" imgW="2286000" imgH="927100" progId="Equation.3">
                  <p:embed/>
                </p:oleObj>
              </mc:Choice>
              <mc:Fallback>
                <p:oleObj name="" r:id="rId13" imgW="2286000" imgH="927100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68750" y="4749800"/>
                        <a:ext cx="22860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  <p:bldP spid="3277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3009" name="Object 2"/>
          <p:cNvGraphicFramePr>
            <a:graphicFrameLocks noChangeAspect="1"/>
          </p:cNvGraphicFramePr>
          <p:nvPr/>
        </p:nvGraphicFramePr>
        <p:xfrm>
          <a:off x="990600" y="762000"/>
          <a:ext cx="41783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1" imgW="4102100" imgH="876300" progId="Equation.3">
                  <p:embed/>
                </p:oleObj>
              </mc:Choice>
              <mc:Fallback>
                <p:oleObj name="" r:id="rId1" imgW="4102100" imgH="876300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762000"/>
                        <a:ext cx="4178300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990600" y="2051050"/>
          <a:ext cx="6337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3" imgW="6337300" imgH="876300" progId="Equation.3">
                  <p:embed/>
                </p:oleObj>
              </mc:Choice>
              <mc:Fallback>
                <p:oleObj name="" r:id="rId3" imgW="6337300" imgH="876300" progId="Equation.3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2051050"/>
                        <a:ext cx="63373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1022350" y="3251200"/>
          <a:ext cx="4140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5" imgW="4140200" imgH="838200" progId="Equation.3">
                  <p:embed/>
                </p:oleObj>
              </mc:Choice>
              <mc:Fallback>
                <p:oleObj name="" r:id="rId5" imgW="4140200" imgH="838200" progId="Equation.3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2350" y="3251200"/>
                        <a:ext cx="4140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946150" y="4305300"/>
          <a:ext cx="49022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7" imgW="4902200" imgH="1181100" progId="Equation.3">
                  <p:embed/>
                </p:oleObj>
              </mc:Choice>
              <mc:Fallback>
                <p:oleObj name="" r:id="rId7" imgW="4902200" imgH="1181100" progId="Equation.3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46150" y="4305300"/>
                        <a:ext cx="4902200" cy="1181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Text Box 3"/>
          <p:cNvSpPr txBox="1"/>
          <p:nvPr/>
        </p:nvSpPr>
        <p:spPr>
          <a:xfrm>
            <a:off x="762000" y="776288"/>
            <a:ext cx="1828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20" name="Text Box 4"/>
          <p:cNvSpPr txBox="1"/>
          <p:nvPr/>
        </p:nvSpPr>
        <p:spPr>
          <a:xfrm>
            <a:off x="2057400" y="762000"/>
            <a:ext cx="5791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当被积函数含有两种或两种以上的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838200" y="2590800"/>
            <a:ext cx="3987800" cy="965200"/>
            <a:chOff x="560" y="560"/>
            <a:chExt cx="2512" cy="608"/>
          </a:xfrm>
        </p:grpSpPr>
        <p:sp>
          <p:nvSpPr>
            <p:cNvPr id="44036" name="Text Box 9"/>
            <p:cNvSpPr txBox="1"/>
            <p:nvPr/>
          </p:nvSpPr>
          <p:spPr>
            <a:xfrm>
              <a:off x="560" y="701"/>
              <a:ext cx="139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28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求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4037" name="Object 10"/>
            <p:cNvGraphicFramePr>
              <a:graphicFrameLocks noChangeAspect="1"/>
            </p:cNvGraphicFramePr>
            <p:nvPr/>
          </p:nvGraphicFramePr>
          <p:xfrm>
            <a:off x="1464" y="560"/>
            <a:ext cx="1608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7" name="" r:id="rId1" imgW="2552700" imgH="965200" progId="Equation.3">
                    <p:embed/>
                  </p:oleObj>
                </mc:Choice>
                <mc:Fallback>
                  <p:oleObj name="" r:id="rId1" imgW="2552700" imgH="965200" progId="Equation.3">
                    <p:embed/>
                    <p:pic>
                      <p:nvPicPr>
                        <p:cNvPr id="0" name="图片 326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64" y="560"/>
                          <a:ext cx="1608" cy="6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27" name="Rectangle 11"/>
          <p:cNvSpPr/>
          <p:nvPr/>
        </p:nvSpPr>
        <p:spPr>
          <a:xfrm>
            <a:off x="850900" y="3748088"/>
            <a:ext cx="9017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1676400" y="3748088"/>
            <a:ext cx="1447800" cy="519112"/>
            <a:chOff x="1056" y="2169"/>
            <a:chExt cx="912" cy="327"/>
          </a:xfrm>
        </p:grpSpPr>
        <p:sp>
          <p:nvSpPr>
            <p:cNvPr id="44040" name="Text Box 13"/>
            <p:cNvSpPr txBox="1"/>
            <p:nvPr/>
          </p:nvSpPr>
          <p:spPr>
            <a:xfrm>
              <a:off x="1056" y="2169"/>
              <a:ext cx="4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令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4041" name="Object 14"/>
            <p:cNvGraphicFramePr>
              <a:graphicFrameLocks noChangeAspect="1"/>
            </p:cNvGraphicFramePr>
            <p:nvPr/>
          </p:nvGraphicFramePr>
          <p:xfrm>
            <a:off x="1384" y="2184"/>
            <a:ext cx="58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8" name="" r:id="rId3" imgW="927100" imgH="419100" progId="Equation.3">
                    <p:embed/>
                  </p:oleObj>
                </mc:Choice>
                <mc:Fallback>
                  <p:oleObj name="" r:id="rId3" imgW="927100" imgH="419100" progId="Equation.3">
                    <p:embed/>
                    <p:pic>
                      <p:nvPicPr>
                        <p:cNvPr id="0" name="图片 326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84" y="2184"/>
                          <a:ext cx="584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31" name="Object 15"/>
          <p:cNvGraphicFramePr>
            <a:graphicFrameLocks noChangeAspect="1"/>
          </p:cNvGraphicFramePr>
          <p:nvPr/>
        </p:nvGraphicFramePr>
        <p:xfrm>
          <a:off x="3251200" y="3797300"/>
          <a:ext cx="2159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" r:id="rId5" imgW="2159000" imgH="469900" progId="Equation.3">
                  <p:embed/>
                </p:oleObj>
              </mc:Choice>
              <mc:Fallback>
                <p:oleObj name="" r:id="rId5" imgW="2159000" imgH="469900" progId="Equation.3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51200" y="3797300"/>
                        <a:ext cx="21590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2" name="Object 16"/>
          <p:cNvGraphicFramePr>
            <a:graphicFrameLocks noChangeAspect="1"/>
          </p:cNvGraphicFramePr>
          <p:nvPr/>
        </p:nvGraphicFramePr>
        <p:xfrm>
          <a:off x="990600" y="4521200"/>
          <a:ext cx="2438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" r:id="rId7" imgW="2438400" imgH="965200" progId="Equation.3">
                  <p:embed/>
                </p:oleObj>
              </mc:Choice>
              <mc:Fallback>
                <p:oleObj name="" r:id="rId7" imgW="2438400" imgH="965200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4521200"/>
                        <a:ext cx="24384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3" name="Object 17"/>
          <p:cNvGraphicFramePr>
            <a:graphicFrameLocks noChangeAspect="1"/>
          </p:cNvGraphicFramePr>
          <p:nvPr/>
        </p:nvGraphicFramePr>
        <p:xfrm>
          <a:off x="3543300" y="4495800"/>
          <a:ext cx="23241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" r:id="rId9" imgW="2324100" imgH="1003300" progId="Equation.3">
                  <p:embed/>
                </p:oleObj>
              </mc:Choice>
              <mc:Fallback>
                <p:oleObj name="" r:id="rId9" imgW="2324100" imgH="1003300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43300" y="4495800"/>
                        <a:ext cx="2324100" cy="1001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4" name="Object 18"/>
          <p:cNvGraphicFramePr>
            <a:graphicFrameLocks noChangeAspect="1"/>
          </p:cNvGraphicFramePr>
          <p:nvPr/>
        </p:nvGraphicFramePr>
        <p:xfrm>
          <a:off x="5943600" y="4495800"/>
          <a:ext cx="1752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" r:id="rId11" imgW="1752600" imgH="927100" progId="Equation.3">
                  <p:embed/>
                </p:oleObj>
              </mc:Choice>
              <mc:Fallback>
                <p:oleObj name="" r:id="rId11" imgW="1752600" imgH="927100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43600" y="4495800"/>
                        <a:ext cx="17526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5" name="Text Box 19"/>
          <p:cNvSpPr txBox="1"/>
          <p:nvPr/>
        </p:nvSpPr>
        <p:spPr>
          <a:xfrm>
            <a:off x="1828800" y="1981200"/>
            <a:ext cx="5943600" cy="519113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（其中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为各根指数的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最小公倍数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21"/>
          <p:cNvGrpSpPr/>
          <p:nvPr/>
        </p:nvGrpSpPr>
        <p:grpSpPr>
          <a:xfrm>
            <a:off x="2032000" y="1371600"/>
            <a:ext cx="5740400" cy="533400"/>
            <a:chOff x="960" y="3792"/>
            <a:chExt cx="3616" cy="336"/>
          </a:xfrm>
        </p:grpSpPr>
        <p:graphicFrame>
          <p:nvGraphicFramePr>
            <p:cNvPr id="44048" name="Object 5"/>
            <p:cNvGraphicFramePr>
              <a:graphicFrameLocks noChangeAspect="1"/>
            </p:cNvGraphicFramePr>
            <p:nvPr/>
          </p:nvGraphicFramePr>
          <p:xfrm>
            <a:off x="1488" y="3840"/>
            <a:ext cx="105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3" name="" r:id="rId13" imgW="1676400" imgH="457200" progId="Equation.3">
                    <p:embed/>
                  </p:oleObj>
                </mc:Choice>
                <mc:Fallback>
                  <p:oleObj name="" r:id="rId13" imgW="1676400" imgH="457200" progId="Equation.3">
                    <p:embed/>
                    <p:pic>
                      <p:nvPicPr>
                        <p:cNvPr id="0" name="图片 327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488" y="3840"/>
                          <a:ext cx="1056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9" name="Object 6"/>
            <p:cNvGraphicFramePr>
              <a:graphicFrameLocks noChangeAspect="1"/>
            </p:cNvGraphicFramePr>
            <p:nvPr/>
          </p:nvGraphicFramePr>
          <p:xfrm>
            <a:off x="3984" y="3792"/>
            <a:ext cx="59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4" name="" r:id="rId15" imgW="939800" imgH="419100" progId="Equation.3">
                    <p:embed/>
                  </p:oleObj>
                </mc:Choice>
                <mc:Fallback>
                  <p:oleObj name="" r:id="rId15" imgW="939800" imgH="419100" progId="Equation.3">
                    <p:embed/>
                    <p:pic>
                      <p:nvPicPr>
                        <p:cNvPr id="0" name="图片 327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984" y="3792"/>
                          <a:ext cx="59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0" name="Text Box 20"/>
            <p:cNvSpPr txBox="1"/>
            <p:nvPr/>
          </p:nvSpPr>
          <p:spPr>
            <a:xfrm>
              <a:off x="960" y="3792"/>
              <a:ext cx="3264" cy="327"/>
            </a:xfrm>
            <a:prstGeom prst="rect">
              <a:avLst/>
            </a:prstGeom>
            <a:noFill/>
            <a:ln w="317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根式                    时，可采用令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7" grpId="0"/>
      <p:bldP spid="3483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5057" name="Object 2"/>
          <p:cNvGraphicFramePr>
            <a:graphicFrameLocks noChangeAspect="1"/>
          </p:cNvGraphicFramePr>
          <p:nvPr/>
        </p:nvGraphicFramePr>
        <p:xfrm>
          <a:off x="1295400" y="1143000"/>
          <a:ext cx="2451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" r:id="rId1" imgW="3225800" imgH="1193800" progId="Equation.3">
                  <p:embed/>
                </p:oleObj>
              </mc:Choice>
              <mc:Fallback>
                <p:oleObj name="" r:id="rId1" imgW="3225800" imgH="1193800" progId="Equation.3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4617B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95400" y="1143000"/>
                        <a:ext cx="24511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320800" y="2286000"/>
          <a:ext cx="2794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" r:id="rId3" imgW="2794000" imgH="965200" progId="Equation.3">
                  <p:embed/>
                </p:oleObj>
              </mc:Choice>
              <mc:Fallback>
                <p:oleObj name="" r:id="rId3" imgW="2794000" imgH="965200" progId="Equation.3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0800" y="2286000"/>
                        <a:ext cx="27940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1347788" y="3587750"/>
          <a:ext cx="307181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" r:id="rId5" imgW="2946400" imgH="393700" progId="Equation.3">
                  <p:embed/>
                </p:oleObj>
              </mc:Choice>
              <mc:Fallback>
                <p:oleObj name="" r:id="rId5" imgW="2946400" imgH="393700" progId="Equation.3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47788" y="3587750"/>
                        <a:ext cx="3071812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1371600" y="4425950"/>
          <a:ext cx="4038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" r:id="rId7" imgW="3733800" imgH="457200" progId="Equation.3">
                  <p:embed/>
                </p:oleObj>
              </mc:Choice>
              <mc:Fallback>
                <p:oleObj name="" r:id="rId7" imgW="3733800" imgH="457200" progId="Equation.3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1600" y="4425950"/>
                        <a:ext cx="40386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ext Box 2"/>
          <p:cNvSpPr txBox="1"/>
          <p:nvPr/>
        </p:nvSpPr>
        <p:spPr>
          <a:xfrm>
            <a:off x="555625" y="788988"/>
            <a:ext cx="2209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2273300" y="731838"/>
          <a:ext cx="16764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1675765" imgH="635000" progId="Equation.3">
                  <p:embed/>
                </p:oleObj>
              </mc:Choice>
              <mc:Fallback>
                <p:oleObj name="" r:id="rId1" imgW="1675765" imgH="6350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73300" y="731838"/>
                        <a:ext cx="1676400" cy="633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4"/>
          <p:cNvSpPr txBox="1"/>
          <p:nvPr/>
        </p:nvSpPr>
        <p:spPr>
          <a:xfrm>
            <a:off x="631825" y="1524000"/>
            <a:ext cx="2133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（一）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2232025" y="1562100"/>
          <a:ext cx="1562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1562100" imgH="571500" progId="Equation.3">
                  <p:embed/>
                </p:oleObj>
              </mc:Choice>
              <mc:Fallback>
                <p:oleObj name="" r:id="rId3" imgW="1562100" imgH="5715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2025" y="1562100"/>
                        <a:ext cx="15621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3878263" y="1365250"/>
          <a:ext cx="2557462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1041400" imgH="393700" progId="Equation.3">
                  <p:embed/>
                </p:oleObj>
              </mc:Choice>
              <mc:Fallback>
                <p:oleObj name="" r:id="rId5" imgW="1041400" imgH="3937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78263" y="1365250"/>
                        <a:ext cx="2557462" cy="966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5500688" y="2157413"/>
          <a:ext cx="2565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7" imgW="2565400" imgH="889000" progId="Equation.3">
                  <p:embed/>
                </p:oleObj>
              </mc:Choice>
              <mc:Fallback>
                <p:oleObj name="" r:id="rId7" imgW="2565400" imgH="8890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0688" y="2157413"/>
                        <a:ext cx="25654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8"/>
          <p:cNvSpPr txBox="1"/>
          <p:nvPr/>
        </p:nvSpPr>
        <p:spPr>
          <a:xfrm>
            <a:off x="631825" y="3048000"/>
            <a:ext cx="1981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（二）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2232025" y="3086100"/>
          <a:ext cx="1562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9" imgW="1562100" imgH="571500" progId="Equation.3">
                  <p:embed/>
                </p:oleObj>
              </mc:Choice>
              <mc:Fallback>
                <p:oleObj name="" r:id="rId9" imgW="1562100" imgH="5715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2025" y="3086100"/>
                        <a:ext cx="15621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3895725" y="3086100"/>
          <a:ext cx="2679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0" imgW="2679700" imgH="571500" progId="Equation.3">
                  <p:embed/>
                </p:oleObj>
              </mc:Choice>
              <mc:Fallback>
                <p:oleObj name="" r:id="rId10" imgW="2679700" imgH="5715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95725" y="3086100"/>
                        <a:ext cx="26797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2117725" y="3810000"/>
          <a:ext cx="2705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2" imgW="2705100" imgH="571500" progId="Equation.3">
                  <p:embed/>
                </p:oleObj>
              </mc:Choice>
              <mc:Fallback>
                <p:oleObj name="" r:id="rId12" imgW="2705100" imgH="5715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17725" y="3810000"/>
                        <a:ext cx="27051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4822825" y="3810000"/>
          <a:ext cx="2222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4" imgW="2222500" imgH="508000" progId="Equation.3">
                  <p:embed/>
                </p:oleObj>
              </mc:Choice>
              <mc:Fallback>
                <p:oleObj name="" r:id="rId14" imgW="2222500" imgH="5080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822825" y="3810000"/>
                        <a:ext cx="22225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Text Box 13"/>
          <p:cNvSpPr txBox="1"/>
          <p:nvPr/>
        </p:nvSpPr>
        <p:spPr>
          <a:xfrm>
            <a:off x="631825" y="4457700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（三）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2232025" y="4495800"/>
          <a:ext cx="1562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6" imgW="1562100" imgH="571500" progId="Equation.3">
                  <p:embed/>
                </p:oleObj>
              </mc:Choice>
              <mc:Fallback>
                <p:oleObj name="" r:id="rId16" imgW="1562100" imgH="5715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2025" y="4495800"/>
                        <a:ext cx="15621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5" name="Object 15"/>
          <p:cNvGraphicFramePr>
            <a:graphicFrameLocks noChangeAspect="1"/>
          </p:cNvGraphicFramePr>
          <p:nvPr/>
        </p:nvGraphicFramePr>
        <p:xfrm>
          <a:off x="3895725" y="4495800"/>
          <a:ext cx="2679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7" imgW="2679700" imgH="571500" progId="Equation.3">
                  <p:embed/>
                </p:oleObj>
              </mc:Choice>
              <mc:Fallback>
                <p:oleObj name="" r:id="rId17" imgW="2679700" imgH="5715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95725" y="4495800"/>
                        <a:ext cx="26797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6" name="Object 16"/>
          <p:cNvGraphicFramePr>
            <a:graphicFrameLocks noChangeAspect="1"/>
          </p:cNvGraphicFramePr>
          <p:nvPr/>
        </p:nvGraphicFramePr>
        <p:xfrm>
          <a:off x="2130425" y="5295900"/>
          <a:ext cx="299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8" imgW="2997200" imgH="571500" progId="Equation.3">
                  <p:embed/>
                </p:oleObj>
              </mc:Choice>
              <mc:Fallback>
                <p:oleObj name="" r:id="rId18" imgW="2997200" imgH="5715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130425" y="5295900"/>
                        <a:ext cx="29972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7" name="Object 17"/>
          <p:cNvGraphicFramePr>
            <a:graphicFrameLocks noChangeAspect="1"/>
          </p:cNvGraphicFramePr>
          <p:nvPr/>
        </p:nvGraphicFramePr>
        <p:xfrm>
          <a:off x="5083175" y="5283200"/>
          <a:ext cx="2489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20" imgW="2489200" imgH="508000" progId="Equation.DSMT4">
                  <p:embed/>
                </p:oleObj>
              </mc:Choice>
              <mc:Fallback>
                <p:oleObj name="" r:id="rId20" imgW="2489200" imgH="5080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083175" y="5283200"/>
                        <a:ext cx="24892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6459538" y="1365250"/>
          <a:ext cx="265112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22" imgW="1079500" imgH="393700" progId="Equation.3">
                  <p:embed/>
                </p:oleObj>
              </mc:Choice>
              <mc:Fallback>
                <p:oleObj name="" r:id="rId22" imgW="1079500" imgH="3937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459538" y="1365250"/>
                        <a:ext cx="2651125" cy="966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006475" y="2119313"/>
          <a:ext cx="4494213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24" imgW="1828800" imgH="393700" progId="Equation.3">
                  <p:embed/>
                </p:oleObj>
              </mc:Choice>
              <mc:Fallback>
                <p:oleObj name="" r:id="rId24" imgW="1828800" imgH="3937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06475" y="2119313"/>
                        <a:ext cx="4494213" cy="966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28" grpId="0"/>
      <p:bldP spid="513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1797050" y="1271588"/>
          <a:ext cx="47117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1" imgW="6248400" imgH="812800" progId="Equation.3">
                  <p:embed/>
                </p:oleObj>
              </mc:Choice>
              <mc:Fallback>
                <p:oleObj name="" r:id="rId1" imgW="6248400" imgH="812800" progId="Equation.3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97050" y="1271588"/>
                        <a:ext cx="4711700" cy="6334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1750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1784350" y="2185988"/>
          <a:ext cx="43942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" r:id="rId3" imgW="5816600" imgH="812800" progId="Equation.3">
                  <p:embed/>
                </p:oleObj>
              </mc:Choice>
              <mc:Fallback>
                <p:oleObj name="" r:id="rId3" imgW="5816600" imgH="812800" progId="Equation.3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84350" y="2185988"/>
                        <a:ext cx="4394200" cy="6334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1750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1828800" y="3100388"/>
          <a:ext cx="5487988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" r:id="rId5" imgW="7277100" imgH="812800" progId="Equation.3">
                  <p:embed/>
                </p:oleObj>
              </mc:Choice>
              <mc:Fallback>
                <p:oleObj name="" r:id="rId5" imgW="7277100" imgH="812800" progId="Equation.3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28800" y="3100388"/>
                        <a:ext cx="5487988" cy="6334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1750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1828800" y="4090988"/>
          <a:ext cx="5437188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" r:id="rId7" imgW="7213600" imgH="812800" progId="Equation.3">
                  <p:embed/>
                </p:oleObj>
              </mc:Choice>
              <mc:Fallback>
                <p:oleObj name="" r:id="rId7" imgW="7213600" imgH="812800" progId="Equation.3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28800" y="4090988"/>
                        <a:ext cx="5437188" cy="6334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1750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1803400" y="5054600"/>
          <a:ext cx="5511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" r:id="rId9" imgW="7315200" imgH="1143000" progId="Equation.3">
                  <p:embed/>
                </p:oleObj>
              </mc:Choice>
              <mc:Fallback>
                <p:oleObj name="" r:id="rId9" imgW="7315200" imgH="1143000" progId="Equation.3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03400" y="5054600"/>
                        <a:ext cx="5511800" cy="889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1750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Text Box 8"/>
          <p:cNvSpPr txBox="1"/>
          <p:nvPr/>
        </p:nvSpPr>
        <p:spPr>
          <a:xfrm>
            <a:off x="685800" y="457200"/>
            <a:ext cx="3048000" cy="550863"/>
          </a:xfrm>
          <a:prstGeom prst="rect">
            <a:avLst/>
          </a:prstGeom>
          <a:solidFill>
            <a:srgbClr val="FFFF99"/>
          </a:solidFill>
          <a:ln w="317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基本积分公式：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155700" y="2305050"/>
          <a:ext cx="528478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" r:id="rId1" imgW="7010400" imgH="1168400" progId="Equation.3">
                  <p:embed/>
                </p:oleObj>
              </mc:Choice>
              <mc:Fallback>
                <p:oleObj name="" r:id="rId1" imgW="7010400" imgH="1168400" progId="Equation.3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55700" y="2305050"/>
                        <a:ext cx="5284788" cy="9017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1750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1103313" y="3492500"/>
          <a:ext cx="544988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" name="" r:id="rId3" imgW="7226300" imgH="1193800" progId="Equation.3">
                  <p:embed/>
                </p:oleObj>
              </mc:Choice>
              <mc:Fallback>
                <p:oleObj name="" r:id="rId3" imgW="7226300" imgH="1193800" progId="Equation.3">
                  <p:embed/>
                  <p:pic>
                    <p:nvPicPr>
                      <p:cNvPr id="0" name="图片 328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03313" y="3492500"/>
                        <a:ext cx="5449887" cy="9271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1750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1143000" y="4813300"/>
          <a:ext cx="621188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" r:id="rId5" imgW="8242300" imgH="1130300" progId="Equation.3">
                  <p:embed/>
                </p:oleObj>
              </mc:Choice>
              <mc:Fallback>
                <p:oleObj name="" r:id="rId5" imgW="8242300" imgH="1130300" progId="Equation.3">
                  <p:embed/>
                  <p:pic>
                    <p:nvPicPr>
                      <p:cNvPr id="0" name="图片 328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43000" y="4813300"/>
                        <a:ext cx="6211888" cy="876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1750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1155700" y="1060450"/>
          <a:ext cx="5283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" r:id="rId7" imgW="7010400" imgH="1168400" progId="Equation.3">
                  <p:embed/>
                </p:oleObj>
              </mc:Choice>
              <mc:Fallback>
                <p:oleObj name="" r:id="rId7" imgW="7010400" imgH="1168400" progId="Equation.3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55700" y="1060450"/>
                        <a:ext cx="5283200" cy="9017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1750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8129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97025" y="4122738"/>
          <a:ext cx="2289175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" name="" r:id="rId1" imgW="825500" imgH="419100" progId="Equation.DSMT4">
                  <p:embed/>
                </p:oleObj>
              </mc:Choice>
              <mc:Fallback>
                <p:oleObj name="" r:id="rId1" imgW="825500" imgH="419100" progId="Equation.DSMT4">
                  <p:embed/>
                  <p:pic>
                    <p:nvPicPr>
                      <p:cNvPr id="0" name="图片 32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97025" y="4122738"/>
                        <a:ext cx="2289175" cy="1163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0" name="文本框 4"/>
          <p:cNvSpPr txBox="1"/>
          <p:nvPr/>
        </p:nvSpPr>
        <p:spPr>
          <a:xfrm>
            <a:off x="1528763" y="935038"/>
            <a:ext cx="1255712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练习：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8131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49850" y="4294188"/>
          <a:ext cx="2147888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" r:id="rId3" imgW="774065" imgH="431800" progId="Equation.DSMT4">
                  <p:embed/>
                </p:oleObj>
              </mc:Choice>
              <mc:Fallback>
                <p:oleObj name="" r:id="rId3" imgW="774065" imgH="431800" progId="Equation.DSMT4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49850" y="4294188"/>
                        <a:ext cx="2147888" cy="1196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08125" y="1841500"/>
          <a:ext cx="2466975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" r:id="rId5" imgW="889000" imgH="495300" progId="Equation.DSMT4">
                  <p:embed/>
                </p:oleObj>
              </mc:Choice>
              <mc:Fallback>
                <p:oleObj name="" r:id="rId5" imgW="889000" imgH="495300" progId="Equation.DSMT4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8125" y="1841500"/>
                        <a:ext cx="2466975" cy="1373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14"/>
          <p:cNvGraphicFramePr>
            <a:graphicFrameLocks noChangeAspect="1"/>
          </p:cNvGraphicFramePr>
          <p:nvPr/>
        </p:nvGraphicFramePr>
        <p:xfrm>
          <a:off x="4732338" y="1841500"/>
          <a:ext cx="2982912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" r:id="rId7" imgW="1041400" imgH="393700" progId="Equation.3">
                  <p:embed/>
                </p:oleObj>
              </mc:Choice>
              <mc:Fallback>
                <p:oleObj name="" r:id="rId7" imgW="1041400" imgH="393700" progId="Equation.3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32338" y="1841500"/>
                        <a:ext cx="2982912" cy="1128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ext Box 2"/>
          <p:cNvSpPr txBox="1"/>
          <p:nvPr/>
        </p:nvSpPr>
        <p:spPr>
          <a:xfrm>
            <a:off x="882650" y="533718"/>
            <a:ext cx="2209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2133600" y="322580"/>
          <a:ext cx="1727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1727200" imgH="889000" progId="Equation.3">
                  <p:embed/>
                </p:oleObj>
              </mc:Choice>
              <mc:Fallback>
                <p:oleObj name="" r:id="rId1" imgW="1727200" imgH="8890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3600" y="322580"/>
                        <a:ext cx="17272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/>
          <p:nvPr/>
        </p:nvSpPr>
        <p:spPr>
          <a:xfrm>
            <a:off x="895350" y="160051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1651000" y="1465580"/>
          <a:ext cx="5588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" imgW="5588000" imgH="825500" progId="Equation.3">
                  <p:embed/>
                </p:oleObj>
              </mc:Choice>
              <mc:Fallback>
                <p:oleObj name="" r:id="rId3" imgW="5588000" imgH="8255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1000" y="1465580"/>
                        <a:ext cx="55880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1720850" y="2456180"/>
          <a:ext cx="1625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5" imgW="1625600" imgH="889000" progId="Equation.3">
                  <p:embed/>
                </p:oleObj>
              </mc:Choice>
              <mc:Fallback>
                <p:oleObj name="" r:id="rId5" imgW="1625600" imgH="8890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0850" y="2456180"/>
                        <a:ext cx="16256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3587750" y="2532380"/>
          <a:ext cx="357505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7" imgW="3340100" imgH="838200" progId="Equation.3">
                  <p:embed/>
                </p:oleObj>
              </mc:Choice>
              <mc:Fallback>
                <p:oleObj name="" r:id="rId7" imgW="3340100" imgH="8382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87750" y="2532380"/>
                        <a:ext cx="3575050" cy="896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3636010" y="3670935"/>
          <a:ext cx="273685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9" imgW="1117600" imgH="393700" progId="Equation.3">
                  <p:embed/>
                </p:oleObj>
              </mc:Choice>
              <mc:Fallback>
                <p:oleObj name="" r:id="rId9" imgW="1117600" imgH="3937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36010" y="3670935"/>
                        <a:ext cx="2736850" cy="963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331596" y="4726305"/>
          <a:ext cx="566356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2" imgW="5663565" imgH="838200" progId="Equation.DSMT4">
                  <p:embed/>
                </p:oleObj>
              </mc:Choice>
              <mc:Fallback>
                <p:oleObj name="" r:id="rId12" imgW="5663565" imgH="8382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31596" y="4726305"/>
                        <a:ext cx="5663565" cy="8382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899478" y="5733415"/>
          <a:ext cx="8077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5" imgW="8077200" imgH="838200" progId="Equation.DSMT4">
                  <p:embed/>
                </p:oleObj>
              </mc:Choice>
              <mc:Fallback>
                <p:oleObj name="" r:id="rId15" imgW="8077200" imgH="8382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99478" y="5733415"/>
                        <a:ext cx="8077200" cy="8382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ext Box 2"/>
          <p:cNvSpPr txBox="1"/>
          <p:nvPr/>
        </p:nvSpPr>
        <p:spPr>
          <a:xfrm>
            <a:off x="914400" y="928688"/>
            <a:ext cx="2209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2286000" y="717550"/>
          <a:ext cx="2590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2590800" imgH="965200" progId="Equation.3">
                  <p:embed/>
                </p:oleObj>
              </mc:Choice>
              <mc:Fallback>
                <p:oleObj name="" r:id="rId1" imgW="2590800" imgH="9652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0" y="717550"/>
                        <a:ext cx="25908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4"/>
          <p:cNvSpPr txBox="1"/>
          <p:nvPr/>
        </p:nvSpPr>
        <p:spPr>
          <a:xfrm>
            <a:off x="958850" y="209708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1778000" y="1955800"/>
          <a:ext cx="2489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2489200" imgH="965200" progId="Equation.3">
                  <p:embed/>
                </p:oleObj>
              </mc:Choice>
              <mc:Fallback>
                <p:oleObj name="" r:id="rId3" imgW="2489200" imgH="9652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8000" y="1955800"/>
                        <a:ext cx="24892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4318000" y="1993900"/>
          <a:ext cx="2971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5" imgW="2971800" imgH="889000" progId="Equation.3">
                  <p:embed/>
                </p:oleObj>
              </mc:Choice>
              <mc:Fallback>
                <p:oleObj name="" r:id="rId5" imgW="2971800" imgH="8890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18000" y="1993900"/>
                        <a:ext cx="29718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4267200" y="3352800"/>
          <a:ext cx="3975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7" imgW="3975100" imgH="889000" progId="Equation.3">
                  <p:embed/>
                </p:oleObj>
              </mc:Choice>
              <mc:Fallback>
                <p:oleObj name="" r:id="rId7" imgW="3975100" imgH="8890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67200" y="3352800"/>
                        <a:ext cx="39751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4267200" y="4679950"/>
          <a:ext cx="2895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9" imgW="2895600" imgH="825500" progId="Equation.3">
                  <p:embed/>
                </p:oleObj>
              </mc:Choice>
              <mc:Fallback>
                <p:oleObj name="" r:id="rId9" imgW="2895600" imgH="8255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67200" y="4679950"/>
                        <a:ext cx="28956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Text Box 2"/>
          <p:cNvSpPr txBox="1"/>
          <p:nvPr/>
        </p:nvSpPr>
        <p:spPr>
          <a:xfrm>
            <a:off x="1066800" y="947738"/>
            <a:ext cx="2209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2324100" y="762000"/>
          <a:ext cx="1917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" imgW="1917700" imgH="965200" progId="Equation.3">
                  <p:embed/>
                </p:oleObj>
              </mc:Choice>
              <mc:Fallback>
                <p:oleObj name="" r:id="rId1" imgW="1917700" imgH="9652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24100" y="762000"/>
                        <a:ext cx="19177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/>
          <p:nvPr/>
        </p:nvSpPr>
        <p:spPr>
          <a:xfrm>
            <a:off x="1066800" y="201453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1905000" y="1828800"/>
          <a:ext cx="1816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3" imgW="1816100" imgH="965200" progId="Equation.3">
                  <p:embed/>
                </p:oleObj>
              </mc:Choice>
              <mc:Fallback>
                <p:oleObj name="" r:id="rId3" imgW="1816100" imgH="9652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1828800"/>
                        <a:ext cx="18161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3810000" y="1828800"/>
          <a:ext cx="2197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5" imgW="2895600" imgH="1244600" progId="Equation.DSMT4">
                  <p:embed/>
                </p:oleObj>
              </mc:Choice>
              <mc:Fallback>
                <p:oleObj name="" r:id="rId5" imgW="2895600" imgH="12446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4617B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10000" y="1828800"/>
                        <a:ext cx="21971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1879600" y="2870200"/>
          <a:ext cx="4749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7" imgW="4749800" imgH="965200" progId="Equation.3">
                  <p:embed/>
                </p:oleObj>
              </mc:Choice>
              <mc:Fallback>
                <p:oleObj name="" r:id="rId7" imgW="4749800" imgH="9652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79600" y="2870200"/>
                        <a:ext cx="47498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1905000" y="3911600"/>
          <a:ext cx="4622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9" imgW="4622800" imgH="965200" progId="Equation.3">
                  <p:embed/>
                </p:oleObj>
              </mc:Choice>
              <mc:Fallback>
                <p:oleObj name="" r:id="rId9" imgW="4622800" imgH="9652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05000" y="3911600"/>
                        <a:ext cx="46228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1860550" y="4953000"/>
          <a:ext cx="3860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1" imgW="3860800" imgH="965200" progId="Equation.3">
                  <p:embed/>
                </p:oleObj>
              </mc:Choice>
              <mc:Fallback>
                <p:oleObj name="" r:id="rId11" imgW="3860800" imgH="9652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60550" y="4953000"/>
                        <a:ext cx="38608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Text Box 2"/>
          <p:cNvSpPr txBox="1"/>
          <p:nvPr/>
        </p:nvSpPr>
        <p:spPr>
          <a:xfrm>
            <a:off x="1295400" y="1125538"/>
            <a:ext cx="2209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2501900" y="977900"/>
          <a:ext cx="1866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" imgW="1866900" imgH="889000" progId="Equation.3">
                  <p:embed/>
                </p:oleObj>
              </mc:Choice>
              <mc:Fallback>
                <p:oleObj name="" r:id="rId1" imgW="1866900" imgH="8890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1900" y="977900"/>
                        <a:ext cx="18669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/>
          <p:cNvSpPr txBox="1"/>
          <p:nvPr/>
        </p:nvSpPr>
        <p:spPr>
          <a:xfrm>
            <a:off x="1371600" y="219233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2133600" y="2006600"/>
          <a:ext cx="1765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3" imgW="1765300" imgH="889000" progId="Equation.3">
                  <p:embed/>
                </p:oleObj>
              </mc:Choice>
              <mc:Fallback>
                <p:oleObj name="" r:id="rId3" imgW="1765300" imgH="8890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2006600"/>
                        <a:ext cx="17653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3898900" y="2019300"/>
          <a:ext cx="25654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5" imgW="2565400" imgH="1422400" progId="Equation.3">
                  <p:embed/>
                </p:oleObj>
              </mc:Choice>
              <mc:Fallback>
                <p:oleObj name="" r:id="rId5" imgW="2565400" imgH="14224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98900" y="2019300"/>
                        <a:ext cx="2565400" cy="142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1778000" y="3657600"/>
          <a:ext cx="30226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7" imgW="3022600" imgH="1524000" progId="Equation.3">
                  <p:embed/>
                </p:oleObj>
              </mc:Choice>
              <mc:Fallback>
                <p:oleObj name="" r:id="rId7" imgW="3022600" imgH="15240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78000" y="3657600"/>
                        <a:ext cx="3022600" cy="152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4870450" y="3683000"/>
          <a:ext cx="2679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9" imgW="2679700" imgH="889000" progId="Equation.3">
                  <p:embed/>
                </p:oleObj>
              </mc:Choice>
              <mc:Fallback>
                <p:oleObj name="" r:id="rId9" imgW="2679700" imgH="8890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70450" y="3683000"/>
                        <a:ext cx="26797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1828800" y="5410200"/>
          <a:ext cx="4559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1" imgW="4559300" imgH="838200" progId="Equation.DSMT4">
                  <p:embed/>
                </p:oleObj>
              </mc:Choice>
              <mc:Fallback>
                <p:oleObj name="" r:id="rId11" imgW="4559300" imgH="8382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28800" y="5410200"/>
                        <a:ext cx="45593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AutoShape 13"/>
          <p:cNvSpPr/>
          <p:nvPr/>
        </p:nvSpPr>
        <p:spPr>
          <a:xfrm>
            <a:off x="6858000" y="5410200"/>
            <a:ext cx="2209800" cy="685800"/>
          </a:xfrm>
          <a:prstGeom prst="wedgeRoundRectCallout">
            <a:avLst>
              <a:gd name="adj1" fmla="val -95907"/>
              <a:gd name="adj2" fmla="val 56944"/>
              <a:gd name="adj3" fmla="val 16667"/>
            </a:avLst>
          </a:prstGeom>
          <a:solidFill>
            <a:srgbClr val="FFFF99"/>
          </a:solidFill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记住此公式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Text Box 2"/>
          <p:cNvSpPr txBox="1"/>
          <p:nvPr/>
        </p:nvSpPr>
        <p:spPr>
          <a:xfrm>
            <a:off x="990600" y="1125538"/>
            <a:ext cx="2209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2152650" y="914400"/>
          <a:ext cx="2667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" imgW="2667000" imgH="889000" progId="Equation.3">
                  <p:embed/>
                </p:oleObj>
              </mc:Choice>
              <mc:Fallback>
                <p:oleObj name="" r:id="rId1" imgW="2667000" imgH="8890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52650" y="914400"/>
                        <a:ext cx="26670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/>
          <p:nvPr/>
        </p:nvSpPr>
        <p:spPr>
          <a:xfrm>
            <a:off x="1035050" y="219233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1752600" y="2057400"/>
          <a:ext cx="2552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3" imgW="2552700" imgH="889000" progId="Equation.3">
                  <p:embed/>
                </p:oleObj>
              </mc:Choice>
              <mc:Fallback>
                <p:oleObj name="" r:id="rId3" imgW="2552700" imgH="8890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2057400"/>
                        <a:ext cx="25527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4419600" y="2082800"/>
          <a:ext cx="2692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5" imgW="3556000" imgH="1244600" progId="Equation.3">
                  <p:embed/>
                </p:oleObj>
              </mc:Choice>
              <mc:Fallback>
                <p:oleObj name="" r:id="rId5" imgW="3556000" imgH="12446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4617B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19600" y="2082800"/>
                        <a:ext cx="26924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4470400" y="3429000"/>
          <a:ext cx="3378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7" imgW="3378200" imgH="927100" progId="Equation.3">
                  <p:embed/>
                </p:oleObj>
              </mc:Choice>
              <mc:Fallback>
                <p:oleObj name="" r:id="rId7" imgW="3378200" imgH="9271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70400" y="3429000"/>
                        <a:ext cx="33782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4495800" y="4724400"/>
          <a:ext cx="3200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9" imgW="3200400" imgH="889000" progId="Equation.3">
                  <p:embed/>
                </p:oleObj>
              </mc:Choice>
              <mc:Fallback>
                <p:oleObj name="" r:id="rId9" imgW="3200400" imgH="8890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95800" y="4724400"/>
                        <a:ext cx="32004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commondata" val="eyJoZGlkIjoiM2NiOWIwMDAxNTFmOTQyMzZlYjAzNDgyY2Y0NTk3Zjg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577</Words>
  <Application>WPS 演示</Application>
  <PresentationFormat>全屏显示(4:3)</PresentationFormat>
  <Paragraphs>212</Paragraphs>
  <Slides>42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283</vt:i4>
      </vt:variant>
      <vt:variant>
        <vt:lpstr>幻灯片标题</vt:lpstr>
      </vt:variant>
      <vt:variant>
        <vt:i4>42</vt:i4>
      </vt:variant>
    </vt:vector>
  </HeadingPairs>
  <TitlesOfParts>
    <vt:vector size="340" baseType="lpstr">
      <vt:lpstr>Arial</vt:lpstr>
      <vt:lpstr>宋体</vt:lpstr>
      <vt:lpstr>Wingdings</vt:lpstr>
      <vt:lpstr>Times New Roman</vt:lpstr>
      <vt:lpstr>黑体</vt:lpstr>
      <vt:lpstr>Wingdings 2</vt:lpstr>
      <vt:lpstr>Constantia</vt:lpstr>
      <vt:lpstr>微软雅黑</vt:lpstr>
      <vt:lpstr>Arial Unicode MS</vt:lpstr>
      <vt:lpstr>隶书</vt:lpstr>
      <vt:lpstr>Calibri</vt:lpstr>
      <vt:lpstr>华文细黑</vt:lpstr>
      <vt:lpstr>华文新魏</vt:lpstr>
      <vt:lpstr>华文楷体</vt:lpstr>
      <vt:lpstr>流畅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想你</cp:lastModifiedBy>
  <cp:revision>21</cp:revision>
  <cp:lastPrinted>2015-11-24T12:35:00Z</cp:lastPrinted>
  <dcterms:created xsi:type="dcterms:W3CDTF">2001-02-08T10:30:00Z</dcterms:created>
  <dcterms:modified xsi:type="dcterms:W3CDTF">2023-11-19T06:42:36Z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BF5F135989734374BC77B433C0CD1FA0_12</vt:lpwstr>
  </property>
</Properties>
</file>