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77" r:id="rId12"/>
    <p:sldId id="279" r:id="rId13"/>
    <p:sldId id="280" r:id="rId14"/>
    <p:sldId id="281" r:id="rId15"/>
    <p:sldId id="283" r:id="rId16"/>
    <p:sldId id="284" r:id="rId17"/>
    <p:sldId id="282" r:id="rId18"/>
  </p:sldIdLst>
  <p:sldSz cx="9144000" cy="6858000" type="screen4x3"/>
  <p:notesSz cx="6858000" cy="9144000"/>
  <p:custDataLst>
    <p:tags r:id="rId22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32786"/>
    <p:restoredTop sz="93713"/>
  </p:normalViewPr>
  <p:slideViewPr>
    <p:cSldViewPr showGuides="1">
      <p:cViewPr varScale="1">
        <p:scale>
          <a:sx n="71" d="100"/>
          <a:sy n="71" d="100"/>
        </p:scale>
        <p:origin x="-210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8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7" Type="http://schemas.openxmlformats.org/officeDocument/2006/relationships/image" Target="../media/image84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90.wmf"/><Relationship Id="rId4" Type="http://schemas.openxmlformats.org/officeDocument/2006/relationships/image" Target="../media/image89.wmf"/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97.wmf"/><Relationship Id="rId8" Type="http://schemas.openxmlformats.org/officeDocument/2006/relationships/image" Target="../media/image96.wmf"/><Relationship Id="rId7" Type="http://schemas.openxmlformats.org/officeDocument/2006/relationships/image" Target="../media/image95.wmf"/><Relationship Id="rId6" Type="http://schemas.openxmlformats.org/officeDocument/2006/relationships/image" Target="../media/image24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1" Type="http://schemas.openxmlformats.org/officeDocument/2006/relationships/image" Target="../media/image99.wmf"/><Relationship Id="rId10" Type="http://schemas.openxmlformats.org/officeDocument/2006/relationships/image" Target="../media/image98.wmf"/><Relationship Id="rId1" Type="http://schemas.openxmlformats.org/officeDocument/2006/relationships/image" Target="../media/image87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6.wmf"/><Relationship Id="rId8" Type="http://schemas.openxmlformats.org/officeDocument/2006/relationships/image" Target="../media/image105.wmf"/><Relationship Id="rId7" Type="http://schemas.openxmlformats.org/officeDocument/2006/relationships/image" Target="../media/image104.wmf"/><Relationship Id="rId6" Type="http://schemas.openxmlformats.org/officeDocument/2006/relationships/image" Target="../media/image25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Relationship Id="rId3" Type="http://schemas.openxmlformats.org/officeDocument/2006/relationships/image" Target="../media/image93.wmf"/><Relationship Id="rId2" Type="http://schemas.openxmlformats.org/officeDocument/2006/relationships/image" Target="../media/image101.wmf"/><Relationship Id="rId10" Type="http://schemas.openxmlformats.org/officeDocument/2006/relationships/image" Target="../media/image107.wmf"/><Relationship Id="rId1" Type="http://schemas.openxmlformats.org/officeDocument/2006/relationships/image" Target="../media/image100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6.wmf"/><Relationship Id="rId8" Type="http://schemas.openxmlformats.org/officeDocument/2006/relationships/image" Target="../media/image115.wmf"/><Relationship Id="rId7" Type="http://schemas.openxmlformats.org/officeDocument/2006/relationships/image" Target="../media/image114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2" Type="http://schemas.openxmlformats.org/officeDocument/2006/relationships/image" Target="../media/image104.wmf"/><Relationship Id="rId11" Type="http://schemas.openxmlformats.org/officeDocument/2006/relationships/image" Target="../media/image118.wmf"/><Relationship Id="rId10" Type="http://schemas.openxmlformats.org/officeDocument/2006/relationships/image" Target="../media/image117.wmf"/><Relationship Id="rId1" Type="http://schemas.openxmlformats.org/officeDocument/2006/relationships/image" Target="../media/image108.wmf"/></Relationships>
</file>

<file path=ppt/drawings/_rels/vmlDrawing1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7" Type="http://schemas.openxmlformats.org/officeDocument/2006/relationships/image" Target="../media/image131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.wmf"/><Relationship Id="rId8" Type="http://schemas.openxmlformats.org/officeDocument/2006/relationships/image" Target="../media/image10.wmf"/><Relationship Id="rId7" Type="http://schemas.openxmlformats.org/officeDocument/2006/relationships/image" Target="../media/image9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.wmf"/><Relationship Id="rId8" Type="http://schemas.openxmlformats.org/officeDocument/2006/relationships/image" Target="../media/image19.wmf"/><Relationship Id="rId7" Type="http://schemas.openxmlformats.org/officeDocument/2006/relationships/image" Target="../media/image18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0" Type="http://schemas.openxmlformats.org/officeDocument/2006/relationships/image" Target="../media/image21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.wmf"/><Relationship Id="rId8" Type="http://schemas.openxmlformats.org/officeDocument/2006/relationships/image" Target="../media/image29.wmf"/><Relationship Id="rId7" Type="http://schemas.openxmlformats.org/officeDocument/2006/relationships/image" Target="../media/image28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5" Type="http://schemas.openxmlformats.org/officeDocument/2006/relationships/image" Target="../media/image36.wmf"/><Relationship Id="rId14" Type="http://schemas.openxmlformats.org/officeDocument/2006/relationships/image" Target="../media/image35.wmf"/><Relationship Id="rId13" Type="http://schemas.openxmlformats.org/officeDocument/2006/relationships/image" Target="../media/image34.wmf"/><Relationship Id="rId12" Type="http://schemas.openxmlformats.org/officeDocument/2006/relationships/image" Target="../media/image33.wmf"/><Relationship Id="rId11" Type="http://schemas.openxmlformats.org/officeDocument/2006/relationships/image" Target="../media/image32.wmf"/><Relationship Id="rId10" Type="http://schemas.openxmlformats.org/officeDocument/2006/relationships/image" Target="../media/image31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45.wmf"/><Relationship Id="rId8" Type="http://schemas.openxmlformats.org/officeDocument/2006/relationships/image" Target="../media/image44.wmf"/><Relationship Id="rId7" Type="http://schemas.openxmlformats.org/officeDocument/2006/relationships/image" Target="../media/image43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2" Type="http://schemas.openxmlformats.org/officeDocument/2006/relationships/image" Target="../media/image48.wmf"/><Relationship Id="rId11" Type="http://schemas.openxmlformats.org/officeDocument/2006/relationships/image" Target="../media/image47.wmf"/><Relationship Id="rId10" Type="http://schemas.openxmlformats.org/officeDocument/2006/relationships/image" Target="../media/image46.wmf"/><Relationship Id="rId1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61.wmf"/><Relationship Id="rId8" Type="http://schemas.openxmlformats.org/officeDocument/2006/relationships/image" Target="../media/image60.wmf"/><Relationship Id="rId7" Type="http://schemas.openxmlformats.org/officeDocument/2006/relationships/image" Target="../media/image59.wmf"/><Relationship Id="rId6" Type="http://schemas.openxmlformats.org/officeDocument/2006/relationships/image" Target="../media/image25.wmf"/><Relationship Id="rId5" Type="http://schemas.openxmlformats.org/officeDocument/2006/relationships/image" Target="../media/image26.wmf"/><Relationship Id="rId4" Type="http://schemas.openxmlformats.org/officeDocument/2006/relationships/image" Target="../media/image58.wmf"/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2" Type="http://schemas.openxmlformats.org/officeDocument/2006/relationships/image" Target="../media/image64.wmf"/><Relationship Id="rId11" Type="http://schemas.openxmlformats.org/officeDocument/2006/relationships/image" Target="../media/image63.wmf"/><Relationship Id="rId10" Type="http://schemas.openxmlformats.org/officeDocument/2006/relationships/image" Target="../media/image62.wmf"/><Relationship Id="rId1" Type="http://schemas.openxmlformats.org/officeDocument/2006/relationships/image" Target="../media/image5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76.wmf"/><Relationship Id="rId8" Type="http://schemas.openxmlformats.org/officeDocument/2006/relationships/image" Target="../media/image75.wmf"/><Relationship Id="rId7" Type="http://schemas.openxmlformats.org/officeDocument/2006/relationships/image" Target="../media/image74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0" Type="http://schemas.openxmlformats.org/officeDocument/2006/relationships/image" Target="../media/image77.wmf"/><Relationship Id="rId1" Type="http://schemas.openxmlformats.org/officeDocument/2006/relationships/image" Target="../media/image6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white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auto"/>
            <a:r>
              <a:rPr kumimoji="0" lang="zh-CN" altLang="en-US" strike="noStrike" noProof="1" smtClean="0"/>
              <a:t>单击此处编辑母版副标题样式</a:t>
            </a:r>
            <a:endParaRPr kumimoji="0" lang="en-US" strike="noStrike" noProof="1"/>
          </a:p>
        </p:txBody>
      </p:sp>
      <p:sp>
        <p:nvSpPr>
          <p:cNvPr id="14" name="日期占位符 2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页脚占位符 18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26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solidFill>
                  <a:srgbClr val="D1EAE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solidFill>
                <a:srgbClr val="D1EAE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 bwMode="white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solidFill>
                  <a:srgbClr val="D1EAE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solidFill>
                <a:srgbClr val="D1EAE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单圆角矩形 13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任意多边形 15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任意多边形 16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vert="horz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" name="页脚占位符 5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1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3">
        <a:schemeClr val="bg1"/>
      </p:bgRef>
    </p:bg>
    <p:spTree>
      <p:nvGrpSpPr>
        <p:cNvPr id="1" name=""/>
        <p:cNvGrpSpPr/>
        <p:nvPr/>
      </p:nvGrpSpPr>
      <p:grpSpPr/>
      <p:sp>
        <p:nvSpPr>
          <p:cNvPr id="7" name="任意多边形 6"/>
          <p:cNvSpPr/>
          <p:nvPr/>
        </p:nvSpPr>
        <p:spPr bwMode="auto">
          <a:xfrm>
            <a:off x="-9525" y="-7937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4381500" y="-793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8" name="标题占位符 8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lIns="0" rIns="0" bIns="0" anchor="b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9" name="文本占位符 29"/>
          <p:cNvSpPr>
            <a:spLocks noGrp="1"/>
          </p:cNvSpPr>
          <p:nvPr>
            <p:ph type="body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grpSp>
        <p:nvGrpSpPr>
          <p:cNvPr id="18441" name="组合 1"/>
          <p:cNvGrpSpPr/>
          <p:nvPr/>
        </p:nvGrpSpPr>
        <p:grpSpPr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" name="任意多边形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4.bin"/><Relationship Id="rId8" Type="http://schemas.openxmlformats.org/officeDocument/2006/relationships/image" Target="../media/image81.wmf"/><Relationship Id="rId7" Type="http://schemas.openxmlformats.org/officeDocument/2006/relationships/oleObject" Target="../embeddings/oleObject83.bin"/><Relationship Id="rId6" Type="http://schemas.openxmlformats.org/officeDocument/2006/relationships/image" Target="../media/image80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79.wmf"/><Relationship Id="rId3" Type="http://schemas.openxmlformats.org/officeDocument/2006/relationships/oleObject" Target="../embeddings/oleObject81.bin"/><Relationship Id="rId21" Type="http://schemas.openxmlformats.org/officeDocument/2006/relationships/vmlDrawing" Target="../drawings/vmlDrawing10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78.wmf"/><Relationship Id="rId19" Type="http://schemas.openxmlformats.org/officeDocument/2006/relationships/image" Target="../media/image85.wmf"/><Relationship Id="rId18" Type="http://schemas.openxmlformats.org/officeDocument/2006/relationships/oleObject" Target="../embeddings/oleObject87.bin"/><Relationship Id="rId17" Type="http://schemas.openxmlformats.org/officeDocument/2006/relationships/tags" Target="../tags/tag5.xml"/><Relationship Id="rId16" Type="http://schemas.openxmlformats.org/officeDocument/2006/relationships/image" Target="../media/image84.wmf"/><Relationship Id="rId15" Type="http://schemas.openxmlformats.org/officeDocument/2006/relationships/oleObject" Target="../embeddings/oleObject86.bin"/><Relationship Id="rId14" Type="http://schemas.openxmlformats.org/officeDocument/2006/relationships/tags" Target="../tags/tag4.xml"/><Relationship Id="rId13" Type="http://schemas.openxmlformats.org/officeDocument/2006/relationships/image" Target="../media/image83.wmf"/><Relationship Id="rId12" Type="http://schemas.openxmlformats.org/officeDocument/2006/relationships/oleObject" Target="../embeddings/oleObject85.bin"/><Relationship Id="rId11" Type="http://schemas.openxmlformats.org/officeDocument/2006/relationships/tags" Target="../tags/tag3.xml"/><Relationship Id="rId10" Type="http://schemas.openxmlformats.org/officeDocument/2006/relationships/image" Target="../media/image82.wmf"/><Relationship Id="rId1" Type="http://schemas.openxmlformats.org/officeDocument/2006/relationships/oleObject" Target="../embeddings/oleObject80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image" Target="../media/image89.wmf"/><Relationship Id="rId7" Type="http://schemas.openxmlformats.org/officeDocument/2006/relationships/oleObject" Target="../embeddings/oleObject91.bin"/><Relationship Id="rId6" Type="http://schemas.openxmlformats.org/officeDocument/2006/relationships/image" Target="../media/image88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87.wmf"/><Relationship Id="rId3" Type="http://schemas.openxmlformats.org/officeDocument/2006/relationships/oleObject" Target="../embeddings/oleObject89.bin"/><Relationship Id="rId2" Type="http://schemas.openxmlformats.org/officeDocument/2006/relationships/image" Target="../media/image86.wmf"/><Relationship Id="rId13" Type="http://schemas.openxmlformats.org/officeDocument/2006/relationships/vmlDrawing" Target="../drawings/vmlDrawing11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90.wmf"/><Relationship Id="rId10" Type="http://schemas.openxmlformats.org/officeDocument/2006/relationships/oleObject" Target="../embeddings/oleObject92.bin"/><Relationship Id="rId1" Type="http://schemas.openxmlformats.org/officeDocument/2006/relationships/oleObject" Target="../embeddings/oleObject88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7.bin"/><Relationship Id="rId8" Type="http://schemas.openxmlformats.org/officeDocument/2006/relationships/image" Target="../media/image93.wmf"/><Relationship Id="rId7" Type="http://schemas.openxmlformats.org/officeDocument/2006/relationships/oleObject" Target="../embeddings/oleObject96.bin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91.wmf"/><Relationship Id="rId3" Type="http://schemas.openxmlformats.org/officeDocument/2006/relationships/oleObject" Target="../embeddings/oleObject94.bin"/><Relationship Id="rId24" Type="http://schemas.openxmlformats.org/officeDocument/2006/relationships/vmlDrawing" Target="../drawings/vmlDrawing12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99.wmf"/><Relationship Id="rId21" Type="http://schemas.openxmlformats.org/officeDocument/2006/relationships/oleObject" Target="../embeddings/oleObject103.bin"/><Relationship Id="rId20" Type="http://schemas.openxmlformats.org/officeDocument/2006/relationships/image" Target="../media/image98.wmf"/><Relationship Id="rId2" Type="http://schemas.openxmlformats.org/officeDocument/2006/relationships/image" Target="../media/image87.wmf"/><Relationship Id="rId19" Type="http://schemas.openxmlformats.org/officeDocument/2006/relationships/oleObject" Target="../embeddings/oleObject102.bin"/><Relationship Id="rId18" Type="http://schemas.openxmlformats.org/officeDocument/2006/relationships/image" Target="../media/image97.wmf"/><Relationship Id="rId17" Type="http://schemas.openxmlformats.org/officeDocument/2006/relationships/oleObject" Target="../embeddings/oleObject101.bin"/><Relationship Id="rId16" Type="http://schemas.openxmlformats.org/officeDocument/2006/relationships/image" Target="../media/image96.wmf"/><Relationship Id="rId15" Type="http://schemas.openxmlformats.org/officeDocument/2006/relationships/oleObject" Target="../embeddings/oleObject100.bin"/><Relationship Id="rId14" Type="http://schemas.openxmlformats.org/officeDocument/2006/relationships/image" Target="../media/image95.wmf"/><Relationship Id="rId13" Type="http://schemas.openxmlformats.org/officeDocument/2006/relationships/oleObject" Target="../embeddings/oleObject99.bin"/><Relationship Id="rId12" Type="http://schemas.openxmlformats.org/officeDocument/2006/relationships/image" Target="../media/image24.wmf"/><Relationship Id="rId11" Type="http://schemas.openxmlformats.org/officeDocument/2006/relationships/oleObject" Target="../embeddings/oleObject98.bin"/><Relationship Id="rId10" Type="http://schemas.openxmlformats.org/officeDocument/2006/relationships/image" Target="../media/image94.wmf"/><Relationship Id="rId1" Type="http://schemas.openxmlformats.org/officeDocument/2006/relationships/oleObject" Target="../embeddings/oleObject93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8.bin"/><Relationship Id="rId8" Type="http://schemas.openxmlformats.org/officeDocument/2006/relationships/image" Target="../media/image102.wmf"/><Relationship Id="rId7" Type="http://schemas.openxmlformats.org/officeDocument/2006/relationships/oleObject" Target="../embeddings/oleObject107.bin"/><Relationship Id="rId6" Type="http://schemas.openxmlformats.org/officeDocument/2006/relationships/image" Target="../media/image93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01.wmf"/><Relationship Id="rId3" Type="http://schemas.openxmlformats.org/officeDocument/2006/relationships/oleObject" Target="../embeddings/oleObject105.bin"/><Relationship Id="rId23" Type="http://schemas.openxmlformats.org/officeDocument/2006/relationships/vmlDrawing" Target="../drawings/vmlDrawing13.vm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7.xml"/><Relationship Id="rId20" Type="http://schemas.openxmlformats.org/officeDocument/2006/relationships/image" Target="../media/image107.wmf"/><Relationship Id="rId2" Type="http://schemas.openxmlformats.org/officeDocument/2006/relationships/image" Target="../media/image100.wmf"/><Relationship Id="rId19" Type="http://schemas.openxmlformats.org/officeDocument/2006/relationships/oleObject" Target="../embeddings/oleObject113.bin"/><Relationship Id="rId18" Type="http://schemas.openxmlformats.org/officeDocument/2006/relationships/image" Target="../media/image106.wmf"/><Relationship Id="rId17" Type="http://schemas.openxmlformats.org/officeDocument/2006/relationships/oleObject" Target="../embeddings/oleObject112.bin"/><Relationship Id="rId16" Type="http://schemas.openxmlformats.org/officeDocument/2006/relationships/image" Target="../media/image105.wmf"/><Relationship Id="rId15" Type="http://schemas.openxmlformats.org/officeDocument/2006/relationships/oleObject" Target="../embeddings/oleObject111.bin"/><Relationship Id="rId14" Type="http://schemas.openxmlformats.org/officeDocument/2006/relationships/image" Target="../media/image104.wmf"/><Relationship Id="rId13" Type="http://schemas.openxmlformats.org/officeDocument/2006/relationships/oleObject" Target="../embeddings/oleObject110.bin"/><Relationship Id="rId12" Type="http://schemas.openxmlformats.org/officeDocument/2006/relationships/image" Target="../media/image25.wmf"/><Relationship Id="rId11" Type="http://schemas.openxmlformats.org/officeDocument/2006/relationships/oleObject" Target="../embeddings/oleObject109.bin"/><Relationship Id="rId10" Type="http://schemas.openxmlformats.org/officeDocument/2006/relationships/image" Target="../media/image103.wmf"/><Relationship Id="rId1" Type="http://schemas.openxmlformats.org/officeDocument/2006/relationships/oleObject" Target="../embeddings/oleObject104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8.bin"/><Relationship Id="rId8" Type="http://schemas.openxmlformats.org/officeDocument/2006/relationships/image" Target="../media/image111.wmf"/><Relationship Id="rId7" Type="http://schemas.openxmlformats.org/officeDocument/2006/relationships/oleObject" Target="../embeddings/oleObject117.bin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09.wmf"/><Relationship Id="rId3" Type="http://schemas.openxmlformats.org/officeDocument/2006/relationships/oleObject" Target="../embeddings/oleObject115.bin"/><Relationship Id="rId26" Type="http://schemas.openxmlformats.org/officeDocument/2006/relationships/vmlDrawing" Target="../drawings/vmlDrawing14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04.wmf"/><Relationship Id="rId23" Type="http://schemas.openxmlformats.org/officeDocument/2006/relationships/oleObject" Target="../embeddings/oleObject125.bin"/><Relationship Id="rId22" Type="http://schemas.openxmlformats.org/officeDocument/2006/relationships/image" Target="../media/image118.wmf"/><Relationship Id="rId21" Type="http://schemas.openxmlformats.org/officeDocument/2006/relationships/oleObject" Target="../embeddings/oleObject124.bin"/><Relationship Id="rId20" Type="http://schemas.openxmlformats.org/officeDocument/2006/relationships/image" Target="../media/image117.wmf"/><Relationship Id="rId2" Type="http://schemas.openxmlformats.org/officeDocument/2006/relationships/image" Target="../media/image108.wmf"/><Relationship Id="rId19" Type="http://schemas.openxmlformats.org/officeDocument/2006/relationships/oleObject" Target="../embeddings/oleObject123.bin"/><Relationship Id="rId18" Type="http://schemas.openxmlformats.org/officeDocument/2006/relationships/image" Target="../media/image116.wmf"/><Relationship Id="rId17" Type="http://schemas.openxmlformats.org/officeDocument/2006/relationships/oleObject" Target="../embeddings/oleObject122.bin"/><Relationship Id="rId16" Type="http://schemas.openxmlformats.org/officeDocument/2006/relationships/image" Target="../media/image115.wmf"/><Relationship Id="rId15" Type="http://schemas.openxmlformats.org/officeDocument/2006/relationships/oleObject" Target="../embeddings/oleObject121.bin"/><Relationship Id="rId14" Type="http://schemas.openxmlformats.org/officeDocument/2006/relationships/image" Target="../media/image114.wmf"/><Relationship Id="rId13" Type="http://schemas.openxmlformats.org/officeDocument/2006/relationships/oleObject" Target="../embeddings/oleObject120.bin"/><Relationship Id="rId12" Type="http://schemas.openxmlformats.org/officeDocument/2006/relationships/image" Target="../media/image113.wmf"/><Relationship Id="rId11" Type="http://schemas.openxmlformats.org/officeDocument/2006/relationships/oleObject" Target="../embeddings/oleObject119.bin"/><Relationship Id="rId10" Type="http://schemas.openxmlformats.org/officeDocument/2006/relationships/image" Target="../media/image112.wmf"/><Relationship Id="rId1" Type="http://schemas.openxmlformats.org/officeDocument/2006/relationships/oleObject" Target="../embeddings/oleObject114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0.bin"/><Relationship Id="rId8" Type="http://schemas.openxmlformats.org/officeDocument/2006/relationships/image" Target="../media/image122.wmf"/><Relationship Id="rId7" Type="http://schemas.openxmlformats.org/officeDocument/2006/relationships/oleObject" Target="../embeddings/oleObject129.bin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20.wmf"/><Relationship Id="rId3" Type="http://schemas.openxmlformats.org/officeDocument/2006/relationships/oleObject" Target="../embeddings/oleObject127.bin"/><Relationship Id="rId2" Type="http://schemas.openxmlformats.org/officeDocument/2006/relationships/image" Target="../media/image119.wmf"/><Relationship Id="rId14" Type="http://schemas.openxmlformats.org/officeDocument/2006/relationships/vmlDrawing" Target="../drawings/vmlDrawing1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24.wmf"/><Relationship Id="rId11" Type="http://schemas.openxmlformats.org/officeDocument/2006/relationships/oleObject" Target="../embeddings/oleObject131.bin"/><Relationship Id="rId10" Type="http://schemas.openxmlformats.org/officeDocument/2006/relationships/image" Target="../media/image123.wmf"/><Relationship Id="rId1" Type="http://schemas.openxmlformats.org/officeDocument/2006/relationships/oleObject" Target="../embeddings/oleObject126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6.bin"/><Relationship Id="rId8" Type="http://schemas.openxmlformats.org/officeDocument/2006/relationships/image" Target="../media/image128.wmf"/><Relationship Id="rId7" Type="http://schemas.openxmlformats.org/officeDocument/2006/relationships/oleObject" Target="../embeddings/oleObject135.bin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126.wmf"/><Relationship Id="rId3" Type="http://schemas.openxmlformats.org/officeDocument/2006/relationships/oleObject" Target="../embeddings/oleObject133.bin"/><Relationship Id="rId2" Type="http://schemas.openxmlformats.org/officeDocument/2006/relationships/image" Target="../media/image125.wmf"/><Relationship Id="rId18" Type="http://schemas.openxmlformats.org/officeDocument/2006/relationships/vmlDrawing" Target="../drawings/vmlDrawing16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32.wmf"/><Relationship Id="rId15" Type="http://schemas.openxmlformats.org/officeDocument/2006/relationships/oleObject" Target="../embeddings/oleObject139.bin"/><Relationship Id="rId14" Type="http://schemas.openxmlformats.org/officeDocument/2006/relationships/image" Target="../media/image131.wmf"/><Relationship Id="rId13" Type="http://schemas.openxmlformats.org/officeDocument/2006/relationships/oleObject" Target="../embeddings/oleObject138.bin"/><Relationship Id="rId12" Type="http://schemas.openxmlformats.org/officeDocument/2006/relationships/image" Target="../media/image130.wmf"/><Relationship Id="rId11" Type="http://schemas.openxmlformats.org/officeDocument/2006/relationships/oleObject" Target="../embeddings/oleObject137.bin"/><Relationship Id="rId10" Type="http://schemas.openxmlformats.org/officeDocument/2006/relationships/image" Target="../media/image129.wmf"/><Relationship Id="rId1" Type="http://schemas.openxmlformats.org/officeDocument/2006/relationships/oleObject" Target="../embeddings/oleObject132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3.bin"/><Relationship Id="rId20" Type="http://schemas.openxmlformats.org/officeDocument/2006/relationships/vmlDrawing" Target="../drawings/vmlDrawing2.vml"/><Relationship Id="rId2" Type="http://schemas.openxmlformats.org/officeDocument/2006/relationships/image" Target="../media/image3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1.wmf"/><Relationship Id="rId17" Type="http://schemas.openxmlformats.org/officeDocument/2006/relationships/oleObject" Target="../embeddings/oleObject10.bin"/><Relationship Id="rId16" Type="http://schemas.openxmlformats.org/officeDocument/2006/relationships/image" Target="../media/image10.wmf"/><Relationship Id="rId15" Type="http://schemas.openxmlformats.org/officeDocument/2006/relationships/oleObject" Target="../embeddings/oleObject9.bin"/><Relationship Id="rId14" Type="http://schemas.openxmlformats.org/officeDocument/2006/relationships/image" Target="../media/image9.wmf"/><Relationship Id="rId13" Type="http://schemas.openxmlformats.org/officeDocument/2006/relationships/oleObject" Target="../embeddings/oleObject8.bin"/><Relationship Id="rId12" Type="http://schemas.openxmlformats.org/officeDocument/2006/relationships/image" Target="../media/image8.wmf"/><Relationship Id="rId11" Type="http://schemas.openxmlformats.org/officeDocument/2006/relationships/oleObject" Target="../embeddings/oleObject7.bin"/><Relationship Id="rId10" Type="http://schemas.openxmlformats.org/officeDocument/2006/relationships/image" Target="../media/image7.w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2.bin"/><Relationship Id="rId24" Type="http://schemas.openxmlformats.org/officeDocument/2006/relationships/vmlDrawing" Target="../drawings/vmlDrawing3.v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2.xml"/><Relationship Id="rId21" Type="http://schemas.openxmlformats.org/officeDocument/2006/relationships/tags" Target="../tags/tag1.xml"/><Relationship Id="rId20" Type="http://schemas.openxmlformats.org/officeDocument/2006/relationships/image" Target="../media/image21.wmf"/><Relationship Id="rId2" Type="http://schemas.openxmlformats.org/officeDocument/2006/relationships/image" Target="../media/image12.wmf"/><Relationship Id="rId19" Type="http://schemas.openxmlformats.org/officeDocument/2006/relationships/oleObject" Target="../embeddings/oleObject20.bin"/><Relationship Id="rId18" Type="http://schemas.openxmlformats.org/officeDocument/2006/relationships/image" Target="../media/image20.wmf"/><Relationship Id="rId17" Type="http://schemas.openxmlformats.org/officeDocument/2006/relationships/oleObject" Target="../embeddings/oleObject19.bin"/><Relationship Id="rId16" Type="http://schemas.openxmlformats.org/officeDocument/2006/relationships/image" Target="../media/image19.wmf"/><Relationship Id="rId15" Type="http://schemas.openxmlformats.org/officeDocument/2006/relationships/oleObject" Target="../embeddings/oleObject18.bin"/><Relationship Id="rId14" Type="http://schemas.openxmlformats.org/officeDocument/2006/relationships/image" Target="../media/image18.wmf"/><Relationship Id="rId13" Type="http://schemas.openxmlformats.org/officeDocument/2006/relationships/oleObject" Target="../embeddings/oleObject17.bin"/><Relationship Id="rId12" Type="http://schemas.openxmlformats.org/officeDocument/2006/relationships/image" Target="../media/image17.wmf"/><Relationship Id="rId11" Type="http://schemas.openxmlformats.org/officeDocument/2006/relationships/oleObject" Target="../embeddings/oleObject16.bin"/><Relationship Id="rId10" Type="http://schemas.openxmlformats.org/officeDocument/2006/relationships/image" Target="../media/image16.wmf"/><Relationship Id="rId1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25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3.wmf"/><Relationship Id="rId32" Type="http://schemas.openxmlformats.org/officeDocument/2006/relationships/vmlDrawing" Target="../drawings/vmlDrawing4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36.wmf"/><Relationship Id="rId3" Type="http://schemas.openxmlformats.org/officeDocument/2006/relationships/oleObject" Target="../embeddings/oleObject22.bin"/><Relationship Id="rId29" Type="http://schemas.openxmlformats.org/officeDocument/2006/relationships/oleObject" Target="../embeddings/oleObject35.bin"/><Relationship Id="rId28" Type="http://schemas.openxmlformats.org/officeDocument/2006/relationships/image" Target="../media/image35.wmf"/><Relationship Id="rId27" Type="http://schemas.openxmlformats.org/officeDocument/2006/relationships/oleObject" Target="../embeddings/oleObject34.bin"/><Relationship Id="rId26" Type="http://schemas.openxmlformats.org/officeDocument/2006/relationships/image" Target="../media/image34.wmf"/><Relationship Id="rId25" Type="http://schemas.openxmlformats.org/officeDocument/2006/relationships/oleObject" Target="../embeddings/oleObject33.bin"/><Relationship Id="rId24" Type="http://schemas.openxmlformats.org/officeDocument/2006/relationships/image" Target="../media/image33.wmf"/><Relationship Id="rId23" Type="http://schemas.openxmlformats.org/officeDocument/2006/relationships/oleObject" Target="../embeddings/oleObject32.bin"/><Relationship Id="rId22" Type="http://schemas.openxmlformats.org/officeDocument/2006/relationships/image" Target="../media/image32.wmf"/><Relationship Id="rId21" Type="http://schemas.openxmlformats.org/officeDocument/2006/relationships/oleObject" Target="../embeddings/oleObject31.bin"/><Relationship Id="rId20" Type="http://schemas.openxmlformats.org/officeDocument/2006/relationships/image" Target="../media/image31.wmf"/><Relationship Id="rId2" Type="http://schemas.openxmlformats.org/officeDocument/2006/relationships/image" Target="../media/image22.wmf"/><Relationship Id="rId19" Type="http://schemas.openxmlformats.org/officeDocument/2006/relationships/oleObject" Target="../embeddings/oleObject30.bin"/><Relationship Id="rId18" Type="http://schemas.openxmlformats.org/officeDocument/2006/relationships/image" Target="../media/image30.wmf"/><Relationship Id="rId17" Type="http://schemas.openxmlformats.org/officeDocument/2006/relationships/oleObject" Target="../embeddings/oleObject29.bin"/><Relationship Id="rId16" Type="http://schemas.openxmlformats.org/officeDocument/2006/relationships/image" Target="../media/image29.wmf"/><Relationship Id="rId15" Type="http://schemas.openxmlformats.org/officeDocument/2006/relationships/oleObject" Target="../embeddings/oleObject28.bin"/><Relationship Id="rId14" Type="http://schemas.openxmlformats.org/officeDocument/2006/relationships/image" Target="../media/image28.wmf"/><Relationship Id="rId13" Type="http://schemas.openxmlformats.org/officeDocument/2006/relationships/oleObject" Target="../embeddings/oleObject27.bin"/><Relationship Id="rId12" Type="http://schemas.openxmlformats.org/officeDocument/2006/relationships/image" Target="../media/image27.wmf"/><Relationship Id="rId11" Type="http://schemas.openxmlformats.org/officeDocument/2006/relationships/oleObject" Target="../embeddings/oleObject26.bin"/><Relationship Id="rId10" Type="http://schemas.openxmlformats.org/officeDocument/2006/relationships/image" Target="../media/image26.wmf"/><Relationship Id="rId1" Type="http://schemas.openxmlformats.org/officeDocument/2006/relationships/oleObject" Target="../embeddings/oleObject21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8" Type="http://schemas.openxmlformats.org/officeDocument/2006/relationships/image" Target="../media/image40.w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37.bin"/><Relationship Id="rId26" Type="http://schemas.openxmlformats.org/officeDocument/2006/relationships/vmlDrawing" Target="../drawings/vmlDrawing5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48.wmf"/><Relationship Id="rId23" Type="http://schemas.openxmlformats.org/officeDocument/2006/relationships/oleObject" Target="../embeddings/oleObject47.bin"/><Relationship Id="rId22" Type="http://schemas.openxmlformats.org/officeDocument/2006/relationships/image" Target="../media/image47.wmf"/><Relationship Id="rId21" Type="http://schemas.openxmlformats.org/officeDocument/2006/relationships/oleObject" Target="../embeddings/oleObject46.bin"/><Relationship Id="rId20" Type="http://schemas.openxmlformats.org/officeDocument/2006/relationships/image" Target="../media/image46.wmf"/><Relationship Id="rId2" Type="http://schemas.openxmlformats.org/officeDocument/2006/relationships/image" Target="../media/image37.wmf"/><Relationship Id="rId19" Type="http://schemas.openxmlformats.org/officeDocument/2006/relationships/oleObject" Target="../embeddings/oleObject45.bin"/><Relationship Id="rId18" Type="http://schemas.openxmlformats.org/officeDocument/2006/relationships/image" Target="../media/image45.wmf"/><Relationship Id="rId17" Type="http://schemas.openxmlformats.org/officeDocument/2006/relationships/oleObject" Target="../embeddings/oleObject44.bin"/><Relationship Id="rId16" Type="http://schemas.openxmlformats.org/officeDocument/2006/relationships/image" Target="../media/image44.wmf"/><Relationship Id="rId15" Type="http://schemas.openxmlformats.org/officeDocument/2006/relationships/oleObject" Target="../embeddings/oleObject43.bin"/><Relationship Id="rId14" Type="http://schemas.openxmlformats.org/officeDocument/2006/relationships/image" Target="../media/image43.wmf"/><Relationship Id="rId13" Type="http://schemas.openxmlformats.org/officeDocument/2006/relationships/oleObject" Target="../embeddings/oleObject42.bin"/><Relationship Id="rId12" Type="http://schemas.openxmlformats.org/officeDocument/2006/relationships/image" Target="../media/image42.wmf"/><Relationship Id="rId11" Type="http://schemas.openxmlformats.org/officeDocument/2006/relationships/oleObject" Target="../embeddings/oleObject41.bin"/><Relationship Id="rId10" Type="http://schemas.openxmlformats.org/officeDocument/2006/relationships/image" Target="../media/image41.wmf"/><Relationship Id="rId1" Type="http://schemas.openxmlformats.org/officeDocument/2006/relationships/oleObject" Target="../embeddings/oleObject36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52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0.w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49.wmf"/><Relationship Id="rId14" Type="http://schemas.openxmlformats.org/officeDocument/2006/relationships/vmlDrawing" Target="../drawings/vmlDrawing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4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53.wmf"/><Relationship Id="rId1" Type="http://schemas.openxmlformats.org/officeDocument/2006/relationships/oleObject" Target="../embeddings/oleObject48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.bin"/><Relationship Id="rId8" Type="http://schemas.openxmlformats.org/officeDocument/2006/relationships/image" Target="../media/image58.wmf"/><Relationship Id="rId7" Type="http://schemas.openxmlformats.org/officeDocument/2006/relationships/oleObject" Target="../embeddings/oleObject57.bin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6.wmf"/><Relationship Id="rId3" Type="http://schemas.openxmlformats.org/officeDocument/2006/relationships/oleObject" Target="../embeddings/oleObject55.bin"/><Relationship Id="rId26" Type="http://schemas.openxmlformats.org/officeDocument/2006/relationships/vmlDrawing" Target="../drawings/vmlDrawing7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64.wmf"/><Relationship Id="rId23" Type="http://schemas.openxmlformats.org/officeDocument/2006/relationships/oleObject" Target="../embeddings/oleObject65.bin"/><Relationship Id="rId22" Type="http://schemas.openxmlformats.org/officeDocument/2006/relationships/image" Target="../media/image63.wmf"/><Relationship Id="rId21" Type="http://schemas.openxmlformats.org/officeDocument/2006/relationships/oleObject" Target="../embeddings/oleObject64.bin"/><Relationship Id="rId20" Type="http://schemas.openxmlformats.org/officeDocument/2006/relationships/image" Target="../media/image62.wmf"/><Relationship Id="rId2" Type="http://schemas.openxmlformats.org/officeDocument/2006/relationships/image" Target="../media/image55.wmf"/><Relationship Id="rId19" Type="http://schemas.openxmlformats.org/officeDocument/2006/relationships/oleObject" Target="../embeddings/oleObject63.bin"/><Relationship Id="rId18" Type="http://schemas.openxmlformats.org/officeDocument/2006/relationships/image" Target="../media/image61.wmf"/><Relationship Id="rId17" Type="http://schemas.openxmlformats.org/officeDocument/2006/relationships/oleObject" Target="../embeddings/oleObject62.bin"/><Relationship Id="rId16" Type="http://schemas.openxmlformats.org/officeDocument/2006/relationships/image" Target="../media/image60.wmf"/><Relationship Id="rId15" Type="http://schemas.openxmlformats.org/officeDocument/2006/relationships/oleObject" Target="../embeddings/oleObject61.bin"/><Relationship Id="rId14" Type="http://schemas.openxmlformats.org/officeDocument/2006/relationships/image" Target="../media/image59.wmf"/><Relationship Id="rId13" Type="http://schemas.openxmlformats.org/officeDocument/2006/relationships/oleObject" Target="../embeddings/oleObject60.bin"/><Relationship Id="rId12" Type="http://schemas.openxmlformats.org/officeDocument/2006/relationships/image" Target="../media/image25.wmf"/><Relationship Id="rId11" Type="http://schemas.openxmlformats.org/officeDocument/2006/relationships/oleObject" Target="../embeddings/oleObject59.bin"/><Relationship Id="rId10" Type="http://schemas.openxmlformats.org/officeDocument/2006/relationships/image" Target="../media/image26.wmf"/><Relationship Id="rId1" Type="http://schemas.openxmlformats.org/officeDocument/2006/relationships/oleObject" Target="../embeddings/oleObject5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6.wmf"/><Relationship Id="rId3" Type="http://schemas.openxmlformats.org/officeDocument/2006/relationships/oleObject" Target="../embeddings/oleObject67.bin"/><Relationship Id="rId2" Type="http://schemas.openxmlformats.org/officeDocument/2006/relationships/image" Target="../media/image65.wmf"/><Relationship Id="rId1" Type="http://schemas.openxmlformats.org/officeDocument/2006/relationships/oleObject" Target="../embeddings/oleObject66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3.bin"/><Relationship Id="rId8" Type="http://schemas.openxmlformats.org/officeDocument/2006/relationships/image" Target="../media/image71.wmf"/><Relationship Id="rId7" Type="http://schemas.openxmlformats.org/officeDocument/2006/relationships/oleObject" Target="../embeddings/oleObject72.bin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69.wmf"/><Relationship Id="rId3" Type="http://schemas.openxmlformats.org/officeDocument/2006/relationships/oleObject" Target="../embeddings/oleObject70.bin"/><Relationship Id="rId23" Type="http://schemas.openxmlformats.org/officeDocument/2006/relationships/vmlDrawing" Target="../drawings/vmlDrawing9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77.wmf"/><Relationship Id="rId20" Type="http://schemas.openxmlformats.org/officeDocument/2006/relationships/oleObject" Target="../embeddings/oleObject79.bin"/><Relationship Id="rId2" Type="http://schemas.openxmlformats.org/officeDocument/2006/relationships/image" Target="../media/image68.wmf"/><Relationship Id="rId19" Type="http://schemas.openxmlformats.org/officeDocument/2006/relationships/image" Target="../media/image76.wmf"/><Relationship Id="rId18" Type="http://schemas.openxmlformats.org/officeDocument/2006/relationships/oleObject" Target="../embeddings/oleObject78.bin"/><Relationship Id="rId17" Type="http://schemas.openxmlformats.org/officeDocument/2006/relationships/image" Target="../media/image75.wmf"/><Relationship Id="rId16" Type="http://schemas.openxmlformats.org/officeDocument/2006/relationships/oleObject" Target="../embeddings/oleObject77.bin"/><Relationship Id="rId15" Type="http://schemas.openxmlformats.org/officeDocument/2006/relationships/oleObject" Target="../embeddings/oleObject76.bin"/><Relationship Id="rId14" Type="http://schemas.openxmlformats.org/officeDocument/2006/relationships/image" Target="../media/image74.wmf"/><Relationship Id="rId13" Type="http://schemas.openxmlformats.org/officeDocument/2006/relationships/oleObject" Target="../embeddings/oleObject75.bin"/><Relationship Id="rId12" Type="http://schemas.openxmlformats.org/officeDocument/2006/relationships/image" Target="../media/image73.wmf"/><Relationship Id="rId11" Type="http://schemas.openxmlformats.org/officeDocument/2006/relationships/oleObject" Target="../embeddings/oleObject74.bin"/><Relationship Id="rId10" Type="http://schemas.openxmlformats.org/officeDocument/2006/relationships/image" Target="../media/image72.wmf"/><Relationship Id="rId1" Type="http://schemas.openxmlformats.org/officeDocument/2006/relationships/oleObject" Target="../embeddings/oleObject6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2"/>
          <p:cNvSpPr txBox="1"/>
          <p:nvPr/>
        </p:nvSpPr>
        <p:spPr>
          <a:xfrm>
            <a:off x="250825" y="706438"/>
            <a:ext cx="5791200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60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三</a:t>
            </a:r>
            <a:r>
              <a:rPr lang="en-US" altLang="zh-CN" sz="360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. </a:t>
            </a:r>
            <a:r>
              <a:rPr lang="zh-CN" altLang="en-US" sz="3600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定积分的换元积分法</a:t>
            </a:r>
            <a:endParaRPr lang="zh-CN" altLang="en-US" sz="3600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graphicFrame>
        <p:nvGraphicFramePr>
          <p:cNvPr id="5122" name="Object 9"/>
          <p:cNvGraphicFramePr>
            <a:graphicFrameLocks noChangeAspect="1"/>
          </p:cNvGraphicFramePr>
          <p:nvPr/>
        </p:nvGraphicFramePr>
        <p:xfrm>
          <a:off x="539750" y="1557814"/>
          <a:ext cx="8458200" cy="3679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8458200" imgH="3695700" progId="Equation.DSMT4">
                  <p:embed/>
                </p:oleObj>
              </mc:Choice>
              <mc:Fallback>
                <p:oleObj name="" r:id="rId1" imgW="8458200" imgH="36957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0" y="1557814"/>
                        <a:ext cx="8458200" cy="36791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2"/>
          <p:cNvSpPr txBox="1"/>
          <p:nvPr/>
        </p:nvSpPr>
        <p:spPr>
          <a:xfrm>
            <a:off x="1690370" y="5373053"/>
            <a:ext cx="5791200" cy="1168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从左往右是第二类换元积分法</a:t>
            </a:r>
            <a:endParaRPr lang="zh-CN" altLang="en-US" dirty="0">
              <a:solidFill>
                <a:srgbClr val="0000FF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从</a:t>
            </a:r>
            <a:r>
              <a:rPr lang="zh-CN" altLang="en-US" dirty="0">
                <a:solidFill>
                  <a:srgbClr val="0000FF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右</a:t>
            </a:r>
            <a:r>
              <a:rPr lang="zh-CN" altLang="en-US" dirty="0">
                <a:solidFill>
                  <a:srgbClr val="0000FF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往</a:t>
            </a:r>
            <a:r>
              <a:rPr lang="zh-CN" altLang="en-US" dirty="0">
                <a:solidFill>
                  <a:srgbClr val="0000FF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左</a:t>
            </a:r>
            <a:r>
              <a:rPr lang="zh-CN" altLang="en-US" dirty="0">
                <a:solidFill>
                  <a:srgbClr val="0000FF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是第一类换元积分法</a:t>
            </a:r>
            <a:endParaRPr lang="zh-CN" altLang="en-US" dirty="0">
              <a:solidFill>
                <a:srgbClr val="0000FF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337" name="Object 2"/>
          <p:cNvGraphicFramePr>
            <a:graphicFrameLocks noChangeAspect="1"/>
          </p:cNvGraphicFramePr>
          <p:nvPr/>
        </p:nvGraphicFramePr>
        <p:xfrm>
          <a:off x="685800" y="334010"/>
          <a:ext cx="463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" imgW="4635500" imgH="889000" progId="Equation.DSMT4">
                  <p:embed/>
                </p:oleObj>
              </mc:Choice>
              <mc:Fallback>
                <p:oleObj name="" r:id="rId1" imgW="4635500" imgH="8890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800" y="334010"/>
                        <a:ext cx="46355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717550" y="1313180"/>
          <a:ext cx="68453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3" imgW="6845300" imgH="1358900" progId="Equation.DSMT4">
                  <p:embed/>
                </p:oleObj>
              </mc:Choice>
              <mc:Fallback>
                <p:oleObj name="" r:id="rId3" imgW="6845300" imgH="13589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7550" y="1313180"/>
                        <a:ext cx="6845300" cy="135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920750" y="2379980"/>
          <a:ext cx="70358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5" imgW="7035800" imgH="1358900" progId="Equation.DSMT4">
                  <p:embed/>
                </p:oleObj>
              </mc:Choice>
              <mc:Fallback>
                <p:oleObj name="" r:id="rId5" imgW="7035800" imgH="13589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0750" y="2379980"/>
                        <a:ext cx="7035800" cy="135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755650" y="3522980"/>
          <a:ext cx="33274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7" imgW="3327400" imgH="1358900" progId="Equation.DSMT4">
                  <p:embed/>
                </p:oleObj>
              </mc:Choice>
              <mc:Fallback>
                <p:oleObj name="" r:id="rId7" imgW="3327400" imgH="13589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5650" y="3522980"/>
                        <a:ext cx="3327400" cy="135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4068445" y="3501390"/>
          <a:ext cx="50292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9" imgW="5029200" imgH="1358900" progId="Equation.DSMT4">
                  <p:embed/>
                </p:oleObj>
              </mc:Choice>
              <mc:Fallback>
                <p:oleObj name="" r:id="rId9" imgW="5029200" imgH="13589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68445" y="3501390"/>
                        <a:ext cx="5029200" cy="135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6" name="Object 2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3635693" y="4725670"/>
          <a:ext cx="214566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2" imgW="2145665" imgH="889000" progId="Equation.DSMT4">
                  <p:embed/>
                </p:oleObj>
              </mc:Choice>
              <mc:Fallback>
                <p:oleObj name="" r:id="rId12" imgW="2145665" imgH="88900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35693" y="4725670"/>
                        <a:ext cx="2145665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3636010" y="5732780"/>
          <a:ext cx="4165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5" imgW="4165600" imgH="838200" progId="Equation.DSMT4">
                  <p:embed/>
                </p:oleObj>
              </mc:Choice>
              <mc:Fallback>
                <p:oleObj name="" r:id="rId15" imgW="4165600" imgH="8382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636010" y="5732780"/>
                        <a:ext cx="4165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5940426" y="4725670"/>
          <a:ext cx="2933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8" imgW="2933700" imgH="952500" progId="Equation.DSMT4">
                  <p:embed/>
                </p:oleObj>
              </mc:Choice>
              <mc:Fallback>
                <p:oleObj name="" r:id="rId18" imgW="2933700" imgH="95250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940426" y="4725670"/>
                        <a:ext cx="29337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575310" y="990600"/>
          <a:ext cx="5270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1" imgW="5270500" imgH="952500" progId="Equation.DSMT4">
                  <p:embed/>
                </p:oleObj>
              </mc:Choice>
              <mc:Fallback>
                <p:oleObj name="" r:id="rId1" imgW="5270500" imgH="9525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5310" y="990600"/>
                        <a:ext cx="52705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4"/>
          <p:cNvGraphicFramePr>
            <a:graphicFrameLocks noChangeAspect="1"/>
          </p:cNvGraphicFramePr>
          <p:nvPr/>
        </p:nvGraphicFramePr>
        <p:xfrm>
          <a:off x="1550035" y="1600200"/>
          <a:ext cx="54483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3" imgW="5448300" imgH="1282700" progId="Equation.DSMT4">
                  <p:embed/>
                </p:oleObj>
              </mc:Choice>
              <mc:Fallback>
                <p:oleObj name="" r:id="rId3" imgW="5448300" imgH="12827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0035" y="1600200"/>
                        <a:ext cx="5448300" cy="1282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6"/>
          <p:cNvGraphicFramePr>
            <a:graphicFrameLocks noChangeAspect="1"/>
          </p:cNvGraphicFramePr>
          <p:nvPr/>
        </p:nvGraphicFramePr>
        <p:xfrm>
          <a:off x="1549718" y="4365625"/>
          <a:ext cx="5663565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5" imgW="5663565" imgH="1282700" progId="Equation.DSMT4">
                  <p:embed/>
                </p:oleObj>
              </mc:Choice>
              <mc:Fallback>
                <p:oleObj name="" r:id="rId5" imgW="5663565" imgH="1282700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9718" y="4365625"/>
                        <a:ext cx="5663565" cy="1282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7"/>
          <p:cNvGraphicFramePr>
            <a:graphicFrameLocks noChangeAspect="1"/>
          </p:cNvGraphicFramePr>
          <p:nvPr/>
        </p:nvGraphicFramePr>
        <p:xfrm>
          <a:off x="2355215" y="3429000"/>
          <a:ext cx="4114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7" imgW="4114800" imgH="838200" progId="Equation.DSMT4">
                  <p:embed/>
                </p:oleObj>
              </mc:Choice>
              <mc:Fallback>
                <p:oleObj name="" r:id="rId7" imgW="4114800" imgH="838200" progId="Equation.DSMT4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55215" y="3429000"/>
                        <a:ext cx="4114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550035" y="2493010"/>
          <a:ext cx="71247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0" imgW="7124700" imgH="1295400" progId="Equation.DSMT4">
                  <p:embed/>
                </p:oleObj>
              </mc:Choice>
              <mc:Fallback>
                <p:oleObj name="" r:id="rId10" imgW="7124700" imgH="1295400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50035" y="2493010"/>
                        <a:ext cx="7124700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7409" name="Object 2"/>
          <p:cNvGraphicFramePr>
            <a:graphicFrameLocks noChangeAspect="1"/>
          </p:cNvGraphicFramePr>
          <p:nvPr/>
        </p:nvGraphicFramePr>
        <p:xfrm>
          <a:off x="755650" y="429895"/>
          <a:ext cx="54483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" imgW="5448300" imgH="1282700" progId="Equation.DSMT4">
                  <p:embed/>
                </p:oleObj>
              </mc:Choice>
              <mc:Fallback>
                <p:oleObj name="" r:id="rId1" imgW="5448300" imgH="1282700" progId="Equation.DSMT4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650" y="429895"/>
                        <a:ext cx="5448300" cy="1282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0" name="Text Box 3"/>
          <p:cNvSpPr txBox="1"/>
          <p:nvPr/>
        </p:nvSpPr>
        <p:spPr>
          <a:xfrm>
            <a:off x="685800" y="1567815"/>
            <a:ext cx="2743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证明：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677" name="Text Box 5"/>
          <p:cNvSpPr txBox="1"/>
          <p:nvPr/>
        </p:nvSpPr>
        <p:spPr>
          <a:xfrm>
            <a:off x="1789430" y="1565275"/>
            <a:ext cx="1447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</a:rPr>
              <a:t>设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2627630" y="1412875"/>
          <a:ext cx="1295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3" imgW="1295400" imgH="838200" progId="Equation.3">
                  <p:embed/>
                </p:oleObj>
              </mc:Choice>
              <mc:Fallback>
                <p:oleObj name="" r:id="rId3" imgW="1295400" imgH="8382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7630" y="1412875"/>
                        <a:ext cx="1295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4246880" y="1654175"/>
          <a:ext cx="1816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5" imgW="1816100" imgH="368300" progId="Equation.3">
                  <p:embed/>
                </p:oleObj>
              </mc:Choice>
              <mc:Fallback>
                <p:oleObj name="" r:id="rId5" imgW="1816100" imgH="3683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46880" y="1654175"/>
                        <a:ext cx="18161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/>
          <p:nvPr/>
        </p:nvGrpSpPr>
        <p:grpSpPr>
          <a:xfrm>
            <a:off x="1854200" y="2269490"/>
            <a:ext cx="4922838" cy="863600"/>
            <a:chOff x="1327" y="1776"/>
            <a:chExt cx="3101" cy="544"/>
          </a:xfrm>
        </p:grpSpPr>
        <p:graphicFrame>
          <p:nvGraphicFramePr>
            <p:cNvPr id="17415" name="Object 8"/>
            <p:cNvGraphicFramePr>
              <a:graphicFrameLocks noChangeAspect="1"/>
            </p:cNvGraphicFramePr>
            <p:nvPr/>
          </p:nvGraphicFramePr>
          <p:xfrm>
            <a:off x="1327" y="1961"/>
            <a:ext cx="52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" name="" r:id="rId7" imgW="838200" imgH="330200" progId="Equation.3">
                    <p:embed/>
                  </p:oleObj>
                </mc:Choice>
                <mc:Fallback>
                  <p:oleObj name="" r:id="rId7" imgW="838200" imgH="330200" progId="Equation.3">
                    <p:embed/>
                    <p:pic>
                      <p:nvPicPr>
                        <p:cNvPr id="0" name="图片 316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27" y="1961"/>
                          <a:ext cx="528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6" name="Object 9"/>
            <p:cNvGraphicFramePr>
              <a:graphicFrameLocks noChangeAspect="1"/>
            </p:cNvGraphicFramePr>
            <p:nvPr/>
          </p:nvGraphicFramePr>
          <p:xfrm>
            <a:off x="1884" y="1792"/>
            <a:ext cx="832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" r:id="rId9" imgW="1320800" imgH="838200" progId="Equation.3">
                    <p:embed/>
                  </p:oleObj>
                </mc:Choice>
                <mc:Fallback>
                  <p:oleObj name="" r:id="rId9" imgW="1320800" imgH="838200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884" y="1792"/>
                          <a:ext cx="832" cy="5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7" name="Object 10"/>
            <p:cNvGraphicFramePr>
              <a:graphicFrameLocks noChangeAspect="1"/>
            </p:cNvGraphicFramePr>
            <p:nvPr/>
          </p:nvGraphicFramePr>
          <p:xfrm>
            <a:off x="3044" y="1776"/>
            <a:ext cx="536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" name="" r:id="rId11" imgW="850900" imgH="838200" progId="Equation.3">
                    <p:embed/>
                  </p:oleObj>
                </mc:Choice>
                <mc:Fallback>
                  <p:oleObj name="" r:id="rId11" imgW="850900" imgH="838200" progId="Equation.3">
                    <p:embed/>
                    <p:pic>
                      <p:nvPicPr>
                        <p:cNvPr id="0" name="图片 316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044" y="1776"/>
                          <a:ext cx="536" cy="5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8" name="Object 11"/>
            <p:cNvGraphicFramePr>
              <a:graphicFrameLocks noChangeAspect="1"/>
            </p:cNvGraphicFramePr>
            <p:nvPr/>
          </p:nvGraphicFramePr>
          <p:xfrm>
            <a:off x="3644" y="1940"/>
            <a:ext cx="78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9" name="" r:id="rId13" imgW="1244600" imgH="368300" progId="Equation.3">
                    <p:embed/>
                  </p:oleObj>
                </mc:Choice>
                <mc:Fallback>
                  <p:oleObj name="" r:id="rId13" imgW="1244600" imgH="368300" progId="Equation.3">
                    <p:embed/>
                    <p:pic>
                      <p:nvPicPr>
                        <p:cNvPr id="0" name="图片 316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644" y="1940"/>
                          <a:ext cx="784" cy="2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686" name="Object 14"/>
          <p:cNvGraphicFramePr>
            <a:graphicFrameLocks noChangeAspect="1"/>
          </p:cNvGraphicFramePr>
          <p:nvPr/>
        </p:nvGraphicFramePr>
        <p:xfrm>
          <a:off x="1879600" y="3361690"/>
          <a:ext cx="19558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5" imgW="1955800" imgH="723900" progId="Equation.3">
                  <p:embed/>
                </p:oleObj>
              </mc:Choice>
              <mc:Fallback>
                <p:oleObj name="" r:id="rId15" imgW="1955800" imgH="7239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79600" y="3361690"/>
                        <a:ext cx="19558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7" name="Object 15"/>
          <p:cNvGraphicFramePr>
            <a:graphicFrameLocks noChangeAspect="1"/>
          </p:cNvGraphicFramePr>
          <p:nvPr/>
        </p:nvGraphicFramePr>
        <p:xfrm>
          <a:off x="3924300" y="3285490"/>
          <a:ext cx="3213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17" imgW="3213100" imgH="939800" progId="Equation.3">
                  <p:embed/>
                </p:oleObj>
              </mc:Choice>
              <mc:Fallback>
                <p:oleObj name="" r:id="rId17" imgW="3213100" imgH="9398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924300" y="3285490"/>
                        <a:ext cx="32131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8" name="Object 16"/>
          <p:cNvGraphicFramePr>
            <a:graphicFrameLocks noChangeAspect="1"/>
          </p:cNvGraphicFramePr>
          <p:nvPr/>
        </p:nvGraphicFramePr>
        <p:xfrm>
          <a:off x="1790700" y="4391978"/>
          <a:ext cx="21209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9" imgW="2120900" imgH="723900" progId="Equation.3">
                  <p:embed/>
                </p:oleObj>
              </mc:Choice>
              <mc:Fallback>
                <p:oleObj name="" r:id="rId19" imgW="2120900" imgH="7239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790700" y="4391978"/>
                        <a:ext cx="2120900" cy="722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9" name="Object 17"/>
          <p:cNvGraphicFramePr>
            <a:graphicFrameLocks noChangeAspect="1"/>
          </p:cNvGraphicFramePr>
          <p:nvPr/>
        </p:nvGraphicFramePr>
        <p:xfrm>
          <a:off x="4013200" y="4391978"/>
          <a:ext cx="23749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21" imgW="2374900" imgH="723900" progId="Equation.3">
                  <p:embed/>
                </p:oleObj>
              </mc:Choice>
              <mc:Fallback>
                <p:oleObj name="" r:id="rId21" imgW="2374900" imgH="7239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013200" y="4391978"/>
                        <a:ext cx="2374900" cy="722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Text Box 2"/>
          <p:cNvSpPr txBox="1"/>
          <p:nvPr/>
        </p:nvSpPr>
        <p:spPr>
          <a:xfrm>
            <a:off x="990600" y="2277110"/>
            <a:ext cx="1447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</a:rPr>
              <a:t>设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1905000" y="2338388"/>
            <a:ext cx="3403600" cy="404812"/>
            <a:chOff x="1536" y="1953"/>
            <a:chExt cx="2144" cy="255"/>
          </a:xfrm>
        </p:grpSpPr>
        <p:graphicFrame>
          <p:nvGraphicFramePr>
            <p:cNvPr id="18435" name="Object 3"/>
            <p:cNvGraphicFramePr>
              <a:graphicFrameLocks noChangeAspect="1"/>
            </p:cNvGraphicFramePr>
            <p:nvPr/>
          </p:nvGraphicFramePr>
          <p:xfrm>
            <a:off x="1536" y="1967"/>
            <a:ext cx="80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" name="" r:id="rId1" imgW="1270000" imgH="279400" progId="Equation.3">
                    <p:embed/>
                  </p:oleObj>
                </mc:Choice>
                <mc:Fallback>
                  <p:oleObj name="" r:id="rId1" imgW="1270000" imgH="279400" progId="Equation.3">
                    <p:embed/>
                    <p:pic>
                      <p:nvPicPr>
                        <p:cNvPr id="0" name="图片 317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536" y="1967"/>
                          <a:ext cx="800" cy="1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6" name="Object 4"/>
            <p:cNvGraphicFramePr>
              <a:graphicFrameLocks noChangeAspect="1"/>
            </p:cNvGraphicFramePr>
            <p:nvPr/>
          </p:nvGraphicFramePr>
          <p:xfrm>
            <a:off x="2464" y="1953"/>
            <a:ext cx="121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" name="" r:id="rId3" imgW="1930400" imgH="406400" progId="Equation.3">
                    <p:embed/>
                  </p:oleObj>
                </mc:Choice>
                <mc:Fallback>
                  <p:oleObj name="" r:id="rId3" imgW="1930400" imgH="406400" progId="Equation.3">
                    <p:embed/>
                    <p:pic>
                      <p:nvPicPr>
                        <p:cNvPr id="0" name="图片 317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464" y="1953"/>
                          <a:ext cx="1216" cy="2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4"/>
          <p:cNvGrpSpPr/>
          <p:nvPr/>
        </p:nvGrpSpPr>
        <p:grpSpPr>
          <a:xfrm>
            <a:off x="1878013" y="2973388"/>
            <a:ext cx="5461000" cy="407987"/>
            <a:chOff x="1183" y="2353"/>
            <a:chExt cx="3440" cy="257"/>
          </a:xfrm>
        </p:grpSpPr>
        <p:graphicFrame>
          <p:nvGraphicFramePr>
            <p:cNvPr id="18438" name="Object 5"/>
            <p:cNvGraphicFramePr>
              <a:graphicFrameLocks noChangeAspect="1"/>
            </p:cNvGraphicFramePr>
            <p:nvPr/>
          </p:nvGraphicFramePr>
          <p:xfrm>
            <a:off x="1183" y="2353"/>
            <a:ext cx="52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" name="" r:id="rId5" imgW="838200" imgH="330200" progId="Equation.3">
                    <p:embed/>
                  </p:oleObj>
                </mc:Choice>
                <mc:Fallback>
                  <p:oleObj name="" r:id="rId5" imgW="838200" imgH="330200" progId="Equation.3">
                    <p:embed/>
                    <p:pic>
                      <p:nvPicPr>
                        <p:cNvPr id="0" name="图片 317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83" y="2353"/>
                          <a:ext cx="528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9" name="Object 6"/>
            <p:cNvGraphicFramePr>
              <a:graphicFrameLocks noChangeAspect="1"/>
            </p:cNvGraphicFramePr>
            <p:nvPr/>
          </p:nvGraphicFramePr>
          <p:xfrm>
            <a:off x="1796" y="2368"/>
            <a:ext cx="79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" name="" r:id="rId7" imgW="1257300" imgH="330200" progId="Equation.3">
                    <p:embed/>
                  </p:oleObj>
                </mc:Choice>
                <mc:Fallback>
                  <p:oleObj name="" r:id="rId7" imgW="1257300" imgH="330200" progId="Equation.3">
                    <p:embed/>
                    <p:pic>
                      <p:nvPicPr>
                        <p:cNvPr id="0" name="图片 317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796" y="2368"/>
                          <a:ext cx="792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0" name="Object 7"/>
            <p:cNvGraphicFramePr>
              <a:graphicFrameLocks noChangeAspect="1"/>
            </p:cNvGraphicFramePr>
            <p:nvPr/>
          </p:nvGraphicFramePr>
          <p:xfrm>
            <a:off x="3196" y="2412"/>
            <a:ext cx="52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" name="" r:id="rId9" imgW="825500" imgH="228600" progId="Equation.3">
                    <p:embed/>
                  </p:oleObj>
                </mc:Choice>
                <mc:Fallback>
                  <p:oleObj name="" r:id="rId9" imgW="825500" imgH="228600" progId="Equation.3">
                    <p:embed/>
                    <p:pic>
                      <p:nvPicPr>
                        <p:cNvPr id="0" name="图片 317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196" y="2412"/>
                          <a:ext cx="520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1" name="Object 8"/>
            <p:cNvGraphicFramePr>
              <a:graphicFrameLocks noChangeAspect="1"/>
            </p:cNvGraphicFramePr>
            <p:nvPr/>
          </p:nvGraphicFramePr>
          <p:xfrm>
            <a:off x="3807" y="2363"/>
            <a:ext cx="81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" name="" r:id="rId11" imgW="1295400" imgH="393700" progId="Equation.3">
                    <p:embed/>
                  </p:oleObj>
                </mc:Choice>
                <mc:Fallback>
                  <p:oleObj name="" r:id="rId11" imgW="1295400" imgH="393700" progId="Equation.3">
                    <p:embed/>
                    <p:pic>
                      <p:nvPicPr>
                        <p:cNvPr id="0" name="图片 317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807" y="2363"/>
                          <a:ext cx="816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1670050" y="3562350"/>
          <a:ext cx="2095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13" imgW="2095500" imgH="698500" progId="Equation.3">
                  <p:embed/>
                </p:oleObj>
              </mc:Choice>
              <mc:Fallback>
                <p:oleObj name="" r:id="rId13" imgW="2095500" imgH="6985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70050" y="3562350"/>
                        <a:ext cx="20955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10"/>
          <p:cNvGraphicFramePr>
            <a:graphicFrameLocks noChangeAspect="1"/>
          </p:cNvGraphicFramePr>
          <p:nvPr/>
        </p:nvGraphicFramePr>
        <p:xfrm>
          <a:off x="3886200" y="3562350"/>
          <a:ext cx="3860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15" imgW="3860800" imgH="698500" progId="Equation.3">
                  <p:embed/>
                </p:oleObj>
              </mc:Choice>
              <mc:Fallback>
                <p:oleObj name="" r:id="rId15" imgW="3860800" imgH="6985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86200" y="3562350"/>
                        <a:ext cx="38608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1778000" y="4559300"/>
          <a:ext cx="3098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17" imgW="3098800" imgH="698500" progId="Equation.3">
                  <p:embed/>
                </p:oleObj>
              </mc:Choice>
              <mc:Fallback>
                <p:oleObj name="" r:id="rId17" imgW="3098800" imgH="6985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778000" y="4559300"/>
                        <a:ext cx="30988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2"/>
          <p:cNvGraphicFramePr>
            <a:graphicFrameLocks noChangeAspect="1"/>
          </p:cNvGraphicFramePr>
          <p:nvPr/>
        </p:nvGraphicFramePr>
        <p:xfrm>
          <a:off x="1115695" y="422910"/>
          <a:ext cx="5791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19" imgW="5791200" imgH="1295400" progId="Equation.DSMT4">
                  <p:embed/>
                </p:oleObj>
              </mc:Choice>
              <mc:Fallback>
                <p:oleObj name="" r:id="rId19" imgW="5791200" imgH="1295400" progId="Equation.DSMT4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15695" y="422910"/>
                        <a:ext cx="5791200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0" name="Text Box 3"/>
          <p:cNvSpPr txBox="1"/>
          <p:nvPr>
            <p:custDataLst>
              <p:tags r:id="rId21"/>
            </p:custDataLst>
          </p:nvPr>
        </p:nvSpPr>
        <p:spPr>
          <a:xfrm>
            <a:off x="925830" y="1484630"/>
            <a:ext cx="27432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证明：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3270250" y="692150"/>
          <a:ext cx="2298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1" imgW="2298700" imgH="698500" progId="Equation.3">
                  <p:embed/>
                </p:oleObj>
              </mc:Choice>
              <mc:Fallback>
                <p:oleObj name="" r:id="rId1" imgW="2298700" imgH="6985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70250" y="692150"/>
                        <a:ext cx="22987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5746750" y="685800"/>
          <a:ext cx="2095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3" imgW="2095500" imgH="698500" progId="Equation.3">
                  <p:embed/>
                </p:oleObj>
              </mc:Choice>
              <mc:Fallback>
                <p:oleObj name="" r:id="rId3" imgW="2095500" imgH="6985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46750" y="685800"/>
                        <a:ext cx="20955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1073150" y="1511300"/>
          <a:ext cx="2463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5" imgW="2463800" imgH="698500" progId="Equation.3">
                  <p:embed/>
                </p:oleObj>
              </mc:Choice>
              <mc:Fallback>
                <p:oleObj name="" r:id="rId5" imgW="2463800" imgH="6985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3150" y="1511300"/>
                        <a:ext cx="24638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3657600" y="1504950"/>
          <a:ext cx="2463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7" imgW="2463800" imgH="698500" progId="Equation.3">
                  <p:embed/>
                </p:oleObj>
              </mc:Choice>
              <mc:Fallback>
                <p:oleObj name="" r:id="rId7" imgW="2463800" imgH="6985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57600" y="1504950"/>
                        <a:ext cx="24638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1066800" y="2286000"/>
          <a:ext cx="5118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9" imgW="5118100" imgH="838200" progId="Equation.3">
                  <p:embed/>
                </p:oleObj>
              </mc:Choice>
              <mc:Fallback>
                <p:oleObj name="" r:id="rId9" imgW="5118100" imgH="8382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6800" y="2286000"/>
                        <a:ext cx="51181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1035050" y="3282950"/>
          <a:ext cx="2184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11" imgW="2184400" imgH="850900" progId="Equation.3">
                  <p:embed/>
                </p:oleObj>
              </mc:Choice>
              <mc:Fallback>
                <p:oleObj name="" r:id="rId11" imgW="2184400" imgH="8509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35050" y="3282950"/>
                        <a:ext cx="21844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3352800" y="3282950"/>
          <a:ext cx="2743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13" imgW="2743200" imgH="850900" progId="Equation.3">
                  <p:embed/>
                </p:oleObj>
              </mc:Choice>
              <mc:Fallback>
                <p:oleObj name="" r:id="rId13" imgW="2743200" imgH="85090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52800" y="3282950"/>
                        <a:ext cx="27432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104900" y="4349750"/>
          <a:ext cx="3810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15" imgW="3810000" imgH="850900" progId="Equation.3">
                  <p:embed/>
                </p:oleObj>
              </mc:Choice>
              <mc:Fallback>
                <p:oleObj name="" r:id="rId15" imgW="3810000" imgH="8509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04900" y="4349750"/>
                        <a:ext cx="38100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5143500" y="4356100"/>
          <a:ext cx="3136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17" imgW="3136900" imgH="838200" progId="Equation.3">
                  <p:embed/>
                </p:oleObj>
              </mc:Choice>
              <mc:Fallback>
                <p:oleObj name="" r:id="rId17" imgW="3136900" imgH="8382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143500" y="4356100"/>
                        <a:ext cx="31369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5" name="Object 11"/>
          <p:cNvGraphicFramePr>
            <a:graphicFrameLocks noChangeAspect="1"/>
          </p:cNvGraphicFramePr>
          <p:nvPr/>
        </p:nvGraphicFramePr>
        <p:xfrm>
          <a:off x="3340100" y="5270500"/>
          <a:ext cx="82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19" imgW="825500" imgH="889000" progId="Equation.3">
                  <p:embed/>
                </p:oleObj>
              </mc:Choice>
              <mc:Fallback>
                <p:oleObj name="" r:id="rId19" imgW="825500" imgH="8890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340100" y="5270500"/>
                        <a:ext cx="8255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6" name="Object 12"/>
          <p:cNvGraphicFramePr>
            <a:graphicFrameLocks noChangeAspect="1"/>
          </p:cNvGraphicFramePr>
          <p:nvPr/>
        </p:nvGraphicFramePr>
        <p:xfrm>
          <a:off x="1092200" y="5346700"/>
          <a:ext cx="2120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21" imgW="2120900" imgH="838200" progId="Equation.3">
                  <p:embed/>
                </p:oleObj>
              </mc:Choice>
              <mc:Fallback>
                <p:oleObj name="" r:id="rId21" imgW="2120900" imgH="8382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92200" y="5346700"/>
                        <a:ext cx="21209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3"/>
          <p:cNvGraphicFramePr>
            <a:graphicFrameLocks noChangeAspect="1"/>
          </p:cNvGraphicFramePr>
          <p:nvPr/>
        </p:nvGraphicFramePr>
        <p:xfrm>
          <a:off x="1022350" y="692150"/>
          <a:ext cx="2095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23" imgW="2095500" imgH="698500" progId="Equation.3">
                  <p:embed/>
                </p:oleObj>
              </mc:Choice>
              <mc:Fallback>
                <p:oleObj name="" r:id="rId23" imgW="2095500" imgH="6985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022350" y="692150"/>
                        <a:ext cx="20955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481" name="Object 2"/>
          <p:cNvGraphicFramePr>
            <a:graphicFrameLocks noChangeAspect="1"/>
          </p:cNvGraphicFramePr>
          <p:nvPr/>
        </p:nvGraphicFramePr>
        <p:xfrm>
          <a:off x="1115695" y="765175"/>
          <a:ext cx="57023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1" imgW="5702300" imgH="1282700" progId="Equation.DSMT4">
                  <p:embed/>
                </p:oleObj>
              </mc:Choice>
              <mc:Fallback>
                <p:oleObj name="" r:id="rId1" imgW="5702300" imgH="1282700" progId="Equation.DSMT4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5695" y="765175"/>
                        <a:ext cx="5702300" cy="1282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899795" y="3119438"/>
          <a:ext cx="6896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3" imgW="6896100" imgH="952500" progId="Equation.DSMT4">
                  <p:embed/>
                </p:oleObj>
              </mc:Choice>
              <mc:Fallback>
                <p:oleObj name="" r:id="rId3" imgW="6896100" imgH="952500" progId="Equation.DSMT4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795" y="3119438"/>
                        <a:ext cx="68961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1788795" y="3767138"/>
          <a:ext cx="5715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5" imgW="5715000" imgH="876300" progId="Equation.DSMT4">
                  <p:embed/>
                </p:oleObj>
              </mc:Choice>
              <mc:Fallback>
                <p:oleObj name="" r:id="rId5" imgW="5715000" imgH="876300" progId="Equation.DSMT4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88795" y="3767138"/>
                        <a:ext cx="57150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1816735" y="4305300"/>
          <a:ext cx="2451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7" imgW="2451100" imgH="876300" progId="Equation.DSMT4">
                  <p:embed/>
                </p:oleObj>
              </mc:Choice>
              <mc:Fallback>
                <p:oleObj name="" r:id="rId7" imgW="2451100" imgH="876300" progId="Equation.DSMT4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16735" y="4305300"/>
                        <a:ext cx="24511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2915920" y="4941570"/>
          <a:ext cx="3987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9" imgW="3987800" imgH="698500" progId="Equation.DSMT4">
                  <p:embed/>
                </p:oleObj>
              </mc:Choice>
              <mc:Fallback>
                <p:oleObj name="" r:id="rId9" imgW="3987800" imgH="698500" progId="Equation.DSMT4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15920" y="4941570"/>
                        <a:ext cx="39878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86" name="组合 11"/>
          <p:cNvGrpSpPr/>
          <p:nvPr/>
        </p:nvGrpSpPr>
        <p:grpSpPr>
          <a:xfrm>
            <a:off x="826770" y="1717993"/>
            <a:ext cx="8157210" cy="1168400"/>
            <a:chOff x="754988" y="1717982"/>
            <a:chExt cx="8157239" cy="1168400"/>
          </a:xfrm>
        </p:grpSpPr>
        <p:sp>
          <p:nvSpPr>
            <p:cNvPr id="20487" name="Text Box 3"/>
            <p:cNvSpPr txBox="1"/>
            <p:nvPr/>
          </p:nvSpPr>
          <p:spPr>
            <a:xfrm>
              <a:off x="754988" y="1717982"/>
              <a:ext cx="8157239" cy="11684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证明：</a:t>
              </a:r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请同学们自己证明</a:t>
              </a:r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( </a:t>
              </a:r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利用区间可加性</a:t>
              </a:r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endParaRPr lang="en-US" altLang="zh-CN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          </a:t>
              </a:r>
              <a:r>
                <a:rPr lang="zh-CN" altLang="en-US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和</a:t>
              </a:r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</a:t>
              </a:r>
              <a:r>
                <a:rPr lang="en-US" altLang="zh-CN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              </a:t>
              </a:r>
              <a:r>
                <a:rPr lang="en-US" altLang="zh-CN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).</a:t>
              </a:r>
              <a:endParaRPr lang="en-US" altLang="zh-CN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20488" name="Object 10"/>
            <p:cNvGraphicFramePr/>
            <p:nvPr/>
          </p:nvGraphicFramePr>
          <p:xfrm>
            <a:off x="2339016" y="2421245"/>
            <a:ext cx="1429390" cy="3898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" name="" r:id="rId11" imgW="558800" imgH="152400" progId="Equation.DSMT4">
                    <p:embed/>
                  </p:oleObj>
                </mc:Choice>
                <mc:Fallback>
                  <p:oleObj name="" r:id="rId11" imgW="558800" imgH="152400" progId="Equation.DSMT4">
                    <p:embed/>
                    <p:pic>
                      <p:nvPicPr>
                        <p:cNvPr id="0" name="图片 320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339016" y="2421245"/>
                          <a:ext cx="1429390" cy="3898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1505" name="Object 1026"/>
          <p:cNvGraphicFramePr>
            <a:graphicFrameLocks noChangeAspect="1"/>
          </p:cNvGraphicFramePr>
          <p:nvPr/>
        </p:nvGraphicFramePr>
        <p:xfrm>
          <a:off x="677545" y="1040130"/>
          <a:ext cx="3225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1" imgW="3225800" imgH="901700" progId="Equation.DSMT4">
                  <p:embed/>
                </p:oleObj>
              </mc:Choice>
              <mc:Fallback>
                <p:oleObj name="" r:id="rId1" imgW="3225800" imgH="901700" progId="Equation.DSMT4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7545" y="1040130"/>
                        <a:ext cx="32258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1027"/>
          <p:cNvGraphicFramePr>
            <a:graphicFrameLocks noChangeAspect="1"/>
          </p:cNvGraphicFramePr>
          <p:nvPr/>
        </p:nvGraphicFramePr>
        <p:xfrm>
          <a:off x="685800" y="1917065"/>
          <a:ext cx="79121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3" imgW="7912100" imgH="1155700" progId="Equation.DSMT4">
                  <p:embed/>
                </p:oleObj>
              </mc:Choice>
              <mc:Fallback>
                <p:oleObj name="" r:id="rId3" imgW="7912100" imgH="1155700" progId="Equation.DSMT4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1917065"/>
                        <a:ext cx="7912100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1028"/>
          <p:cNvGraphicFramePr>
            <a:graphicFrameLocks noChangeAspect="1"/>
          </p:cNvGraphicFramePr>
          <p:nvPr/>
        </p:nvGraphicFramePr>
        <p:xfrm>
          <a:off x="685800" y="3072765"/>
          <a:ext cx="2108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5" imgW="2108200" imgH="876300" progId="Equation.DSMT4">
                  <p:embed/>
                </p:oleObj>
              </mc:Choice>
              <mc:Fallback>
                <p:oleObj name="" r:id="rId5" imgW="2108200" imgH="876300" progId="Equation.DSMT4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800" y="3072765"/>
                        <a:ext cx="21082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1030"/>
          <p:cNvGraphicFramePr>
            <a:graphicFrameLocks noChangeAspect="1"/>
          </p:cNvGraphicFramePr>
          <p:nvPr/>
        </p:nvGraphicFramePr>
        <p:xfrm>
          <a:off x="827405" y="5013325"/>
          <a:ext cx="1536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7" imgW="1536700" imgH="901700" progId="Equation.DSMT4">
                  <p:embed/>
                </p:oleObj>
              </mc:Choice>
              <mc:Fallback>
                <p:oleObj name="" r:id="rId7" imgW="1536700" imgH="901700" progId="Equation.DSMT4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27405" y="5013325"/>
                        <a:ext cx="15367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1031"/>
          <p:cNvGraphicFramePr>
            <a:graphicFrameLocks noChangeAspect="1"/>
          </p:cNvGraphicFramePr>
          <p:nvPr/>
        </p:nvGraphicFramePr>
        <p:xfrm>
          <a:off x="723900" y="3924300"/>
          <a:ext cx="1727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9" imgW="1726565" imgH="723900" progId="Equation.3">
                  <p:embed/>
                </p:oleObj>
              </mc:Choice>
              <mc:Fallback>
                <p:oleObj name="" r:id="rId9" imgW="1726565" imgH="7239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3900" y="3924300"/>
                        <a:ext cx="17272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1032"/>
          <p:cNvGraphicFramePr>
            <a:graphicFrameLocks noChangeAspect="1"/>
          </p:cNvGraphicFramePr>
          <p:nvPr/>
        </p:nvGraphicFramePr>
        <p:xfrm>
          <a:off x="2476500" y="3911600"/>
          <a:ext cx="17907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11" imgW="1790700" imgH="736600" progId="Equation.3">
                  <p:embed/>
                </p:oleObj>
              </mc:Choice>
              <mc:Fallback>
                <p:oleObj name="" r:id="rId11" imgW="1790700" imgH="7366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76500" y="3911600"/>
                        <a:ext cx="1790700" cy="73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1033"/>
          <p:cNvGraphicFramePr>
            <a:graphicFrameLocks noChangeAspect="1"/>
          </p:cNvGraphicFramePr>
          <p:nvPr/>
        </p:nvGraphicFramePr>
        <p:xfrm>
          <a:off x="4457700" y="3911600"/>
          <a:ext cx="1498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13" imgW="1498600" imgH="736600" progId="Equation.3">
                  <p:embed/>
                </p:oleObj>
              </mc:Choice>
              <mc:Fallback>
                <p:oleObj name="" r:id="rId13" imgW="1498600" imgH="73660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57700" y="3911600"/>
                        <a:ext cx="1498600" cy="73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034"/>
          <p:cNvGraphicFramePr>
            <a:graphicFrameLocks noChangeAspect="1"/>
          </p:cNvGraphicFramePr>
          <p:nvPr/>
        </p:nvGraphicFramePr>
        <p:xfrm>
          <a:off x="6057900" y="3886200"/>
          <a:ext cx="1943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15" imgW="1943100" imgH="736600" progId="Equation.3">
                  <p:embed/>
                </p:oleObj>
              </mc:Choice>
              <mc:Fallback>
                <p:oleObj name="" r:id="rId15" imgW="1943100" imgH="7366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57900" y="3886200"/>
                        <a:ext cx="1943100" cy="73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ext Box 2"/>
          <p:cNvSpPr txBox="1"/>
          <p:nvPr/>
        </p:nvSpPr>
        <p:spPr>
          <a:xfrm>
            <a:off x="838200" y="1333500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625600" y="2082800"/>
          <a:ext cx="3873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3873500" imgH="685800" progId="Equation.3">
                  <p:embed/>
                </p:oleObj>
              </mc:Choice>
              <mc:Fallback>
                <p:oleObj name="" r:id="rId1" imgW="3873500" imgH="685800" progId="Equation.3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25600" y="2082800"/>
                        <a:ext cx="38735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1606550" y="2997200"/>
          <a:ext cx="2857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2857500" imgH="431800" progId="Equation.DSMT4">
                  <p:embed/>
                </p:oleObj>
              </mc:Choice>
              <mc:Fallback>
                <p:oleObj name="" r:id="rId3" imgW="2857500" imgH="431800" progId="Equation.DSMT4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6550" y="2997200"/>
                        <a:ext cx="2857500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1600200" y="3670300"/>
          <a:ext cx="2349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2349500" imgH="889000" progId="Equation.3">
                  <p:embed/>
                </p:oleObj>
              </mc:Choice>
              <mc:Fallback>
                <p:oleObj name="" r:id="rId5" imgW="2349500" imgH="889000" progId="Equation.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0200" y="3670300"/>
                        <a:ext cx="23495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4038600" y="3925888"/>
          <a:ext cx="18923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1892300" imgH="431800" progId="Equation.3">
                  <p:embed/>
                </p:oleObj>
              </mc:Choice>
              <mc:Fallback>
                <p:oleObj name="" r:id="rId7" imgW="1892300" imgH="431800" progId="Equation.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8600" y="3925888"/>
                        <a:ext cx="1892300" cy="430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5969000" y="3932238"/>
          <a:ext cx="24892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2489200" imgH="419100" progId="Equation.3">
                  <p:embed/>
                </p:oleObj>
              </mc:Choice>
              <mc:Fallback>
                <p:oleObj name="" r:id="rId9" imgW="2489200" imgH="419100" progId="Equation.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69000" y="3932238"/>
                        <a:ext cx="2489200" cy="417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1847850" y="5511800"/>
          <a:ext cx="4864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1" imgW="4864100" imgH="736600" progId="Equation.3">
                  <p:embed/>
                </p:oleObj>
              </mc:Choice>
              <mc:Fallback>
                <p:oleObj name="" r:id="rId11" imgW="4864100" imgH="7366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47850" y="5511800"/>
                        <a:ext cx="4864100" cy="73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11"/>
          <p:cNvGraphicFramePr>
            <a:graphicFrameLocks noChangeAspect="1"/>
          </p:cNvGraphicFramePr>
          <p:nvPr/>
        </p:nvGraphicFramePr>
        <p:xfrm>
          <a:off x="1676400" y="476885"/>
          <a:ext cx="44958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3" imgW="4495800" imgH="660400" progId="Equation.DSMT4">
                  <p:embed/>
                </p:oleObj>
              </mc:Choice>
              <mc:Fallback>
                <p:oleObj name="" r:id="rId13" imgW="4495800" imgH="6604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76400" y="476885"/>
                        <a:ext cx="4495800" cy="65722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FF00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5" name="Object 13"/>
          <p:cNvGraphicFramePr>
            <a:graphicFrameLocks noChangeAspect="1"/>
          </p:cNvGraphicFramePr>
          <p:nvPr/>
        </p:nvGraphicFramePr>
        <p:xfrm>
          <a:off x="1600200" y="1409700"/>
          <a:ext cx="4699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5" imgW="4699000" imgH="495300" progId="Equation.DSMT4">
                  <p:embed/>
                </p:oleObj>
              </mc:Choice>
              <mc:Fallback>
                <p:oleObj name="" r:id="rId15" imgW="4699000" imgH="4953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00200" y="1409700"/>
                        <a:ext cx="46990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6" name="Object 14"/>
          <p:cNvGraphicFramePr>
            <a:graphicFrameLocks noChangeAspect="1"/>
          </p:cNvGraphicFramePr>
          <p:nvPr/>
        </p:nvGraphicFramePr>
        <p:xfrm>
          <a:off x="1682750" y="4787900"/>
          <a:ext cx="5778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7" imgW="5778500" imgH="546100" progId="Equation.DSMT4">
                  <p:embed/>
                </p:oleObj>
              </mc:Choice>
              <mc:Fallback>
                <p:oleObj name="" r:id="rId17" imgW="5778500" imgH="546100" progId="Equation.DSMT4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682750" y="4787900"/>
                        <a:ext cx="57785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169" name="Object 2"/>
          <p:cNvGraphicFramePr>
            <a:graphicFrameLocks noChangeAspect="1"/>
          </p:cNvGraphicFramePr>
          <p:nvPr/>
        </p:nvGraphicFramePr>
        <p:xfrm>
          <a:off x="1720850" y="914400"/>
          <a:ext cx="34607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3439160" imgH="447040" progId="Word.Document.8">
                  <p:embed/>
                </p:oleObj>
              </mc:Choice>
              <mc:Fallback>
                <p:oleObj name="" r:id="rId1" imgW="3439160" imgH="447040" progId="Word.Document.8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20850" y="914400"/>
                        <a:ext cx="3460750" cy="484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4470400" y="1772920"/>
          <a:ext cx="19304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1930400" imgH="393700" progId="Equation.3">
                  <p:embed/>
                </p:oleObj>
              </mc:Choice>
              <mc:Fallback>
                <p:oleObj name="" r:id="rId3" imgW="1930400" imgH="3937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70400" y="1772920"/>
                        <a:ext cx="1930400" cy="427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1663700" y="2697163"/>
          <a:ext cx="31369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5" imgW="3136900" imgH="393700" progId="Equation.3">
                  <p:embed/>
                </p:oleObj>
              </mc:Choice>
              <mc:Fallback>
                <p:oleObj name="" r:id="rId5" imgW="3136900" imgH="3937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63700" y="2697163"/>
                        <a:ext cx="3136900" cy="427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4876800" y="2695575"/>
          <a:ext cx="21971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7" imgW="2197100" imgH="393700" progId="Equation.3">
                  <p:embed/>
                </p:oleObj>
              </mc:Choice>
              <mc:Fallback>
                <p:oleObj name="" r:id="rId7" imgW="2197100" imgH="3937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76800" y="2695575"/>
                        <a:ext cx="21971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1295400" y="3352800"/>
          <a:ext cx="3771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9" imgW="3771900" imgH="660400" progId="Equation.3">
                  <p:embed/>
                </p:oleObj>
              </mc:Choice>
              <mc:Fallback>
                <p:oleObj name="" r:id="rId9" imgW="3771900" imgH="6604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95400" y="3352800"/>
                        <a:ext cx="37719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5143500" y="3505200"/>
          <a:ext cx="2362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1" imgW="2362200" imgH="419100" progId="Equation.3">
                  <p:embed/>
                </p:oleObj>
              </mc:Choice>
              <mc:Fallback>
                <p:oleObj name="" r:id="rId11" imgW="2362200" imgH="4191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43500" y="3505200"/>
                        <a:ext cx="23622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2863850" y="4197350"/>
          <a:ext cx="2857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3" imgW="2857500" imgH="698500" progId="Equation.3">
                  <p:embed/>
                </p:oleObj>
              </mc:Choice>
              <mc:Fallback>
                <p:oleObj name="" r:id="rId13" imgW="2857500" imgH="6985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63850" y="4197350"/>
                        <a:ext cx="28575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1764030" y="1557020"/>
          <a:ext cx="2698750" cy="760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5" imgW="1168400" imgH="330200" progId="Equation.3">
                  <p:embed/>
                </p:oleObj>
              </mc:Choice>
              <mc:Fallback>
                <p:oleObj name="" r:id="rId15" imgW="1168400" imgH="3302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64030" y="1557020"/>
                        <a:ext cx="2698750" cy="7600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Object 12"/>
          <p:cNvGraphicFramePr>
            <a:graphicFrameLocks noChangeAspect="1"/>
          </p:cNvGraphicFramePr>
          <p:nvPr/>
        </p:nvGraphicFramePr>
        <p:xfrm>
          <a:off x="1219200" y="5181600"/>
          <a:ext cx="5664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7" imgW="5664200" imgH="444500" progId="Equation.DSMT4">
                  <p:embed/>
                </p:oleObj>
              </mc:Choice>
              <mc:Fallback>
                <p:oleObj name="" r:id="rId17" imgW="5664200" imgH="4445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19200" y="5181600"/>
                        <a:ext cx="5664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5220335" y="913765"/>
          <a:ext cx="2514600" cy="551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9" imgW="927100" imgH="203200" progId="Equation.DSMT4">
                  <p:embed/>
                </p:oleObj>
              </mc:Choice>
              <mc:Fallback>
                <p:oleObj name="" r:id="rId19" imgW="927100" imgH="203200" progId="Equation.DSMT4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220335" y="913765"/>
                        <a:ext cx="2514600" cy="551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2"/>
          <p:cNvSpPr txBox="1"/>
          <p:nvPr>
            <p:custDataLst>
              <p:tags r:id="rId21"/>
            </p:custDataLst>
          </p:nvPr>
        </p:nvSpPr>
        <p:spPr>
          <a:xfrm>
            <a:off x="395605" y="942975"/>
            <a:ext cx="13531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因为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Text Box 2"/>
          <p:cNvSpPr txBox="1"/>
          <p:nvPr>
            <p:custDataLst>
              <p:tags r:id="rId22"/>
            </p:custDataLst>
          </p:nvPr>
        </p:nvSpPr>
        <p:spPr>
          <a:xfrm>
            <a:off x="403225" y="1662430"/>
            <a:ext cx="13531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所以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 Box 2"/>
          <p:cNvSpPr txBox="1"/>
          <p:nvPr/>
        </p:nvSpPr>
        <p:spPr>
          <a:xfrm>
            <a:off x="914400" y="1205865"/>
            <a:ext cx="21336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</a:rPr>
              <a:t>计算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2647950" y="1105853"/>
          <a:ext cx="25400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2540000" imgH="723900" progId="Equation.3">
                  <p:embed/>
                </p:oleObj>
              </mc:Choice>
              <mc:Fallback>
                <p:oleObj name="" r:id="rId1" imgW="2540000" imgH="7239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47950" y="1105853"/>
                        <a:ext cx="2540000" cy="722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4"/>
          <p:cNvSpPr txBox="1"/>
          <p:nvPr/>
        </p:nvSpPr>
        <p:spPr>
          <a:xfrm>
            <a:off x="914400" y="1976755"/>
            <a:ext cx="15240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149" name="Text Box 5"/>
          <p:cNvSpPr txBox="1"/>
          <p:nvPr/>
        </p:nvSpPr>
        <p:spPr>
          <a:xfrm>
            <a:off x="1676400" y="1976755"/>
            <a:ext cx="838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</a:rPr>
              <a:t>令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2279650" y="2110105"/>
          <a:ext cx="1346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1346200" imgH="330200" progId="Equation.3">
                  <p:embed/>
                </p:oleObj>
              </mc:Choice>
              <mc:Fallback>
                <p:oleObj name="" r:id="rId3" imgW="1346200" imgH="3302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9650" y="2110105"/>
                        <a:ext cx="13462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1797050" y="2586355"/>
          <a:ext cx="850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5" imgW="850900" imgH="838200" progId="Equation.3">
                  <p:embed/>
                </p:oleObj>
              </mc:Choice>
              <mc:Fallback>
                <p:oleObj name="" r:id="rId5" imgW="850900" imgH="8382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97050" y="2586355"/>
                        <a:ext cx="8509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2698750" y="2856230"/>
          <a:ext cx="1295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7" imgW="1295400" imgH="393700" progId="Equation.3">
                  <p:embed/>
                </p:oleObj>
              </mc:Choice>
              <mc:Fallback>
                <p:oleObj name="" r:id="rId7" imgW="1295400" imgH="3937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98750" y="2856230"/>
                        <a:ext cx="1295400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4533900" y="2840355"/>
          <a:ext cx="838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9" imgW="838200" imgH="330200" progId="Equation.3">
                  <p:embed/>
                </p:oleObj>
              </mc:Choice>
              <mc:Fallback>
                <p:oleObj name="" r:id="rId9" imgW="838200" imgH="3302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33900" y="2840355"/>
                        <a:ext cx="8382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5403850" y="2856230"/>
          <a:ext cx="1270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1" imgW="1269365" imgH="393700" progId="Equation.3">
                  <p:embed/>
                </p:oleObj>
              </mc:Choice>
              <mc:Fallback>
                <p:oleObj name="" r:id="rId11" imgW="1269365" imgH="3937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03850" y="2856230"/>
                        <a:ext cx="1270000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1739900" y="3494088"/>
          <a:ext cx="24511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3" imgW="2451100" imgH="723900" progId="Equation.DSMT4">
                  <p:embed/>
                </p:oleObj>
              </mc:Choice>
              <mc:Fallback>
                <p:oleObj name="" r:id="rId13" imgW="2451100" imgH="7239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39900" y="3494088"/>
                        <a:ext cx="2451100" cy="722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4211955" y="3425190"/>
          <a:ext cx="286067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5" imgW="1130300" imgH="330200" progId="Equation.3">
                  <p:embed/>
                </p:oleObj>
              </mc:Choice>
              <mc:Fallback>
                <p:oleObj name="" r:id="rId15" imgW="1130300" imgH="3302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211955" y="3425190"/>
                        <a:ext cx="2860675" cy="835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13"/>
          <p:cNvGraphicFramePr>
            <a:graphicFrameLocks noChangeAspect="1"/>
          </p:cNvGraphicFramePr>
          <p:nvPr/>
        </p:nvGraphicFramePr>
        <p:xfrm>
          <a:off x="7072630" y="3266440"/>
          <a:ext cx="8255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7" imgW="825500" imgH="1155700" progId="Equation.3">
                  <p:embed/>
                </p:oleObj>
              </mc:Choice>
              <mc:Fallback>
                <p:oleObj name="" r:id="rId17" imgW="825500" imgH="11557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072630" y="3266440"/>
                        <a:ext cx="825500" cy="115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14"/>
          <p:cNvGraphicFramePr>
            <a:graphicFrameLocks noChangeAspect="1"/>
          </p:cNvGraphicFramePr>
          <p:nvPr/>
        </p:nvGraphicFramePr>
        <p:xfrm>
          <a:off x="7942580" y="3425190"/>
          <a:ext cx="6334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9" imgW="635000" imgH="837565" progId="Equation.3">
                  <p:embed/>
                </p:oleObj>
              </mc:Choice>
              <mc:Fallback>
                <p:oleObj name="" r:id="rId19" imgW="635000" imgH="837565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942580" y="3425190"/>
                        <a:ext cx="633413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15"/>
          <p:cNvGraphicFramePr>
            <a:graphicFrameLocks noChangeAspect="1"/>
          </p:cNvGraphicFramePr>
          <p:nvPr/>
        </p:nvGraphicFramePr>
        <p:xfrm>
          <a:off x="4127500" y="2072005"/>
          <a:ext cx="22225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21" imgW="2222500" imgH="393700" progId="Equation.3">
                  <p:embed/>
                </p:oleObj>
              </mc:Choice>
              <mc:Fallback>
                <p:oleObj name="" r:id="rId21" imgW="2222500" imgH="3937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127500" y="2072005"/>
                        <a:ext cx="2222500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2"/>
          <p:cNvSpPr txBox="1"/>
          <p:nvPr/>
        </p:nvSpPr>
        <p:spPr>
          <a:xfrm>
            <a:off x="467360" y="548958"/>
            <a:ext cx="5791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1. 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第一类换元积分法</a:t>
            </a:r>
            <a:endParaRPr lang="zh-CN" altLang="en-US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  <p:graphicFrame>
        <p:nvGraphicFramePr>
          <p:cNvPr id="51225" name="Object 25"/>
          <p:cNvGraphicFramePr>
            <a:graphicFrameLocks noChangeAspect="1"/>
          </p:cNvGraphicFramePr>
          <p:nvPr/>
        </p:nvGraphicFramePr>
        <p:xfrm>
          <a:off x="1676083" y="4652963"/>
          <a:ext cx="2691285" cy="72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23" imgW="2691765" imgH="723900" progId="Equation.DSMT4">
                  <p:embed/>
                </p:oleObj>
              </mc:Choice>
              <mc:Fallback>
                <p:oleObj name="" r:id="rId23" imgW="2691765" imgH="723900" progId="Equation.DSMT4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676083" y="4652963"/>
                        <a:ext cx="2691285" cy="72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895350" y="4782820"/>
            <a:ext cx="7207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6" name="Object 25"/>
          <p:cNvGraphicFramePr>
            <a:graphicFrameLocks noChangeAspect="1"/>
          </p:cNvGraphicFramePr>
          <p:nvPr/>
        </p:nvGraphicFramePr>
        <p:xfrm>
          <a:off x="4427856" y="4581208"/>
          <a:ext cx="2565183" cy="72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5" imgW="2565400" imgH="723900" progId="Equation.DSMT4">
                  <p:embed/>
                </p:oleObj>
              </mc:Choice>
              <mc:Fallback>
                <p:oleObj name="" r:id="rId25" imgW="2565400" imgH="723900" progId="Equation.DSMT4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427856" y="4581208"/>
                        <a:ext cx="2565183" cy="72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5"/>
          <p:cNvGraphicFramePr>
            <a:graphicFrameLocks noChangeAspect="1"/>
          </p:cNvGraphicFramePr>
          <p:nvPr/>
        </p:nvGraphicFramePr>
        <p:xfrm>
          <a:off x="4127501" y="5373371"/>
          <a:ext cx="1917425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7" imgW="1917065" imgH="838200" progId="Equation.DSMT4">
                  <p:embed/>
                </p:oleObj>
              </mc:Choice>
              <mc:Fallback>
                <p:oleObj name="" r:id="rId27" imgW="1917065" imgH="838200" progId="Equation.DSMT4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127501" y="5373371"/>
                        <a:ext cx="1917425" cy="8380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5"/>
          <p:cNvGraphicFramePr>
            <a:graphicFrameLocks noChangeAspect="1"/>
          </p:cNvGraphicFramePr>
          <p:nvPr/>
        </p:nvGraphicFramePr>
        <p:xfrm>
          <a:off x="6165216" y="5373371"/>
          <a:ext cx="508774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9" imgW="508000" imgH="838200" progId="Equation.DSMT4">
                  <p:embed/>
                </p:oleObj>
              </mc:Choice>
              <mc:Fallback>
                <p:oleObj name="" r:id="rId29" imgW="508000" imgH="838200" progId="Equation.DSMT4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165216" y="5373371"/>
                        <a:ext cx="508774" cy="8380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5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49" grpId="0"/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ext Box 2"/>
          <p:cNvSpPr txBox="1"/>
          <p:nvPr/>
        </p:nvSpPr>
        <p:spPr>
          <a:xfrm>
            <a:off x="863600" y="914400"/>
            <a:ext cx="21336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dirty="0">
                <a:latin typeface="黑体" panose="02010609060101010101" pitchFamily="49" charset="-122"/>
              </a:rPr>
              <a:t>计算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7171" name="Text Box 3"/>
          <p:cNvSpPr txBox="1"/>
          <p:nvPr/>
        </p:nvSpPr>
        <p:spPr>
          <a:xfrm>
            <a:off x="863600" y="1752600"/>
            <a:ext cx="1193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9219" name="Object 4"/>
          <p:cNvGraphicFramePr>
            <a:graphicFrameLocks noChangeAspect="1"/>
          </p:cNvGraphicFramePr>
          <p:nvPr/>
        </p:nvGraphicFramePr>
        <p:xfrm>
          <a:off x="2590800" y="825500"/>
          <a:ext cx="3263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" imgW="3263900" imgH="685800" progId="Equation.3">
                  <p:embed/>
                </p:oleObj>
              </mc:Choice>
              <mc:Fallback>
                <p:oleObj name="" r:id="rId1" imgW="3263900" imgH="6858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90800" y="825500"/>
                        <a:ext cx="32639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1524000" y="1752600"/>
          <a:ext cx="3949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3" imgW="3949700" imgH="520700" progId="Equation.3">
                  <p:embed/>
                </p:oleObj>
              </mc:Choice>
              <mc:Fallback>
                <p:oleObj name="" r:id="rId3" imgW="3949700" imgH="5207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1752600"/>
                        <a:ext cx="39497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5638800" y="1600200"/>
          <a:ext cx="2336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5" imgW="2336800" imgH="685800" progId="Equation.3">
                  <p:embed/>
                </p:oleObj>
              </mc:Choice>
              <mc:Fallback>
                <p:oleObj name="" r:id="rId5" imgW="2336800" imgH="6858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1600200"/>
                        <a:ext cx="23368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1524000" y="2495550"/>
          <a:ext cx="3302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7" imgW="3302000" imgH="698500" progId="Equation.3">
                  <p:embed/>
                </p:oleObj>
              </mc:Choice>
              <mc:Fallback>
                <p:oleObj name="" r:id="rId7" imgW="3302000" imgH="6985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4000" y="2495550"/>
                        <a:ext cx="33020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4953000" y="2438400"/>
          <a:ext cx="29591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9" imgW="2959100" imgH="749300" progId="Equation.3">
                  <p:embed/>
                </p:oleObj>
              </mc:Choice>
              <mc:Fallback>
                <p:oleObj name="" r:id="rId9" imgW="2959100" imgH="7493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53000" y="2438400"/>
                        <a:ext cx="2959100" cy="749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1714500" y="3333750"/>
          <a:ext cx="2971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1" imgW="2971800" imgH="838200" progId="Equation.3">
                  <p:embed/>
                </p:oleObj>
              </mc:Choice>
              <mc:Fallback>
                <p:oleObj name="" r:id="rId11" imgW="2971800" imgH="8382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14500" y="3333750"/>
                        <a:ext cx="2971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4756150" y="3416300"/>
          <a:ext cx="2882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3" imgW="2882900" imgH="914400" progId="Equation.3">
                  <p:embed/>
                </p:oleObj>
              </mc:Choice>
              <mc:Fallback>
                <p:oleObj name="" r:id="rId13" imgW="2882900" imgH="9144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56150" y="3416300"/>
                        <a:ext cx="28829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1676400" y="4191000"/>
          <a:ext cx="2806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5" imgW="2806700" imgH="838200" progId="Equation.3">
                  <p:embed/>
                </p:oleObj>
              </mc:Choice>
              <mc:Fallback>
                <p:oleObj name="" r:id="rId15" imgW="2806700" imgH="8382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76400" y="4191000"/>
                        <a:ext cx="28067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4603750" y="4305300"/>
          <a:ext cx="2717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7" imgW="2717800" imgH="914400" progId="Equation.3">
                  <p:embed/>
                </p:oleObj>
              </mc:Choice>
              <mc:Fallback>
                <p:oleObj name="" r:id="rId17" imgW="2717800" imgH="9144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603750" y="4305300"/>
                        <a:ext cx="27178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13"/>
          <p:cNvGraphicFramePr>
            <a:graphicFrameLocks noChangeAspect="1"/>
          </p:cNvGraphicFramePr>
          <p:nvPr/>
        </p:nvGraphicFramePr>
        <p:xfrm>
          <a:off x="1676400" y="5219700"/>
          <a:ext cx="1828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9" imgW="1828800" imgH="1028700" progId="Equation.3">
                  <p:embed/>
                </p:oleObj>
              </mc:Choice>
              <mc:Fallback>
                <p:oleObj name="" r:id="rId19" imgW="1828800" imgH="10287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676400" y="5219700"/>
                        <a:ext cx="18288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2" name="Object 14"/>
          <p:cNvGraphicFramePr>
            <a:graphicFrameLocks noChangeAspect="1"/>
          </p:cNvGraphicFramePr>
          <p:nvPr/>
        </p:nvGraphicFramePr>
        <p:xfrm>
          <a:off x="3670300" y="5232400"/>
          <a:ext cx="18161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21" imgW="1816100" imgH="1092200" progId="Equation.3">
                  <p:embed/>
                </p:oleObj>
              </mc:Choice>
              <mc:Fallback>
                <p:oleObj name="" r:id="rId21" imgW="1816100" imgH="10922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670300" y="5232400"/>
                        <a:ext cx="1816100" cy="1092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5691188" y="5334000"/>
          <a:ext cx="6334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23" imgW="635000" imgH="837565" progId="Equation.3">
                  <p:embed/>
                </p:oleObj>
              </mc:Choice>
              <mc:Fallback>
                <p:oleObj name="" r:id="rId23" imgW="635000" imgH="837565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691188" y="5334000"/>
                        <a:ext cx="633412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ext Box 2"/>
          <p:cNvSpPr txBox="1"/>
          <p:nvPr/>
        </p:nvSpPr>
        <p:spPr>
          <a:xfrm>
            <a:off x="838200" y="1143000"/>
            <a:ext cx="21336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dirty="0">
                <a:latin typeface="黑体" panose="02010609060101010101" pitchFamily="49" charset="-122"/>
              </a:rPr>
              <a:t>计算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8195" name="Text Box 3"/>
          <p:cNvSpPr txBox="1"/>
          <p:nvPr/>
        </p:nvSpPr>
        <p:spPr>
          <a:xfrm>
            <a:off x="914400" y="2452688"/>
            <a:ext cx="9906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0243" name="Object 4"/>
          <p:cNvGraphicFramePr>
            <a:graphicFrameLocks noChangeAspect="1"/>
          </p:cNvGraphicFramePr>
          <p:nvPr/>
        </p:nvGraphicFramePr>
        <p:xfrm>
          <a:off x="2658110" y="800100"/>
          <a:ext cx="31750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" imgW="3175000" imgH="1104900" progId="Equation.3">
                  <p:embed/>
                </p:oleObj>
              </mc:Choice>
              <mc:Fallback>
                <p:oleObj name="" r:id="rId1" imgW="3175000" imgH="11049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58110" y="800100"/>
                        <a:ext cx="317500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5"/>
          <p:cNvSpPr txBox="1"/>
          <p:nvPr/>
        </p:nvSpPr>
        <p:spPr>
          <a:xfrm>
            <a:off x="1828800" y="2452688"/>
            <a:ext cx="12954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</a:rPr>
              <a:t>原式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2743200" y="2106295"/>
          <a:ext cx="3149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3" imgW="3149600" imgH="1104900" progId="Equation.3">
                  <p:embed/>
                </p:oleObj>
              </mc:Choice>
              <mc:Fallback>
                <p:oleObj name="" r:id="rId3" imgW="3149600" imgH="11049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3200" y="2106295"/>
                        <a:ext cx="314960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1447800" y="3467100"/>
          <a:ext cx="34290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5" imgW="3429000" imgH="1104900" progId="Equation.3">
                  <p:embed/>
                </p:oleObj>
              </mc:Choice>
              <mc:Fallback>
                <p:oleObj name="" r:id="rId5" imgW="3429000" imgH="11049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7800" y="3467100"/>
                        <a:ext cx="342900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5029200" y="3505200"/>
          <a:ext cx="31877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7" imgW="3187700" imgH="1143000" progId="Equation.3">
                  <p:embed/>
                </p:oleObj>
              </mc:Choice>
              <mc:Fallback>
                <p:oleObj name="" r:id="rId7" imgW="3187700" imgH="11430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29200" y="3505200"/>
                        <a:ext cx="31877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1428750" y="4832350"/>
          <a:ext cx="3136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9" imgW="3136900" imgH="800100" progId="Equation.3">
                  <p:embed/>
                </p:oleObj>
              </mc:Choice>
              <mc:Fallback>
                <p:oleObj name="" r:id="rId9" imgW="3136900" imgH="8001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28750" y="4832350"/>
                        <a:ext cx="31369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4692650" y="4927600"/>
          <a:ext cx="6715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1" imgW="673100" imgH="837565" progId="Equation.3">
                  <p:embed/>
                </p:oleObj>
              </mc:Choice>
              <mc:Fallback>
                <p:oleObj name="" r:id="rId11" imgW="673100" imgH="837565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92650" y="4927600"/>
                        <a:ext cx="671513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81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Text Box 2"/>
          <p:cNvSpPr txBox="1"/>
          <p:nvPr/>
        </p:nvSpPr>
        <p:spPr>
          <a:xfrm>
            <a:off x="774700" y="1135063"/>
            <a:ext cx="21336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dirty="0">
                <a:latin typeface="黑体" panose="02010609060101010101" pitchFamily="49" charset="-122"/>
              </a:rPr>
              <a:t>计算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9219" name="Text Box 3"/>
          <p:cNvSpPr txBox="1"/>
          <p:nvPr/>
        </p:nvSpPr>
        <p:spPr>
          <a:xfrm>
            <a:off x="774700" y="1973263"/>
            <a:ext cx="9779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1267" name="Object 4"/>
          <p:cNvGraphicFramePr>
            <a:graphicFrameLocks noChangeAspect="1"/>
          </p:cNvGraphicFramePr>
          <p:nvPr/>
        </p:nvGraphicFramePr>
        <p:xfrm>
          <a:off x="2514600" y="912813"/>
          <a:ext cx="4495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" imgW="4495800" imgH="927100" progId="Equation.3">
                  <p:embed/>
                </p:oleObj>
              </mc:Choice>
              <mc:Fallback>
                <p:oleObj name="" r:id="rId1" imgW="4495800" imgH="9271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14600" y="912813"/>
                        <a:ext cx="44958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5"/>
          <p:cNvSpPr txBox="1"/>
          <p:nvPr/>
        </p:nvSpPr>
        <p:spPr>
          <a:xfrm>
            <a:off x="1841500" y="1973263"/>
            <a:ext cx="838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</a:rPr>
              <a:t>令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2298700" y="2076450"/>
          <a:ext cx="1638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3" imgW="1637665" imgH="393700" progId="Equation.3">
                  <p:embed/>
                </p:oleObj>
              </mc:Choice>
              <mc:Fallback>
                <p:oleObj name="" r:id="rId3" imgW="1637665" imgH="3937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98700" y="2076450"/>
                        <a:ext cx="1638300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1790700" y="2849563"/>
          <a:ext cx="862013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5" imgW="862965" imgH="254000" progId="Equation.3">
                  <p:embed/>
                </p:oleObj>
              </mc:Choice>
              <mc:Fallback>
                <p:oleObj name="" r:id="rId5" imgW="862965" imgH="2540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90700" y="2849563"/>
                        <a:ext cx="862013" cy="252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2668588" y="2497138"/>
          <a:ext cx="1397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7" imgW="1397000" imgH="889000" progId="Equation.3">
                  <p:embed/>
                </p:oleObj>
              </mc:Choice>
              <mc:Fallback>
                <p:oleObj name="" r:id="rId7" imgW="1397000" imgH="8890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68588" y="2497138"/>
                        <a:ext cx="13970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4533900" y="2771775"/>
          <a:ext cx="838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9" imgW="838200" imgH="330200" progId="Equation.3">
                  <p:embed/>
                </p:oleObj>
              </mc:Choice>
              <mc:Fallback>
                <p:oleObj name="" r:id="rId9" imgW="838200" imgH="3302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33900" y="2771775"/>
                        <a:ext cx="8382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5454650" y="2767013"/>
          <a:ext cx="12954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1" imgW="1295400" imgH="393700" progId="Equation.3">
                  <p:embed/>
                </p:oleObj>
              </mc:Choice>
              <mc:Fallback>
                <p:oleObj name="" r:id="rId11" imgW="1295400" imgH="3937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54650" y="2767013"/>
                        <a:ext cx="1295400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11"/>
          <p:cNvGraphicFramePr>
            <a:graphicFrameLocks noChangeAspect="1"/>
          </p:cNvGraphicFramePr>
          <p:nvPr/>
        </p:nvGraphicFramePr>
        <p:xfrm>
          <a:off x="4533900" y="2070100"/>
          <a:ext cx="21209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3" imgW="2120900" imgH="393700" progId="Equation.3">
                  <p:embed/>
                </p:oleObj>
              </mc:Choice>
              <mc:Fallback>
                <p:oleObj name="" r:id="rId13" imgW="2120900" imgH="3937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33900" y="2070100"/>
                        <a:ext cx="2120900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Text Box 12"/>
          <p:cNvSpPr txBox="1"/>
          <p:nvPr/>
        </p:nvSpPr>
        <p:spPr>
          <a:xfrm>
            <a:off x="1676400" y="3533775"/>
            <a:ext cx="1219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黑体" panose="02010609060101010101" pitchFamily="49" charset="-122"/>
              </a:rPr>
              <a:t>原式</a:t>
            </a:r>
            <a:endParaRPr lang="zh-CN" altLang="en-US" dirty="0">
              <a:latin typeface="黑体" panose="02010609060101010101" pitchFamily="49" charset="-122"/>
            </a:endParaRPr>
          </a:p>
        </p:txBody>
      </p:sp>
      <p:graphicFrame>
        <p:nvGraphicFramePr>
          <p:cNvPr id="9229" name="Object 13"/>
          <p:cNvGraphicFramePr>
            <a:graphicFrameLocks noChangeAspect="1"/>
          </p:cNvGraphicFramePr>
          <p:nvPr/>
        </p:nvGraphicFramePr>
        <p:xfrm>
          <a:off x="2635250" y="3267075"/>
          <a:ext cx="4394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5" imgW="4394200" imgH="1041400" progId="Equation.3">
                  <p:embed/>
                </p:oleObj>
              </mc:Choice>
              <mc:Fallback>
                <p:oleObj name="" r:id="rId15" imgW="4394200" imgH="10414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35250" y="3267075"/>
                        <a:ext cx="43942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14"/>
          <p:cNvGraphicFramePr>
            <a:graphicFrameLocks noChangeAspect="1"/>
          </p:cNvGraphicFramePr>
          <p:nvPr/>
        </p:nvGraphicFramePr>
        <p:xfrm>
          <a:off x="1454150" y="4473575"/>
          <a:ext cx="2717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7" imgW="2717800" imgH="914400" progId="Equation.3">
                  <p:embed/>
                </p:oleObj>
              </mc:Choice>
              <mc:Fallback>
                <p:oleObj name="" r:id="rId17" imgW="2717800" imgH="9144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454150" y="4473575"/>
                        <a:ext cx="27178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Object 15"/>
          <p:cNvGraphicFramePr>
            <a:graphicFrameLocks noChangeAspect="1"/>
          </p:cNvGraphicFramePr>
          <p:nvPr/>
        </p:nvGraphicFramePr>
        <p:xfrm>
          <a:off x="4343400" y="4486275"/>
          <a:ext cx="3746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9" imgW="3746500" imgH="977900" progId="Equation.3">
                  <p:embed/>
                </p:oleObj>
              </mc:Choice>
              <mc:Fallback>
                <p:oleObj name="" r:id="rId19" imgW="3746500" imgH="9779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343400" y="4486275"/>
                        <a:ext cx="37465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16"/>
          <p:cNvGraphicFramePr>
            <a:graphicFrameLocks noChangeAspect="1"/>
          </p:cNvGraphicFramePr>
          <p:nvPr/>
        </p:nvGraphicFramePr>
        <p:xfrm>
          <a:off x="1460500" y="5553075"/>
          <a:ext cx="3835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21" imgW="3835400" imgH="914400" progId="Equation.3">
                  <p:embed/>
                </p:oleObj>
              </mc:Choice>
              <mc:Fallback>
                <p:oleObj name="" r:id="rId21" imgW="3835400" imgH="9144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460500" y="5553075"/>
                        <a:ext cx="3835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17"/>
          <p:cNvGraphicFramePr>
            <a:graphicFrameLocks noChangeAspect="1"/>
          </p:cNvGraphicFramePr>
          <p:nvPr/>
        </p:nvGraphicFramePr>
        <p:xfrm>
          <a:off x="5410200" y="5591175"/>
          <a:ext cx="6715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23" imgW="673100" imgH="837565" progId="Equation.3">
                  <p:embed/>
                </p:oleObj>
              </mc:Choice>
              <mc:Fallback>
                <p:oleObj name="" r:id="rId23" imgW="673100" imgH="837565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410200" y="5591175"/>
                        <a:ext cx="671513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2"/>
          <p:cNvSpPr txBox="1"/>
          <p:nvPr/>
        </p:nvSpPr>
        <p:spPr>
          <a:xfrm>
            <a:off x="467360" y="477203"/>
            <a:ext cx="57912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2. 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第二类换元积分法</a:t>
            </a:r>
            <a:endParaRPr lang="zh-CN" altLang="en-US" dirty="0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9221" grpId="0"/>
      <p:bldP spid="92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3" name="Text Box 3"/>
          <p:cNvSpPr txBox="1"/>
          <p:nvPr/>
        </p:nvSpPr>
        <p:spPr>
          <a:xfrm>
            <a:off x="914400" y="3944938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728788" y="3861435"/>
          <a:ext cx="5651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" imgW="5651500" imgH="685800" progId="Equation.DSMT4">
                  <p:embed/>
                </p:oleObj>
              </mc:Choice>
              <mc:Fallback>
                <p:oleObj name="" r:id="rId1" imgW="5651500" imgH="6858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28788" y="3861435"/>
                        <a:ext cx="56515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6"/>
          <p:cNvGraphicFramePr>
            <a:graphicFrameLocks noChangeAspect="1"/>
          </p:cNvGraphicFramePr>
          <p:nvPr/>
        </p:nvGraphicFramePr>
        <p:xfrm>
          <a:off x="899795" y="838200"/>
          <a:ext cx="6629400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3" imgW="6629400" imgH="2730500" progId="Equation.DSMT4">
                  <p:embed/>
                </p:oleObj>
              </mc:Choice>
              <mc:Fallback>
                <p:oleObj name="" r:id="rId3" imgW="6629400" imgH="273050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795" y="838200"/>
                        <a:ext cx="6629400" cy="273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1828800" y="4941570"/>
          <a:ext cx="3771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5" imgW="3771900" imgH="698500" progId="Equation.DSMT4">
                  <p:embed/>
                </p:oleObj>
              </mc:Choice>
              <mc:Fallback>
                <p:oleObj name="" r:id="rId5" imgW="3771900" imgH="6985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8800" y="4941570"/>
                        <a:ext cx="37719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313" name="Object 2"/>
          <p:cNvGraphicFramePr>
            <a:graphicFrameLocks noChangeAspect="1"/>
          </p:cNvGraphicFramePr>
          <p:nvPr/>
        </p:nvGraphicFramePr>
        <p:xfrm>
          <a:off x="1295400" y="1003300"/>
          <a:ext cx="1955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" imgW="1955800" imgH="660400" progId="Equation.3">
                  <p:embed/>
                </p:oleObj>
              </mc:Choice>
              <mc:Fallback>
                <p:oleObj name="" r:id="rId1" imgW="1955800" imgH="6604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5400" y="1003300"/>
                        <a:ext cx="19558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3276600" y="1003300"/>
          <a:ext cx="2171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3" imgW="2171700" imgH="660400" progId="Equation.3">
                  <p:embed/>
                </p:oleObj>
              </mc:Choice>
              <mc:Fallback>
                <p:oleObj name="" r:id="rId3" imgW="2171700" imgH="6604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1003300"/>
                        <a:ext cx="21717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5435600" y="990600"/>
          <a:ext cx="1727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5" imgW="1727200" imgH="685800" progId="Equation.3">
                  <p:embed/>
                </p:oleObj>
              </mc:Choice>
              <mc:Fallback>
                <p:oleObj name="" r:id="rId5" imgW="1727200" imgH="6858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5600" y="990600"/>
                        <a:ext cx="17272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4940300" y="2062163"/>
          <a:ext cx="21463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7" imgW="2145665" imgH="406400" progId="Equation.3">
                  <p:embed/>
                </p:oleObj>
              </mc:Choice>
              <mc:Fallback>
                <p:oleObj name="" r:id="rId7" imgW="2145665" imgH="4064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40300" y="2062163"/>
                        <a:ext cx="214630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1676400" y="2755900"/>
          <a:ext cx="555148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9" imgW="5549900" imgH="660400" progId="Equation.3">
                  <p:embed/>
                </p:oleObj>
              </mc:Choice>
              <mc:Fallback>
                <p:oleObj name="" r:id="rId9" imgW="5549900" imgH="6604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76400" y="2755900"/>
                        <a:ext cx="5551488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2188528" y="3592671"/>
          <a:ext cx="5287645" cy="763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1" imgW="2286000" imgH="330200" progId="Equation.3">
                  <p:embed/>
                </p:oleObj>
              </mc:Choice>
              <mc:Fallback>
                <p:oleObj name="" r:id="rId11" imgW="2286000" imgH="3302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88528" y="3592671"/>
                        <a:ext cx="5287645" cy="7632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4940300" y="4541838"/>
          <a:ext cx="23749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3" imgW="2373630" imgH="406400" progId="Equation.3">
                  <p:embed/>
                </p:oleObj>
              </mc:Choice>
              <mc:Fallback>
                <p:oleObj name="" r:id="rId13" imgW="2373630" imgH="4064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40300" y="4541838"/>
                        <a:ext cx="2374900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1676400" y="5143500"/>
          <a:ext cx="555148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5" imgW="5549900" imgH="660400" progId="Equation.3">
                  <p:embed/>
                </p:oleObj>
              </mc:Choice>
              <mc:Fallback>
                <p:oleObj name="" r:id="rId15" imgW="5549900" imgH="6604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76400" y="5143500"/>
                        <a:ext cx="5551488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1295400" y="2057400"/>
          <a:ext cx="3530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6" imgW="3530600" imgH="495300" progId="Equation.DSMT4">
                  <p:embed/>
                </p:oleObj>
              </mc:Choice>
              <mc:Fallback>
                <p:oleObj name="" r:id="rId16" imgW="3530600" imgH="4953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295400" y="2057400"/>
                        <a:ext cx="35306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1295400" y="4533900"/>
          <a:ext cx="3568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8" imgW="3568700" imgH="495300" progId="Equation.DSMT4">
                  <p:embed/>
                </p:oleObj>
              </mc:Choice>
              <mc:Fallback>
                <p:oleObj name="" r:id="rId18" imgW="3568700" imgH="4953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295400" y="4533900"/>
                        <a:ext cx="35687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3308668" y="5942013"/>
          <a:ext cx="399986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20" imgW="1790700" imgH="330200" progId="Equation.3">
                  <p:embed/>
                </p:oleObj>
              </mc:Choice>
              <mc:Fallback>
                <p:oleObj name="" r:id="rId20" imgW="1790700" imgH="3302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308668" y="5942013"/>
                        <a:ext cx="3999865" cy="73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commondata" val="eyJoZGlkIjoiM2NiOWIwMDAxNTFmOTQyMzZlYjAzNDgyY2Y0NTk3Zjg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163</Words>
  <Application>WPS 演示</Application>
  <PresentationFormat>全屏显示(4:3)</PresentationFormat>
  <Paragraphs>54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139</vt:i4>
      </vt:variant>
      <vt:variant>
        <vt:lpstr>幻灯片标题</vt:lpstr>
      </vt:variant>
      <vt:variant>
        <vt:i4>16</vt:i4>
      </vt:variant>
    </vt:vector>
  </HeadingPairs>
  <TitlesOfParts>
    <vt:vector size="168" baseType="lpstr">
      <vt:lpstr>Arial</vt:lpstr>
      <vt:lpstr>宋体</vt:lpstr>
      <vt:lpstr>Wingdings</vt:lpstr>
      <vt:lpstr>Times New Roman</vt:lpstr>
      <vt:lpstr>黑体</vt:lpstr>
      <vt:lpstr>Wingdings 2</vt:lpstr>
      <vt:lpstr>华文新魏</vt:lpstr>
      <vt:lpstr>Constantia</vt:lpstr>
      <vt:lpstr>微软雅黑</vt:lpstr>
      <vt:lpstr>Arial Unicode MS</vt:lpstr>
      <vt:lpstr>Calibri</vt:lpstr>
      <vt:lpstr>隶书</vt:lpstr>
      <vt:lpstr>流畅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想你</cp:lastModifiedBy>
  <cp:revision>23</cp:revision>
  <dcterms:created xsi:type="dcterms:W3CDTF">2001-02-20T02:40:00Z</dcterms:created>
  <dcterms:modified xsi:type="dcterms:W3CDTF">2023-11-20T08:13:42Z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8B21BB0A921E4C6CA5BF5837A54A60A1_12</vt:lpwstr>
  </property>
</Properties>
</file>